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800600" y="1691481"/>
            <a:ext cx="5486400" cy="7315200"/>
            <a:chOff x="4800600" y="1691481"/>
            <a:chExt cx="5486400" cy="7315200"/>
          </a:xfrm>
        </p:grpSpPr>
        <p:sp>
          <p:nvSpPr>
            <p:cNvPr id="3" name="rc3"/>
            <p:cNvSpPr/>
            <p:nvPr/>
          </p:nvSpPr>
          <p:spPr>
            <a:xfrm>
              <a:off x="4800600" y="1691481"/>
              <a:ext cx="54864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800600" y="1691481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251456" y="3425709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51456" y="3000087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251456" y="2736571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251456" y="2538171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251456" y="2374304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251456" y="2231153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499758" y="327711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5450098" y="304855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996353" y="302142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946694" y="285103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6492949" y="279235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6443289" y="260343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6989544" y="277780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939884" y="254441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7486139" y="274035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7436480" y="249709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7982735" y="273813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7933075" y="250522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8479330" y="270439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8429671" y="251051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8975926" y="256495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8926266" y="235607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9472521" y="265910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9422862" y="256028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9969117" y="280840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9919457" y="260851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524584" y="3216506"/>
              <a:ext cx="0" cy="170874"/>
            </a:xfrm>
            <a:custGeom>
              <a:avLst/>
              <a:pathLst>
                <a:path w="0" h="170874">
                  <a:moveTo>
                    <a:pt x="0" y="17087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474924" y="2989948"/>
              <a:ext cx="0" cy="166870"/>
            </a:xfrm>
            <a:custGeom>
              <a:avLst/>
              <a:pathLst>
                <a:path w="0" h="166870">
                  <a:moveTo>
                    <a:pt x="0" y="16687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021179" y="2979725"/>
              <a:ext cx="0" cy="133056"/>
            </a:xfrm>
            <a:custGeom>
              <a:avLst/>
              <a:pathLst>
                <a:path w="0" h="133056">
                  <a:moveTo>
                    <a:pt x="0" y="1330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971520" y="2810165"/>
              <a:ext cx="0" cy="131391"/>
            </a:xfrm>
            <a:custGeom>
              <a:avLst/>
              <a:pathLst>
                <a:path w="0" h="131391">
                  <a:moveTo>
                    <a:pt x="0" y="1313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517775" y="2747886"/>
              <a:ext cx="0" cy="138594"/>
            </a:xfrm>
            <a:custGeom>
              <a:avLst/>
              <a:pathLst>
                <a:path w="0" h="138594">
                  <a:moveTo>
                    <a:pt x="0" y="1385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468115" y="2558412"/>
              <a:ext cx="0" cy="139690"/>
            </a:xfrm>
            <a:custGeom>
              <a:avLst/>
              <a:pathLst>
                <a:path w="0" h="139690">
                  <a:moveTo>
                    <a:pt x="0" y="13969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014370" y="2735587"/>
              <a:ext cx="0" cy="134095"/>
            </a:xfrm>
            <a:custGeom>
              <a:avLst/>
              <a:pathLst>
                <a:path w="0" h="134095">
                  <a:moveTo>
                    <a:pt x="0" y="1340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964710" y="2503320"/>
              <a:ext cx="0" cy="131848"/>
            </a:xfrm>
            <a:custGeom>
              <a:avLst/>
              <a:pathLst>
                <a:path w="0" h="131848">
                  <a:moveTo>
                    <a:pt x="0" y="1318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510965" y="2701370"/>
              <a:ext cx="0" cy="127628"/>
            </a:xfrm>
            <a:custGeom>
              <a:avLst/>
              <a:pathLst>
                <a:path w="0" h="127628">
                  <a:moveTo>
                    <a:pt x="0" y="1276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461306" y="2459503"/>
              <a:ext cx="0" cy="124842"/>
            </a:xfrm>
            <a:custGeom>
              <a:avLst/>
              <a:pathLst>
                <a:path w="0" h="124842">
                  <a:moveTo>
                    <a:pt x="0" y="12484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007561" y="2693619"/>
              <a:ext cx="0" cy="138676"/>
            </a:xfrm>
            <a:custGeom>
              <a:avLst/>
              <a:pathLst>
                <a:path w="0" h="138676">
                  <a:moveTo>
                    <a:pt x="0" y="1386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57901" y="2460802"/>
              <a:ext cx="0" cy="138502"/>
            </a:xfrm>
            <a:custGeom>
              <a:avLst/>
              <a:pathLst>
                <a:path w="0" h="138502">
                  <a:moveTo>
                    <a:pt x="0" y="13850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504156" y="2630419"/>
              <a:ext cx="0" cy="197600"/>
            </a:xfrm>
            <a:custGeom>
              <a:avLst/>
              <a:pathLst>
                <a:path w="0" h="197600">
                  <a:moveTo>
                    <a:pt x="0" y="1976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454497" y="2433881"/>
              <a:ext cx="0" cy="202917"/>
            </a:xfrm>
            <a:custGeom>
              <a:avLst/>
              <a:pathLst>
                <a:path w="0" h="202917">
                  <a:moveTo>
                    <a:pt x="0" y="20291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9000752" y="2436848"/>
              <a:ext cx="0" cy="305860"/>
            </a:xfrm>
            <a:custGeom>
              <a:avLst/>
              <a:pathLst>
                <a:path w="0" h="305860">
                  <a:moveTo>
                    <a:pt x="0" y="30586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951092" y="2231153"/>
              <a:ext cx="0" cy="303875"/>
            </a:xfrm>
            <a:custGeom>
              <a:avLst/>
              <a:pathLst>
                <a:path w="0" h="303875">
                  <a:moveTo>
                    <a:pt x="0" y="30387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9497347" y="2434967"/>
              <a:ext cx="0" cy="497932"/>
            </a:xfrm>
            <a:custGeom>
              <a:avLst/>
              <a:pathLst>
                <a:path w="0" h="497932">
                  <a:moveTo>
                    <a:pt x="0" y="4979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9447688" y="2331027"/>
              <a:ext cx="0" cy="508163"/>
            </a:xfrm>
            <a:custGeom>
              <a:avLst/>
              <a:pathLst>
                <a:path w="0" h="508163">
                  <a:moveTo>
                    <a:pt x="0" y="50816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993943" y="2788107"/>
              <a:ext cx="0" cy="90250"/>
            </a:xfrm>
            <a:custGeom>
              <a:avLst/>
              <a:pathLst>
                <a:path w="0" h="90250">
                  <a:moveTo>
                    <a:pt x="0" y="902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9944283" y="2587362"/>
              <a:ext cx="0" cy="91960"/>
            </a:xfrm>
            <a:custGeom>
              <a:avLst/>
              <a:pathLst>
                <a:path w="0" h="91960">
                  <a:moveTo>
                    <a:pt x="0" y="9196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474924" y="2380904"/>
              <a:ext cx="3972763" cy="692479"/>
            </a:xfrm>
            <a:custGeom>
              <a:avLst/>
              <a:pathLst>
                <a:path w="3972763" h="692479">
                  <a:moveTo>
                    <a:pt x="0" y="692479"/>
                  </a:moveTo>
                  <a:lnTo>
                    <a:pt x="496595" y="494956"/>
                  </a:lnTo>
                  <a:lnTo>
                    <a:pt x="993190" y="247353"/>
                  </a:lnTo>
                  <a:lnTo>
                    <a:pt x="1489786" y="188339"/>
                  </a:lnTo>
                  <a:lnTo>
                    <a:pt x="1986381" y="141020"/>
                  </a:lnTo>
                  <a:lnTo>
                    <a:pt x="2482977" y="149149"/>
                  </a:lnTo>
                  <a:lnTo>
                    <a:pt x="2979572" y="154434"/>
                  </a:lnTo>
                  <a:lnTo>
                    <a:pt x="3476167" y="0"/>
                  </a:lnTo>
                  <a:lnTo>
                    <a:pt x="3972763" y="204204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524584" y="2589778"/>
              <a:ext cx="3972763" cy="712164"/>
            </a:xfrm>
            <a:custGeom>
              <a:avLst/>
              <a:pathLst>
                <a:path w="3972763" h="712164">
                  <a:moveTo>
                    <a:pt x="0" y="712164"/>
                  </a:moveTo>
                  <a:lnTo>
                    <a:pt x="496595" y="456475"/>
                  </a:lnTo>
                  <a:lnTo>
                    <a:pt x="993190" y="227405"/>
                  </a:lnTo>
                  <a:lnTo>
                    <a:pt x="1489786" y="212856"/>
                  </a:lnTo>
                  <a:lnTo>
                    <a:pt x="1986381" y="175406"/>
                  </a:lnTo>
                  <a:lnTo>
                    <a:pt x="2482977" y="173179"/>
                  </a:lnTo>
                  <a:lnTo>
                    <a:pt x="2979572" y="139440"/>
                  </a:lnTo>
                  <a:lnTo>
                    <a:pt x="3476167" y="0"/>
                  </a:lnTo>
                  <a:lnTo>
                    <a:pt x="3972763" y="94155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51456" y="4920322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251456" y="4494700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251456" y="4231185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251456" y="4032785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251456" y="3868918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251456" y="3725766"/>
              <a:ext cx="4965954" cy="0"/>
            </a:xfrm>
            <a:custGeom>
              <a:avLst/>
              <a:pathLst>
                <a:path w="4965954" h="0">
                  <a:moveTo>
                    <a:pt x="0" y="0"/>
                  </a:moveTo>
                  <a:lnTo>
                    <a:pt x="4965954" y="0"/>
                  </a:lnTo>
                  <a:lnTo>
                    <a:pt x="496595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499758" y="476308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450098" y="454210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996353" y="450878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946694" y="434597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492949" y="427713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443289" y="409578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989544" y="424061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939884" y="401480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86139" y="424457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436480" y="400889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982735" y="422213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7933075" y="399680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479330" y="416674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429671" y="398044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975926" y="415329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8926266" y="395199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9472521" y="411539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9422862" y="402414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9969117" y="42990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9919457" y="410677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524584" y="4764600"/>
              <a:ext cx="0" cy="46621"/>
            </a:xfrm>
            <a:custGeom>
              <a:avLst/>
              <a:pathLst>
                <a:path w="0" h="46621">
                  <a:moveTo>
                    <a:pt x="0" y="466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474924" y="4546841"/>
              <a:ext cx="0" cy="40171"/>
            </a:xfrm>
            <a:custGeom>
              <a:avLst/>
              <a:pathLst>
                <a:path w="0" h="40171">
                  <a:moveTo>
                    <a:pt x="0" y="401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021179" y="4516367"/>
              <a:ext cx="0" cy="34496"/>
            </a:xfrm>
            <a:custGeom>
              <a:avLst/>
              <a:pathLst>
                <a:path w="0" h="34496">
                  <a:moveTo>
                    <a:pt x="0" y="344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971520" y="4355416"/>
              <a:ext cx="0" cy="30765"/>
            </a:xfrm>
            <a:custGeom>
              <a:avLst/>
              <a:pathLst>
                <a:path w="0" h="30765">
                  <a:moveTo>
                    <a:pt x="0" y="307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517775" y="4283204"/>
              <a:ext cx="0" cy="37518"/>
            </a:xfrm>
            <a:custGeom>
              <a:avLst/>
              <a:pathLst>
                <a:path w="0" h="37518">
                  <a:moveTo>
                    <a:pt x="0" y="375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468115" y="4103798"/>
              <a:ext cx="0" cy="33631"/>
            </a:xfrm>
            <a:custGeom>
              <a:avLst/>
              <a:pathLst>
                <a:path w="0" h="33631">
                  <a:moveTo>
                    <a:pt x="0" y="336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7014370" y="4247428"/>
              <a:ext cx="0" cy="36026"/>
            </a:xfrm>
            <a:custGeom>
              <a:avLst/>
              <a:pathLst>
                <a:path w="0" h="36026">
                  <a:moveTo>
                    <a:pt x="0" y="360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6964710" y="4023749"/>
              <a:ext cx="0" cy="31754"/>
            </a:xfrm>
            <a:custGeom>
              <a:avLst/>
              <a:pathLst>
                <a:path w="0" h="31754">
                  <a:moveTo>
                    <a:pt x="0" y="3175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7510965" y="4252284"/>
              <a:ext cx="0" cy="34240"/>
            </a:xfrm>
            <a:custGeom>
              <a:avLst/>
              <a:pathLst>
                <a:path w="0" h="34240">
                  <a:moveTo>
                    <a:pt x="0" y="342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7461306" y="4019146"/>
              <a:ext cx="0" cy="29148"/>
            </a:xfrm>
            <a:custGeom>
              <a:avLst/>
              <a:pathLst>
                <a:path w="0" h="29148">
                  <a:moveTo>
                    <a:pt x="0" y="291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007561" y="4228136"/>
              <a:ext cx="0" cy="37654"/>
            </a:xfrm>
            <a:custGeom>
              <a:avLst/>
              <a:pathLst>
                <a:path w="0" h="37654">
                  <a:moveTo>
                    <a:pt x="0" y="3765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957901" y="4005095"/>
              <a:ext cx="0" cy="33081"/>
            </a:xfrm>
            <a:custGeom>
              <a:avLst/>
              <a:pathLst>
                <a:path w="0" h="33081">
                  <a:moveTo>
                    <a:pt x="0" y="3308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504156" y="4164218"/>
              <a:ext cx="0" cy="54704"/>
            </a:xfrm>
            <a:custGeom>
              <a:avLst/>
              <a:pathLst>
                <a:path w="0" h="54704">
                  <a:moveTo>
                    <a:pt x="0" y="547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454497" y="3979551"/>
              <a:ext cx="0" cy="51430"/>
            </a:xfrm>
            <a:custGeom>
              <a:avLst/>
              <a:pathLst>
                <a:path w="0" h="51430">
                  <a:moveTo>
                    <a:pt x="0" y="5143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9000752" y="4134028"/>
              <a:ext cx="0" cy="88190"/>
            </a:xfrm>
            <a:custGeom>
              <a:avLst/>
              <a:pathLst>
                <a:path w="0" h="88190">
                  <a:moveTo>
                    <a:pt x="0" y="8819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951092" y="3934951"/>
              <a:ext cx="0" cy="83748"/>
            </a:xfrm>
            <a:custGeom>
              <a:avLst/>
              <a:pathLst>
                <a:path w="0" h="83748">
                  <a:moveTo>
                    <a:pt x="0" y="837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9497347" y="4073569"/>
              <a:ext cx="0" cy="133296"/>
            </a:xfrm>
            <a:custGeom>
              <a:avLst/>
              <a:pathLst>
                <a:path w="0" h="133296">
                  <a:moveTo>
                    <a:pt x="0" y="1332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9447688" y="3977818"/>
              <a:ext cx="0" cy="142300"/>
            </a:xfrm>
            <a:custGeom>
              <a:avLst/>
              <a:pathLst>
                <a:path w="0" h="142300">
                  <a:moveTo>
                    <a:pt x="0" y="1423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9993943" y="4313153"/>
              <a:ext cx="0" cy="21516"/>
            </a:xfrm>
            <a:custGeom>
              <a:avLst/>
              <a:pathLst>
                <a:path w="0" h="21516">
                  <a:moveTo>
                    <a:pt x="0" y="215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9944283" y="4120946"/>
              <a:ext cx="0" cy="21303"/>
            </a:xfrm>
            <a:custGeom>
              <a:avLst/>
              <a:pathLst>
                <a:path w="0" h="21303">
                  <a:moveTo>
                    <a:pt x="0" y="2130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474924" y="3976825"/>
              <a:ext cx="3972763" cy="590101"/>
            </a:xfrm>
            <a:custGeom>
              <a:avLst/>
              <a:pathLst>
                <a:path w="3972763" h="590101">
                  <a:moveTo>
                    <a:pt x="0" y="590101"/>
                  </a:moveTo>
                  <a:lnTo>
                    <a:pt x="496595" y="393973"/>
                  </a:lnTo>
                  <a:lnTo>
                    <a:pt x="993190" y="143788"/>
                  </a:lnTo>
                  <a:lnTo>
                    <a:pt x="1489786" y="62800"/>
                  </a:lnTo>
                  <a:lnTo>
                    <a:pt x="1986381" y="56894"/>
                  </a:lnTo>
                  <a:lnTo>
                    <a:pt x="2482977" y="44809"/>
                  </a:lnTo>
                  <a:lnTo>
                    <a:pt x="2979572" y="28440"/>
                  </a:lnTo>
                  <a:lnTo>
                    <a:pt x="3476167" y="0"/>
                  </a:lnTo>
                  <a:lnTo>
                    <a:pt x="3972763" y="72143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524584" y="4140217"/>
              <a:ext cx="3972763" cy="647693"/>
            </a:xfrm>
            <a:custGeom>
              <a:avLst/>
              <a:pathLst>
                <a:path w="3972763" h="647693">
                  <a:moveTo>
                    <a:pt x="0" y="647693"/>
                  </a:moveTo>
                  <a:lnTo>
                    <a:pt x="496595" y="393398"/>
                  </a:lnTo>
                  <a:lnTo>
                    <a:pt x="993190" y="161746"/>
                  </a:lnTo>
                  <a:lnTo>
                    <a:pt x="1489786" y="125224"/>
                  </a:lnTo>
                  <a:lnTo>
                    <a:pt x="1986381" y="129187"/>
                  </a:lnTo>
                  <a:lnTo>
                    <a:pt x="2482977" y="106746"/>
                  </a:lnTo>
                  <a:lnTo>
                    <a:pt x="2979572" y="51353"/>
                  </a:lnTo>
                  <a:lnTo>
                    <a:pt x="3476167" y="37906"/>
                  </a:lnTo>
                  <a:lnTo>
                    <a:pt x="3972763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5251456" y="3495298"/>
              <a:ext cx="4965954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7571883" y="3563919"/>
              <a:ext cx="325100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SGTF</a:t>
              </a:r>
            </a:p>
          </p:txBody>
        </p:sp>
        <p:sp>
          <p:nvSpPr>
            <p:cNvPr id="103" name="rc103"/>
            <p:cNvSpPr/>
            <p:nvPr/>
          </p:nvSpPr>
          <p:spPr>
            <a:xfrm>
              <a:off x="5251456" y="2000684"/>
              <a:ext cx="4965954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7422609" y="2046624"/>
              <a:ext cx="62364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sequencing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5499754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5996349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6492945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6989540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7486136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982731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8479326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975922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9472517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9969113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5411648" y="4981107"/>
              <a:ext cx="1762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0-9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840437" y="4981107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10-19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6337032" y="4981107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20-29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6833628" y="4981047"/>
              <a:ext cx="3118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30-39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7330223" y="4981107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40-49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7826819" y="4981107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50-59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8323414" y="4981107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60-69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8820010" y="4981107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70-79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9369112" y="4981107"/>
              <a:ext cx="2068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80+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9870827" y="4979916"/>
              <a:ext cx="196572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avg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5121020" y="3381775"/>
              <a:ext cx="67806" cy="87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053214" y="295460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5053214" y="269108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5053214" y="249269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053214" y="232882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5053214" y="2185611"/>
              <a:ext cx="135612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31" name="pl131"/>
            <p:cNvSpPr/>
            <p:nvPr/>
          </p:nvSpPr>
          <p:spPr>
            <a:xfrm>
              <a:off x="5216662" y="34257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5216662" y="3000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5216662" y="2736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5216662" y="25381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216662" y="23743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5216662" y="2231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>
              <a:off x="5121020" y="4876388"/>
              <a:ext cx="67806" cy="87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5053214" y="444921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5053214" y="418570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5053214" y="398730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5053214" y="382343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053214" y="3680225"/>
              <a:ext cx="135612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43" name="pl143"/>
            <p:cNvSpPr/>
            <p:nvPr/>
          </p:nvSpPr>
          <p:spPr>
            <a:xfrm>
              <a:off x="5216662" y="49203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5216662" y="44947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5216662" y="42311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216662" y="40327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5216662" y="38689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5216662" y="3725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9"/>
            <p:cNvSpPr/>
            <p:nvPr/>
          </p:nvSpPr>
          <p:spPr>
            <a:xfrm rot="-5400000">
              <a:off x="4026854" y="3504226"/>
              <a:ext cx="176182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Secondary attack rate (%)</a:t>
              </a:r>
            </a:p>
          </p:txBody>
        </p:sp>
        <p:sp>
          <p:nvSpPr>
            <p:cNvPr id="150" name="rc150"/>
            <p:cNvSpPr/>
            <p:nvPr/>
          </p:nvSpPr>
          <p:spPr>
            <a:xfrm>
              <a:off x="9093823" y="4267853"/>
              <a:ext cx="757388" cy="5788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tx151"/>
            <p:cNvSpPr/>
            <p:nvPr/>
          </p:nvSpPr>
          <p:spPr>
            <a:xfrm>
              <a:off x="9163412" y="4346276"/>
              <a:ext cx="513822" cy="646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strain carried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9163412" y="4424621"/>
              <a:ext cx="622734" cy="823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by index patient</a:t>
              </a:r>
            </a:p>
          </p:txBody>
        </p:sp>
        <p:sp>
          <p:nvSpPr>
            <p:cNvPr id="153" name="rc153"/>
            <p:cNvSpPr/>
            <p:nvPr/>
          </p:nvSpPr>
          <p:spPr>
            <a:xfrm>
              <a:off x="9163412" y="4561126"/>
              <a:ext cx="107999" cy="107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9192586" y="459030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9217412" y="4571926"/>
              <a:ext cx="0" cy="86400"/>
            </a:xfrm>
            <a:custGeom>
              <a:avLst/>
              <a:pathLst>
                <a:path w="0" h="86400">
                  <a:moveTo>
                    <a:pt x="0" y="864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9174212" y="4615126"/>
              <a:ext cx="86399" cy="0"/>
            </a:xfrm>
            <a:custGeom>
              <a:avLst/>
              <a:pathLst>
                <a:path w="86399" h="0">
                  <a:moveTo>
                    <a:pt x="0" y="0"/>
                  </a:moveTo>
                  <a:lnTo>
                    <a:pt x="86399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9163412" y="4669126"/>
              <a:ext cx="107999" cy="107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9192586" y="469830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9217412" y="4679926"/>
              <a:ext cx="0" cy="86399"/>
            </a:xfrm>
            <a:custGeom>
              <a:avLst/>
              <a:pathLst>
                <a:path w="0" h="86399">
                  <a:moveTo>
                    <a:pt x="0" y="863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9174212" y="4723126"/>
              <a:ext cx="86399" cy="0"/>
            </a:xfrm>
            <a:custGeom>
              <a:avLst/>
              <a:pathLst>
                <a:path w="86399" h="0">
                  <a:moveTo>
                    <a:pt x="0" y="0"/>
                  </a:moveTo>
                  <a:lnTo>
                    <a:pt x="86399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1"/>
            <p:cNvSpPr/>
            <p:nvPr/>
          </p:nvSpPr>
          <p:spPr>
            <a:xfrm>
              <a:off x="9315696" y="4585956"/>
              <a:ext cx="165124" cy="56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VOC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15696" y="4694961"/>
              <a:ext cx="173682" cy="55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other</a:t>
              </a:r>
            </a:p>
          </p:txBody>
        </p:sp>
        <p:sp>
          <p:nvSpPr>
            <p:cNvPr id="163" name="rc163"/>
            <p:cNvSpPr/>
            <p:nvPr/>
          </p:nvSpPr>
          <p:spPr>
            <a:xfrm>
              <a:off x="4800600" y="5349081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5286762" y="7083309"/>
              <a:ext cx="4930648" cy="0"/>
            </a:xfrm>
            <a:custGeom>
              <a:avLst/>
              <a:pathLst>
                <a:path w="4930648" h="0">
                  <a:moveTo>
                    <a:pt x="0" y="0"/>
                  </a:moveTo>
                  <a:lnTo>
                    <a:pt x="4930648" y="0"/>
                  </a:lnTo>
                  <a:lnTo>
                    <a:pt x="493064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5286762" y="6742007"/>
              <a:ext cx="4930648" cy="0"/>
            </a:xfrm>
            <a:custGeom>
              <a:avLst/>
              <a:pathLst>
                <a:path w="4930648" h="0">
                  <a:moveTo>
                    <a:pt x="0" y="0"/>
                  </a:moveTo>
                  <a:lnTo>
                    <a:pt x="4930648" y="0"/>
                  </a:lnTo>
                  <a:lnTo>
                    <a:pt x="493064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5286762" y="6400705"/>
              <a:ext cx="4930648" cy="0"/>
            </a:xfrm>
            <a:custGeom>
              <a:avLst/>
              <a:pathLst>
                <a:path w="4930648" h="0">
                  <a:moveTo>
                    <a:pt x="0" y="0"/>
                  </a:moveTo>
                  <a:lnTo>
                    <a:pt x="4930648" y="0"/>
                  </a:lnTo>
                  <a:lnTo>
                    <a:pt x="493064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5286762" y="6059404"/>
              <a:ext cx="4930648" cy="0"/>
            </a:xfrm>
            <a:custGeom>
              <a:avLst/>
              <a:pathLst>
                <a:path w="4930648" h="0">
                  <a:moveTo>
                    <a:pt x="0" y="0"/>
                  </a:moveTo>
                  <a:lnTo>
                    <a:pt x="4930648" y="0"/>
                  </a:lnTo>
                  <a:lnTo>
                    <a:pt x="493064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508469" y="621598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001534" y="646343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494598" y="638731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987663" y="619427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7480728" y="614934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7973793" y="619646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8466858" y="636654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8959922" y="630257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9452987" y="673517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9946052" y="634110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5533295" y="5972458"/>
              <a:ext cx="0" cy="511144"/>
            </a:xfrm>
            <a:custGeom>
              <a:avLst/>
              <a:pathLst>
                <a:path w="0" h="511144">
                  <a:moveTo>
                    <a:pt x="0" y="51114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026359" y="6262157"/>
              <a:ext cx="0" cy="431976"/>
            </a:xfrm>
            <a:custGeom>
              <a:avLst/>
              <a:pathLst>
                <a:path w="0" h="431976">
                  <a:moveTo>
                    <a:pt x="0" y="4319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6519424" y="6174817"/>
              <a:ext cx="0" cy="453107"/>
            </a:xfrm>
            <a:custGeom>
              <a:avLst/>
              <a:pathLst>
                <a:path w="0" h="453107">
                  <a:moveTo>
                    <a:pt x="0" y="4531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7012489" y="5965181"/>
              <a:ext cx="0" cy="485008"/>
            </a:xfrm>
            <a:custGeom>
              <a:avLst/>
              <a:pathLst>
                <a:path w="0" h="485008">
                  <a:moveTo>
                    <a:pt x="0" y="4850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7505554" y="5918993"/>
              <a:ext cx="0" cy="487669"/>
            </a:xfrm>
            <a:custGeom>
              <a:avLst/>
              <a:pathLst>
                <a:path w="0" h="487669">
                  <a:moveTo>
                    <a:pt x="0" y="48766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7998619" y="5965209"/>
              <a:ext cx="0" cy="488951"/>
            </a:xfrm>
            <a:custGeom>
              <a:avLst/>
              <a:pathLst>
                <a:path w="0" h="488951">
                  <a:moveTo>
                    <a:pt x="0" y="4889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8491684" y="6121077"/>
              <a:ext cx="0" cy="513210"/>
            </a:xfrm>
            <a:custGeom>
              <a:avLst/>
              <a:pathLst>
                <a:path w="0" h="513210">
                  <a:moveTo>
                    <a:pt x="0" y="51321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8984748" y="5971255"/>
              <a:ext cx="0" cy="667284"/>
            </a:xfrm>
            <a:custGeom>
              <a:avLst/>
              <a:pathLst>
                <a:path w="0" h="667284">
                  <a:moveTo>
                    <a:pt x="0" y="6672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9477813" y="6336605"/>
              <a:ext cx="0" cy="746703"/>
            </a:xfrm>
            <a:custGeom>
              <a:avLst/>
              <a:pathLst>
                <a:path w="0" h="746703">
                  <a:moveTo>
                    <a:pt x="0" y="74670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9970878" y="6141685"/>
              <a:ext cx="0" cy="429500"/>
            </a:xfrm>
            <a:custGeom>
              <a:avLst/>
              <a:pathLst>
                <a:path w="0" h="429500">
                  <a:moveTo>
                    <a:pt x="0" y="4295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5533295" y="6174168"/>
              <a:ext cx="3944518" cy="585836"/>
            </a:xfrm>
            <a:custGeom>
              <a:avLst/>
              <a:pathLst>
                <a:path w="3944518" h="585836">
                  <a:moveTo>
                    <a:pt x="0" y="66641"/>
                  </a:moveTo>
                  <a:lnTo>
                    <a:pt x="493064" y="314089"/>
                  </a:lnTo>
                  <a:lnTo>
                    <a:pt x="986129" y="237971"/>
                  </a:lnTo>
                  <a:lnTo>
                    <a:pt x="1479194" y="44929"/>
                  </a:lnTo>
                  <a:lnTo>
                    <a:pt x="1972259" y="0"/>
                  </a:lnTo>
                  <a:lnTo>
                    <a:pt x="2465324" y="47125"/>
                  </a:lnTo>
                  <a:lnTo>
                    <a:pt x="2958388" y="217202"/>
                  </a:lnTo>
                  <a:lnTo>
                    <a:pt x="3451453" y="153229"/>
                  </a:lnTo>
                  <a:lnTo>
                    <a:pt x="3944518" y="585836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5286762" y="7083309"/>
              <a:ext cx="4930648" cy="0"/>
            </a:xfrm>
            <a:custGeom>
              <a:avLst/>
              <a:pathLst>
                <a:path w="4930648" h="0">
                  <a:moveTo>
                    <a:pt x="0" y="0"/>
                  </a:moveTo>
                  <a:lnTo>
                    <a:pt x="4930648" y="0"/>
                  </a:lnTo>
                  <a:lnTo>
                    <a:pt x="4930648" y="0"/>
                  </a:lnTo>
                </a:path>
              </a:pathLst>
            </a:custGeom>
            <a:ln w="13550" cap="flat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5286762" y="8577922"/>
              <a:ext cx="4930648" cy="0"/>
            </a:xfrm>
            <a:custGeom>
              <a:avLst/>
              <a:pathLst>
                <a:path w="4930648" h="0">
                  <a:moveTo>
                    <a:pt x="0" y="0"/>
                  </a:moveTo>
                  <a:lnTo>
                    <a:pt x="4930648" y="0"/>
                  </a:lnTo>
                  <a:lnTo>
                    <a:pt x="493064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5286762" y="8236621"/>
              <a:ext cx="4930648" cy="0"/>
            </a:xfrm>
            <a:custGeom>
              <a:avLst/>
              <a:pathLst>
                <a:path w="4930648" h="0">
                  <a:moveTo>
                    <a:pt x="0" y="0"/>
                  </a:moveTo>
                  <a:lnTo>
                    <a:pt x="4930648" y="0"/>
                  </a:lnTo>
                  <a:lnTo>
                    <a:pt x="493064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5286762" y="7895319"/>
              <a:ext cx="4930648" cy="0"/>
            </a:xfrm>
            <a:custGeom>
              <a:avLst/>
              <a:pathLst>
                <a:path w="4930648" h="0">
                  <a:moveTo>
                    <a:pt x="0" y="0"/>
                  </a:moveTo>
                  <a:lnTo>
                    <a:pt x="4930648" y="0"/>
                  </a:lnTo>
                  <a:lnTo>
                    <a:pt x="493064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5286762" y="7554017"/>
              <a:ext cx="4930648" cy="0"/>
            </a:xfrm>
            <a:custGeom>
              <a:avLst/>
              <a:pathLst>
                <a:path w="4930648" h="0">
                  <a:moveTo>
                    <a:pt x="0" y="0"/>
                  </a:moveTo>
                  <a:lnTo>
                    <a:pt x="4930648" y="0"/>
                  </a:lnTo>
                  <a:lnTo>
                    <a:pt x="493064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508469" y="774427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001534" y="798845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494598" y="791334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987663" y="772285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7480728" y="767851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7973793" y="772501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8466858" y="789284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8959922" y="782971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9452987" y="825661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9946052" y="786774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5533295" y="7630664"/>
              <a:ext cx="0" cy="269653"/>
            </a:xfrm>
            <a:custGeom>
              <a:avLst/>
              <a:pathLst>
                <a:path w="0" h="269653">
                  <a:moveTo>
                    <a:pt x="0" y="2696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6026359" y="7919954"/>
              <a:ext cx="0" cy="182966"/>
            </a:xfrm>
            <a:custGeom>
              <a:avLst/>
              <a:pathLst>
                <a:path w="0" h="182966">
                  <a:moveTo>
                    <a:pt x="0" y="1829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6519424" y="7832949"/>
              <a:ext cx="0" cy="205921"/>
            </a:xfrm>
            <a:custGeom>
              <a:avLst/>
              <a:pathLst>
                <a:path w="0" h="205921">
                  <a:moveTo>
                    <a:pt x="0" y="2059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7012489" y="7639345"/>
              <a:ext cx="0" cy="212225"/>
            </a:xfrm>
            <a:custGeom>
              <a:avLst/>
              <a:pathLst>
                <a:path w="0" h="212225">
                  <a:moveTo>
                    <a:pt x="0" y="21222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7505554" y="7600230"/>
              <a:ext cx="0" cy="202259"/>
            </a:xfrm>
            <a:custGeom>
              <a:avLst/>
              <a:pathLst>
                <a:path w="0" h="202259">
                  <a:moveTo>
                    <a:pt x="0" y="2022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7998619" y="7636779"/>
              <a:ext cx="0" cy="221299"/>
            </a:xfrm>
            <a:custGeom>
              <a:avLst/>
              <a:pathLst>
                <a:path w="0" h="221299">
                  <a:moveTo>
                    <a:pt x="0" y="2212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8491684" y="7757903"/>
              <a:ext cx="0" cy="309435"/>
            </a:xfrm>
            <a:custGeom>
              <a:avLst/>
              <a:pathLst>
                <a:path w="0" h="309435">
                  <a:moveTo>
                    <a:pt x="0" y="30943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8984748" y="7583714"/>
              <a:ext cx="0" cy="514503"/>
            </a:xfrm>
            <a:custGeom>
              <a:avLst/>
              <a:pathLst>
                <a:path w="0" h="514503">
                  <a:moveTo>
                    <a:pt x="0" y="51450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9477813" y="7911312"/>
              <a:ext cx="0" cy="666610"/>
            </a:xfrm>
            <a:custGeom>
              <a:avLst/>
              <a:pathLst>
                <a:path w="0" h="666610">
                  <a:moveTo>
                    <a:pt x="0" y="66661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9970878" y="7828514"/>
              <a:ext cx="0" cy="126437"/>
            </a:xfrm>
            <a:custGeom>
              <a:avLst/>
              <a:pathLst>
                <a:path w="0" h="126437">
                  <a:moveTo>
                    <a:pt x="0" y="1264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5533295" y="7703340"/>
              <a:ext cx="3944518" cy="578096"/>
            </a:xfrm>
            <a:custGeom>
              <a:avLst/>
              <a:pathLst>
                <a:path w="3944518" h="578096">
                  <a:moveTo>
                    <a:pt x="0" y="65761"/>
                  </a:moveTo>
                  <a:lnTo>
                    <a:pt x="493064" y="309939"/>
                  </a:lnTo>
                  <a:lnTo>
                    <a:pt x="986129" y="234827"/>
                  </a:lnTo>
                  <a:lnTo>
                    <a:pt x="1479194" y="44336"/>
                  </a:lnTo>
                  <a:lnTo>
                    <a:pt x="1972259" y="0"/>
                  </a:lnTo>
                  <a:lnTo>
                    <a:pt x="2465324" y="46502"/>
                  </a:lnTo>
                  <a:lnTo>
                    <a:pt x="2958388" y="214332"/>
                  </a:lnTo>
                  <a:lnTo>
                    <a:pt x="3451453" y="151205"/>
                  </a:lnTo>
                  <a:lnTo>
                    <a:pt x="3944518" y="578096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5286762" y="8577922"/>
              <a:ext cx="4930648" cy="0"/>
            </a:xfrm>
            <a:custGeom>
              <a:avLst/>
              <a:pathLst>
                <a:path w="4930648" h="0">
                  <a:moveTo>
                    <a:pt x="0" y="0"/>
                  </a:moveTo>
                  <a:lnTo>
                    <a:pt x="4930648" y="0"/>
                  </a:lnTo>
                  <a:lnTo>
                    <a:pt x="4930648" y="0"/>
                  </a:lnTo>
                </a:path>
              </a:pathLst>
            </a:custGeom>
            <a:ln w="13550" cap="flat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5286762" y="7152898"/>
              <a:ext cx="4930648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7589536" y="7221519"/>
              <a:ext cx="325100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SGTF</a:t>
              </a:r>
            </a:p>
          </p:txBody>
        </p:sp>
        <p:sp>
          <p:nvSpPr>
            <p:cNvPr id="218" name="rc218"/>
            <p:cNvSpPr/>
            <p:nvPr/>
          </p:nvSpPr>
          <p:spPr>
            <a:xfrm>
              <a:off x="5286762" y="5658284"/>
              <a:ext cx="4930648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tx219"/>
            <p:cNvSpPr/>
            <p:nvPr/>
          </p:nvSpPr>
          <p:spPr>
            <a:xfrm>
              <a:off x="7440262" y="5704224"/>
              <a:ext cx="62364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sequencing</a:t>
              </a:r>
            </a:p>
          </p:txBody>
        </p:sp>
        <p:sp>
          <p:nvSpPr>
            <p:cNvPr id="220" name="pl220"/>
            <p:cNvSpPr/>
            <p:nvPr/>
          </p:nvSpPr>
          <p:spPr>
            <a:xfrm>
              <a:off x="5533295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6026359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6519424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7012489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7505554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7998619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8491684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8984748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9477813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9970878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tx230"/>
            <p:cNvSpPr/>
            <p:nvPr/>
          </p:nvSpPr>
          <p:spPr>
            <a:xfrm>
              <a:off x="5445188" y="8638707"/>
              <a:ext cx="1762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0-9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5870447" y="8638707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10-19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6363512" y="8638707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20-29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6856577" y="8638647"/>
              <a:ext cx="3118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30-39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7349642" y="8638707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40-49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7842706" y="8638707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50-59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8335771" y="8638707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60-69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8828836" y="8638707"/>
              <a:ext cx="3118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70-79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9374407" y="8638707"/>
              <a:ext cx="2068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80+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9872592" y="8637516"/>
              <a:ext cx="196572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avg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5054647" y="7037827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5054647" y="6698013"/>
              <a:ext cx="16948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5054647" y="6356712"/>
              <a:ext cx="16948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1.4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5054647" y="6013922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244" name="pl244"/>
            <p:cNvSpPr/>
            <p:nvPr/>
          </p:nvSpPr>
          <p:spPr>
            <a:xfrm>
              <a:off x="5251968" y="70833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5251968" y="67420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5251968" y="6400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5251968" y="60594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tx248"/>
            <p:cNvSpPr/>
            <p:nvPr/>
          </p:nvSpPr>
          <p:spPr>
            <a:xfrm>
              <a:off x="5054647" y="8532440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5054647" y="8192627"/>
              <a:ext cx="16948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5054647" y="7851325"/>
              <a:ext cx="16948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1.4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5054647" y="7508535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252" name="pl252"/>
            <p:cNvSpPr/>
            <p:nvPr/>
          </p:nvSpPr>
          <p:spPr>
            <a:xfrm>
              <a:off x="5251968" y="8577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5251968" y="82366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5251968" y="78953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5251968" y="75540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tx256"/>
            <p:cNvSpPr/>
            <p:nvPr/>
          </p:nvSpPr>
          <p:spPr>
            <a:xfrm>
              <a:off x="6781950" y="8760540"/>
              <a:ext cx="19402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 of person being infected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5400000">
              <a:off x="3789548" y="7161788"/>
              <a:ext cx="2236365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Odds ratio to be infected by VOC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2021-01-15T19:42:25Z</dcterms:modified>
</cp:coreProperties>
</file>