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2148682" y="1495425"/>
            <a:ext cx="6400800" cy="4572000"/>
            <a:chOff x="2148682" y="1495425"/>
            <a:chExt cx="6400800" cy="4572000"/>
          </a:xfrm>
        </p:grpSpPr>
        <p:sp>
          <p:nvSpPr>
            <p:cNvPr id="3" name="rc3"/>
            <p:cNvSpPr/>
            <p:nvPr/>
          </p:nvSpPr>
          <p:spPr>
            <a:xfrm>
              <a:off x="2148681" y="1495425"/>
              <a:ext cx="64008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2148681" y="1495425"/>
              <a:ext cx="6400800" cy="45719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2691486" y="2627561"/>
              <a:ext cx="1883076" cy="0"/>
            </a:xfrm>
            <a:custGeom>
              <a:avLst/>
              <a:pathLst>
                <a:path w="1883076" h="0">
                  <a:moveTo>
                    <a:pt x="0" y="0"/>
                  </a:move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691486" y="2432834"/>
              <a:ext cx="1883076" cy="0"/>
            </a:xfrm>
            <a:custGeom>
              <a:avLst/>
              <a:pathLst>
                <a:path w="1883076" h="0">
                  <a:moveTo>
                    <a:pt x="0" y="0"/>
                  </a:move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2691486" y="2238106"/>
              <a:ext cx="1883076" cy="0"/>
            </a:xfrm>
            <a:custGeom>
              <a:avLst/>
              <a:pathLst>
                <a:path w="1883076" h="0">
                  <a:moveTo>
                    <a:pt x="0" y="0"/>
                  </a:move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2691486" y="2043379"/>
              <a:ext cx="1883076" cy="0"/>
            </a:xfrm>
            <a:custGeom>
              <a:avLst/>
              <a:pathLst>
                <a:path w="1883076" h="0">
                  <a:moveTo>
                    <a:pt x="0" y="0"/>
                  </a:move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691486" y="1848652"/>
              <a:ext cx="1883076" cy="0"/>
            </a:xfrm>
            <a:custGeom>
              <a:avLst/>
              <a:pathLst>
                <a:path w="1883076" h="0">
                  <a:moveTo>
                    <a:pt x="0" y="0"/>
                  </a:move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g10"/>
            <p:cNvSpPr/>
            <p:nvPr/>
          </p:nvSpPr>
          <p:spPr>
            <a:xfrm>
              <a:off x="2691486" y="1848652"/>
              <a:ext cx="1883076" cy="214553"/>
            </a:xfrm>
            <a:custGeom>
              <a:avLst/>
              <a:pathLst>
                <a:path w="1883076" h="214553">
                  <a:moveTo>
                    <a:pt x="0" y="0"/>
                  </a:moveTo>
                  <a:lnTo>
                    <a:pt x="5604" y="0"/>
                  </a:lnTo>
                  <a:lnTo>
                    <a:pt x="11208" y="0"/>
                  </a:lnTo>
                  <a:lnTo>
                    <a:pt x="16813" y="0"/>
                  </a:lnTo>
                  <a:lnTo>
                    <a:pt x="22417" y="0"/>
                  </a:lnTo>
                  <a:lnTo>
                    <a:pt x="28021" y="0"/>
                  </a:lnTo>
                  <a:lnTo>
                    <a:pt x="33626" y="0"/>
                  </a:lnTo>
                  <a:lnTo>
                    <a:pt x="39230" y="0"/>
                  </a:lnTo>
                  <a:lnTo>
                    <a:pt x="44835" y="0"/>
                  </a:lnTo>
                  <a:lnTo>
                    <a:pt x="50439" y="0"/>
                  </a:lnTo>
                  <a:lnTo>
                    <a:pt x="56043" y="0"/>
                  </a:lnTo>
                  <a:lnTo>
                    <a:pt x="61648" y="0"/>
                  </a:lnTo>
                  <a:lnTo>
                    <a:pt x="67252" y="0"/>
                  </a:lnTo>
                  <a:lnTo>
                    <a:pt x="72857" y="0"/>
                  </a:lnTo>
                  <a:lnTo>
                    <a:pt x="78461" y="0"/>
                  </a:lnTo>
                  <a:lnTo>
                    <a:pt x="84065" y="0"/>
                  </a:lnTo>
                  <a:lnTo>
                    <a:pt x="89670" y="0"/>
                  </a:lnTo>
                  <a:lnTo>
                    <a:pt x="95274" y="0"/>
                  </a:lnTo>
                  <a:lnTo>
                    <a:pt x="100879" y="0"/>
                  </a:lnTo>
                  <a:lnTo>
                    <a:pt x="106483" y="0"/>
                  </a:lnTo>
                  <a:lnTo>
                    <a:pt x="112087" y="0"/>
                  </a:lnTo>
                  <a:lnTo>
                    <a:pt x="117692" y="0"/>
                  </a:lnTo>
                  <a:lnTo>
                    <a:pt x="123296" y="0"/>
                  </a:lnTo>
                  <a:lnTo>
                    <a:pt x="128901" y="0"/>
                  </a:lnTo>
                  <a:lnTo>
                    <a:pt x="134505" y="0"/>
                  </a:lnTo>
                  <a:lnTo>
                    <a:pt x="140109" y="0"/>
                  </a:lnTo>
                  <a:lnTo>
                    <a:pt x="145714" y="0"/>
                  </a:lnTo>
                  <a:lnTo>
                    <a:pt x="151318" y="0"/>
                  </a:lnTo>
                  <a:lnTo>
                    <a:pt x="156923" y="0"/>
                  </a:lnTo>
                  <a:lnTo>
                    <a:pt x="162527" y="0"/>
                  </a:lnTo>
                  <a:lnTo>
                    <a:pt x="168131" y="0"/>
                  </a:lnTo>
                  <a:lnTo>
                    <a:pt x="173736" y="0"/>
                  </a:lnTo>
                  <a:lnTo>
                    <a:pt x="179340" y="0"/>
                  </a:lnTo>
                  <a:lnTo>
                    <a:pt x="184944" y="0"/>
                  </a:lnTo>
                  <a:lnTo>
                    <a:pt x="190549" y="0"/>
                  </a:lnTo>
                  <a:lnTo>
                    <a:pt x="196153" y="0"/>
                  </a:lnTo>
                  <a:lnTo>
                    <a:pt x="201758" y="0"/>
                  </a:lnTo>
                  <a:lnTo>
                    <a:pt x="207362" y="0"/>
                  </a:lnTo>
                  <a:lnTo>
                    <a:pt x="212966" y="0"/>
                  </a:lnTo>
                  <a:lnTo>
                    <a:pt x="218571" y="0"/>
                  </a:lnTo>
                  <a:lnTo>
                    <a:pt x="224175" y="0"/>
                  </a:lnTo>
                  <a:lnTo>
                    <a:pt x="229780" y="0"/>
                  </a:lnTo>
                  <a:lnTo>
                    <a:pt x="235384" y="0"/>
                  </a:lnTo>
                  <a:lnTo>
                    <a:pt x="240988" y="0"/>
                  </a:lnTo>
                  <a:lnTo>
                    <a:pt x="246593" y="0"/>
                  </a:lnTo>
                  <a:lnTo>
                    <a:pt x="252197" y="0"/>
                  </a:lnTo>
                  <a:lnTo>
                    <a:pt x="257802" y="0"/>
                  </a:lnTo>
                  <a:lnTo>
                    <a:pt x="263406" y="0"/>
                  </a:lnTo>
                  <a:lnTo>
                    <a:pt x="269010" y="0"/>
                  </a:lnTo>
                  <a:lnTo>
                    <a:pt x="274615" y="0"/>
                  </a:lnTo>
                  <a:lnTo>
                    <a:pt x="280219" y="0"/>
                  </a:lnTo>
                  <a:lnTo>
                    <a:pt x="285824" y="0"/>
                  </a:lnTo>
                  <a:lnTo>
                    <a:pt x="291428" y="0"/>
                  </a:lnTo>
                  <a:lnTo>
                    <a:pt x="297032" y="0"/>
                  </a:lnTo>
                  <a:lnTo>
                    <a:pt x="302637" y="0"/>
                  </a:lnTo>
                  <a:lnTo>
                    <a:pt x="308241" y="0"/>
                  </a:lnTo>
                  <a:lnTo>
                    <a:pt x="313846" y="0"/>
                  </a:lnTo>
                  <a:lnTo>
                    <a:pt x="319450" y="0"/>
                  </a:lnTo>
                  <a:lnTo>
                    <a:pt x="325054" y="0"/>
                  </a:lnTo>
                  <a:lnTo>
                    <a:pt x="330659" y="0"/>
                  </a:lnTo>
                  <a:lnTo>
                    <a:pt x="336263" y="0"/>
                  </a:lnTo>
                  <a:lnTo>
                    <a:pt x="341867" y="0"/>
                  </a:lnTo>
                  <a:lnTo>
                    <a:pt x="347472" y="0"/>
                  </a:lnTo>
                  <a:lnTo>
                    <a:pt x="353076" y="0"/>
                  </a:lnTo>
                  <a:lnTo>
                    <a:pt x="358681" y="0"/>
                  </a:lnTo>
                  <a:lnTo>
                    <a:pt x="364285" y="0"/>
                  </a:lnTo>
                  <a:lnTo>
                    <a:pt x="369889" y="0"/>
                  </a:lnTo>
                  <a:lnTo>
                    <a:pt x="375494" y="0"/>
                  </a:lnTo>
                  <a:lnTo>
                    <a:pt x="381098" y="0"/>
                  </a:lnTo>
                  <a:lnTo>
                    <a:pt x="386703" y="0"/>
                  </a:lnTo>
                  <a:lnTo>
                    <a:pt x="392307" y="0"/>
                  </a:lnTo>
                  <a:lnTo>
                    <a:pt x="397911" y="0"/>
                  </a:lnTo>
                  <a:lnTo>
                    <a:pt x="403516" y="0"/>
                  </a:lnTo>
                  <a:lnTo>
                    <a:pt x="409120" y="0"/>
                  </a:lnTo>
                  <a:lnTo>
                    <a:pt x="414725" y="0"/>
                  </a:lnTo>
                  <a:lnTo>
                    <a:pt x="420329" y="0"/>
                  </a:lnTo>
                  <a:lnTo>
                    <a:pt x="425933" y="0"/>
                  </a:lnTo>
                  <a:lnTo>
                    <a:pt x="431538" y="0"/>
                  </a:lnTo>
                  <a:lnTo>
                    <a:pt x="437142" y="0"/>
                  </a:lnTo>
                  <a:lnTo>
                    <a:pt x="442747" y="0"/>
                  </a:lnTo>
                  <a:lnTo>
                    <a:pt x="448351" y="0"/>
                  </a:lnTo>
                  <a:lnTo>
                    <a:pt x="453955" y="0"/>
                  </a:lnTo>
                  <a:lnTo>
                    <a:pt x="459560" y="0"/>
                  </a:lnTo>
                  <a:lnTo>
                    <a:pt x="465164" y="0"/>
                  </a:lnTo>
                  <a:lnTo>
                    <a:pt x="470769" y="0"/>
                  </a:lnTo>
                  <a:lnTo>
                    <a:pt x="476373" y="0"/>
                  </a:lnTo>
                  <a:lnTo>
                    <a:pt x="481977" y="0"/>
                  </a:lnTo>
                  <a:lnTo>
                    <a:pt x="487582" y="0"/>
                  </a:lnTo>
                  <a:lnTo>
                    <a:pt x="493186" y="0"/>
                  </a:lnTo>
                  <a:lnTo>
                    <a:pt x="498790" y="0"/>
                  </a:lnTo>
                  <a:lnTo>
                    <a:pt x="504395" y="0"/>
                  </a:lnTo>
                  <a:lnTo>
                    <a:pt x="509999" y="0"/>
                  </a:lnTo>
                  <a:lnTo>
                    <a:pt x="515604" y="0"/>
                  </a:lnTo>
                  <a:lnTo>
                    <a:pt x="521208" y="0"/>
                  </a:lnTo>
                  <a:lnTo>
                    <a:pt x="526812" y="0"/>
                  </a:lnTo>
                  <a:lnTo>
                    <a:pt x="532417" y="0"/>
                  </a:lnTo>
                  <a:lnTo>
                    <a:pt x="538021" y="0"/>
                  </a:lnTo>
                  <a:lnTo>
                    <a:pt x="543626" y="0"/>
                  </a:lnTo>
                  <a:lnTo>
                    <a:pt x="549230" y="0"/>
                  </a:lnTo>
                  <a:lnTo>
                    <a:pt x="554834" y="0"/>
                  </a:lnTo>
                  <a:lnTo>
                    <a:pt x="560439" y="0"/>
                  </a:lnTo>
                  <a:lnTo>
                    <a:pt x="566043" y="0"/>
                  </a:lnTo>
                  <a:lnTo>
                    <a:pt x="571648" y="0"/>
                  </a:lnTo>
                  <a:lnTo>
                    <a:pt x="577252" y="0"/>
                  </a:lnTo>
                  <a:lnTo>
                    <a:pt x="582856" y="0"/>
                  </a:lnTo>
                  <a:lnTo>
                    <a:pt x="588461" y="0"/>
                  </a:lnTo>
                  <a:lnTo>
                    <a:pt x="594065" y="0"/>
                  </a:lnTo>
                  <a:lnTo>
                    <a:pt x="599670" y="0"/>
                  </a:lnTo>
                  <a:lnTo>
                    <a:pt x="605274" y="0"/>
                  </a:lnTo>
                  <a:lnTo>
                    <a:pt x="610878" y="0"/>
                  </a:lnTo>
                  <a:lnTo>
                    <a:pt x="616483" y="0"/>
                  </a:lnTo>
                  <a:lnTo>
                    <a:pt x="622087" y="0"/>
                  </a:lnTo>
                  <a:lnTo>
                    <a:pt x="627692" y="0"/>
                  </a:lnTo>
                  <a:lnTo>
                    <a:pt x="633296" y="0"/>
                  </a:lnTo>
                  <a:lnTo>
                    <a:pt x="638900" y="0"/>
                  </a:lnTo>
                  <a:lnTo>
                    <a:pt x="644505" y="0"/>
                  </a:lnTo>
                  <a:lnTo>
                    <a:pt x="650109" y="0"/>
                  </a:lnTo>
                  <a:lnTo>
                    <a:pt x="655713" y="0"/>
                  </a:lnTo>
                  <a:lnTo>
                    <a:pt x="661318" y="0"/>
                  </a:lnTo>
                  <a:lnTo>
                    <a:pt x="666922" y="0"/>
                  </a:lnTo>
                  <a:lnTo>
                    <a:pt x="672527" y="0"/>
                  </a:lnTo>
                  <a:lnTo>
                    <a:pt x="678131" y="0"/>
                  </a:lnTo>
                  <a:lnTo>
                    <a:pt x="683735" y="0"/>
                  </a:lnTo>
                  <a:lnTo>
                    <a:pt x="689340" y="0"/>
                  </a:lnTo>
                  <a:lnTo>
                    <a:pt x="694944" y="0"/>
                  </a:lnTo>
                  <a:lnTo>
                    <a:pt x="700549" y="0"/>
                  </a:lnTo>
                  <a:lnTo>
                    <a:pt x="706153" y="0"/>
                  </a:lnTo>
                  <a:lnTo>
                    <a:pt x="711757" y="0"/>
                  </a:lnTo>
                  <a:lnTo>
                    <a:pt x="717362" y="0"/>
                  </a:lnTo>
                  <a:lnTo>
                    <a:pt x="722966" y="0"/>
                  </a:lnTo>
                  <a:lnTo>
                    <a:pt x="728571" y="0"/>
                  </a:lnTo>
                  <a:lnTo>
                    <a:pt x="734175" y="0"/>
                  </a:lnTo>
                  <a:lnTo>
                    <a:pt x="739779" y="0"/>
                  </a:lnTo>
                  <a:lnTo>
                    <a:pt x="745384" y="0"/>
                  </a:lnTo>
                  <a:lnTo>
                    <a:pt x="750988" y="0"/>
                  </a:lnTo>
                  <a:lnTo>
                    <a:pt x="756593" y="0"/>
                  </a:lnTo>
                  <a:lnTo>
                    <a:pt x="762197" y="0"/>
                  </a:lnTo>
                  <a:lnTo>
                    <a:pt x="767801" y="0"/>
                  </a:lnTo>
                  <a:lnTo>
                    <a:pt x="773406" y="0"/>
                  </a:lnTo>
                  <a:lnTo>
                    <a:pt x="779010" y="0"/>
                  </a:lnTo>
                  <a:lnTo>
                    <a:pt x="784615" y="0"/>
                  </a:lnTo>
                  <a:lnTo>
                    <a:pt x="790219" y="0"/>
                  </a:lnTo>
                  <a:lnTo>
                    <a:pt x="795823" y="0"/>
                  </a:lnTo>
                  <a:lnTo>
                    <a:pt x="801428" y="0"/>
                  </a:lnTo>
                  <a:lnTo>
                    <a:pt x="807032" y="0"/>
                  </a:lnTo>
                  <a:lnTo>
                    <a:pt x="812636" y="0"/>
                  </a:lnTo>
                  <a:lnTo>
                    <a:pt x="818241" y="0"/>
                  </a:lnTo>
                  <a:lnTo>
                    <a:pt x="823845" y="0"/>
                  </a:lnTo>
                  <a:lnTo>
                    <a:pt x="829450" y="0"/>
                  </a:lnTo>
                  <a:lnTo>
                    <a:pt x="835054" y="0"/>
                  </a:lnTo>
                  <a:lnTo>
                    <a:pt x="840658" y="0"/>
                  </a:lnTo>
                  <a:lnTo>
                    <a:pt x="846263" y="0"/>
                  </a:lnTo>
                  <a:lnTo>
                    <a:pt x="851867" y="0"/>
                  </a:lnTo>
                  <a:lnTo>
                    <a:pt x="857472" y="0"/>
                  </a:lnTo>
                  <a:lnTo>
                    <a:pt x="863076" y="0"/>
                  </a:lnTo>
                  <a:lnTo>
                    <a:pt x="868680" y="0"/>
                  </a:lnTo>
                  <a:lnTo>
                    <a:pt x="874285" y="0"/>
                  </a:lnTo>
                  <a:lnTo>
                    <a:pt x="879889" y="0"/>
                  </a:lnTo>
                  <a:lnTo>
                    <a:pt x="885494" y="0"/>
                  </a:lnTo>
                  <a:lnTo>
                    <a:pt x="891098" y="0"/>
                  </a:lnTo>
                  <a:lnTo>
                    <a:pt x="896702" y="0"/>
                  </a:lnTo>
                  <a:lnTo>
                    <a:pt x="902307" y="0"/>
                  </a:lnTo>
                  <a:lnTo>
                    <a:pt x="907911" y="0"/>
                  </a:lnTo>
                  <a:lnTo>
                    <a:pt x="913516" y="0"/>
                  </a:lnTo>
                  <a:lnTo>
                    <a:pt x="919120" y="0"/>
                  </a:lnTo>
                  <a:lnTo>
                    <a:pt x="924724" y="0"/>
                  </a:lnTo>
                  <a:lnTo>
                    <a:pt x="930329" y="0"/>
                  </a:lnTo>
                  <a:lnTo>
                    <a:pt x="935933" y="0"/>
                  </a:lnTo>
                  <a:lnTo>
                    <a:pt x="941538" y="0"/>
                  </a:lnTo>
                  <a:lnTo>
                    <a:pt x="947142" y="0"/>
                  </a:lnTo>
                  <a:lnTo>
                    <a:pt x="952746" y="0"/>
                  </a:lnTo>
                  <a:lnTo>
                    <a:pt x="958351" y="0"/>
                  </a:lnTo>
                  <a:lnTo>
                    <a:pt x="963955" y="0"/>
                  </a:lnTo>
                  <a:lnTo>
                    <a:pt x="969559" y="0"/>
                  </a:lnTo>
                  <a:lnTo>
                    <a:pt x="975164" y="0"/>
                  </a:lnTo>
                  <a:lnTo>
                    <a:pt x="980768" y="0"/>
                  </a:lnTo>
                  <a:lnTo>
                    <a:pt x="986373" y="0"/>
                  </a:lnTo>
                  <a:lnTo>
                    <a:pt x="991977" y="0"/>
                  </a:lnTo>
                  <a:lnTo>
                    <a:pt x="997581" y="0"/>
                  </a:lnTo>
                  <a:lnTo>
                    <a:pt x="1003186" y="0"/>
                  </a:lnTo>
                  <a:lnTo>
                    <a:pt x="1008790" y="0"/>
                  </a:lnTo>
                  <a:lnTo>
                    <a:pt x="1014395" y="0"/>
                  </a:lnTo>
                  <a:lnTo>
                    <a:pt x="1019999" y="0"/>
                  </a:lnTo>
                  <a:lnTo>
                    <a:pt x="1025603" y="0"/>
                  </a:lnTo>
                  <a:lnTo>
                    <a:pt x="1031208" y="0"/>
                  </a:lnTo>
                  <a:lnTo>
                    <a:pt x="1036812" y="0"/>
                  </a:lnTo>
                  <a:lnTo>
                    <a:pt x="1042417" y="0"/>
                  </a:lnTo>
                  <a:lnTo>
                    <a:pt x="1048021" y="0"/>
                  </a:lnTo>
                  <a:lnTo>
                    <a:pt x="1053625" y="0"/>
                  </a:lnTo>
                  <a:lnTo>
                    <a:pt x="1059230" y="0"/>
                  </a:lnTo>
                  <a:lnTo>
                    <a:pt x="1064834" y="0"/>
                  </a:lnTo>
                  <a:lnTo>
                    <a:pt x="1070439" y="0"/>
                  </a:lnTo>
                  <a:lnTo>
                    <a:pt x="1076043" y="0"/>
                  </a:lnTo>
                  <a:lnTo>
                    <a:pt x="1081647" y="0"/>
                  </a:lnTo>
                  <a:lnTo>
                    <a:pt x="1087252" y="0"/>
                  </a:lnTo>
                  <a:lnTo>
                    <a:pt x="1092856" y="0"/>
                  </a:lnTo>
                  <a:lnTo>
                    <a:pt x="1098461" y="0"/>
                  </a:lnTo>
                  <a:lnTo>
                    <a:pt x="1104065" y="0"/>
                  </a:lnTo>
                  <a:lnTo>
                    <a:pt x="1109669" y="0"/>
                  </a:lnTo>
                  <a:lnTo>
                    <a:pt x="1115274" y="0"/>
                  </a:lnTo>
                  <a:lnTo>
                    <a:pt x="1120878" y="0"/>
                  </a:lnTo>
                  <a:lnTo>
                    <a:pt x="1126482" y="0"/>
                  </a:lnTo>
                  <a:lnTo>
                    <a:pt x="1132087" y="0"/>
                  </a:lnTo>
                  <a:lnTo>
                    <a:pt x="1137691" y="0"/>
                  </a:lnTo>
                  <a:lnTo>
                    <a:pt x="1143296" y="0"/>
                  </a:lnTo>
                  <a:lnTo>
                    <a:pt x="1148900" y="0"/>
                  </a:lnTo>
                  <a:lnTo>
                    <a:pt x="1154504" y="0"/>
                  </a:lnTo>
                  <a:lnTo>
                    <a:pt x="1160109" y="0"/>
                  </a:lnTo>
                  <a:lnTo>
                    <a:pt x="1165713" y="0"/>
                  </a:lnTo>
                  <a:lnTo>
                    <a:pt x="1171318" y="0"/>
                  </a:lnTo>
                  <a:lnTo>
                    <a:pt x="1176922" y="0"/>
                  </a:lnTo>
                  <a:lnTo>
                    <a:pt x="1182526" y="0"/>
                  </a:lnTo>
                  <a:lnTo>
                    <a:pt x="1188131" y="0"/>
                  </a:lnTo>
                  <a:lnTo>
                    <a:pt x="1193735" y="0"/>
                  </a:lnTo>
                  <a:lnTo>
                    <a:pt x="1199340" y="0"/>
                  </a:lnTo>
                  <a:lnTo>
                    <a:pt x="1204944" y="0"/>
                  </a:lnTo>
                  <a:lnTo>
                    <a:pt x="1210548" y="0"/>
                  </a:lnTo>
                  <a:lnTo>
                    <a:pt x="1216153" y="0"/>
                  </a:lnTo>
                  <a:lnTo>
                    <a:pt x="1221757" y="0"/>
                  </a:lnTo>
                  <a:lnTo>
                    <a:pt x="1227362" y="0"/>
                  </a:lnTo>
                  <a:lnTo>
                    <a:pt x="1232966" y="0"/>
                  </a:lnTo>
                  <a:lnTo>
                    <a:pt x="1238570" y="0"/>
                  </a:lnTo>
                  <a:lnTo>
                    <a:pt x="1244175" y="0"/>
                  </a:lnTo>
                  <a:lnTo>
                    <a:pt x="1249779" y="0"/>
                  </a:lnTo>
                  <a:lnTo>
                    <a:pt x="1255384" y="0"/>
                  </a:lnTo>
                  <a:lnTo>
                    <a:pt x="1260988" y="0"/>
                  </a:lnTo>
                  <a:lnTo>
                    <a:pt x="1266592" y="0"/>
                  </a:lnTo>
                  <a:lnTo>
                    <a:pt x="1272197" y="0"/>
                  </a:lnTo>
                  <a:lnTo>
                    <a:pt x="1277801" y="0"/>
                  </a:lnTo>
                  <a:lnTo>
                    <a:pt x="1283406" y="0"/>
                  </a:lnTo>
                  <a:lnTo>
                    <a:pt x="1289010" y="0"/>
                  </a:lnTo>
                  <a:lnTo>
                    <a:pt x="1294614" y="0"/>
                  </a:lnTo>
                  <a:lnTo>
                    <a:pt x="1300219" y="0"/>
                  </a:lnTo>
                  <a:lnTo>
                    <a:pt x="1305823" y="0"/>
                  </a:lnTo>
                  <a:lnTo>
                    <a:pt x="1311427" y="0"/>
                  </a:lnTo>
                  <a:lnTo>
                    <a:pt x="1317032" y="0"/>
                  </a:lnTo>
                  <a:lnTo>
                    <a:pt x="1322636" y="0"/>
                  </a:lnTo>
                  <a:lnTo>
                    <a:pt x="1328241" y="0"/>
                  </a:lnTo>
                  <a:lnTo>
                    <a:pt x="1333845" y="0"/>
                  </a:lnTo>
                  <a:lnTo>
                    <a:pt x="1339449" y="0"/>
                  </a:lnTo>
                  <a:lnTo>
                    <a:pt x="1345054" y="0"/>
                  </a:lnTo>
                  <a:lnTo>
                    <a:pt x="1350658" y="0"/>
                  </a:lnTo>
                  <a:lnTo>
                    <a:pt x="1356263" y="0"/>
                  </a:lnTo>
                  <a:lnTo>
                    <a:pt x="1361867" y="0"/>
                  </a:lnTo>
                  <a:lnTo>
                    <a:pt x="1367471" y="0"/>
                  </a:lnTo>
                  <a:lnTo>
                    <a:pt x="1373076" y="0"/>
                  </a:lnTo>
                  <a:lnTo>
                    <a:pt x="1378680" y="0"/>
                  </a:lnTo>
                  <a:lnTo>
                    <a:pt x="1384285" y="0"/>
                  </a:lnTo>
                  <a:lnTo>
                    <a:pt x="1389889" y="0"/>
                  </a:lnTo>
                  <a:lnTo>
                    <a:pt x="1395493" y="0"/>
                  </a:lnTo>
                  <a:lnTo>
                    <a:pt x="1401098" y="0"/>
                  </a:lnTo>
                  <a:lnTo>
                    <a:pt x="1406702" y="0"/>
                  </a:lnTo>
                  <a:lnTo>
                    <a:pt x="1412307" y="0"/>
                  </a:lnTo>
                  <a:lnTo>
                    <a:pt x="1417911" y="0"/>
                  </a:lnTo>
                  <a:lnTo>
                    <a:pt x="1423515" y="0"/>
                  </a:lnTo>
                  <a:lnTo>
                    <a:pt x="1429120" y="0"/>
                  </a:lnTo>
                  <a:lnTo>
                    <a:pt x="1434724" y="0"/>
                  </a:lnTo>
                  <a:lnTo>
                    <a:pt x="1440329" y="0"/>
                  </a:lnTo>
                  <a:lnTo>
                    <a:pt x="1445933" y="0"/>
                  </a:lnTo>
                  <a:lnTo>
                    <a:pt x="1451537" y="0"/>
                  </a:lnTo>
                  <a:lnTo>
                    <a:pt x="1457142" y="0"/>
                  </a:lnTo>
                  <a:lnTo>
                    <a:pt x="1462746" y="0"/>
                  </a:lnTo>
                  <a:lnTo>
                    <a:pt x="1468350" y="0"/>
                  </a:lnTo>
                  <a:lnTo>
                    <a:pt x="1473955" y="0"/>
                  </a:lnTo>
                  <a:lnTo>
                    <a:pt x="1479559" y="0"/>
                  </a:lnTo>
                  <a:lnTo>
                    <a:pt x="1485164" y="0"/>
                  </a:lnTo>
                  <a:lnTo>
                    <a:pt x="1490768" y="0"/>
                  </a:lnTo>
                  <a:lnTo>
                    <a:pt x="1496372" y="0"/>
                  </a:lnTo>
                  <a:lnTo>
                    <a:pt x="1501977" y="0"/>
                  </a:lnTo>
                  <a:lnTo>
                    <a:pt x="1507581" y="0"/>
                  </a:lnTo>
                  <a:lnTo>
                    <a:pt x="1513186" y="0"/>
                  </a:lnTo>
                  <a:lnTo>
                    <a:pt x="1518790" y="0"/>
                  </a:lnTo>
                  <a:lnTo>
                    <a:pt x="1524394" y="0"/>
                  </a:lnTo>
                  <a:lnTo>
                    <a:pt x="1529999" y="0"/>
                  </a:lnTo>
                  <a:lnTo>
                    <a:pt x="1535603" y="0"/>
                  </a:lnTo>
                  <a:lnTo>
                    <a:pt x="1541208" y="0"/>
                  </a:lnTo>
                  <a:lnTo>
                    <a:pt x="1546812" y="0"/>
                  </a:lnTo>
                  <a:lnTo>
                    <a:pt x="1552416" y="0"/>
                  </a:lnTo>
                  <a:lnTo>
                    <a:pt x="1558021" y="0"/>
                  </a:lnTo>
                  <a:lnTo>
                    <a:pt x="1563625" y="0"/>
                  </a:lnTo>
                  <a:lnTo>
                    <a:pt x="1569230" y="0"/>
                  </a:lnTo>
                  <a:lnTo>
                    <a:pt x="1574834" y="0"/>
                  </a:lnTo>
                  <a:lnTo>
                    <a:pt x="1580438" y="0"/>
                  </a:lnTo>
                  <a:lnTo>
                    <a:pt x="1586043" y="0"/>
                  </a:lnTo>
                  <a:lnTo>
                    <a:pt x="1591647" y="0"/>
                  </a:lnTo>
                  <a:lnTo>
                    <a:pt x="1597252" y="0"/>
                  </a:lnTo>
                  <a:lnTo>
                    <a:pt x="1602856" y="0"/>
                  </a:lnTo>
                  <a:lnTo>
                    <a:pt x="1608460" y="0"/>
                  </a:lnTo>
                  <a:lnTo>
                    <a:pt x="1614065" y="0"/>
                  </a:lnTo>
                  <a:lnTo>
                    <a:pt x="1619669" y="0"/>
                  </a:lnTo>
                  <a:lnTo>
                    <a:pt x="1625273" y="0"/>
                  </a:lnTo>
                  <a:lnTo>
                    <a:pt x="1630878" y="0"/>
                  </a:lnTo>
                  <a:lnTo>
                    <a:pt x="1636482" y="0"/>
                  </a:lnTo>
                  <a:lnTo>
                    <a:pt x="1642087" y="0"/>
                  </a:lnTo>
                  <a:lnTo>
                    <a:pt x="1647691" y="0"/>
                  </a:lnTo>
                  <a:lnTo>
                    <a:pt x="1653295" y="0"/>
                  </a:lnTo>
                  <a:lnTo>
                    <a:pt x="1658900" y="0"/>
                  </a:lnTo>
                  <a:lnTo>
                    <a:pt x="1664504" y="0"/>
                  </a:lnTo>
                  <a:lnTo>
                    <a:pt x="1670109" y="0"/>
                  </a:lnTo>
                  <a:lnTo>
                    <a:pt x="1675713" y="0"/>
                  </a:lnTo>
                  <a:lnTo>
                    <a:pt x="1681317" y="0"/>
                  </a:lnTo>
                  <a:lnTo>
                    <a:pt x="1686922" y="0"/>
                  </a:lnTo>
                  <a:lnTo>
                    <a:pt x="1692526" y="0"/>
                  </a:lnTo>
                  <a:lnTo>
                    <a:pt x="1698131" y="0"/>
                  </a:lnTo>
                  <a:lnTo>
                    <a:pt x="1703735" y="0"/>
                  </a:lnTo>
                  <a:lnTo>
                    <a:pt x="1709339" y="0"/>
                  </a:lnTo>
                  <a:lnTo>
                    <a:pt x="1714944" y="0"/>
                  </a:lnTo>
                  <a:lnTo>
                    <a:pt x="1720548" y="0"/>
                  </a:lnTo>
                  <a:lnTo>
                    <a:pt x="1726153" y="0"/>
                  </a:lnTo>
                  <a:lnTo>
                    <a:pt x="1731757" y="0"/>
                  </a:lnTo>
                  <a:lnTo>
                    <a:pt x="1737361" y="0"/>
                  </a:lnTo>
                  <a:lnTo>
                    <a:pt x="1742966" y="0"/>
                  </a:lnTo>
                  <a:lnTo>
                    <a:pt x="1748570" y="0"/>
                  </a:lnTo>
                  <a:lnTo>
                    <a:pt x="1754175" y="0"/>
                  </a:lnTo>
                  <a:lnTo>
                    <a:pt x="1759779" y="0"/>
                  </a:lnTo>
                  <a:lnTo>
                    <a:pt x="1765383" y="0"/>
                  </a:lnTo>
                  <a:lnTo>
                    <a:pt x="1770988" y="0"/>
                  </a:lnTo>
                  <a:lnTo>
                    <a:pt x="1776592" y="0"/>
                  </a:lnTo>
                  <a:lnTo>
                    <a:pt x="1782196" y="0"/>
                  </a:lnTo>
                  <a:lnTo>
                    <a:pt x="1787801" y="0"/>
                  </a:lnTo>
                  <a:lnTo>
                    <a:pt x="1793405" y="0"/>
                  </a:lnTo>
                  <a:lnTo>
                    <a:pt x="1799010" y="0"/>
                  </a:lnTo>
                  <a:lnTo>
                    <a:pt x="1804614" y="0"/>
                  </a:lnTo>
                  <a:lnTo>
                    <a:pt x="1810218" y="0"/>
                  </a:lnTo>
                  <a:lnTo>
                    <a:pt x="1815823" y="0"/>
                  </a:lnTo>
                  <a:lnTo>
                    <a:pt x="1821427" y="0"/>
                  </a:lnTo>
                  <a:lnTo>
                    <a:pt x="1827032" y="0"/>
                  </a:lnTo>
                  <a:lnTo>
                    <a:pt x="1832636" y="0"/>
                  </a:lnTo>
                  <a:lnTo>
                    <a:pt x="1838240" y="0"/>
                  </a:lnTo>
                  <a:lnTo>
                    <a:pt x="1843845" y="0"/>
                  </a:lnTo>
                  <a:lnTo>
                    <a:pt x="1849449" y="0"/>
                  </a:lnTo>
                  <a:lnTo>
                    <a:pt x="1855054" y="0"/>
                  </a:lnTo>
                  <a:lnTo>
                    <a:pt x="1860658" y="0"/>
                  </a:lnTo>
                  <a:lnTo>
                    <a:pt x="1866262" y="0"/>
                  </a:lnTo>
                  <a:lnTo>
                    <a:pt x="1871867" y="0"/>
                  </a:lnTo>
                  <a:lnTo>
                    <a:pt x="1877471" y="0"/>
                  </a:lnTo>
                  <a:lnTo>
                    <a:pt x="1883076" y="0"/>
                  </a:lnTo>
                  <a:lnTo>
                    <a:pt x="1883076" y="420"/>
                  </a:lnTo>
                  <a:lnTo>
                    <a:pt x="1877471" y="422"/>
                  </a:lnTo>
                  <a:lnTo>
                    <a:pt x="1871867" y="425"/>
                  </a:lnTo>
                  <a:lnTo>
                    <a:pt x="1866262" y="428"/>
                  </a:lnTo>
                  <a:lnTo>
                    <a:pt x="1860658" y="431"/>
                  </a:lnTo>
                  <a:lnTo>
                    <a:pt x="1855054" y="433"/>
                  </a:lnTo>
                  <a:lnTo>
                    <a:pt x="1849449" y="436"/>
                  </a:lnTo>
                  <a:lnTo>
                    <a:pt x="1843845" y="439"/>
                  </a:lnTo>
                  <a:lnTo>
                    <a:pt x="1838240" y="441"/>
                  </a:lnTo>
                  <a:lnTo>
                    <a:pt x="1832636" y="444"/>
                  </a:lnTo>
                  <a:lnTo>
                    <a:pt x="1827032" y="447"/>
                  </a:lnTo>
                  <a:lnTo>
                    <a:pt x="1821427" y="449"/>
                  </a:lnTo>
                  <a:lnTo>
                    <a:pt x="1815823" y="452"/>
                  </a:lnTo>
                  <a:lnTo>
                    <a:pt x="1810218" y="455"/>
                  </a:lnTo>
                  <a:lnTo>
                    <a:pt x="1804614" y="457"/>
                  </a:lnTo>
                  <a:lnTo>
                    <a:pt x="1799010" y="460"/>
                  </a:lnTo>
                  <a:lnTo>
                    <a:pt x="1793405" y="462"/>
                  </a:lnTo>
                  <a:lnTo>
                    <a:pt x="1787801" y="465"/>
                  </a:lnTo>
                  <a:lnTo>
                    <a:pt x="1782196" y="467"/>
                  </a:lnTo>
                  <a:lnTo>
                    <a:pt x="1776592" y="469"/>
                  </a:lnTo>
                  <a:lnTo>
                    <a:pt x="1770988" y="472"/>
                  </a:lnTo>
                  <a:lnTo>
                    <a:pt x="1765383" y="474"/>
                  </a:lnTo>
                  <a:lnTo>
                    <a:pt x="1759779" y="476"/>
                  </a:lnTo>
                  <a:lnTo>
                    <a:pt x="1754175" y="478"/>
                  </a:lnTo>
                  <a:lnTo>
                    <a:pt x="1748570" y="480"/>
                  </a:lnTo>
                  <a:lnTo>
                    <a:pt x="1742966" y="482"/>
                  </a:lnTo>
                  <a:lnTo>
                    <a:pt x="1737361" y="484"/>
                  </a:lnTo>
                  <a:lnTo>
                    <a:pt x="1731757" y="486"/>
                  </a:lnTo>
                  <a:lnTo>
                    <a:pt x="1726153" y="488"/>
                  </a:lnTo>
                  <a:lnTo>
                    <a:pt x="1720548" y="489"/>
                  </a:lnTo>
                  <a:lnTo>
                    <a:pt x="1714944" y="491"/>
                  </a:lnTo>
                  <a:lnTo>
                    <a:pt x="1709339" y="492"/>
                  </a:lnTo>
                  <a:lnTo>
                    <a:pt x="1703735" y="493"/>
                  </a:lnTo>
                  <a:lnTo>
                    <a:pt x="1698131" y="494"/>
                  </a:lnTo>
                  <a:lnTo>
                    <a:pt x="1692526" y="495"/>
                  </a:lnTo>
                  <a:lnTo>
                    <a:pt x="1686922" y="495"/>
                  </a:lnTo>
                  <a:lnTo>
                    <a:pt x="1681317" y="496"/>
                  </a:lnTo>
                  <a:lnTo>
                    <a:pt x="1675713" y="496"/>
                  </a:lnTo>
                  <a:lnTo>
                    <a:pt x="1670109" y="496"/>
                  </a:lnTo>
                  <a:lnTo>
                    <a:pt x="1664504" y="495"/>
                  </a:lnTo>
                  <a:lnTo>
                    <a:pt x="1658900" y="495"/>
                  </a:lnTo>
                  <a:lnTo>
                    <a:pt x="1653295" y="494"/>
                  </a:lnTo>
                  <a:lnTo>
                    <a:pt x="1647691" y="492"/>
                  </a:lnTo>
                  <a:lnTo>
                    <a:pt x="1642087" y="491"/>
                  </a:lnTo>
                  <a:lnTo>
                    <a:pt x="1636482" y="489"/>
                  </a:lnTo>
                  <a:lnTo>
                    <a:pt x="1630878" y="487"/>
                  </a:lnTo>
                  <a:lnTo>
                    <a:pt x="1625273" y="484"/>
                  </a:lnTo>
                  <a:lnTo>
                    <a:pt x="1619669" y="481"/>
                  </a:lnTo>
                  <a:lnTo>
                    <a:pt x="1614065" y="478"/>
                  </a:lnTo>
                  <a:lnTo>
                    <a:pt x="1608460" y="474"/>
                  </a:lnTo>
                  <a:lnTo>
                    <a:pt x="1602856" y="470"/>
                  </a:lnTo>
                  <a:lnTo>
                    <a:pt x="1597252" y="466"/>
                  </a:lnTo>
                  <a:lnTo>
                    <a:pt x="1591647" y="461"/>
                  </a:lnTo>
                  <a:lnTo>
                    <a:pt x="1586043" y="456"/>
                  </a:lnTo>
                  <a:lnTo>
                    <a:pt x="1580438" y="451"/>
                  </a:lnTo>
                  <a:lnTo>
                    <a:pt x="1574834" y="445"/>
                  </a:lnTo>
                  <a:lnTo>
                    <a:pt x="1569230" y="439"/>
                  </a:lnTo>
                  <a:lnTo>
                    <a:pt x="1563625" y="432"/>
                  </a:lnTo>
                  <a:lnTo>
                    <a:pt x="1558021" y="426"/>
                  </a:lnTo>
                  <a:lnTo>
                    <a:pt x="1552416" y="419"/>
                  </a:lnTo>
                  <a:lnTo>
                    <a:pt x="1546812" y="411"/>
                  </a:lnTo>
                  <a:lnTo>
                    <a:pt x="1541208" y="404"/>
                  </a:lnTo>
                  <a:lnTo>
                    <a:pt x="1535603" y="396"/>
                  </a:lnTo>
                  <a:lnTo>
                    <a:pt x="1529999" y="388"/>
                  </a:lnTo>
                  <a:lnTo>
                    <a:pt x="1524394" y="379"/>
                  </a:lnTo>
                  <a:lnTo>
                    <a:pt x="1518790" y="371"/>
                  </a:lnTo>
                  <a:lnTo>
                    <a:pt x="1513186" y="362"/>
                  </a:lnTo>
                  <a:lnTo>
                    <a:pt x="1507581" y="353"/>
                  </a:lnTo>
                  <a:lnTo>
                    <a:pt x="1501977" y="344"/>
                  </a:lnTo>
                  <a:lnTo>
                    <a:pt x="1496372" y="334"/>
                  </a:lnTo>
                  <a:lnTo>
                    <a:pt x="1490768" y="325"/>
                  </a:lnTo>
                  <a:lnTo>
                    <a:pt x="1485164" y="316"/>
                  </a:lnTo>
                  <a:lnTo>
                    <a:pt x="1479559" y="306"/>
                  </a:lnTo>
                  <a:lnTo>
                    <a:pt x="1473955" y="296"/>
                  </a:lnTo>
                  <a:lnTo>
                    <a:pt x="1468350" y="287"/>
                  </a:lnTo>
                  <a:lnTo>
                    <a:pt x="1462746" y="277"/>
                  </a:lnTo>
                  <a:lnTo>
                    <a:pt x="1457142" y="268"/>
                  </a:lnTo>
                  <a:lnTo>
                    <a:pt x="1451537" y="258"/>
                  </a:lnTo>
                  <a:lnTo>
                    <a:pt x="1445933" y="249"/>
                  </a:lnTo>
                  <a:lnTo>
                    <a:pt x="1440329" y="240"/>
                  </a:lnTo>
                  <a:lnTo>
                    <a:pt x="1434724" y="231"/>
                  </a:lnTo>
                  <a:lnTo>
                    <a:pt x="1429120" y="222"/>
                  </a:lnTo>
                  <a:lnTo>
                    <a:pt x="1423515" y="213"/>
                  </a:lnTo>
                  <a:lnTo>
                    <a:pt x="1417911" y="205"/>
                  </a:lnTo>
                  <a:lnTo>
                    <a:pt x="1412307" y="197"/>
                  </a:lnTo>
                  <a:lnTo>
                    <a:pt x="1406702" y="189"/>
                  </a:lnTo>
                  <a:lnTo>
                    <a:pt x="1401098" y="181"/>
                  </a:lnTo>
                  <a:lnTo>
                    <a:pt x="1395493" y="173"/>
                  </a:lnTo>
                  <a:lnTo>
                    <a:pt x="1389889" y="166"/>
                  </a:lnTo>
                  <a:lnTo>
                    <a:pt x="1384285" y="159"/>
                  </a:lnTo>
                  <a:lnTo>
                    <a:pt x="1378680" y="152"/>
                  </a:lnTo>
                  <a:lnTo>
                    <a:pt x="1373076" y="146"/>
                  </a:lnTo>
                  <a:lnTo>
                    <a:pt x="1367471" y="140"/>
                  </a:lnTo>
                  <a:lnTo>
                    <a:pt x="1361867" y="134"/>
                  </a:lnTo>
                  <a:lnTo>
                    <a:pt x="1356263" y="128"/>
                  </a:lnTo>
                  <a:lnTo>
                    <a:pt x="1350658" y="122"/>
                  </a:lnTo>
                  <a:lnTo>
                    <a:pt x="1345054" y="117"/>
                  </a:lnTo>
                  <a:lnTo>
                    <a:pt x="1339449" y="112"/>
                  </a:lnTo>
                  <a:lnTo>
                    <a:pt x="1333845" y="108"/>
                  </a:lnTo>
                  <a:lnTo>
                    <a:pt x="1328241" y="103"/>
                  </a:lnTo>
                  <a:lnTo>
                    <a:pt x="1322636" y="99"/>
                  </a:lnTo>
                  <a:lnTo>
                    <a:pt x="1317032" y="95"/>
                  </a:lnTo>
                  <a:lnTo>
                    <a:pt x="1311427" y="91"/>
                  </a:lnTo>
                  <a:lnTo>
                    <a:pt x="1305823" y="87"/>
                  </a:lnTo>
                  <a:lnTo>
                    <a:pt x="1300219" y="84"/>
                  </a:lnTo>
                  <a:lnTo>
                    <a:pt x="1294614" y="81"/>
                  </a:lnTo>
                  <a:lnTo>
                    <a:pt x="1289010" y="78"/>
                  </a:lnTo>
                  <a:lnTo>
                    <a:pt x="1283406" y="75"/>
                  </a:lnTo>
                  <a:lnTo>
                    <a:pt x="1277801" y="72"/>
                  </a:lnTo>
                  <a:lnTo>
                    <a:pt x="1272197" y="69"/>
                  </a:lnTo>
                  <a:lnTo>
                    <a:pt x="1266592" y="67"/>
                  </a:lnTo>
                  <a:lnTo>
                    <a:pt x="1260988" y="65"/>
                  </a:lnTo>
                  <a:lnTo>
                    <a:pt x="1255384" y="63"/>
                  </a:lnTo>
                  <a:lnTo>
                    <a:pt x="1249779" y="60"/>
                  </a:lnTo>
                  <a:lnTo>
                    <a:pt x="1244175" y="59"/>
                  </a:lnTo>
                  <a:lnTo>
                    <a:pt x="1238570" y="57"/>
                  </a:lnTo>
                  <a:lnTo>
                    <a:pt x="1232966" y="55"/>
                  </a:lnTo>
                  <a:lnTo>
                    <a:pt x="1227362" y="53"/>
                  </a:lnTo>
                  <a:lnTo>
                    <a:pt x="1221757" y="52"/>
                  </a:lnTo>
                  <a:lnTo>
                    <a:pt x="1216153" y="51"/>
                  </a:lnTo>
                  <a:lnTo>
                    <a:pt x="1210548" y="49"/>
                  </a:lnTo>
                  <a:lnTo>
                    <a:pt x="1204944" y="48"/>
                  </a:lnTo>
                  <a:lnTo>
                    <a:pt x="1199340" y="47"/>
                  </a:lnTo>
                  <a:lnTo>
                    <a:pt x="1193735" y="46"/>
                  </a:lnTo>
                  <a:lnTo>
                    <a:pt x="1188131" y="45"/>
                  </a:lnTo>
                  <a:lnTo>
                    <a:pt x="1182526" y="44"/>
                  </a:lnTo>
                  <a:lnTo>
                    <a:pt x="1176922" y="43"/>
                  </a:lnTo>
                  <a:lnTo>
                    <a:pt x="1171318" y="42"/>
                  </a:lnTo>
                  <a:lnTo>
                    <a:pt x="1165713" y="42"/>
                  </a:lnTo>
                  <a:lnTo>
                    <a:pt x="1160109" y="41"/>
                  </a:lnTo>
                  <a:lnTo>
                    <a:pt x="1154504" y="40"/>
                  </a:lnTo>
                  <a:lnTo>
                    <a:pt x="1148900" y="40"/>
                  </a:lnTo>
                  <a:lnTo>
                    <a:pt x="1143296" y="39"/>
                  </a:lnTo>
                  <a:lnTo>
                    <a:pt x="1137691" y="39"/>
                  </a:lnTo>
                  <a:lnTo>
                    <a:pt x="1132087" y="38"/>
                  </a:lnTo>
                  <a:lnTo>
                    <a:pt x="1126482" y="38"/>
                  </a:lnTo>
                  <a:lnTo>
                    <a:pt x="1120878" y="37"/>
                  </a:lnTo>
                  <a:lnTo>
                    <a:pt x="1115274" y="37"/>
                  </a:lnTo>
                  <a:lnTo>
                    <a:pt x="1109669" y="37"/>
                  </a:lnTo>
                  <a:lnTo>
                    <a:pt x="1104065" y="37"/>
                  </a:lnTo>
                  <a:lnTo>
                    <a:pt x="1098461" y="36"/>
                  </a:lnTo>
                  <a:lnTo>
                    <a:pt x="1092856" y="36"/>
                  </a:lnTo>
                  <a:lnTo>
                    <a:pt x="1087252" y="36"/>
                  </a:lnTo>
                  <a:lnTo>
                    <a:pt x="1081647" y="36"/>
                  </a:lnTo>
                  <a:lnTo>
                    <a:pt x="1076043" y="36"/>
                  </a:lnTo>
                  <a:lnTo>
                    <a:pt x="1070439" y="36"/>
                  </a:lnTo>
                  <a:lnTo>
                    <a:pt x="1064834" y="36"/>
                  </a:lnTo>
                  <a:lnTo>
                    <a:pt x="1059230" y="36"/>
                  </a:lnTo>
                  <a:lnTo>
                    <a:pt x="1053625" y="36"/>
                  </a:lnTo>
                  <a:lnTo>
                    <a:pt x="1048021" y="36"/>
                  </a:lnTo>
                  <a:lnTo>
                    <a:pt x="1042417" y="36"/>
                  </a:lnTo>
                  <a:lnTo>
                    <a:pt x="1036812" y="36"/>
                  </a:lnTo>
                  <a:lnTo>
                    <a:pt x="1031208" y="36"/>
                  </a:lnTo>
                  <a:lnTo>
                    <a:pt x="1025603" y="37"/>
                  </a:lnTo>
                  <a:lnTo>
                    <a:pt x="1019999" y="37"/>
                  </a:lnTo>
                  <a:lnTo>
                    <a:pt x="1014395" y="37"/>
                  </a:lnTo>
                  <a:lnTo>
                    <a:pt x="1008790" y="37"/>
                  </a:lnTo>
                  <a:lnTo>
                    <a:pt x="1003186" y="38"/>
                  </a:lnTo>
                  <a:lnTo>
                    <a:pt x="997581" y="38"/>
                  </a:lnTo>
                  <a:lnTo>
                    <a:pt x="991977" y="38"/>
                  </a:lnTo>
                  <a:lnTo>
                    <a:pt x="986373" y="39"/>
                  </a:lnTo>
                  <a:lnTo>
                    <a:pt x="980768" y="39"/>
                  </a:lnTo>
                  <a:lnTo>
                    <a:pt x="975164" y="40"/>
                  </a:lnTo>
                  <a:lnTo>
                    <a:pt x="969559" y="40"/>
                  </a:lnTo>
                  <a:lnTo>
                    <a:pt x="963955" y="41"/>
                  </a:lnTo>
                  <a:lnTo>
                    <a:pt x="958351" y="41"/>
                  </a:lnTo>
                  <a:lnTo>
                    <a:pt x="952746" y="42"/>
                  </a:lnTo>
                  <a:lnTo>
                    <a:pt x="947142" y="42"/>
                  </a:lnTo>
                  <a:lnTo>
                    <a:pt x="941538" y="43"/>
                  </a:lnTo>
                  <a:lnTo>
                    <a:pt x="935933" y="44"/>
                  </a:lnTo>
                  <a:lnTo>
                    <a:pt x="930329" y="45"/>
                  </a:lnTo>
                  <a:lnTo>
                    <a:pt x="924724" y="45"/>
                  </a:lnTo>
                  <a:lnTo>
                    <a:pt x="919120" y="46"/>
                  </a:lnTo>
                  <a:lnTo>
                    <a:pt x="913516" y="47"/>
                  </a:lnTo>
                  <a:lnTo>
                    <a:pt x="907911" y="48"/>
                  </a:lnTo>
                  <a:lnTo>
                    <a:pt x="902307" y="49"/>
                  </a:lnTo>
                  <a:lnTo>
                    <a:pt x="896702" y="50"/>
                  </a:lnTo>
                  <a:lnTo>
                    <a:pt x="891098" y="51"/>
                  </a:lnTo>
                  <a:lnTo>
                    <a:pt x="885494" y="52"/>
                  </a:lnTo>
                  <a:lnTo>
                    <a:pt x="879889" y="53"/>
                  </a:lnTo>
                  <a:lnTo>
                    <a:pt x="874285" y="55"/>
                  </a:lnTo>
                  <a:lnTo>
                    <a:pt x="868680" y="56"/>
                  </a:lnTo>
                  <a:lnTo>
                    <a:pt x="863076" y="57"/>
                  </a:lnTo>
                  <a:lnTo>
                    <a:pt x="857472" y="59"/>
                  </a:lnTo>
                  <a:lnTo>
                    <a:pt x="851867" y="60"/>
                  </a:lnTo>
                  <a:lnTo>
                    <a:pt x="846263" y="62"/>
                  </a:lnTo>
                  <a:lnTo>
                    <a:pt x="840658" y="63"/>
                  </a:lnTo>
                  <a:lnTo>
                    <a:pt x="835054" y="65"/>
                  </a:lnTo>
                  <a:lnTo>
                    <a:pt x="829450" y="67"/>
                  </a:lnTo>
                  <a:lnTo>
                    <a:pt x="823845" y="69"/>
                  </a:lnTo>
                  <a:lnTo>
                    <a:pt x="818241" y="71"/>
                  </a:lnTo>
                  <a:lnTo>
                    <a:pt x="812636" y="73"/>
                  </a:lnTo>
                  <a:lnTo>
                    <a:pt x="807032" y="75"/>
                  </a:lnTo>
                  <a:lnTo>
                    <a:pt x="801428" y="77"/>
                  </a:lnTo>
                  <a:lnTo>
                    <a:pt x="795823" y="80"/>
                  </a:lnTo>
                  <a:lnTo>
                    <a:pt x="790219" y="82"/>
                  </a:lnTo>
                  <a:lnTo>
                    <a:pt x="784615" y="85"/>
                  </a:lnTo>
                  <a:lnTo>
                    <a:pt x="779010" y="88"/>
                  </a:lnTo>
                  <a:lnTo>
                    <a:pt x="773406" y="91"/>
                  </a:lnTo>
                  <a:lnTo>
                    <a:pt x="767801" y="94"/>
                  </a:lnTo>
                  <a:lnTo>
                    <a:pt x="762197" y="97"/>
                  </a:lnTo>
                  <a:lnTo>
                    <a:pt x="756593" y="101"/>
                  </a:lnTo>
                  <a:lnTo>
                    <a:pt x="750988" y="104"/>
                  </a:lnTo>
                  <a:lnTo>
                    <a:pt x="745384" y="108"/>
                  </a:lnTo>
                  <a:lnTo>
                    <a:pt x="739779" y="112"/>
                  </a:lnTo>
                  <a:lnTo>
                    <a:pt x="734175" y="116"/>
                  </a:lnTo>
                  <a:lnTo>
                    <a:pt x="728571" y="121"/>
                  </a:lnTo>
                  <a:lnTo>
                    <a:pt x="722966" y="125"/>
                  </a:lnTo>
                  <a:lnTo>
                    <a:pt x="717362" y="130"/>
                  </a:lnTo>
                  <a:lnTo>
                    <a:pt x="711757" y="135"/>
                  </a:lnTo>
                  <a:lnTo>
                    <a:pt x="706153" y="141"/>
                  </a:lnTo>
                  <a:lnTo>
                    <a:pt x="700549" y="147"/>
                  </a:lnTo>
                  <a:lnTo>
                    <a:pt x="694944" y="153"/>
                  </a:lnTo>
                  <a:lnTo>
                    <a:pt x="689340" y="159"/>
                  </a:lnTo>
                  <a:lnTo>
                    <a:pt x="683735" y="166"/>
                  </a:lnTo>
                  <a:lnTo>
                    <a:pt x="678131" y="173"/>
                  </a:lnTo>
                  <a:lnTo>
                    <a:pt x="672527" y="181"/>
                  </a:lnTo>
                  <a:lnTo>
                    <a:pt x="666922" y="189"/>
                  </a:lnTo>
                  <a:lnTo>
                    <a:pt x="661318" y="197"/>
                  </a:lnTo>
                  <a:lnTo>
                    <a:pt x="655713" y="206"/>
                  </a:lnTo>
                  <a:lnTo>
                    <a:pt x="650109" y="216"/>
                  </a:lnTo>
                  <a:lnTo>
                    <a:pt x="644505" y="226"/>
                  </a:lnTo>
                  <a:lnTo>
                    <a:pt x="638900" y="237"/>
                  </a:lnTo>
                  <a:lnTo>
                    <a:pt x="633296" y="248"/>
                  </a:lnTo>
                  <a:lnTo>
                    <a:pt x="627692" y="260"/>
                  </a:lnTo>
                  <a:lnTo>
                    <a:pt x="622087" y="273"/>
                  </a:lnTo>
                  <a:lnTo>
                    <a:pt x="616483" y="286"/>
                  </a:lnTo>
                  <a:lnTo>
                    <a:pt x="610878" y="300"/>
                  </a:lnTo>
                  <a:lnTo>
                    <a:pt x="605274" y="316"/>
                  </a:lnTo>
                  <a:lnTo>
                    <a:pt x="599670" y="332"/>
                  </a:lnTo>
                  <a:lnTo>
                    <a:pt x="594065" y="349"/>
                  </a:lnTo>
                  <a:lnTo>
                    <a:pt x="588461" y="367"/>
                  </a:lnTo>
                  <a:lnTo>
                    <a:pt x="582856" y="386"/>
                  </a:lnTo>
                  <a:lnTo>
                    <a:pt x="577252" y="407"/>
                  </a:lnTo>
                  <a:lnTo>
                    <a:pt x="571648" y="429"/>
                  </a:lnTo>
                  <a:lnTo>
                    <a:pt x="566043" y="452"/>
                  </a:lnTo>
                  <a:lnTo>
                    <a:pt x="560439" y="476"/>
                  </a:lnTo>
                  <a:lnTo>
                    <a:pt x="554834" y="503"/>
                  </a:lnTo>
                  <a:lnTo>
                    <a:pt x="549230" y="531"/>
                  </a:lnTo>
                  <a:lnTo>
                    <a:pt x="543626" y="561"/>
                  </a:lnTo>
                  <a:lnTo>
                    <a:pt x="538021" y="592"/>
                  </a:lnTo>
                  <a:lnTo>
                    <a:pt x="532417" y="626"/>
                  </a:lnTo>
                  <a:lnTo>
                    <a:pt x="526812" y="662"/>
                  </a:lnTo>
                  <a:lnTo>
                    <a:pt x="521208" y="701"/>
                  </a:lnTo>
                  <a:lnTo>
                    <a:pt x="515604" y="742"/>
                  </a:lnTo>
                  <a:lnTo>
                    <a:pt x="509999" y="786"/>
                  </a:lnTo>
                  <a:lnTo>
                    <a:pt x="504395" y="833"/>
                  </a:lnTo>
                  <a:lnTo>
                    <a:pt x="498790" y="883"/>
                  </a:lnTo>
                  <a:lnTo>
                    <a:pt x="493186" y="936"/>
                  </a:lnTo>
                  <a:lnTo>
                    <a:pt x="487582" y="993"/>
                  </a:lnTo>
                  <a:lnTo>
                    <a:pt x="481977" y="1054"/>
                  </a:lnTo>
                  <a:lnTo>
                    <a:pt x="476373" y="1119"/>
                  </a:lnTo>
                  <a:lnTo>
                    <a:pt x="470769" y="1189"/>
                  </a:lnTo>
                  <a:lnTo>
                    <a:pt x="465164" y="1264"/>
                  </a:lnTo>
                  <a:lnTo>
                    <a:pt x="459560" y="1344"/>
                  </a:lnTo>
                  <a:lnTo>
                    <a:pt x="453955" y="1429"/>
                  </a:lnTo>
                  <a:lnTo>
                    <a:pt x="448351" y="1520"/>
                  </a:lnTo>
                  <a:lnTo>
                    <a:pt x="442747" y="1618"/>
                  </a:lnTo>
                  <a:lnTo>
                    <a:pt x="437142" y="1723"/>
                  </a:lnTo>
                  <a:lnTo>
                    <a:pt x="431538" y="1836"/>
                  </a:lnTo>
                  <a:lnTo>
                    <a:pt x="425933" y="1956"/>
                  </a:lnTo>
                  <a:lnTo>
                    <a:pt x="420329" y="2085"/>
                  </a:lnTo>
                  <a:lnTo>
                    <a:pt x="414725" y="2223"/>
                  </a:lnTo>
                  <a:lnTo>
                    <a:pt x="409120" y="2372"/>
                  </a:lnTo>
                  <a:lnTo>
                    <a:pt x="403516" y="2531"/>
                  </a:lnTo>
                  <a:lnTo>
                    <a:pt x="397911" y="2701"/>
                  </a:lnTo>
                  <a:lnTo>
                    <a:pt x="392307" y="2884"/>
                  </a:lnTo>
                  <a:lnTo>
                    <a:pt x="386703" y="3081"/>
                  </a:lnTo>
                  <a:lnTo>
                    <a:pt x="381098" y="3291"/>
                  </a:lnTo>
                  <a:lnTo>
                    <a:pt x="375494" y="3517"/>
                  </a:lnTo>
                  <a:lnTo>
                    <a:pt x="369889" y="3760"/>
                  </a:lnTo>
                  <a:lnTo>
                    <a:pt x="364285" y="4021"/>
                  </a:lnTo>
                  <a:lnTo>
                    <a:pt x="358681" y="4301"/>
                  </a:lnTo>
                  <a:lnTo>
                    <a:pt x="353076" y="4601"/>
                  </a:lnTo>
                  <a:lnTo>
                    <a:pt x="347472" y="4924"/>
                  </a:lnTo>
                  <a:lnTo>
                    <a:pt x="341867" y="5271"/>
                  </a:lnTo>
                  <a:lnTo>
                    <a:pt x="336263" y="5643"/>
                  </a:lnTo>
                  <a:lnTo>
                    <a:pt x="330659" y="6043"/>
                  </a:lnTo>
                  <a:lnTo>
                    <a:pt x="325054" y="6472"/>
                  </a:lnTo>
                  <a:lnTo>
                    <a:pt x="319450" y="6933"/>
                  </a:lnTo>
                  <a:lnTo>
                    <a:pt x="313846" y="7429"/>
                  </a:lnTo>
                  <a:lnTo>
                    <a:pt x="308241" y="7961"/>
                  </a:lnTo>
                  <a:lnTo>
                    <a:pt x="302637" y="8532"/>
                  </a:lnTo>
                  <a:lnTo>
                    <a:pt x="297032" y="9146"/>
                  </a:lnTo>
                  <a:lnTo>
                    <a:pt x="291428" y="9804"/>
                  </a:lnTo>
                  <a:lnTo>
                    <a:pt x="285824" y="10512"/>
                  </a:lnTo>
                  <a:lnTo>
                    <a:pt x="280219" y="11270"/>
                  </a:lnTo>
                  <a:lnTo>
                    <a:pt x="274615" y="12085"/>
                  </a:lnTo>
                  <a:lnTo>
                    <a:pt x="269010" y="12959"/>
                  </a:lnTo>
                  <a:lnTo>
                    <a:pt x="263406" y="13896"/>
                  </a:lnTo>
                  <a:lnTo>
                    <a:pt x="257802" y="14901"/>
                  </a:lnTo>
                  <a:lnTo>
                    <a:pt x="252197" y="15978"/>
                  </a:lnTo>
                  <a:lnTo>
                    <a:pt x="246593" y="17133"/>
                  </a:lnTo>
                  <a:lnTo>
                    <a:pt x="240988" y="18369"/>
                  </a:lnTo>
                  <a:lnTo>
                    <a:pt x="235384" y="19693"/>
                  </a:lnTo>
                  <a:lnTo>
                    <a:pt x="229780" y="21109"/>
                  </a:lnTo>
                  <a:lnTo>
                    <a:pt x="224175" y="22624"/>
                  </a:lnTo>
                  <a:lnTo>
                    <a:pt x="218571" y="24243"/>
                  </a:lnTo>
                  <a:lnTo>
                    <a:pt x="212966" y="25973"/>
                  </a:lnTo>
                  <a:lnTo>
                    <a:pt x="207362" y="27820"/>
                  </a:lnTo>
                  <a:lnTo>
                    <a:pt x="201758" y="29789"/>
                  </a:lnTo>
                  <a:lnTo>
                    <a:pt x="196153" y="31889"/>
                  </a:lnTo>
                  <a:lnTo>
                    <a:pt x="190549" y="34125"/>
                  </a:lnTo>
                  <a:lnTo>
                    <a:pt x="184944" y="36504"/>
                  </a:lnTo>
                  <a:lnTo>
                    <a:pt x="179340" y="39032"/>
                  </a:lnTo>
                  <a:lnTo>
                    <a:pt x="173736" y="41718"/>
                  </a:lnTo>
                  <a:lnTo>
                    <a:pt x="168131" y="44566"/>
                  </a:lnTo>
                  <a:lnTo>
                    <a:pt x="162527" y="47584"/>
                  </a:lnTo>
                  <a:lnTo>
                    <a:pt x="156923" y="50778"/>
                  </a:lnTo>
                  <a:lnTo>
                    <a:pt x="151318" y="54154"/>
                  </a:lnTo>
                  <a:lnTo>
                    <a:pt x="145714" y="57717"/>
                  </a:lnTo>
                  <a:lnTo>
                    <a:pt x="140109" y="61471"/>
                  </a:lnTo>
                  <a:lnTo>
                    <a:pt x="134505" y="65423"/>
                  </a:lnTo>
                  <a:lnTo>
                    <a:pt x="128901" y="69575"/>
                  </a:lnTo>
                  <a:lnTo>
                    <a:pt x="123296" y="73931"/>
                  </a:lnTo>
                  <a:lnTo>
                    <a:pt x="117692" y="78493"/>
                  </a:lnTo>
                  <a:lnTo>
                    <a:pt x="112087" y="83262"/>
                  </a:lnTo>
                  <a:lnTo>
                    <a:pt x="106483" y="88239"/>
                  </a:lnTo>
                  <a:lnTo>
                    <a:pt x="100879" y="93422"/>
                  </a:lnTo>
                  <a:lnTo>
                    <a:pt x="95274" y="98812"/>
                  </a:lnTo>
                  <a:lnTo>
                    <a:pt x="89670" y="104403"/>
                  </a:lnTo>
                  <a:lnTo>
                    <a:pt x="84065" y="110192"/>
                  </a:lnTo>
                  <a:lnTo>
                    <a:pt x="78461" y="116175"/>
                  </a:lnTo>
                  <a:lnTo>
                    <a:pt x="72857" y="122343"/>
                  </a:lnTo>
                  <a:lnTo>
                    <a:pt x="67252" y="128690"/>
                  </a:lnTo>
                  <a:lnTo>
                    <a:pt x="61648" y="135206"/>
                  </a:lnTo>
                  <a:lnTo>
                    <a:pt x="56043" y="141881"/>
                  </a:lnTo>
                  <a:lnTo>
                    <a:pt x="50439" y="148704"/>
                  </a:lnTo>
                  <a:lnTo>
                    <a:pt x="44835" y="155663"/>
                  </a:lnTo>
                  <a:lnTo>
                    <a:pt x="39230" y="162745"/>
                  </a:lnTo>
                  <a:lnTo>
                    <a:pt x="33626" y="169936"/>
                  </a:lnTo>
                  <a:lnTo>
                    <a:pt x="28021" y="177221"/>
                  </a:lnTo>
                  <a:lnTo>
                    <a:pt x="22417" y="184588"/>
                  </a:lnTo>
                  <a:lnTo>
                    <a:pt x="16813" y="192019"/>
                  </a:lnTo>
                  <a:lnTo>
                    <a:pt x="11208" y="199500"/>
                  </a:lnTo>
                  <a:lnTo>
                    <a:pt x="5604" y="207016"/>
                  </a:lnTo>
                  <a:lnTo>
                    <a:pt x="0" y="214553"/>
                  </a:lnTo>
                  <a:close/>
                </a:path>
              </a:pathLst>
            </a:custGeom>
            <a:solidFill>
              <a:srgbClr val="FF3A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691486" y="1848652"/>
              <a:ext cx="1883076" cy="0"/>
            </a:xfrm>
            <a:custGeom>
              <a:avLst/>
              <a:pathLst>
                <a:path w="1883076" h="0">
                  <a:moveTo>
                    <a:pt x="0" y="0"/>
                  </a:moveTo>
                  <a:lnTo>
                    <a:pt x="5604" y="0"/>
                  </a:lnTo>
                  <a:lnTo>
                    <a:pt x="11208" y="0"/>
                  </a:lnTo>
                  <a:lnTo>
                    <a:pt x="16813" y="0"/>
                  </a:lnTo>
                  <a:lnTo>
                    <a:pt x="22417" y="0"/>
                  </a:lnTo>
                  <a:lnTo>
                    <a:pt x="28021" y="0"/>
                  </a:lnTo>
                  <a:lnTo>
                    <a:pt x="33626" y="0"/>
                  </a:lnTo>
                  <a:lnTo>
                    <a:pt x="39230" y="0"/>
                  </a:lnTo>
                  <a:lnTo>
                    <a:pt x="44835" y="0"/>
                  </a:lnTo>
                  <a:lnTo>
                    <a:pt x="50439" y="0"/>
                  </a:lnTo>
                  <a:lnTo>
                    <a:pt x="56043" y="0"/>
                  </a:lnTo>
                  <a:lnTo>
                    <a:pt x="61648" y="0"/>
                  </a:lnTo>
                  <a:lnTo>
                    <a:pt x="67252" y="0"/>
                  </a:lnTo>
                  <a:lnTo>
                    <a:pt x="72857" y="0"/>
                  </a:lnTo>
                  <a:lnTo>
                    <a:pt x="78461" y="0"/>
                  </a:lnTo>
                  <a:lnTo>
                    <a:pt x="84065" y="0"/>
                  </a:lnTo>
                  <a:lnTo>
                    <a:pt x="89670" y="0"/>
                  </a:lnTo>
                  <a:lnTo>
                    <a:pt x="95274" y="0"/>
                  </a:lnTo>
                  <a:lnTo>
                    <a:pt x="100879" y="0"/>
                  </a:lnTo>
                  <a:lnTo>
                    <a:pt x="106483" y="0"/>
                  </a:lnTo>
                  <a:lnTo>
                    <a:pt x="112087" y="0"/>
                  </a:lnTo>
                  <a:lnTo>
                    <a:pt x="117692" y="0"/>
                  </a:lnTo>
                  <a:lnTo>
                    <a:pt x="123296" y="0"/>
                  </a:lnTo>
                  <a:lnTo>
                    <a:pt x="128901" y="0"/>
                  </a:lnTo>
                  <a:lnTo>
                    <a:pt x="134505" y="0"/>
                  </a:lnTo>
                  <a:lnTo>
                    <a:pt x="140109" y="0"/>
                  </a:lnTo>
                  <a:lnTo>
                    <a:pt x="145714" y="0"/>
                  </a:lnTo>
                  <a:lnTo>
                    <a:pt x="151318" y="0"/>
                  </a:lnTo>
                  <a:lnTo>
                    <a:pt x="156923" y="0"/>
                  </a:lnTo>
                  <a:lnTo>
                    <a:pt x="162527" y="0"/>
                  </a:lnTo>
                  <a:lnTo>
                    <a:pt x="168131" y="0"/>
                  </a:lnTo>
                  <a:lnTo>
                    <a:pt x="173736" y="0"/>
                  </a:lnTo>
                  <a:lnTo>
                    <a:pt x="179340" y="0"/>
                  </a:lnTo>
                  <a:lnTo>
                    <a:pt x="184944" y="0"/>
                  </a:lnTo>
                  <a:lnTo>
                    <a:pt x="190549" y="0"/>
                  </a:lnTo>
                  <a:lnTo>
                    <a:pt x="196153" y="0"/>
                  </a:lnTo>
                  <a:lnTo>
                    <a:pt x="201758" y="0"/>
                  </a:lnTo>
                  <a:lnTo>
                    <a:pt x="207362" y="0"/>
                  </a:lnTo>
                  <a:lnTo>
                    <a:pt x="212966" y="0"/>
                  </a:lnTo>
                  <a:lnTo>
                    <a:pt x="218571" y="0"/>
                  </a:lnTo>
                  <a:lnTo>
                    <a:pt x="224175" y="0"/>
                  </a:lnTo>
                  <a:lnTo>
                    <a:pt x="229780" y="0"/>
                  </a:lnTo>
                  <a:lnTo>
                    <a:pt x="235384" y="0"/>
                  </a:lnTo>
                  <a:lnTo>
                    <a:pt x="240988" y="0"/>
                  </a:lnTo>
                  <a:lnTo>
                    <a:pt x="246593" y="0"/>
                  </a:lnTo>
                  <a:lnTo>
                    <a:pt x="252197" y="0"/>
                  </a:lnTo>
                  <a:lnTo>
                    <a:pt x="257802" y="0"/>
                  </a:lnTo>
                  <a:lnTo>
                    <a:pt x="263406" y="0"/>
                  </a:lnTo>
                  <a:lnTo>
                    <a:pt x="269010" y="0"/>
                  </a:lnTo>
                  <a:lnTo>
                    <a:pt x="274615" y="0"/>
                  </a:lnTo>
                  <a:lnTo>
                    <a:pt x="280219" y="0"/>
                  </a:lnTo>
                  <a:lnTo>
                    <a:pt x="285824" y="0"/>
                  </a:lnTo>
                  <a:lnTo>
                    <a:pt x="291428" y="0"/>
                  </a:lnTo>
                  <a:lnTo>
                    <a:pt x="297032" y="0"/>
                  </a:lnTo>
                  <a:lnTo>
                    <a:pt x="302637" y="0"/>
                  </a:lnTo>
                  <a:lnTo>
                    <a:pt x="308241" y="0"/>
                  </a:lnTo>
                  <a:lnTo>
                    <a:pt x="313846" y="0"/>
                  </a:lnTo>
                  <a:lnTo>
                    <a:pt x="319450" y="0"/>
                  </a:lnTo>
                  <a:lnTo>
                    <a:pt x="325054" y="0"/>
                  </a:lnTo>
                  <a:lnTo>
                    <a:pt x="330659" y="0"/>
                  </a:lnTo>
                  <a:lnTo>
                    <a:pt x="336263" y="0"/>
                  </a:lnTo>
                  <a:lnTo>
                    <a:pt x="341867" y="0"/>
                  </a:lnTo>
                  <a:lnTo>
                    <a:pt x="347472" y="0"/>
                  </a:lnTo>
                  <a:lnTo>
                    <a:pt x="353076" y="0"/>
                  </a:lnTo>
                  <a:lnTo>
                    <a:pt x="358681" y="0"/>
                  </a:lnTo>
                  <a:lnTo>
                    <a:pt x="364285" y="0"/>
                  </a:lnTo>
                  <a:lnTo>
                    <a:pt x="369889" y="0"/>
                  </a:lnTo>
                  <a:lnTo>
                    <a:pt x="375494" y="0"/>
                  </a:lnTo>
                  <a:lnTo>
                    <a:pt x="381098" y="0"/>
                  </a:lnTo>
                  <a:lnTo>
                    <a:pt x="386703" y="0"/>
                  </a:lnTo>
                  <a:lnTo>
                    <a:pt x="392307" y="0"/>
                  </a:lnTo>
                  <a:lnTo>
                    <a:pt x="397911" y="0"/>
                  </a:lnTo>
                  <a:lnTo>
                    <a:pt x="403516" y="0"/>
                  </a:lnTo>
                  <a:lnTo>
                    <a:pt x="409120" y="0"/>
                  </a:lnTo>
                  <a:lnTo>
                    <a:pt x="414725" y="0"/>
                  </a:lnTo>
                  <a:lnTo>
                    <a:pt x="420329" y="0"/>
                  </a:lnTo>
                  <a:lnTo>
                    <a:pt x="425933" y="0"/>
                  </a:lnTo>
                  <a:lnTo>
                    <a:pt x="431538" y="0"/>
                  </a:lnTo>
                  <a:lnTo>
                    <a:pt x="437142" y="0"/>
                  </a:lnTo>
                  <a:lnTo>
                    <a:pt x="442747" y="0"/>
                  </a:lnTo>
                  <a:lnTo>
                    <a:pt x="448351" y="0"/>
                  </a:lnTo>
                  <a:lnTo>
                    <a:pt x="453955" y="0"/>
                  </a:lnTo>
                  <a:lnTo>
                    <a:pt x="459560" y="0"/>
                  </a:lnTo>
                  <a:lnTo>
                    <a:pt x="465164" y="0"/>
                  </a:lnTo>
                  <a:lnTo>
                    <a:pt x="470769" y="0"/>
                  </a:lnTo>
                  <a:lnTo>
                    <a:pt x="476373" y="0"/>
                  </a:lnTo>
                  <a:lnTo>
                    <a:pt x="481977" y="0"/>
                  </a:lnTo>
                  <a:lnTo>
                    <a:pt x="487582" y="0"/>
                  </a:lnTo>
                  <a:lnTo>
                    <a:pt x="493186" y="0"/>
                  </a:lnTo>
                  <a:lnTo>
                    <a:pt x="498790" y="0"/>
                  </a:lnTo>
                  <a:lnTo>
                    <a:pt x="504395" y="0"/>
                  </a:lnTo>
                  <a:lnTo>
                    <a:pt x="509999" y="0"/>
                  </a:lnTo>
                  <a:lnTo>
                    <a:pt x="515604" y="0"/>
                  </a:lnTo>
                  <a:lnTo>
                    <a:pt x="521208" y="0"/>
                  </a:lnTo>
                  <a:lnTo>
                    <a:pt x="526812" y="0"/>
                  </a:lnTo>
                  <a:lnTo>
                    <a:pt x="532417" y="0"/>
                  </a:lnTo>
                  <a:lnTo>
                    <a:pt x="538021" y="0"/>
                  </a:lnTo>
                  <a:lnTo>
                    <a:pt x="543626" y="0"/>
                  </a:lnTo>
                  <a:lnTo>
                    <a:pt x="549230" y="0"/>
                  </a:lnTo>
                  <a:lnTo>
                    <a:pt x="554834" y="0"/>
                  </a:lnTo>
                  <a:lnTo>
                    <a:pt x="560439" y="0"/>
                  </a:lnTo>
                  <a:lnTo>
                    <a:pt x="566043" y="0"/>
                  </a:lnTo>
                  <a:lnTo>
                    <a:pt x="571648" y="0"/>
                  </a:lnTo>
                  <a:lnTo>
                    <a:pt x="577252" y="0"/>
                  </a:lnTo>
                  <a:lnTo>
                    <a:pt x="582856" y="0"/>
                  </a:lnTo>
                  <a:lnTo>
                    <a:pt x="588461" y="0"/>
                  </a:lnTo>
                  <a:lnTo>
                    <a:pt x="594065" y="0"/>
                  </a:lnTo>
                  <a:lnTo>
                    <a:pt x="599670" y="0"/>
                  </a:lnTo>
                  <a:lnTo>
                    <a:pt x="605274" y="0"/>
                  </a:lnTo>
                  <a:lnTo>
                    <a:pt x="610878" y="0"/>
                  </a:lnTo>
                  <a:lnTo>
                    <a:pt x="616483" y="0"/>
                  </a:lnTo>
                  <a:lnTo>
                    <a:pt x="622087" y="0"/>
                  </a:lnTo>
                  <a:lnTo>
                    <a:pt x="627692" y="0"/>
                  </a:lnTo>
                  <a:lnTo>
                    <a:pt x="633296" y="0"/>
                  </a:lnTo>
                  <a:lnTo>
                    <a:pt x="638900" y="0"/>
                  </a:lnTo>
                  <a:lnTo>
                    <a:pt x="644505" y="0"/>
                  </a:lnTo>
                  <a:lnTo>
                    <a:pt x="650109" y="0"/>
                  </a:lnTo>
                  <a:lnTo>
                    <a:pt x="655713" y="0"/>
                  </a:lnTo>
                  <a:lnTo>
                    <a:pt x="661318" y="0"/>
                  </a:lnTo>
                  <a:lnTo>
                    <a:pt x="666922" y="0"/>
                  </a:lnTo>
                  <a:lnTo>
                    <a:pt x="672527" y="0"/>
                  </a:lnTo>
                  <a:lnTo>
                    <a:pt x="678131" y="0"/>
                  </a:lnTo>
                  <a:lnTo>
                    <a:pt x="683735" y="0"/>
                  </a:lnTo>
                  <a:lnTo>
                    <a:pt x="689340" y="0"/>
                  </a:lnTo>
                  <a:lnTo>
                    <a:pt x="694944" y="0"/>
                  </a:lnTo>
                  <a:lnTo>
                    <a:pt x="700549" y="0"/>
                  </a:lnTo>
                  <a:lnTo>
                    <a:pt x="706153" y="0"/>
                  </a:lnTo>
                  <a:lnTo>
                    <a:pt x="711757" y="0"/>
                  </a:lnTo>
                  <a:lnTo>
                    <a:pt x="717362" y="0"/>
                  </a:lnTo>
                  <a:lnTo>
                    <a:pt x="722966" y="0"/>
                  </a:lnTo>
                  <a:lnTo>
                    <a:pt x="728571" y="0"/>
                  </a:lnTo>
                  <a:lnTo>
                    <a:pt x="734175" y="0"/>
                  </a:lnTo>
                  <a:lnTo>
                    <a:pt x="739779" y="0"/>
                  </a:lnTo>
                  <a:lnTo>
                    <a:pt x="745384" y="0"/>
                  </a:lnTo>
                  <a:lnTo>
                    <a:pt x="750988" y="0"/>
                  </a:lnTo>
                  <a:lnTo>
                    <a:pt x="756593" y="0"/>
                  </a:lnTo>
                  <a:lnTo>
                    <a:pt x="762197" y="0"/>
                  </a:lnTo>
                  <a:lnTo>
                    <a:pt x="767801" y="0"/>
                  </a:lnTo>
                  <a:lnTo>
                    <a:pt x="773406" y="0"/>
                  </a:lnTo>
                  <a:lnTo>
                    <a:pt x="779010" y="0"/>
                  </a:lnTo>
                  <a:lnTo>
                    <a:pt x="784615" y="0"/>
                  </a:lnTo>
                  <a:lnTo>
                    <a:pt x="790219" y="0"/>
                  </a:lnTo>
                  <a:lnTo>
                    <a:pt x="795823" y="0"/>
                  </a:lnTo>
                  <a:lnTo>
                    <a:pt x="801428" y="0"/>
                  </a:lnTo>
                  <a:lnTo>
                    <a:pt x="807032" y="0"/>
                  </a:lnTo>
                  <a:lnTo>
                    <a:pt x="812636" y="0"/>
                  </a:lnTo>
                  <a:lnTo>
                    <a:pt x="818241" y="0"/>
                  </a:lnTo>
                  <a:lnTo>
                    <a:pt x="823845" y="0"/>
                  </a:lnTo>
                  <a:lnTo>
                    <a:pt x="829450" y="0"/>
                  </a:lnTo>
                  <a:lnTo>
                    <a:pt x="835054" y="0"/>
                  </a:lnTo>
                  <a:lnTo>
                    <a:pt x="840658" y="0"/>
                  </a:lnTo>
                  <a:lnTo>
                    <a:pt x="846263" y="0"/>
                  </a:lnTo>
                  <a:lnTo>
                    <a:pt x="851867" y="0"/>
                  </a:lnTo>
                  <a:lnTo>
                    <a:pt x="857472" y="0"/>
                  </a:lnTo>
                  <a:lnTo>
                    <a:pt x="863076" y="0"/>
                  </a:lnTo>
                  <a:lnTo>
                    <a:pt x="868680" y="0"/>
                  </a:lnTo>
                  <a:lnTo>
                    <a:pt x="874285" y="0"/>
                  </a:lnTo>
                  <a:lnTo>
                    <a:pt x="879889" y="0"/>
                  </a:lnTo>
                  <a:lnTo>
                    <a:pt x="885494" y="0"/>
                  </a:lnTo>
                  <a:lnTo>
                    <a:pt x="891098" y="0"/>
                  </a:lnTo>
                  <a:lnTo>
                    <a:pt x="896702" y="0"/>
                  </a:lnTo>
                  <a:lnTo>
                    <a:pt x="902307" y="0"/>
                  </a:lnTo>
                  <a:lnTo>
                    <a:pt x="907911" y="0"/>
                  </a:lnTo>
                  <a:lnTo>
                    <a:pt x="913516" y="0"/>
                  </a:lnTo>
                  <a:lnTo>
                    <a:pt x="919120" y="0"/>
                  </a:lnTo>
                  <a:lnTo>
                    <a:pt x="924724" y="0"/>
                  </a:lnTo>
                  <a:lnTo>
                    <a:pt x="930329" y="0"/>
                  </a:lnTo>
                  <a:lnTo>
                    <a:pt x="935933" y="0"/>
                  </a:lnTo>
                  <a:lnTo>
                    <a:pt x="941538" y="0"/>
                  </a:lnTo>
                  <a:lnTo>
                    <a:pt x="947142" y="0"/>
                  </a:lnTo>
                  <a:lnTo>
                    <a:pt x="952746" y="0"/>
                  </a:lnTo>
                  <a:lnTo>
                    <a:pt x="958351" y="0"/>
                  </a:lnTo>
                  <a:lnTo>
                    <a:pt x="963955" y="0"/>
                  </a:lnTo>
                  <a:lnTo>
                    <a:pt x="969559" y="0"/>
                  </a:lnTo>
                  <a:lnTo>
                    <a:pt x="975164" y="0"/>
                  </a:lnTo>
                  <a:lnTo>
                    <a:pt x="980768" y="0"/>
                  </a:lnTo>
                  <a:lnTo>
                    <a:pt x="986373" y="0"/>
                  </a:lnTo>
                  <a:lnTo>
                    <a:pt x="991977" y="0"/>
                  </a:lnTo>
                  <a:lnTo>
                    <a:pt x="997581" y="0"/>
                  </a:lnTo>
                  <a:lnTo>
                    <a:pt x="1003186" y="0"/>
                  </a:lnTo>
                  <a:lnTo>
                    <a:pt x="1008790" y="0"/>
                  </a:lnTo>
                  <a:lnTo>
                    <a:pt x="1014395" y="0"/>
                  </a:lnTo>
                  <a:lnTo>
                    <a:pt x="1019999" y="0"/>
                  </a:lnTo>
                  <a:lnTo>
                    <a:pt x="1025603" y="0"/>
                  </a:lnTo>
                  <a:lnTo>
                    <a:pt x="1031208" y="0"/>
                  </a:lnTo>
                  <a:lnTo>
                    <a:pt x="1036812" y="0"/>
                  </a:lnTo>
                  <a:lnTo>
                    <a:pt x="1042417" y="0"/>
                  </a:lnTo>
                  <a:lnTo>
                    <a:pt x="1048021" y="0"/>
                  </a:lnTo>
                  <a:lnTo>
                    <a:pt x="1053625" y="0"/>
                  </a:lnTo>
                  <a:lnTo>
                    <a:pt x="1059230" y="0"/>
                  </a:lnTo>
                  <a:lnTo>
                    <a:pt x="1064834" y="0"/>
                  </a:lnTo>
                  <a:lnTo>
                    <a:pt x="1070439" y="0"/>
                  </a:lnTo>
                  <a:lnTo>
                    <a:pt x="1076043" y="0"/>
                  </a:lnTo>
                  <a:lnTo>
                    <a:pt x="1081647" y="0"/>
                  </a:lnTo>
                  <a:lnTo>
                    <a:pt x="1087252" y="0"/>
                  </a:lnTo>
                  <a:lnTo>
                    <a:pt x="1092856" y="0"/>
                  </a:lnTo>
                  <a:lnTo>
                    <a:pt x="1098461" y="0"/>
                  </a:lnTo>
                  <a:lnTo>
                    <a:pt x="1104065" y="0"/>
                  </a:lnTo>
                  <a:lnTo>
                    <a:pt x="1109669" y="0"/>
                  </a:lnTo>
                  <a:lnTo>
                    <a:pt x="1115274" y="0"/>
                  </a:lnTo>
                  <a:lnTo>
                    <a:pt x="1120878" y="0"/>
                  </a:lnTo>
                  <a:lnTo>
                    <a:pt x="1126482" y="0"/>
                  </a:lnTo>
                  <a:lnTo>
                    <a:pt x="1132087" y="0"/>
                  </a:lnTo>
                  <a:lnTo>
                    <a:pt x="1137691" y="0"/>
                  </a:lnTo>
                  <a:lnTo>
                    <a:pt x="1143296" y="0"/>
                  </a:lnTo>
                  <a:lnTo>
                    <a:pt x="1148900" y="0"/>
                  </a:lnTo>
                  <a:lnTo>
                    <a:pt x="1154504" y="0"/>
                  </a:lnTo>
                  <a:lnTo>
                    <a:pt x="1160109" y="0"/>
                  </a:lnTo>
                  <a:lnTo>
                    <a:pt x="1165713" y="0"/>
                  </a:lnTo>
                  <a:lnTo>
                    <a:pt x="1171318" y="0"/>
                  </a:lnTo>
                  <a:lnTo>
                    <a:pt x="1176922" y="0"/>
                  </a:lnTo>
                  <a:lnTo>
                    <a:pt x="1182526" y="0"/>
                  </a:lnTo>
                  <a:lnTo>
                    <a:pt x="1188131" y="0"/>
                  </a:lnTo>
                  <a:lnTo>
                    <a:pt x="1193735" y="0"/>
                  </a:lnTo>
                  <a:lnTo>
                    <a:pt x="1199340" y="0"/>
                  </a:lnTo>
                  <a:lnTo>
                    <a:pt x="1204944" y="0"/>
                  </a:lnTo>
                  <a:lnTo>
                    <a:pt x="1210548" y="0"/>
                  </a:lnTo>
                  <a:lnTo>
                    <a:pt x="1216153" y="0"/>
                  </a:lnTo>
                  <a:lnTo>
                    <a:pt x="1221757" y="0"/>
                  </a:lnTo>
                  <a:lnTo>
                    <a:pt x="1227362" y="0"/>
                  </a:lnTo>
                  <a:lnTo>
                    <a:pt x="1232966" y="0"/>
                  </a:lnTo>
                  <a:lnTo>
                    <a:pt x="1238570" y="0"/>
                  </a:lnTo>
                  <a:lnTo>
                    <a:pt x="1244175" y="0"/>
                  </a:lnTo>
                  <a:lnTo>
                    <a:pt x="1249779" y="0"/>
                  </a:lnTo>
                  <a:lnTo>
                    <a:pt x="1255384" y="0"/>
                  </a:lnTo>
                  <a:lnTo>
                    <a:pt x="1260988" y="0"/>
                  </a:lnTo>
                  <a:lnTo>
                    <a:pt x="1266592" y="0"/>
                  </a:lnTo>
                  <a:lnTo>
                    <a:pt x="1272197" y="0"/>
                  </a:lnTo>
                  <a:lnTo>
                    <a:pt x="1277801" y="0"/>
                  </a:lnTo>
                  <a:lnTo>
                    <a:pt x="1283406" y="0"/>
                  </a:lnTo>
                  <a:lnTo>
                    <a:pt x="1289010" y="0"/>
                  </a:lnTo>
                  <a:lnTo>
                    <a:pt x="1294614" y="0"/>
                  </a:lnTo>
                  <a:lnTo>
                    <a:pt x="1300219" y="0"/>
                  </a:lnTo>
                  <a:lnTo>
                    <a:pt x="1305823" y="0"/>
                  </a:lnTo>
                  <a:lnTo>
                    <a:pt x="1311427" y="0"/>
                  </a:lnTo>
                  <a:lnTo>
                    <a:pt x="1317032" y="0"/>
                  </a:lnTo>
                  <a:lnTo>
                    <a:pt x="1322636" y="0"/>
                  </a:lnTo>
                  <a:lnTo>
                    <a:pt x="1328241" y="0"/>
                  </a:lnTo>
                  <a:lnTo>
                    <a:pt x="1333845" y="0"/>
                  </a:lnTo>
                  <a:lnTo>
                    <a:pt x="1339449" y="0"/>
                  </a:lnTo>
                  <a:lnTo>
                    <a:pt x="1345054" y="0"/>
                  </a:lnTo>
                  <a:lnTo>
                    <a:pt x="1350658" y="0"/>
                  </a:lnTo>
                  <a:lnTo>
                    <a:pt x="1356263" y="0"/>
                  </a:lnTo>
                  <a:lnTo>
                    <a:pt x="1361867" y="0"/>
                  </a:lnTo>
                  <a:lnTo>
                    <a:pt x="1367471" y="0"/>
                  </a:lnTo>
                  <a:lnTo>
                    <a:pt x="1373076" y="0"/>
                  </a:lnTo>
                  <a:lnTo>
                    <a:pt x="1378680" y="0"/>
                  </a:lnTo>
                  <a:lnTo>
                    <a:pt x="1384285" y="0"/>
                  </a:lnTo>
                  <a:lnTo>
                    <a:pt x="1389889" y="0"/>
                  </a:lnTo>
                  <a:lnTo>
                    <a:pt x="1395493" y="0"/>
                  </a:lnTo>
                  <a:lnTo>
                    <a:pt x="1401098" y="0"/>
                  </a:lnTo>
                  <a:lnTo>
                    <a:pt x="1406702" y="0"/>
                  </a:lnTo>
                  <a:lnTo>
                    <a:pt x="1412307" y="0"/>
                  </a:lnTo>
                  <a:lnTo>
                    <a:pt x="1417911" y="0"/>
                  </a:lnTo>
                  <a:lnTo>
                    <a:pt x="1423515" y="0"/>
                  </a:lnTo>
                  <a:lnTo>
                    <a:pt x="1429120" y="0"/>
                  </a:lnTo>
                  <a:lnTo>
                    <a:pt x="1434724" y="0"/>
                  </a:lnTo>
                  <a:lnTo>
                    <a:pt x="1440329" y="0"/>
                  </a:lnTo>
                  <a:lnTo>
                    <a:pt x="1445933" y="0"/>
                  </a:lnTo>
                  <a:lnTo>
                    <a:pt x="1451537" y="0"/>
                  </a:lnTo>
                  <a:lnTo>
                    <a:pt x="1457142" y="0"/>
                  </a:lnTo>
                  <a:lnTo>
                    <a:pt x="1462746" y="0"/>
                  </a:lnTo>
                  <a:lnTo>
                    <a:pt x="1468350" y="0"/>
                  </a:lnTo>
                  <a:lnTo>
                    <a:pt x="1473955" y="0"/>
                  </a:lnTo>
                  <a:lnTo>
                    <a:pt x="1479559" y="0"/>
                  </a:lnTo>
                  <a:lnTo>
                    <a:pt x="1485164" y="0"/>
                  </a:lnTo>
                  <a:lnTo>
                    <a:pt x="1490768" y="0"/>
                  </a:lnTo>
                  <a:lnTo>
                    <a:pt x="1496372" y="0"/>
                  </a:lnTo>
                  <a:lnTo>
                    <a:pt x="1501977" y="0"/>
                  </a:lnTo>
                  <a:lnTo>
                    <a:pt x="1507581" y="0"/>
                  </a:lnTo>
                  <a:lnTo>
                    <a:pt x="1513186" y="0"/>
                  </a:lnTo>
                  <a:lnTo>
                    <a:pt x="1518790" y="0"/>
                  </a:lnTo>
                  <a:lnTo>
                    <a:pt x="1524394" y="0"/>
                  </a:lnTo>
                  <a:lnTo>
                    <a:pt x="1529999" y="0"/>
                  </a:lnTo>
                  <a:lnTo>
                    <a:pt x="1535603" y="0"/>
                  </a:lnTo>
                  <a:lnTo>
                    <a:pt x="1541208" y="0"/>
                  </a:lnTo>
                  <a:lnTo>
                    <a:pt x="1546812" y="0"/>
                  </a:lnTo>
                  <a:lnTo>
                    <a:pt x="1552416" y="0"/>
                  </a:lnTo>
                  <a:lnTo>
                    <a:pt x="1558021" y="0"/>
                  </a:lnTo>
                  <a:lnTo>
                    <a:pt x="1563625" y="0"/>
                  </a:lnTo>
                  <a:lnTo>
                    <a:pt x="1569230" y="0"/>
                  </a:lnTo>
                  <a:lnTo>
                    <a:pt x="1574834" y="0"/>
                  </a:lnTo>
                  <a:lnTo>
                    <a:pt x="1580438" y="0"/>
                  </a:lnTo>
                  <a:lnTo>
                    <a:pt x="1586043" y="0"/>
                  </a:lnTo>
                  <a:lnTo>
                    <a:pt x="1591647" y="0"/>
                  </a:lnTo>
                  <a:lnTo>
                    <a:pt x="1597252" y="0"/>
                  </a:lnTo>
                  <a:lnTo>
                    <a:pt x="1602856" y="0"/>
                  </a:lnTo>
                  <a:lnTo>
                    <a:pt x="1608460" y="0"/>
                  </a:lnTo>
                  <a:lnTo>
                    <a:pt x="1614065" y="0"/>
                  </a:lnTo>
                  <a:lnTo>
                    <a:pt x="1619669" y="0"/>
                  </a:lnTo>
                  <a:lnTo>
                    <a:pt x="1625273" y="0"/>
                  </a:lnTo>
                  <a:lnTo>
                    <a:pt x="1630878" y="0"/>
                  </a:lnTo>
                  <a:lnTo>
                    <a:pt x="1636482" y="0"/>
                  </a:lnTo>
                  <a:lnTo>
                    <a:pt x="1642087" y="0"/>
                  </a:lnTo>
                  <a:lnTo>
                    <a:pt x="1647691" y="0"/>
                  </a:lnTo>
                  <a:lnTo>
                    <a:pt x="1653295" y="0"/>
                  </a:lnTo>
                  <a:lnTo>
                    <a:pt x="1658900" y="0"/>
                  </a:lnTo>
                  <a:lnTo>
                    <a:pt x="1664504" y="0"/>
                  </a:lnTo>
                  <a:lnTo>
                    <a:pt x="1670109" y="0"/>
                  </a:lnTo>
                  <a:lnTo>
                    <a:pt x="1675713" y="0"/>
                  </a:lnTo>
                  <a:lnTo>
                    <a:pt x="1681317" y="0"/>
                  </a:lnTo>
                  <a:lnTo>
                    <a:pt x="1686922" y="0"/>
                  </a:lnTo>
                  <a:lnTo>
                    <a:pt x="1692526" y="0"/>
                  </a:lnTo>
                  <a:lnTo>
                    <a:pt x="1698131" y="0"/>
                  </a:lnTo>
                  <a:lnTo>
                    <a:pt x="1703735" y="0"/>
                  </a:lnTo>
                  <a:lnTo>
                    <a:pt x="1709339" y="0"/>
                  </a:lnTo>
                  <a:lnTo>
                    <a:pt x="1714944" y="0"/>
                  </a:lnTo>
                  <a:lnTo>
                    <a:pt x="1720548" y="0"/>
                  </a:lnTo>
                  <a:lnTo>
                    <a:pt x="1726153" y="0"/>
                  </a:lnTo>
                  <a:lnTo>
                    <a:pt x="1731757" y="0"/>
                  </a:lnTo>
                  <a:lnTo>
                    <a:pt x="1737361" y="0"/>
                  </a:lnTo>
                  <a:lnTo>
                    <a:pt x="1742966" y="0"/>
                  </a:lnTo>
                  <a:lnTo>
                    <a:pt x="1748570" y="0"/>
                  </a:lnTo>
                  <a:lnTo>
                    <a:pt x="1754175" y="0"/>
                  </a:lnTo>
                  <a:lnTo>
                    <a:pt x="1759779" y="0"/>
                  </a:lnTo>
                  <a:lnTo>
                    <a:pt x="1765383" y="0"/>
                  </a:lnTo>
                  <a:lnTo>
                    <a:pt x="1770988" y="0"/>
                  </a:lnTo>
                  <a:lnTo>
                    <a:pt x="1776592" y="0"/>
                  </a:lnTo>
                  <a:lnTo>
                    <a:pt x="1782196" y="0"/>
                  </a:lnTo>
                  <a:lnTo>
                    <a:pt x="1787801" y="0"/>
                  </a:lnTo>
                  <a:lnTo>
                    <a:pt x="1793405" y="0"/>
                  </a:lnTo>
                  <a:lnTo>
                    <a:pt x="1799010" y="0"/>
                  </a:lnTo>
                  <a:lnTo>
                    <a:pt x="1804614" y="0"/>
                  </a:lnTo>
                  <a:lnTo>
                    <a:pt x="1810218" y="0"/>
                  </a:lnTo>
                  <a:lnTo>
                    <a:pt x="1815823" y="0"/>
                  </a:lnTo>
                  <a:lnTo>
                    <a:pt x="1821427" y="0"/>
                  </a:lnTo>
                  <a:lnTo>
                    <a:pt x="1827032" y="0"/>
                  </a:lnTo>
                  <a:lnTo>
                    <a:pt x="1832636" y="0"/>
                  </a:lnTo>
                  <a:lnTo>
                    <a:pt x="1838240" y="0"/>
                  </a:lnTo>
                  <a:lnTo>
                    <a:pt x="1843845" y="0"/>
                  </a:lnTo>
                  <a:lnTo>
                    <a:pt x="1849449" y="0"/>
                  </a:lnTo>
                  <a:lnTo>
                    <a:pt x="1855054" y="0"/>
                  </a:lnTo>
                  <a:lnTo>
                    <a:pt x="1860658" y="0"/>
                  </a:lnTo>
                  <a:lnTo>
                    <a:pt x="1866262" y="0"/>
                  </a:lnTo>
                  <a:lnTo>
                    <a:pt x="1871867" y="0"/>
                  </a:lnTo>
                  <a:lnTo>
                    <a:pt x="1877471" y="0"/>
                  </a:ln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2" name="pg12"/>
            <p:cNvSpPr/>
            <p:nvPr/>
          </p:nvSpPr>
          <p:spPr>
            <a:xfrm>
              <a:off x="2691486" y="1848688"/>
              <a:ext cx="1883076" cy="234766"/>
            </a:xfrm>
            <a:custGeom>
              <a:avLst/>
              <a:pathLst>
                <a:path w="1883076" h="234766">
                  <a:moveTo>
                    <a:pt x="0" y="214516"/>
                  </a:moveTo>
                  <a:lnTo>
                    <a:pt x="5604" y="206980"/>
                  </a:lnTo>
                  <a:lnTo>
                    <a:pt x="11208" y="199464"/>
                  </a:lnTo>
                  <a:lnTo>
                    <a:pt x="16813" y="191983"/>
                  </a:lnTo>
                  <a:lnTo>
                    <a:pt x="22417" y="184551"/>
                  </a:lnTo>
                  <a:lnTo>
                    <a:pt x="28021" y="177185"/>
                  </a:lnTo>
                  <a:lnTo>
                    <a:pt x="33626" y="169899"/>
                  </a:lnTo>
                  <a:lnTo>
                    <a:pt x="39230" y="162708"/>
                  </a:lnTo>
                  <a:lnTo>
                    <a:pt x="44835" y="155626"/>
                  </a:lnTo>
                  <a:lnTo>
                    <a:pt x="50439" y="148668"/>
                  </a:lnTo>
                  <a:lnTo>
                    <a:pt x="56043" y="141844"/>
                  </a:lnTo>
                  <a:lnTo>
                    <a:pt x="61648" y="135169"/>
                  </a:lnTo>
                  <a:lnTo>
                    <a:pt x="67252" y="128653"/>
                  </a:lnTo>
                  <a:lnTo>
                    <a:pt x="72857" y="122307"/>
                  </a:lnTo>
                  <a:lnTo>
                    <a:pt x="78461" y="116138"/>
                  </a:lnTo>
                  <a:lnTo>
                    <a:pt x="84065" y="110156"/>
                  </a:lnTo>
                  <a:lnTo>
                    <a:pt x="89670" y="104367"/>
                  </a:lnTo>
                  <a:lnTo>
                    <a:pt x="95274" y="98775"/>
                  </a:lnTo>
                  <a:lnTo>
                    <a:pt x="100879" y="93386"/>
                  </a:lnTo>
                  <a:lnTo>
                    <a:pt x="106483" y="88202"/>
                  </a:lnTo>
                  <a:lnTo>
                    <a:pt x="112087" y="83226"/>
                  </a:lnTo>
                  <a:lnTo>
                    <a:pt x="117692" y="78456"/>
                  </a:lnTo>
                  <a:lnTo>
                    <a:pt x="123296" y="73895"/>
                  </a:lnTo>
                  <a:lnTo>
                    <a:pt x="128901" y="69539"/>
                  </a:lnTo>
                  <a:lnTo>
                    <a:pt x="134505" y="65387"/>
                  </a:lnTo>
                  <a:lnTo>
                    <a:pt x="140109" y="61435"/>
                  </a:lnTo>
                  <a:lnTo>
                    <a:pt x="145714" y="57680"/>
                  </a:lnTo>
                  <a:lnTo>
                    <a:pt x="151318" y="54118"/>
                  </a:lnTo>
                  <a:lnTo>
                    <a:pt x="156923" y="50742"/>
                  </a:lnTo>
                  <a:lnTo>
                    <a:pt x="162527" y="47548"/>
                  </a:lnTo>
                  <a:lnTo>
                    <a:pt x="168131" y="44530"/>
                  </a:lnTo>
                  <a:lnTo>
                    <a:pt x="173736" y="41682"/>
                  </a:lnTo>
                  <a:lnTo>
                    <a:pt x="179340" y="38996"/>
                  </a:lnTo>
                  <a:lnTo>
                    <a:pt x="184944" y="36467"/>
                  </a:lnTo>
                  <a:lnTo>
                    <a:pt x="190549" y="34088"/>
                  </a:lnTo>
                  <a:lnTo>
                    <a:pt x="196153" y="31852"/>
                  </a:lnTo>
                  <a:lnTo>
                    <a:pt x="201758" y="29753"/>
                  </a:lnTo>
                  <a:lnTo>
                    <a:pt x="207362" y="27783"/>
                  </a:lnTo>
                  <a:lnTo>
                    <a:pt x="212966" y="25937"/>
                  </a:lnTo>
                  <a:lnTo>
                    <a:pt x="218571" y="24207"/>
                  </a:lnTo>
                  <a:lnTo>
                    <a:pt x="224175" y="22588"/>
                  </a:lnTo>
                  <a:lnTo>
                    <a:pt x="229780" y="21073"/>
                  </a:lnTo>
                  <a:lnTo>
                    <a:pt x="235384" y="19656"/>
                  </a:lnTo>
                  <a:lnTo>
                    <a:pt x="240988" y="18333"/>
                  </a:lnTo>
                  <a:lnTo>
                    <a:pt x="246593" y="17096"/>
                  </a:lnTo>
                  <a:lnTo>
                    <a:pt x="252197" y="15942"/>
                  </a:lnTo>
                  <a:lnTo>
                    <a:pt x="257802" y="14865"/>
                  </a:lnTo>
                  <a:lnTo>
                    <a:pt x="263406" y="13860"/>
                  </a:lnTo>
                  <a:lnTo>
                    <a:pt x="269010" y="12922"/>
                  </a:lnTo>
                  <a:lnTo>
                    <a:pt x="274615" y="12049"/>
                  </a:lnTo>
                  <a:lnTo>
                    <a:pt x="280219" y="11234"/>
                  </a:lnTo>
                  <a:lnTo>
                    <a:pt x="285824" y="10475"/>
                  </a:lnTo>
                  <a:lnTo>
                    <a:pt x="291428" y="9768"/>
                  </a:lnTo>
                  <a:lnTo>
                    <a:pt x="297032" y="9109"/>
                  </a:lnTo>
                  <a:lnTo>
                    <a:pt x="302637" y="8496"/>
                  </a:lnTo>
                  <a:lnTo>
                    <a:pt x="308241" y="7925"/>
                  </a:lnTo>
                  <a:lnTo>
                    <a:pt x="313846" y="7393"/>
                  </a:lnTo>
                  <a:lnTo>
                    <a:pt x="319450" y="6897"/>
                  </a:lnTo>
                  <a:lnTo>
                    <a:pt x="325054" y="6436"/>
                  </a:lnTo>
                  <a:lnTo>
                    <a:pt x="330659" y="6007"/>
                  </a:lnTo>
                  <a:lnTo>
                    <a:pt x="336263" y="5607"/>
                  </a:lnTo>
                  <a:lnTo>
                    <a:pt x="341867" y="5234"/>
                  </a:lnTo>
                  <a:lnTo>
                    <a:pt x="347472" y="4888"/>
                  </a:lnTo>
                  <a:lnTo>
                    <a:pt x="353076" y="4565"/>
                  </a:lnTo>
                  <a:lnTo>
                    <a:pt x="358681" y="4265"/>
                  </a:lnTo>
                  <a:lnTo>
                    <a:pt x="364285" y="3985"/>
                  </a:lnTo>
                  <a:lnTo>
                    <a:pt x="369889" y="3724"/>
                  </a:lnTo>
                  <a:lnTo>
                    <a:pt x="375494" y="3481"/>
                  </a:lnTo>
                  <a:lnTo>
                    <a:pt x="381098" y="3255"/>
                  </a:lnTo>
                  <a:lnTo>
                    <a:pt x="386703" y="3044"/>
                  </a:lnTo>
                  <a:lnTo>
                    <a:pt x="392307" y="2848"/>
                  </a:lnTo>
                  <a:lnTo>
                    <a:pt x="397911" y="2665"/>
                  </a:lnTo>
                  <a:lnTo>
                    <a:pt x="403516" y="2494"/>
                  </a:lnTo>
                  <a:lnTo>
                    <a:pt x="409120" y="2335"/>
                  </a:lnTo>
                  <a:lnTo>
                    <a:pt x="414725" y="2187"/>
                  </a:lnTo>
                  <a:lnTo>
                    <a:pt x="420329" y="2049"/>
                  </a:lnTo>
                  <a:lnTo>
                    <a:pt x="425933" y="1920"/>
                  </a:lnTo>
                  <a:lnTo>
                    <a:pt x="431538" y="1799"/>
                  </a:lnTo>
                  <a:lnTo>
                    <a:pt x="437142" y="1687"/>
                  </a:lnTo>
                  <a:lnTo>
                    <a:pt x="442747" y="1582"/>
                  </a:lnTo>
                  <a:lnTo>
                    <a:pt x="448351" y="1484"/>
                  </a:lnTo>
                  <a:lnTo>
                    <a:pt x="453955" y="1393"/>
                  </a:lnTo>
                  <a:lnTo>
                    <a:pt x="459560" y="1307"/>
                  </a:lnTo>
                  <a:lnTo>
                    <a:pt x="465164" y="1227"/>
                  </a:lnTo>
                  <a:lnTo>
                    <a:pt x="470769" y="1153"/>
                  </a:lnTo>
                  <a:lnTo>
                    <a:pt x="476373" y="1083"/>
                  </a:lnTo>
                  <a:lnTo>
                    <a:pt x="481977" y="1018"/>
                  </a:lnTo>
                  <a:lnTo>
                    <a:pt x="487582" y="957"/>
                  </a:lnTo>
                  <a:lnTo>
                    <a:pt x="493186" y="900"/>
                  </a:lnTo>
                  <a:lnTo>
                    <a:pt x="498790" y="846"/>
                  </a:lnTo>
                  <a:lnTo>
                    <a:pt x="504395" y="796"/>
                  </a:lnTo>
                  <a:lnTo>
                    <a:pt x="509999" y="750"/>
                  </a:lnTo>
                  <a:lnTo>
                    <a:pt x="515604" y="706"/>
                  </a:lnTo>
                  <a:lnTo>
                    <a:pt x="521208" y="665"/>
                  </a:lnTo>
                  <a:lnTo>
                    <a:pt x="526812" y="626"/>
                  </a:lnTo>
                  <a:lnTo>
                    <a:pt x="532417" y="590"/>
                  </a:lnTo>
                  <a:lnTo>
                    <a:pt x="538021" y="556"/>
                  </a:lnTo>
                  <a:lnTo>
                    <a:pt x="543626" y="524"/>
                  </a:lnTo>
                  <a:lnTo>
                    <a:pt x="549230" y="494"/>
                  </a:lnTo>
                  <a:lnTo>
                    <a:pt x="554834" y="466"/>
                  </a:lnTo>
                  <a:lnTo>
                    <a:pt x="560439" y="440"/>
                  </a:lnTo>
                  <a:lnTo>
                    <a:pt x="566043" y="415"/>
                  </a:lnTo>
                  <a:lnTo>
                    <a:pt x="571648" y="392"/>
                  </a:lnTo>
                  <a:lnTo>
                    <a:pt x="577252" y="370"/>
                  </a:lnTo>
                  <a:lnTo>
                    <a:pt x="582856" y="350"/>
                  </a:lnTo>
                  <a:lnTo>
                    <a:pt x="588461" y="331"/>
                  </a:lnTo>
                  <a:lnTo>
                    <a:pt x="594065" y="312"/>
                  </a:lnTo>
                  <a:lnTo>
                    <a:pt x="599670" y="295"/>
                  </a:lnTo>
                  <a:lnTo>
                    <a:pt x="605274" y="279"/>
                  </a:lnTo>
                  <a:lnTo>
                    <a:pt x="610878" y="264"/>
                  </a:lnTo>
                  <a:lnTo>
                    <a:pt x="616483" y="250"/>
                  </a:lnTo>
                  <a:lnTo>
                    <a:pt x="622087" y="236"/>
                  </a:lnTo>
                  <a:lnTo>
                    <a:pt x="627692" y="224"/>
                  </a:lnTo>
                  <a:lnTo>
                    <a:pt x="633296" y="212"/>
                  </a:lnTo>
                  <a:lnTo>
                    <a:pt x="638900" y="200"/>
                  </a:lnTo>
                  <a:lnTo>
                    <a:pt x="644505" y="190"/>
                  </a:lnTo>
                  <a:lnTo>
                    <a:pt x="650109" y="180"/>
                  </a:lnTo>
                  <a:lnTo>
                    <a:pt x="655713" y="170"/>
                  </a:lnTo>
                  <a:lnTo>
                    <a:pt x="661318" y="161"/>
                  </a:lnTo>
                  <a:lnTo>
                    <a:pt x="666922" y="153"/>
                  </a:lnTo>
                  <a:lnTo>
                    <a:pt x="672527" y="145"/>
                  </a:lnTo>
                  <a:lnTo>
                    <a:pt x="678131" y="137"/>
                  </a:lnTo>
                  <a:lnTo>
                    <a:pt x="683735" y="130"/>
                  </a:lnTo>
                  <a:lnTo>
                    <a:pt x="689340" y="123"/>
                  </a:lnTo>
                  <a:lnTo>
                    <a:pt x="694944" y="117"/>
                  </a:lnTo>
                  <a:lnTo>
                    <a:pt x="700549" y="110"/>
                  </a:lnTo>
                  <a:lnTo>
                    <a:pt x="706153" y="105"/>
                  </a:lnTo>
                  <a:lnTo>
                    <a:pt x="711757" y="99"/>
                  </a:lnTo>
                  <a:lnTo>
                    <a:pt x="717362" y="94"/>
                  </a:lnTo>
                  <a:lnTo>
                    <a:pt x="722966" y="89"/>
                  </a:lnTo>
                  <a:lnTo>
                    <a:pt x="728571" y="84"/>
                  </a:lnTo>
                  <a:lnTo>
                    <a:pt x="734175" y="80"/>
                  </a:lnTo>
                  <a:lnTo>
                    <a:pt x="739779" y="76"/>
                  </a:lnTo>
                  <a:lnTo>
                    <a:pt x="745384" y="72"/>
                  </a:lnTo>
                  <a:lnTo>
                    <a:pt x="750988" y="68"/>
                  </a:lnTo>
                  <a:lnTo>
                    <a:pt x="756593" y="64"/>
                  </a:lnTo>
                  <a:lnTo>
                    <a:pt x="762197" y="61"/>
                  </a:lnTo>
                  <a:lnTo>
                    <a:pt x="767801" y="58"/>
                  </a:lnTo>
                  <a:lnTo>
                    <a:pt x="773406" y="54"/>
                  </a:lnTo>
                  <a:lnTo>
                    <a:pt x="779010" y="52"/>
                  </a:lnTo>
                  <a:lnTo>
                    <a:pt x="784615" y="49"/>
                  </a:lnTo>
                  <a:lnTo>
                    <a:pt x="790219" y="46"/>
                  </a:lnTo>
                  <a:lnTo>
                    <a:pt x="795823" y="43"/>
                  </a:lnTo>
                  <a:lnTo>
                    <a:pt x="801428" y="41"/>
                  </a:lnTo>
                  <a:lnTo>
                    <a:pt x="807032" y="39"/>
                  </a:lnTo>
                  <a:lnTo>
                    <a:pt x="812636" y="37"/>
                  </a:lnTo>
                  <a:lnTo>
                    <a:pt x="818241" y="34"/>
                  </a:lnTo>
                  <a:lnTo>
                    <a:pt x="823845" y="32"/>
                  </a:lnTo>
                  <a:lnTo>
                    <a:pt x="829450" y="31"/>
                  </a:lnTo>
                  <a:lnTo>
                    <a:pt x="835054" y="29"/>
                  </a:lnTo>
                  <a:lnTo>
                    <a:pt x="840658" y="27"/>
                  </a:lnTo>
                  <a:lnTo>
                    <a:pt x="846263" y="25"/>
                  </a:lnTo>
                  <a:lnTo>
                    <a:pt x="851867" y="24"/>
                  </a:lnTo>
                  <a:lnTo>
                    <a:pt x="857472" y="22"/>
                  </a:lnTo>
                  <a:lnTo>
                    <a:pt x="863076" y="21"/>
                  </a:lnTo>
                  <a:lnTo>
                    <a:pt x="868680" y="20"/>
                  </a:lnTo>
                  <a:lnTo>
                    <a:pt x="874285" y="18"/>
                  </a:lnTo>
                  <a:lnTo>
                    <a:pt x="879889" y="17"/>
                  </a:lnTo>
                  <a:lnTo>
                    <a:pt x="885494" y="16"/>
                  </a:lnTo>
                  <a:lnTo>
                    <a:pt x="891098" y="15"/>
                  </a:lnTo>
                  <a:lnTo>
                    <a:pt x="896702" y="14"/>
                  </a:lnTo>
                  <a:lnTo>
                    <a:pt x="902307" y="13"/>
                  </a:lnTo>
                  <a:lnTo>
                    <a:pt x="907911" y="12"/>
                  </a:lnTo>
                  <a:lnTo>
                    <a:pt x="913516" y="11"/>
                  </a:lnTo>
                  <a:lnTo>
                    <a:pt x="919120" y="10"/>
                  </a:lnTo>
                  <a:lnTo>
                    <a:pt x="924724" y="9"/>
                  </a:lnTo>
                  <a:lnTo>
                    <a:pt x="930329" y="8"/>
                  </a:lnTo>
                  <a:lnTo>
                    <a:pt x="935933" y="7"/>
                  </a:lnTo>
                  <a:lnTo>
                    <a:pt x="941538" y="7"/>
                  </a:lnTo>
                  <a:lnTo>
                    <a:pt x="947142" y="6"/>
                  </a:lnTo>
                  <a:lnTo>
                    <a:pt x="952746" y="5"/>
                  </a:lnTo>
                  <a:lnTo>
                    <a:pt x="958351" y="5"/>
                  </a:lnTo>
                  <a:lnTo>
                    <a:pt x="963955" y="4"/>
                  </a:lnTo>
                  <a:lnTo>
                    <a:pt x="969559" y="4"/>
                  </a:lnTo>
                  <a:lnTo>
                    <a:pt x="975164" y="3"/>
                  </a:lnTo>
                  <a:lnTo>
                    <a:pt x="980768" y="3"/>
                  </a:lnTo>
                  <a:lnTo>
                    <a:pt x="986373" y="2"/>
                  </a:lnTo>
                  <a:lnTo>
                    <a:pt x="991977" y="2"/>
                  </a:lnTo>
                  <a:lnTo>
                    <a:pt x="997581" y="2"/>
                  </a:lnTo>
                  <a:lnTo>
                    <a:pt x="1003186" y="1"/>
                  </a:lnTo>
                  <a:lnTo>
                    <a:pt x="1008790" y="1"/>
                  </a:lnTo>
                  <a:lnTo>
                    <a:pt x="1014395" y="1"/>
                  </a:lnTo>
                  <a:lnTo>
                    <a:pt x="1019999" y="0"/>
                  </a:lnTo>
                  <a:lnTo>
                    <a:pt x="1025603" y="0"/>
                  </a:lnTo>
                  <a:lnTo>
                    <a:pt x="1031208" y="0"/>
                  </a:lnTo>
                  <a:lnTo>
                    <a:pt x="1036812" y="0"/>
                  </a:lnTo>
                  <a:lnTo>
                    <a:pt x="1042417" y="0"/>
                  </a:lnTo>
                  <a:lnTo>
                    <a:pt x="1048021" y="0"/>
                  </a:lnTo>
                  <a:lnTo>
                    <a:pt x="1053625" y="0"/>
                  </a:lnTo>
                  <a:lnTo>
                    <a:pt x="1059230" y="0"/>
                  </a:lnTo>
                  <a:lnTo>
                    <a:pt x="1064834" y="0"/>
                  </a:lnTo>
                  <a:lnTo>
                    <a:pt x="1070439" y="0"/>
                  </a:lnTo>
                  <a:lnTo>
                    <a:pt x="1076043" y="0"/>
                  </a:lnTo>
                  <a:lnTo>
                    <a:pt x="1081647" y="0"/>
                  </a:lnTo>
                  <a:lnTo>
                    <a:pt x="1087252" y="0"/>
                  </a:lnTo>
                  <a:lnTo>
                    <a:pt x="1092856" y="0"/>
                  </a:lnTo>
                  <a:lnTo>
                    <a:pt x="1098461" y="0"/>
                  </a:lnTo>
                  <a:lnTo>
                    <a:pt x="1104065" y="0"/>
                  </a:lnTo>
                  <a:lnTo>
                    <a:pt x="1109669" y="1"/>
                  </a:lnTo>
                  <a:lnTo>
                    <a:pt x="1115274" y="1"/>
                  </a:lnTo>
                  <a:lnTo>
                    <a:pt x="1120878" y="1"/>
                  </a:lnTo>
                  <a:lnTo>
                    <a:pt x="1126482" y="1"/>
                  </a:lnTo>
                  <a:lnTo>
                    <a:pt x="1132087" y="2"/>
                  </a:lnTo>
                  <a:lnTo>
                    <a:pt x="1137691" y="2"/>
                  </a:lnTo>
                  <a:lnTo>
                    <a:pt x="1143296" y="3"/>
                  </a:lnTo>
                  <a:lnTo>
                    <a:pt x="1148900" y="3"/>
                  </a:lnTo>
                  <a:lnTo>
                    <a:pt x="1154504" y="4"/>
                  </a:lnTo>
                  <a:lnTo>
                    <a:pt x="1160109" y="5"/>
                  </a:lnTo>
                  <a:lnTo>
                    <a:pt x="1165713" y="5"/>
                  </a:lnTo>
                  <a:lnTo>
                    <a:pt x="1171318" y="6"/>
                  </a:lnTo>
                  <a:lnTo>
                    <a:pt x="1176922" y="7"/>
                  </a:lnTo>
                  <a:lnTo>
                    <a:pt x="1182526" y="8"/>
                  </a:lnTo>
                  <a:lnTo>
                    <a:pt x="1188131" y="9"/>
                  </a:lnTo>
                  <a:lnTo>
                    <a:pt x="1193735" y="10"/>
                  </a:lnTo>
                  <a:lnTo>
                    <a:pt x="1199340" y="11"/>
                  </a:lnTo>
                  <a:lnTo>
                    <a:pt x="1204944" y="12"/>
                  </a:lnTo>
                  <a:lnTo>
                    <a:pt x="1210548" y="13"/>
                  </a:lnTo>
                  <a:lnTo>
                    <a:pt x="1216153" y="14"/>
                  </a:lnTo>
                  <a:lnTo>
                    <a:pt x="1221757" y="16"/>
                  </a:lnTo>
                  <a:lnTo>
                    <a:pt x="1227362" y="17"/>
                  </a:lnTo>
                  <a:lnTo>
                    <a:pt x="1232966" y="19"/>
                  </a:lnTo>
                  <a:lnTo>
                    <a:pt x="1238570" y="20"/>
                  </a:lnTo>
                  <a:lnTo>
                    <a:pt x="1244175" y="22"/>
                  </a:lnTo>
                  <a:lnTo>
                    <a:pt x="1249779" y="24"/>
                  </a:lnTo>
                  <a:lnTo>
                    <a:pt x="1255384" y="26"/>
                  </a:lnTo>
                  <a:lnTo>
                    <a:pt x="1260988" y="28"/>
                  </a:lnTo>
                  <a:lnTo>
                    <a:pt x="1266592" y="31"/>
                  </a:lnTo>
                  <a:lnTo>
                    <a:pt x="1272197" y="33"/>
                  </a:lnTo>
                  <a:lnTo>
                    <a:pt x="1277801" y="36"/>
                  </a:lnTo>
                  <a:lnTo>
                    <a:pt x="1283406" y="38"/>
                  </a:lnTo>
                  <a:lnTo>
                    <a:pt x="1289010" y="41"/>
                  </a:lnTo>
                  <a:lnTo>
                    <a:pt x="1294614" y="44"/>
                  </a:lnTo>
                  <a:lnTo>
                    <a:pt x="1300219" y="48"/>
                  </a:lnTo>
                  <a:lnTo>
                    <a:pt x="1305823" y="51"/>
                  </a:lnTo>
                  <a:lnTo>
                    <a:pt x="1311427" y="55"/>
                  </a:lnTo>
                  <a:lnTo>
                    <a:pt x="1317032" y="59"/>
                  </a:lnTo>
                  <a:lnTo>
                    <a:pt x="1322636" y="63"/>
                  </a:lnTo>
                  <a:lnTo>
                    <a:pt x="1328241" y="67"/>
                  </a:lnTo>
                  <a:lnTo>
                    <a:pt x="1333845" y="71"/>
                  </a:lnTo>
                  <a:lnTo>
                    <a:pt x="1339449" y="76"/>
                  </a:lnTo>
                  <a:lnTo>
                    <a:pt x="1345054" y="81"/>
                  </a:lnTo>
                  <a:lnTo>
                    <a:pt x="1350658" y="86"/>
                  </a:lnTo>
                  <a:lnTo>
                    <a:pt x="1356263" y="92"/>
                  </a:lnTo>
                  <a:lnTo>
                    <a:pt x="1361867" y="97"/>
                  </a:lnTo>
                  <a:lnTo>
                    <a:pt x="1367471" y="103"/>
                  </a:lnTo>
                  <a:lnTo>
                    <a:pt x="1373076" y="109"/>
                  </a:lnTo>
                  <a:lnTo>
                    <a:pt x="1378680" y="116"/>
                  </a:lnTo>
                  <a:lnTo>
                    <a:pt x="1384285" y="123"/>
                  </a:lnTo>
                  <a:lnTo>
                    <a:pt x="1389889" y="130"/>
                  </a:lnTo>
                  <a:lnTo>
                    <a:pt x="1395493" y="137"/>
                  </a:lnTo>
                  <a:lnTo>
                    <a:pt x="1401098" y="145"/>
                  </a:lnTo>
                  <a:lnTo>
                    <a:pt x="1406702" y="152"/>
                  </a:lnTo>
                  <a:lnTo>
                    <a:pt x="1412307" y="160"/>
                  </a:lnTo>
                  <a:lnTo>
                    <a:pt x="1417911" y="169"/>
                  </a:lnTo>
                  <a:lnTo>
                    <a:pt x="1423515" y="177"/>
                  </a:lnTo>
                  <a:lnTo>
                    <a:pt x="1429120" y="186"/>
                  </a:lnTo>
                  <a:lnTo>
                    <a:pt x="1434724" y="195"/>
                  </a:lnTo>
                  <a:lnTo>
                    <a:pt x="1440329" y="204"/>
                  </a:lnTo>
                  <a:lnTo>
                    <a:pt x="1445933" y="213"/>
                  </a:lnTo>
                  <a:lnTo>
                    <a:pt x="1451537" y="222"/>
                  </a:lnTo>
                  <a:lnTo>
                    <a:pt x="1457142" y="232"/>
                  </a:lnTo>
                  <a:lnTo>
                    <a:pt x="1462746" y="241"/>
                  </a:lnTo>
                  <a:lnTo>
                    <a:pt x="1468350" y="251"/>
                  </a:lnTo>
                  <a:lnTo>
                    <a:pt x="1473955" y="260"/>
                  </a:lnTo>
                  <a:lnTo>
                    <a:pt x="1479559" y="270"/>
                  </a:lnTo>
                  <a:lnTo>
                    <a:pt x="1485164" y="279"/>
                  </a:lnTo>
                  <a:lnTo>
                    <a:pt x="1490768" y="289"/>
                  </a:lnTo>
                  <a:lnTo>
                    <a:pt x="1496372" y="298"/>
                  </a:lnTo>
                  <a:lnTo>
                    <a:pt x="1501977" y="307"/>
                  </a:lnTo>
                  <a:lnTo>
                    <a:pt x="1507581" y="317"/>
                  </a:lnTo>
                  <a:lnTo>
                    <a:pt x="1513186" y="326"/>
                  </a:lnTo>
                  <a:lnTo>
                    <a:pt x="1518790" y="334"/>
                  </a:lnTo>
                  <a:lnTo>
                    <a:pt x="1524394" y="343"/>
                  </a:lnTo>
                  <a:lnTo>
                    <a:pt x="1529999" y="351"/>
                  </a:lnTo>
                  <a:lnTo>
                    <a:pt x="1535603" y="360"/>
                  </a:lnTo>
                  <a:lnTo>
                    <a:pt x="1541208" y="367"/>
                  </a:lnTo>
                  <a:lnTo>
                    <a:pt x="1546812" y="375"/>
                  </a:lnTo>
                  <a:lnTo>
                    <a:pt x="1552416" y="382"/>
                  </a:lnTo>
                  <a:lnTo>
                    <a:pt x="1558021" y="389"/>
                  </a:lnTo>
                  <a:lnTo>
                    <a:pt x="1563625" y="396"/>
                  </a:lnTo>
                  <a:lnTo>
                    <a:pt x="1569230" y="403"/>
                  </a:lnTo>
                  <a:lnTo>
                    <a:pt x="1574834" y="409"/>
                  </a:lnTo>
                  <a:lnTo>
                    <a:pt x="1580438" y="414"/>
                  </a:lnTo>
                  <a:lnTo>
                    <a:pt x="1586043" y="420"/>
                  </a:lnTo>
                  <a:lnTo>
                    <a:pt x="1591647" y="425"/>
                  </a:lnTo>
                  <a:lnTo>
                    <a:pt x="1597252" y="430"/>
                  </a:lnTo>
                  <a:lnTo>
                    <a:pt x="1602856" y="434"/>
                  </a:lnTo>
                  <a:lnTo>
                    <a:pt x="1608460" y="438"/>
                  </a:lnTo>
                  <a:lnTo>
                    <a:pt x="1614065" y="442"/>
                  </a:lnTo>
                  <a:lnTo>
                    <a:pt x="1619669" y="445"/>
                  </a:lnTo>
                  <a:lnTo>
                    <a:pt x="1625273" y="448"/>
                  </a:lnTo>
                  <a:lnTo>
                    <a:pt x="1630878" y="450"/>
                  </a:lnTo>
                  <a:lnTo>
                    <a:pt x="1636482" y="453"/>
                  </a:lnTo>
                  <a:lnTo>
                    <a:pt x="1642087" y="455"/>
                  </a:lnTo>
                  <a:lnTo>
                    <a:pt x="1647691" y="456"/>
                  </a:lnTo>
                  <a:lnTo>
                    <a:pt x="1653295" y="457"/>
                  </a:lnTo>
                  <a:lnTo>
                    <a:pt x="1658900" y="458"/>
                  </a:lnTo>
                  <a:lnTo>
                    <a:pt x="1664504" y="459"/>
                  </a:lnTo>
                  <a:lnTo>
                    <a:pt x="1670109" y="459"/>
                  </a:lnTo>
                  <a:lnTo>
                    <a:pt x="1675713" y="459"/>
                  </a:lnTo>
                  <a:lnTo>
                    <a:pt x="1681317" y="459"/>
                  </a:lnTo>
                  <a:lnTo>
                    <a:pt x="1686922" y="459"/>
                  </a:lnTo>
                  <a:lnTo>
                    <a:pt x="1692526" y="458"/>
                  </a:lnTo>
                  <a:lnTo>
                    <a:pt x="1698131" y="458"/>
                  </a:lnTo>
                  <a:lnTo>
                    <a:pt x="1703735" y="457"/>
                  </a:lnTo>
                  <a:lnTo>
                    <a:pt x="1709339" y="456"/>
                  </a:lnTo>
                  <a:lnTo>
                    <a:pt x="1714944" y="454"/>
                  </a:lnTo>
                  <a:lnTo>
                    <a:pt x="1720548" y="453"/>
                  </a:lnTo>
                  <a:lnTo>
                    <a:pt x="1726153" y="451"/>
                  </a:lnTo>
                  <a:lnTo>
                    <a:pt x="1731757" y="450"/>
                  </a:lnTo>
                  <a:lnTo>
                    <a:pt x="1737361" y="448"/>
                  </a:lnTo>
                  <a:lnTo>
                    <a:pt x="1742966" y="446"/>
                  </a:lnTo>
                  <a:lnTo>
                    <a:pt x="1748570" y="444"/>
                  </a:lnTo>
                  <a:lnTo>
                    <a:pt x="1754175" y="442"/>
                  </a:lnTo>
                  <a:lnTo>
                    <a:pt x="1759779" y="440"/>
                  </a:lnTo>
                  <a:lnTo>
                    <a:pt x="1765383" y="438"/>
                  </a:lnTo>
                  <a:lnTo>
                    <a:pt x="1770988" y="435"/>
                  </a:lnTo>
                  <a:lnTo>
                    <a:pt x="1776592" y="433"/>
                  </a:lnTo>
                  <a:lnTo>
                    <a:pt x="1782196" y="431"/>
                  </a:lnTo>
                  <a:lnTo>
                    <a:pt x="1787801" y="428"/>
                  </a:lnTo>
                  <a:lnTo>
                    <a:pt x="1793405" y="426"/>
                  </a:lnTo>
                  <a:lnTo>
                    <a:pt x="1799010" y="423"/>
                  </a:lnTo>
                  <a:lnTo>
                    <a:pt x="1804614" y="421"/>
                  </a:lnTo>
                  <a:lnTo>
                    <a:pt x="1810218" y="418"/>
                  </a:lnTo>
                  <a:lnTo>
                    <a:pt x="1815823" y="416"/>
                  </a:lnTo>
                  <a:lnTo>
                    <a:pt x="1821427" y="413"/>
                  </a:lnTo>
                  <a:lnTo>
                    <a:pt x="1827032" y="410"/>
                  </a:lnTo>
                  <a:lnTo>
                    <a:pt x="1832636" y="408"/>
                  </a:lnTo>
                  <a:lnTo>
                    <a:pt x="1838240" y="405"/>
                  </a:lnTo>
                  <a:lnTo>
                    <a:pt x="1843845" y="402"/>
                  </a:lnTo>
                  <a:lnTo>
                    <a:pt x="1849449" y="400"/>
                  </a:lnTo>
                  <a:lnTo>
                    <a:pt x="1855054" y="397"/>
                  </a:lnTo>
                  <a:lnTo>
                    <a:pt x="1860658" y="394"/>
                  </a:lnTo>
                  <a:lnTo>
                    <a:pt x="1866262" y="392"/>
                  </a:lnTo>
                  <a:lnTo>
                    <a:pt x="1871867" y="389"/>
                  </a:lnTo>
                  <a:lnTo>
                    <a:pt x="1877471" y="386"/>
                  </a:lnTo>
                  <a:lnTo>
                    <a:pt x="1883076" y="384"/>
                  </a:lnTo>
                  <a:lnTo>
                    <a:pt x="1877471" y="386"/>
                  </a:lnTo>
                  <a:lnTo>
                    <a:pt x="1871867" y="389"/>
                  </a:lnTo>
                  <a:lnTo>
                    <a:pt x="1866262" y="392"/>
                  </a:lnTo>
                  <a:lnTo>
                    <a:pt x="1860658" y="394"/>
                  </a:lnTo>
                  <a:lnTo>
                    <a:pt x="1855054" y="397"/>
                  </a:lnTo>
                  <a:lnTo>
                    <a:pt x="1849449" y="400"/>
                  </a:lnTo>
                  <a:lnTo>
                    <a:pt x="1843845" y="403"/>
                  </a:lnTo>
                  <a:lnTo>
                    <a:pt x="1838240" y="405"/>
                  </a:lnTo>
                  <a:lnTo>
                    <a:pt x="1832636" y="408"/>
                  </a:lnTo>
                  <a:lnTo>
                    <a:pt x="1827032" y="411"/>
                  </a:lnTo>
                  <a:lnTo>
                    <a:pt x="1821427" y="413"/>
                  </a:lnTo>
                  <a:lnTo>
                    <a:pt x="1815823" y="416"/>
                  </a:lnTo>
                  <a:lnTo>
                    <a:pt x="1810218" y="418"/>
                  </a:lnTo>
                  <a:lnTo>
                    <a:pt x="1804614" y="421"/>
                  </a:lnTo>
                  <a:lnTo>
                    <a:pt x="1799010" y="424"/>
                  </a:lnTo>
                  <a:lnTo>
                    <a:pt x="1793405" y="426"/>
                  </a:lnTo>
                  <a:lnTo>
                    <a:pt x="1787801" y="429"/>
                  </a:lnTo>
                  <a:lnTo>
                    <a:pt x="1782196" y="431"/>
                  </a:lnTo>
                  <a:lnTo>
                    <a:pt x="1776592" y="433"/>
                  </a:lnTo>
                  <a:lnTo>
                    <a:pt x="1770988" y="436"/>
                  </a:lnTo>
                  <a:lnTo>
                    <a:pt x="1765383" y="438"/>
                  </a:lnTo>
                  <a:lnTo>
                    <a:pt x="1759779" y="440"/>
                  </a:lnTo>
                  <a:lnTo>
                    <a:pt x="1754175" y="442"/>
                  </a:lnTo>
                  <a:lnTo>
                    <a:pt x="1748570" y="445"/>
                  </a:lnTo>
                  <a:lnTo>
                    <a:pt x="1742966" y="447"/>
                  </a:lnTo>
                  <a:lnTo>
                    <a:pt x="1737361" y="448"/>
                  </a:lnTo>
                  <a:lnTo>
                    <a:pt x="1731757" y="450"/>
                  </a:lnTo>
                  <a:lnTo>
                    <a:pt x="1726153" y="452"/>
                  </a:lnTo>
                  <a:lnTo>
                    <a:pt x="1720548" y="453"/>
                  </a:lnTo>
                  <a:lnTo>
                    <a:pt x="1714944" y="455"/>
                  </a:lnTo>
                  <a:lnTo>
                    <a:pt x="1709339" y="456"/>
                  </a:lnTo>
                  <a:lnTo>
                    <a:pt x="1703735" y="457"/>
                  </a:lnTo>
                  <a:lnTo>
                    <a:pt x="1698131" y="458"/>
                  </a:lnTo>
                  <a:lnTo>
                    <a:pt x="1692526" y="459"/>
                  </a:lnTo>
                  <a:lnTo>
                    <a:pt x="1686922" y="460"/>
                  </a:lnTo>
                  <a:lnTo>
                    <a:pt x="1681317" y="460"/>
                  </a:lnTo>
                  <a:lnTo>
                    <a:pt x="1675713" y="460"/>
                  </a:lnTo>
                  <a:lnTo>
                    <a:pt x="1670109" y="460"/>
                  </a:lnTo>
                  <a:lnTo>
                    <a:pt x="1664504" y="460"/>
                  </a:lnTo>
                  <a:lnTo>
                    <a:pt x="1658900" y="459"/>
                  </a:lnTo>
                  <a:lnTo>
                    <a:pt x="1653295" y="458"/>
                  </a:lnTo>
                  <a:lnTo>
                    <a:pt x="1647691" y="457"/>
                  </a:lnTo>
                  <a:lnTo>
                    <a:pt x="1642087" y="455"/>
                  </a:lnTo>
                  <a:lnTo>
                    <a:pt x="1636482" y="453"/>
                  </a:lnTo>
                  <a:lnTo>
                    <a:pt x="1630878" y="451"/>
                  </a:lnTo>
                  <a:lnTo>
                    <a:pt x="1625273" y="449"/>
                  </a:lnTo>
                  <a:lnTo>
                    <a:pt x="1619669" y="446"/>
                  </a:lnTo>
                  <a:lnTo>
                    <a:pt x="1614065" y="442"/>
                  </a:lnTo>
                  <a:lnTo>
                    <a:pt x="1608460" y="439"/>
                  </a:lnTo>
                  <a:lnTo>
                    <a:pt x="1602856" y="435"/>
                  </a:lnTo>
                  <a:lnTo>
                    <a:pt x="1597252" y="430"/>
                  </a:lnTo>
                  <a:lnTo>
                    <a:pt x="1591647" y="426"/>
                  </a:lnTo>
                  <a:lnTo>
                    <a:pt x="1586043" y="421"/>
                  </a:lnTo>
                  <a:lnTo>
                    <a:pt x="1580438" y="415"/>
                  </a:lnTo>
                  <a:lnTo>
                    <a:pt x="1574834" y="409"/>
                  </a:lnTo>
                  <a:lnTo>
                    <a:pt x="1569230" y="403"/>
                  </a:lnTo>
                  <a:lnTo>
                    <a:pt x="1563625" y="397"/>
                  </a:lnTo>
                  <a:lnTo>
                    <a:pt x="1558021" y="390"/>
                  </a:lnTo>
                  <a:lnTo>
                    <a:pt x="1552416" y="383"/>
                  </a:lnTo>
                  <a:lnTo>
                    <a:pt x="1546812" y="376"/>
                  </a:lnTo>
                  <a:lnTo>
                    <a:pt x="1541208" y="368"/>
                  </a:lnTo>
                  <a:lnTo>
                    <a:pt x="1535603" y="360"/>
                  </a:lnTo>
                  <a:lnTo>
                    <a:pt x="1529999" y="352"/>
                  </a:lnTo>
                  <a:lnTo>
                    <a:pt x="1524394" y="344"/>
                  </a:lnTo>
                  <a:lnTo>
                    <a:pt x="1518790" y="335"/>
                  </a:lnTo>
                  <a:lnTo>
                    <a:pt x="1513186" y="327"/>
                  </a:lnTo>
                  <a:lnTo>
                    <a:pt x="1507581" y="318"/>
                  </a:lnTo>
                  <a:lnTo>
                    <a:pt x="1501977" y="308"/>
                  </a:lnTo>
                  <a:lnTo>
                    <a:pt x="1496372" y="299"/>
                  </a:lnTo>
                  <a:lnTo>
                    <a:pt x="1490768" y="290"/>
                  </a:lnTo>
                  <a:lnTo>
                    <a:pt x="1485164" y="280"/>
                  </a:lnTo>
                  <a:lnTo>
                    <a:pt x="1479559" y="271"/>
                  </a:lnTo>
                  <a:lnTo>
                    <a:pt x="1473955" y="261"/>
                  </a:lnTo>
                  <a:lnTo>
                    <a:pt x="1468350" y="252"/>
                  </a:lnTo>
                  <a:lnTo>
                    <a:pt x="1462746" y="242"/>
                  </a:lnTo>
                  <a:lnTo>
                    <a:pt x="1457142" y="232"/>
                  </a:lnTo>
                  <a:lnTo>
                    <a:pt x="1451537" y="223"/>
                  </a:lnTo>
                  <a:lnTo>
                    <a:pt x="1445933" y="214"/>
                  </a:lnTo>
                  <a:lnTo>
                    <a:pt x="1440329" y="204"/>
                  </a:lnTo>
                  <a:lnTo>
                    <a:pt x="1434724" y="195"/>
                  </a:lnTo>
                  <a:lnTo>
                    <a:pt x="1429120" y="187"/>
                  </a:lnTo>
                  <a:lnTo>
                    <a:pt x="1423515" y="178"/>
                  </a:lnTo>
                  <a:lnTo>
                    <a:pt x="1417911" y="169"/>
                  </a:lnTo>
                  <a:lnTo>
                    <a:pt x="1412307" y="161"/>
                  </a:lnTo>
                  <a:lnTo>
                    <a:pt x="1406702" y="153"/>
                  </a:lnTo>
                  <a:lnTo>
                    <a:pt x="1401098" y="145"/>
                  </a:lnTo>
                  <a:lnTo>
                    <a:pt x="1395493" y="138"/>
                  </a:lnTo>
                  <a:lnTo>
                    <a:pt x="1389889" y="130"/>
                  </a:lnTo>
                  <a:lnTo>
                    <a:pt x="1384285" y="123"/>
                  </a:lnTo>
                  <a:lnTo>
                    <a:pt x="1378680" y="117"/>
                  </a:lnTo>
                  <a:lnTo>
                    <a:pt x="1373076" y="110"/>
                  </a:lnTo>
                  <a:lnTo>
                    <a:pt x="1367471" y="104"/>
                  </a:lnTo>
                  <a:lnTo>
                    <a:pt x="1361867" y="98"/>
                  </a:lnTo>
                  <a:lnTo>
                    <a:pt x="1356263" y="92"/>
                  </a:lnTo>
                  <a:lnTo>
                    <a:pt x="1350658" y="87"/>
                  </a:lnTo>
                  <a:lnTo>
                    <a:pt x="1345054" y="82"/>
                  </a:lnTo>
                  <a:lnTo>
                    <a:pt x="1339449" y="77"/>
                  </a:lnTo>
                  <a:lnTo>
                    <a:pt x="1333845" y="72"/>
                  </a:lnTo>
                  <a:lnTo>
                    <a:pt x="1328241" y="67"/>
                  </a:lnTo>
                  <a:lnTo>
                    <a:pt x="1322636" y="63"/>
                  </a:lnTo>
                  <a:lnTo>
                    <a:pt x="1317032" y="59"/>
                  </a:lnTo>
                  <a:lnTo>
                    <a:pt x="1311427" y="55"/>
                  </a:lnTo>
                  <a:lnTo>
                    <a:pt x="1305823" y="52"/>
                  </a:lnTo>
                  <a:lnTo>
                    <a:pt x="1300219" y="48"/>
                  </a:lnTo>
                  <a:lnTo>
                    <a:pt x="1294614" y="45"/>
                  </a:lnTo>
                  <a:lnTo>
                    <a:pt x="1289010" y="42"/>
                  </a:lnTo>
                  <a:lnTo>
                    <a:pt x="1283406" y="39"/>
                  </a:lnTo>
                  <a:lnTo>
                    <a:pt x="1277801" y="36"/>
                  </a:lnTo>
                  <a:lnTo>
                    <a:pt x="1272197" y="34"/>
                  </a:lnTo>
                  <a:lnTo>
                    <a:pt x="1266592" y="31"/>
                  </a:lnTo>
                  <a:lnTo>
                    <a:pt x="1260988" y="29"/>
                  </a:lnTo>
                  <a:lnTo>
                    <a:pt x="1255384" y="27"/>
                  </a:lnTo>
                  <a:lnTo>
                    <a:pt x="1249779" y="25"/>
                  </a:lnTo>
                  <a:lnTo>
                    <a:pt x="1244175" y="23"/>
                  </a:lnTo>
                  <a:lnTo>
                    <a:pt x="1238570" y="21"/>
                  </a:lnTo>
                  <a:lnTo>
                    <a:pt x="1232966" y="19"/>
                  </a:lnTo>
                  <a:lnTo>
                    <a:pt x="1227362" y="18"/>
                  </a:lnTo>
                  <a:lnTo>
                    <a:pt x="1221757" y="16"/>
                  </a:lnTo>
                  <a:lnTo>
                    <a:pt x="1216153" y="15"/>
                  </a:lnTo>
                  <a:lnTo>
                    <a:pt x="1210548" y="13"/>
                  </a:lnTo>
                  <a:lnTo>
                    <a:pt x="1204944" y="12"/>
                  </a:lnTo>
                  <a:lnTo>
                    <a:pt x="1199340" y="11"/>
                  </a:lnTo>
                  <a:lnTo>
                    <a:pt x="1193735" y="10"/>
                  </a:lnTo>
                  <a:lnTo>
                    <a:pt x="1188131" y="9"/>
                  </a:lnTo>
                  <a:lnTo>
                    <a:pt x="1182526" y="8"/>
                  </a:lnTo>
                  <a:lnTo>
                    <a:pt x="1176922" y="7"/>
                  </a:lnTo>
                  <a:lnTo>
                    <a:pt x="1171318" y="6"/>
                  </a:lnTo>
                  <a:lnTo>
                    <a:pt x="1165713" y="6"/>
                  </a:lnTo>
                  <a:lnTo>
                    <a:pt x="1160109" y="5"/>
                  </a:lnTo>
                  <a:lnTo>
                    <a:pt x="1154504" y="4"/>
                  </a:lnTo>
                  <a:lnTo>
                    <a:pt x="1148900" y="4"/>
                  </a:lnTo>
                  <a:lnTo>
                    <a:pt x="1143296" y="3"/>
                  </a:lnTo>
                  <a:lnTo>
                    <a:pt x="1137691" y="3"/>
                  </a:lnTo>
                  <a:lnTo>
                    <a:pt x="1132087" y="2"/>
                  </a:lnTo>
                  <a:lnTo>
                    <a:pt x="1126482" y="2"/>
                  </a:lnTo>
                  <a:lnTo>
                    <a:pt x="1120878" y="2"/>
                  </a:lnTo>
                  <a:lnTo>
                    <a:pt x="1115274" y="1"/>
                  </a:lnTo>
                  <a:lnTo>
                    <a:pt x="1109669" y="1"/>
                  </a:lnTo>
                  <a:lnTo>
                    <a:pt x="1104065" y="1"/>
                  </a:lnTo>
                  <a:lnTo>
                    <a:pt x="1098461" y="1"/>
                  </a:lnTo>
                  <a:lnTo>
                    <a:pt x="1092856" y="0"/>
                  </a:lnTo>
                  <a:lnTo>
                    <a:pt x="1087252" y="0"/>
                  </a:lnTo>
                  <a:lnTo>
                    <a:pt x="1081647" y="0"/>
                  </a:lnTo>
                  <a:lnTo>
                    <a:pt x="1076043" y="0"/>
                  </a:lnTo>
                  <a:lnTo>
                    <a:pt x="1070439" y="0"/>
                  </a:lnTo>
                  <a:lnTo>
                    <a:pt x="1064834" y="0"/>
                  </a:lnTo>
                  <a:lnTo>
                    <a:pt x="1059230" y="0"/>
                  </a:lnTo>
                  <a:lnTo>
                    <a:pt x="1053625" y="0"/>
                  </a:lnTo>
                  <a:lnTo>
                    <a:pt x="1048021" y="0"/>
                  </a:lnTo>
                  <a:lnTo>
                    <a:pt x="1042417" y="0"/>
                  </a:lnTo>
                  <a:lnTo>
                    <a:pt x="1036812" y="1"/>
                  </a:lnTo>
                  <a:lnTo>
                    <a:pt x="1031208" y="1"/>
                  </a:lnTo>
                  <a:lnTo>
                    <a:pt x="1025603" y="1"/>
                  </a:lnTo>
                  <a:lnTo>
                    <a:pt x="1019999" y="1"/>
                  </a:lnTo>
                  <a:lnTo>
                    <a:pt x="1014395" y="1"/>
                  </a:lnTo>
                  <a:lnTo>
                    <a:pt x="1008790" y="2"/>
                  </a:lnTo>
                  <a:lnTo>
                    <a:pt x="1003186" y="2"/>
                  </a:lnTo>
                  <a:lnTo>
                    <a:pt x="997581" y="2"/>
                  </a:lnTo>
                  <a:lnTo>
                    <a:pt x="991977" y="3"/>
                  </a:lnTo>
                  <a:lnTo>
                    <a:pt x="986373" y="3"/>
                  </a:lnTo>
                  <a:lnTo>
                    <a:pt x="980768" y="4"/>
                  </a:lnTo>
                  <a:lnTo>
                    <a:pt x="975164" y="4"/>
                  </a:lnTo>
                  <a:lnTo>
                    <a:pt x="969559" y="5"/>
                  </a:lnTo>
                  <a:lnTo>
                    <a:pt x="963955" y="5"/>
                  </a:lnTo>
                  <a:lnTo>
                    <a:pt x="958351" y="6"/>
                  </a:lnTo>
                  <a:lnTo>
                    <a:pt x="952746" y="6"/>
                  </a:lnTo>
                  <a:lnTo>
                    <a:pt x="947142" y="7"/>
                  </a:lnTo>
                  <a:lnTo>
                    <a:pt x="941538" y="8"/>
                  </a:lnTo>
                  <a:lnTo>
                    <a:pt x="935933" y="9"/>
                  </a:lnTo>
                  <a:lnTo>
                    <a:pt x="930329" y="9"/>
                  </a:lnTo>
                  <a:lnTo>
                    <a:pt x="924724" y="10"/>
                  </a:lnTo>
                  <a:lnTo>
                    <a:pt x="919120" y="11"/>
                  </a:lnTo>
                  <a:lnTo>
                    <a:pt x="913516" y="12"/>
                  </a:lnTo>
                  <a:lnTo>
                    <a:pt x="907911" y="13"/>
                  </a:lnTo>
                  <a:lnTo>
                    <a:pt x="902307" y="14"/>
                  </a:lnTo>
                  <a:lnTo>
                    <a:pt x="896702" y="15"/>
                  </a:lnTo>
                  <a:lnTo>
                    <a:pt x="891098" y="16"/>
                  </a:lnTo>
                  <a:lnTo>
                    <a:pt x="885494" y="17"/>
                  </a:lnTo>
                  <a:lnTo>
                    <a:pt x="879889" y="18"/>
                  </a:lnTo>
                  <a:lnTo>
                    <a:pt x="874285" y="20"/>
                  </a:lnTo>
                  <a:lnTo>
                    <a:pt x="868680" y="21"/>
                  </a:lnTo>
                  <a:lnTo>
                    <a:pt x="863076" y="23"/>
                  </a:lnTo>
                  <a:lnTo>
                    <a:pt x="857472" y="24"/>
                  </a:lnTo>
                  <a:lnTo>
                    <a:pt x="851867" y="26"/>
                  </a:lnTo>
                  <a:lnTo>
                    <a:pt x="846263" y="27"/>
                  </a:lnTo>
                  <a:lnTo>
                    <a:pt x="840658" y="29"/>
                  </a:lnTo>
                  <a:lnTo>
                    <a:pt x="835054" y="31"/>
                  </a:lnTo>
                  <a:lnTo>
                    <a:pt x="829450" y="33"/>
                  </a:lnTo>
                  <a:lnTo>
                    <a:pt x="823845" y="35"/>
                  </a:lnTo>
                  <a:lnTo>
                    <a:pt x="818241" y="37"/>
                  </a:lnTo>
                  <a:lnTo>
                    <a:pt x="812636" y="39"/>
                  </a:lnTo>
                  <a:lnTo>
                    <a:pt x="807032" y="41"/>
                  </a:lnTo>
                  <a:lnTo>
                    <a:pt x="801428" y="44"/>
                  </a:lnTo>
                  <a:lnTo>
                    <a:pt x="795823" y="46"/>
                  </a:lnTo>
                  <a:lnTo>
                    <a:pt x="790219" y="49"/>
                  </a:lnTo>
                  <a:lnTo>
                    <a:pt x="784615" y="52"/>
                  </a:lnTo>
                  <a:lnTo>
                    <a:pt x="779010" y="55"/>
                  </a:lnTo>
                  <a:lnTo>
                    <a:pt x="773406" y="58"/>
                  </a:lnTo>
                  <a:lnTo>
                    <a:pt x="767801" y="61"/>
                  </a:lnTo>
                  <a:lnTo>
                    <a:pt x="762197" y="64"/>
                  </a:lnTo>
                  <a:lnTo>
                    <a:pt x="756593" y="68"/>
                  </a:lnTo>
                  <a:lnTo>
                    <a:pt x="750988" y="72"/>
                  </a:lnTo>
                  <a:lnTo>
                    <a:pt x="745384" y="76"/>
                  </a:lnTo>
                  <a:lnTo>
                    <a:pt x="739779" y="80"/>
                  </a:lnTo>
                  <a:lnTo>
                    <a:pt x="734175" y="84"/>
                  </a:lnTo>
                  <a:lnTo>
                    <a:pt x="728571" y="89"/>
                  </a:lnTo>
                  <a:lnTo>
                    <a:pt x="722966" y="94"/>
                  </a:lnTo>
                  <a:lnTo>
                    <a:pt x="717362" y="99"/>
                  </a:lnTo>
                  <a:lnTo>
                    <a:pt x="711757" y="105"/>
                  </a:lnTo>
                  <a:lnTo>
                    <a:pt x="706153" y="110"/>
                  </a:lnTo>
                  <a:lnTo>
                    <a:pt x="700549" y="116"/>
                  </a:lnTo>
                  <a:lnTo>
                    <a:pt x="694944" y="123"/>
                  </a:lnTo>
                  <a:lnTo>
                    <a:pt x="689340" y="130"/>
                  </a:lnTo>
                  <a:lnTo>
                    <a:pt x="683735" y="137"/>
                  </a:lnTo>
                  <a:lnTo>
                    <a:pt x="678131" y="144"/>
                  </a:lnTo>
                  <a:lnTo>
                    <a:pt x="672527" y="152"/>
                  </a:lnTo>
                  <a:lnTo>
                    <a:pt x="666922" y="161"/>
                  </a:lnTo>
                  <a:lnTo>
                    <a:pt x="661318" y="170"/>
                  </a:lnTo>
                  <a:lnTo>
                    <a:pt x="655713" y="179"/>
                  </a:lnTo>
                  <a:lnTo>
                    <a:pt x="650109" y="189"/>
                  </a:lnTo>
                  <a:lnTo>
                    <a:pt x="644505" y="200"/>
                  </a:lnTo>
                  <a:lnTo>
                    <a:pt x="638900" y="211"/>
                  </a:lnTo>
                  <a:lnTo>
                    <a:pt x="633296" y="223"/>
                  </a:lnTo>
                  <a:lnTo>
                    <a:pt x="627692" y="236"/>
                  </a:lnTo>
                  <a:lnTo>
                    <a:pt x="622087" y="249"/>
                  </a:lnTo>
                  <a:lnTo>
                    <a:pt x="616483" y="263"/>
                  </a:lnTo>
                  <a:lnTo>
                    <a:pt x="610878" y="279"/>
                  </a:lnTo>
                  <a:lnTo>
                    <a:pt x="605274" y="295"/>
                  </a:lnTo>
                  <a:lnTo>
                    <a:pt x="599670" y="312"/>
                  </a:lnTo>
                  <a:lnTo>
                    <a:pt x="594065" y="330"/>
                  </a:lnTo>
                  <a:lnTo>
                    <a:pt x="588461" y="349"/>
                  </a:lnTo>
                  <a:lnTo>
                    <a:pt x="582856" y="369"/>
                  </a:lnTo>
                  <a:lnTo>
                    <a:pt x="577252" y="391"/>
                  </a:lnTo>
                  <a:lnTo>
                    <a:pt x="571648" y="414"/>
                  </a:lnTo>
                  <a:lnTo>
                    <a:pt x="566043" y="439"/>
                  </a:lnTo>
                  <a:lnTo>
                    <a:pt x="560439" y="465"/>
                  </a:lnTo>
                  <a:lnTo>
                    <a:pt x="554834" y="493"/>
                  </a:lnTo>
                  <a:lnTo>
                    <a:pt x="549230" y="523"/>
                  </a:lnTo>
                  <a:lnTo>
                    <a:pt x="543626" y="554"/>
                  </a:lnTo>
                  <a:lnTo>
                    <a:pt x="538021" y="588"/>
                  </a:lnTo>
                  <a:lnTo>
                    <a:pt x="532417" y="624"/>
                  </a:lnTo>
                  <a:lnTo>
                    <a:pt x="526812" y="663"/>
                  </a:lnTo>
                  <a:lnTo>
                    <a:pt x="521208" y="704"/>
                  </a:lnTo>
                  <a:lnTo>
                    <a:pt x="515604" y="747"/>
                  </a:lnTo>
                  <a:lnTo>
                    <a:pt x="509999" y="794"/>
                  </a:lnTo>
                  <a:lnTo>
                    <a:pt x="504395" y="844"/>
                  </a:lnTo>
                  <a:lnTo>
                    <a:pt x="498790" y="897"/>
                  </a:lnTo>
                  <a:lnTo>
                    <a:pt x="493186" y="954"/>
                  </a:lnTo>
                  <a:lnTo>
                    <a:pt x="487582" y="1015"/>
                  </a:lnTo>
                  <a:lnTo>
                    <a:pt x="481977" y="1080"/>
                  </a:lnTo>
                  <a:lnTo>
                    <a:pt x="476373" y="1149"/>
                  </a:lnTo>
                  <a:lnTo>
                    <a:pt x="470769" y="1224"/>
                  </a:lnTo>
                  <a:lnTo>
                    <a:pt x="465164" y="1303"/>
                  </a:lnTo>
                  <a:lnTo>
                    <a:pt x="459560" y="1388"/>
                  </a:lnTo>
                  <a:lnTo>
                    <a:pt x="453955" y="1480"/>
                  </a:lnTo>
                  <a:lnTo>
                    <a:pt x="448351" y="1577"/>
                  </a:lnTo>
                  <a:lnTo>
                    <a:pt x="442747" y="1682"/>
                  </a:lnTo>
                  <a:lnTo>
                    <a:pt x="437142" y="1794"/>
                  </a:lnTo>
                  <a:lnTo>
                    <a:pt x="431538" y="1914"/>
                  </a:lnTo>
                  <a:lnTo>
                    <a:pt x="425933" y="2043"/>
                  </a:lnTo>
                  <a:lnTo>
                    <a:pt x="420329" y="2181"/>
                  </a:lnTo>
                  <a:lnTo>
                    <a:pt x="414725" y="2329"/>
                  </a:lnTo>
                  <a:lnTo>
                    <a:pt x="409120" y="2488"/>
                  </a:lnTo>
                  <a:lnTo>
                    <a:pt x="403516" y="2659"/>
                  </a:lnTo>
                  <a:lnTo>
                    <a:pt x="397911" y="2841"/>
                  </a:lnTo>
                  <a:lnTo>
                    <a:pt x="392307" y="3038"/>
                  </a:lnTo>
                  <a:lnTo>
                    <a:pt x="386703" y="3248"/>
                  </a:lnTo>
                  <a:lnTo>
                    <a:pt x="381098" y="3474"/>
                  </a:lnTo>
                  <a:lnTo>
                    <a:pt x="375494" y="3717"/>
                  </a:lnTo>
                  <a:lnTo>
                    <a:pt x="369889" y="3978"/>
                  </a:lnTo>
                  <a:lnTo>
                    <a:pt x="364285" y="4258"/>
                  </a:lnTo>
                  <a:lnTo>
                    <a:pt x="358681" y="4559"/>
                  </a:lnTo>
                  <a:lnTo>
                    <a:pt x="353076" y="4882"/>
                  </a:lnTo>
                  <a:lnTo>
                    <a:pt x="347472" y="5229"/>
                  </a:lnTo>
                  <a:lnTo>
                    <a:pt x="341867" y="5602"/>
                  </a:lnTo>
                  <a:lnTo>
                    <a:pt x="336263" y="6003"/>
                  </a:lnTo>
                  <a:lnTo>
                    <a:pt x="330659" y="6433"/>
                  </a:lnTo>
                  <a:lnTo>
                    <a:pt x="325054" y="6896"/>
                  </a:lnTo>
                  <a:lnTo>
                    <a:pt x="319450" y="7393"/>
                  </a:lnTo>
                  <a:lnTo>
                    <a:pt x="313846" y="7926"/>
                  </a:lnTo>
                  <a:lnTo>
                    <a:pt x="308241" y="8500"/>
                  </a:lnTo>
                  <a:lnTo>
                    <a:pt x="302637" y="9116"/>
                  </a:lnTo>
                  <a:lnTo>
                    <a:pt x="297032" y="9778"/>
                  </a:lnTo>
                  <a:lnTo>
                    <a:pt x="291428" y="10489"/>
                  </a:lnTo>
                  <a:lnTo>
                    <a:pt x="285824" y="11253"/>
                  </a:lnTo>
                  <a:lnTo>
                    <a:pt x="280219" y="12073"/>
                  </a:lnTo>
                  <a:lnTo>
                    <a:pt x="274615" y="12953"/>
                  </a:lnTo>
                  <a:lnTo>
                    <a:pt x="269010" y="13898"/>
                  </a:lnTo>
                  <a:lnTo>
                    <a:pt x="263406" y="14911"/>
                  </a:lnTo>
                  <a:lnTo>
                    <a:pt x="257802" y="15998"/>
                  </a:lnTo>
                  <a:lnTo>
                    <a:pt x="252197" y="17164"/>
                  </a:lnTo>
                  <a:lnTo>
                    <a:pt x="246593" y="18414"/>
                  </a:lnTo>
                  <a:lnTo>
                    <a:pt x="240988" y="19753"/>
                  </a:lnTo>
                  <a:lnTo>
                    <a:pt x="235384" y="21187"/>
                  </a:lnTo>
                  <a:lnTo>
                    <a:pt x="229780" y="22723"/>
                  </a:lnTo>
                  <a:lnTo>
                    <a:pt x="224175" y="24365"/>
                  </a:lnTo>
                  <a:lnTo>
                    <a:pt x="218571" y="26122"/>
                  </a:lnTo>
                  <a:lnTo>
                    <a:pt x="212966" y="27999"/>
                  </a:lnTo>
                  <a:lnTo>
                    <a:pt x="207362" y="30003"/>
                  </a:lnTo>
                  <a:lnTo>
                    <a:pt x="201758" y="32142"/>
                  </a:lnTo>
                  <a:lnTo>
                    <a:pt x="196153" y="34423"/>
                  </a:lnTo>
                  <a:lnTo>
                    <a:pt x="190549" y="36853"/>
                  </a:lnTo>
                  <a:lnTo>
                    <a:pt x="184944" y="39439"/>
                  </a:lnTo>
                  <a:lnTo>
                    <a:pt x="179340" y="42190"/>
                  </a:lnTo>
                  <a:lnTo>
                    <a:pt x="173736" y="45112"/>
                  </a:lnTo>
                  <a:lnTo>
                    <a:pt x="168131" y="48212"/>
                  </a:lnTo>
                  <a:lnTo>
                    <a:pt x="162527" y="51499"/>
                  </a:lnTo>
                  <a:lnTo>
                    <a:pt x="156923" y="54978"/>
                  </a:lnTo>
                  <a:lnTo>
                    <a:pt x="151318" y="58657"/>
                  </a:lnTo>
                  <a:lnTo>
                    <a:pt x="145714" y="62541"/>
                  </a:lnTo>
                  <a:lnTo>
                    <a:pt x="140109" y="66637"/>
                  </a:lnTo>
                  <a:lnTo>
                    <a:pt x="134505" y="70948"/>
                  </a:lnTo>
                  <a:lnTo>
                    <a:pt x="128901" y="75481"/>
                  </a:lnTo>
                  <a:lnTo>
                    <a:pt x="123296" y="80238"/>
                  </a:lnTo>
                  <a:lnTo>
                    <a:pt x="117692" y="85222"/>
                  </a:lnTo>
                  <a:lnTo>
                    <a:pt x="112087" y="90435"/>
                  </a:lnTo>
                  <a:lnTo>
                    <a:pt x="106483" y="95878"/>
                  </a:lnTo>
                  <a:lnTo>
                    <a:pt x="100879" y="101549"/>
                  </a:lnTo>
                  <a:lnTo>
                    <a:pt x="95274" y="107448"/>
                  </a:lnTo>
                  <a:lnTo>
                    <a:pt x="89670" y="113571"/>
                  </a:lnTo>
                  <a:lnTo>
                    <a:pt x="84065" y="119914"/>
                  </a:lnTo>
                  <a:lnTo>
                    <a:pt x="78461" y="126471"/>
                  </a:lnTo>
                  <a:lnTo>
                    <a:pt x="72857" y="133236"/>
                  </a:lnTo>
                  <a:lnTo>
                    <a:pt x="67252" y="140200"/>
                  </a:lnTo>
                  <a:lnTo>
                    <a:pt x="61648" y="147353"/>
                  </a:lnTo>
                  <a:lnTo>
                    <a:pt x="56043" y="154684"/>
                  </a:lnTo>
                  <a:lnTo>
                    <a:pt x="50439" y="162183"/>
                  </a:lnTo>
                  <a:lnTo>
                    <a:pt x="44835" y="169835"/>
                  </a:lnTo>
                  <a:lnTo>
                    <a:pt x="39230" y="177626"/>
                  </a:lnTo>
                  <a:lnTo>
                    <a:pt x="33626" y="185542"/>
                  </a:lnTo>
                  <a:lnTo>
                    <a:pt x="28021" y="193568"/>
                  </a:lnTo>
                  <a:lnTo>
                    <a:pt x="22417" y="201686"/>
                  </a:lnTo>
                  <a:lnTo>
                    <a:pt x="16813" y="209882"/>
                  </a:lnTo>
                  <a:lnTo>
                    <a:pt x="11208" y="218138"/>
                  </a:lnTo>
                  <a:lnTo>
                    <a:pt x="5604" y="226438"/>
                  </a:lnTo>
                  <a:lnTo>
                    <a:pt x="0" y="234766"/>
                  </a:lnTo>
                  <a:close/>
                </a:path>
              </a:pathLst>
            </a:custGeom>
            <a:solidFill>
              <a:srgbClr val="F78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691486" y="1848688"/>
              <a:ext cx="1883076" cy="214516"/>
            </a:xfrm>
            <a:custGeom>
              <a:avLst/>
              <a:pathLst>
                <a:path w="1883076" h="214516">
                  <a:moveTo>
                    <a:pt x="0" y="214516"/>
                  </a:moveTo>
                  <a:lnTo>
                    <a:pt x="5604" y="206980"/>
                  </a:lnTo>
                  <a:lnTo>
                    <a:pt x="11208" y="199464"/>
                  </a:lnTo>
                  <a:lnTo>
                    <a:pt x="16813" y="191983"/>
                  </a:lnTo>
                  <a:lnTo>
                    <a:pt x="22417" y="184551"/>
                  </a:lnTo>
                  <a:lnTo>
                    <a:pt x="28021" y="177185"/>
                  </a:lnTo>
                  <a:lnTo>
                    <a:pt x="33626" y="169899"/>
                  </a:lnTo>
                  <a:lnTo>
                    <a:pt x="39230" y="162708"/>
                  </a:lnTo>
                  <a:lnTo>
                    <a:pt x="44835" y="155626"/>
                  </a:lnTo>
                  <a:lnTo>
                    <a:pt x="50439" y="148668"/>
                  </a:lnTo>
                  <a:lnTo>
                    <a:pt x="56043" y="141844"/>
                  </a:lnTo>
                  <a:lnTo>
                    <a:pt x="61648" y="135169"/>
                  </a:lnTo>
                  <a:lnTo>
                    <a:pt x="67252" y="128653"/>
                  </a:lnTo>
                  <a:lnTo>
                    <a:pt x="72857" y="122307"/>
                  </a:lnTo>
                  <a:lnTo>
                    <a:pt x="78461" y="116138"/>
                  </a:lnTo>
                  <a:lnTo>
                    <a:pt x="84065" y="110156"/>
                  </a:lnTo>
                  <a:lnTo>
                    <a:pt x="89670" y="104367"/>
                  </a:lnTo>
                  <a:lnTo>
                    <a:pt x="95274" y="98775"/>
                  </a:lnTo>
                  <a:lnTo>
                    <a:pt x="100879" y="93386"/>
                  </a:lnTo>
                  <a:lnTo>
                    <a:pt x="106483" y="88202"/>
                  </a:lnTo>
                  <a:lnTo>
                    <a:pt x="112087" y="83226"/>
                  </a:lnTo>
                  <a:lnTo>
                    <a:pt x="117692" y="78456"/>
                  </a:lnTo>
                  <a:lnTo>
                    <a:pt x="123296" y="73895"/>
                  </a:lnTo>
                  <a:lnTo>
                    <a:pt x="128901" y="69539"/>
                  </a:lnTo>
                  <a:lnTo>
                    <a:pt x="134505" y="65387"/>
                  </a:lnTo>
                  <a:lnTo>
                    <a:pt x="140109" y="61435"/>
                  </a:lnTo>
                  <a:lnTo>
                    <a:pt x="145714" y="57680"/>
                  </a:lnTo>
                  <a:lnTo>
                    <a:pt x="151318" y="54118"/>
                  </a:lnTo>
                  <a:lnTo>
                    <a:pt x="156923" y="50742"/>
                  </a:lnTo>
                  <a:lnTo>
                    <a:pt x="162527" y="47548"/>
                  </a:lnTo>
                  <a:lnTo>
                    <a:pt x="168131" y="44530"/>
                  </a:lnTo>
                  <a:lnTo>
                    <a:pt x="173736" y="41682"/>
                  </a:lnTo>
                  <a:lnTo>
                    <a:pt x="179340" y="38996"/>
                  </a:lnTo>
                  <a:lnTo>
                    <a:pt x="184944" y="36467"/>
                  </a:lnTo>
                  <a:lnTo>
                    <a:pt x="190549" y="34088"/>
                  </a:lnTo>
                  <a:lnTo>
                    <a:pt x="196153" y="31852"/>
                  </a:lnTo>
                  <a:lnTo>
                    <a:pt x="201758" y="29753"/>
                  </a:lnTo>
                  <a:lnTo>
                    <a:pt x="207362" y="27783"/>
                  </a:lnTo>
                  <a:lnTo>
                    <a:pt x="212966" y="25937"/>
                  </a:lnTo>
                  <a:lnTo>
                    <a:pt x="218571" y="24207"/>
                  </a:lnTo>
                  <a:lnTo>
                    <a:pt x="224175" y="22588"/>
                  </a:lnTo>
                  <a:lnTo>
                    <a:pt x="229780" y="21073"/>
                  </a:lnTo>
                  <a:lnTo>
                    <a:pt x="235384" y="19656"/>
                  </a:lnTo>
                  <a:lnTo>
                    <a:pt x="240988" y="18333"/>
                  </a:lnTo>
                  <a:lnTo>
                    <a:pt x="246593" y="17096"/>
                  </a:lnTo>
                  <a:lnTo>
                    <a:pt x="252197" y="15942"/>
                  </a:lnTo>
                  <a:lnTo>
                    <a:pt x="257802" y="14865"/>
                  </a:lnTo>
                  <a:lnTo>
                    <a:pt x="263406" y="13860"/>
                  </a:lnTo>
                  <a:lnTo>
                    <a:pt x="269010" y="12922"/>
                  </a:lnTo>
                  <a:lnTo>
                    <a:pt x="274615" y="12049"/>
                  </a:lnTo>
                  <a:lnTo>
                    <a:pt x="280219" y="11234"/>
                  </a:lnTo>
                  <a:lnTo>
                    <a:pt x="285824" y="10475"/>
                  </a:lnTo>
                  <a:lnTo>
                    <a:pt x="291428" y="9768"/>
                  </a:lnTo>
                  <a:lnTo>
                    <a:pt x="297032" y="9109"/>
                  </a:lnTo>
                  <a:lnTo>
                    <a:pt x="302637" y="8496"/>
                  </a:lnTo>
                  <a:lnTo>
                    <a:pt x="308241" y="7925"/>
                  </a:lnTo>
                  <a:lnTo>
                    <a:pt x="313846" y="7393"/>
                  </a:lnTo>
                  <a:lnTo>
                    <a:pt x="319450" y="6897"/>
                  </a:lnTo>
                  <a:lnTo>
                    <a:pt x="325054" y="6436"/>
                  </a:lnTo>
                  <a:lnTo>
                    <a:pt x="330659" y="6007"/>
                  </a:lnTo>
                  <a:lnTo>
                    <a:pt x="336263" y="5607"/>
                  </a:lnTo>
                  <a:lnTo>
                    <a:pt x="341867" y="5234"/>
                  </a:lnTo>
                  <a:lnTo>
                    <a:pt x="347472" y="4888"/>
                  </a:lnTo>
                  <a:lnTo>
                    <a:pt x="353076" y="4565"/>
                  </a:lnTo>
                  <a:lnTo>
                    <a:pt x="358681" y="4265"/>
                  </a:lnTo>
                  <a:lnTo>
                    <a:pt x="364285" y="3985"/>
                  </a:lnTo>
                  <a:lnTo>
                    <a:pt x="369889" y="3724"/>
                  </a:lnTo>
                  <a:lnTo>
                    <a:pt x="375494" y="3481"/>
                  </a:lnTo>
                  <a:lnTo>
                    <a:pt x="381098" y="3255"/>
                  </a:lnTo>
                  <a:lnTo>
                    <a:pt x="386703" y="3044"/>
                  </a:lnTo>
                  <a:lnTo>
                    <a:pt x="392307" y="2848"/>
                  </a:lnTo>
                  <a:lnTo>
                    <a:pt x="397911" y="2665"/>
                  </a:lnTo>
                  <a:lnTo>
                    <a:pt x="403516" y="2494"/>
                  </a:lnTo>
                  <a:lnTo>
                    <a:pt x="409120" y="2335"/>
                  </a:lnTo>
                  <a:lnTo>
                    <a:pt x="414725" y="2187"/>
                  </a:lnTo>
                  <a:lnTo>
                    <a:pt x="420329" y="2049"/>
                  </a:lnTo>
                  <a:lnTo>
                    <a:pt x="425933" y="1920"/>
                  </a:lnTo>
                  <a:lnTo>
                    <a:pt x="431538" y="1799"/>
                  </a:lnTo>
                  <a:lnTo>
                    <a:pt x="437142" y="1687"/>
                  </a:lnTo>
                  <a:lnTo>
                    <a:pt x="442747" y="1582"/>
                  </a:lnTo>
                  <a:lnTo>
                    <a:pt x="448351" y="1484"/>
                  </a:lnTo>
                  <a:lnTo>
                    <a:pt x="453955" y="1393"/>
                  </a:lnTo>
                  <a:lnTo>
                    <a:pt x="459560" y="1307"/>
                  </a:lnTo>
                  <a:lnTo>
                    <a:pt x="465164" y="1227"/>
                  </a:lnTo>
                  <a:lnTo>
                    <a:pt x="470769" y="1153"/>
                  </a:lnTo>
                  <a:lnTo>
                    <a:pt x="476373" y="1083"/>
                  </a:lnTo>
                  <a:lnTo>
                    <a:pt x="481977" y="1018"/>
                  </a:lnTo>
                  <a:lnTo>
                    <a:pt x="487582" y="957"/>
                  </a:lnTo>
                  <a:lnTo>
                    <a:pt x="493186" y="900"/>
                  </a:lnTo>
                  <a:lnTo>
                    <a:pt x="498790" y="846"/>
                  </a:lnTo>
                  <a:lnTo>
                    <a:pt x="504395" y="796"/>
                  </a:lnTo>
                  <a:lnTo>
                    <a:pt x="509999" y="750"/>
                  </a:lnTo>
                  <a:lnTo>
                    <a:pt x="515604" y="706"/>
                  </a:lnTo>
                  <a:lnTo>
                    <a:pt x="521208" y="665"/>
                  </a:lnTo>
                  <a:lnTo>
                    <a:pt x="526812" y="626"/>
                  </a:lnTo>
                  <a:lnTo>
                    <a:pt x="532417" y="590"/>
                  </a:lnTo>
                  <a:lnTo>
                    <a:pt x="538021" y="556"/>
                  </a:lnTo>
                  <a:lnTo>
                    <a:pt x="543626" y="524"/>
                  </a:lnTo>
                  <a:lnTo>
                    <a:pt x="549230" y="494"/>
                  </a:lnTo>
                  <a:lnTo>
                    <a:pt x="554834" y="466"/>
                  </a:lnTo>
                  <a:lnTo>
                    <a:pt x="560439" y="440"/>
                  </a:lnTo>
                  <a:lnTo>
                    <a:pt x="566043" y="415"/>
                  </a:lnTo>
                  <a:lnTo>
                    <a:pt x="571648" y="392"/>
                  </a:lnTo>
                  <a:lnTo>
                    <a:pt x="577252" y="370"/>
                  </a:lnTo>
                  <a:lnTo>
                    <a:pt x="582856" y="350"/>
                  </a:lnTo>
                  <a:lnTo>
                    <a:pt x="588461" y="331"/>
                  </a:lnTo>
                  <a:lnTo>
                    <a:pt x="594065" y="312"/>
                  </a:lnTo>
                  <a:lnTo>
                    <a:pt x="599670" y="295"/>
                  </a:lnTo>
                  <a:lnTo>
                    <a:pt x="605274" y="279"/>
                  </a:lnTo>
                  <a:lnTo>
                    <a:pt x="610878" y="264"/>
                  </a:lnTo>
                  <a:lnTo>
                    <a:pt x="616483" y="250"/>
                  </a:lnTo>
                  <a:lnTo>
                    <a:pt x="622087" y="236"/>
                  </a:lnTo>
                  <a:lnTo>
                    <a:pt x="627692" y="224"/>
                  </a:lnTo>
                  <a:lnTo>
                    <a:pt x="633296" y="212"/>
                  </a:lnTo>
                  <a:lnTo>
                    <a:pt x="638900" y="200"/>
                  </a:lnTo>
                  <a:lnTo>
                    <a:pt x="644505" y="190"/>
                  </a:lnTo>
                  <a:lnTo>
                    <a:pt x="650109" y="180"/>
                  </a:lnTo>
                  <a:lnTo>
                    <a:pt x="655713" y="170"/>
                  </a:lnTo>
                  <a:lnTo>
                    <a:pt x="661318" y="161"/>
                  </a:lnTo>
                  <a:lnTo>
                    <a:pt x="666922" y="153"/>
                  </a:lnTo>
                  <a:lnTo>
                    <a:pt x="672527" y="145"/>
                  </a:lnTo>
                  <a:lnTo>
                    <a:pt x="678131" y="137"/>
                  </a:lnTo>
                  <a:lnTo>
                    <a:pt x="683735" y="130"/>
                  </a:lnTo>
                  <a:lnTo>
                    <a:pt x="689340" y="123"/>
                  </a:lnTo>
                  <a:lnTo>
                    <a:pt x="694944" y="117"/>
                  </a:lnTo>
                  <a:lnTo>
                    <a:pt x="700549" y="110"/>
                  </a:lnTo>
                  <a:lnTo>
                    <a:pt x="706153" y="105"/>
                  </a:lnTo>
                  <a:lnTo>
                    <a:pt x="711757" y="99"/>
                  </a:lnTo>
                  <a:lnTo>
                    <a:pt x="717362" y="94"/>
                  </a:lnTo>
                  <a:lnTo>
                    <a:pt x="722966" y="89"/>
                  </a:lnTo>
                  <a:lnTo>
                    <a:pt x="728571" y="84"/>
                  </a:lnTo>
                  <a:lnTo>
                    <a:pt x="734175" y="80"/>
                  </a:lnTo>
                  <a:lnTo>
                    <a:pt x="739779" y="76"/>
                  </a:lnTo>
                  <a:lnTo>
                    <a:pt x="745384" y="72"/>
                  </a:lnTo>
                  <a:lnTo>
                    <a:pt x="750988" y="68"/>
                  </a:lnTo>
                  <a:lnTo>
                    <a:pt x="756593" y="64"/>
                  </a:lnTo>
                  <a:lnTo>
                    <a:pt x="762197" y="61"/>
                  </a:lnTo>
                  <a:lnTo>
                    <a:pt x="767801" y="58"/>
                  </a:lnTo>
                  <a:lnTo>
                    <a:pt x="773406" y="54"/>
                  </a:lnTo>
                  <a:lnTo>
                    <a:pt x="779010" y="52"/>
                  </a:lnTo>
                  <a:lnTo>
                    <a:pt x="784615" y="49"/>
                  </a:lnTo>
                  <a:lnTo>
                    <a:pt x="790219" y="46"/>
                  </a:lnTo>
                  <a:lnTo>
                    <a:pt x="795823" y="43"/>
                  </a:lnTo>
                  <a:lnTo>
                    <a:pt x="801428" y="41"/>
                  </a:lnTo>
                  <a:lnTo>
                    <a:pt x="807032" y="39"/>
                  </a:lnTo>
                  <a:lnTo>
                    <a:pt x="812636" y="37"/>
                  </a:lnTo>
                  <a:lnTo>
                    <a:pt x="818241" y="34"/>
                  </a:lnTo>
                  <a:lnTo>
                    <a:pt x="823845" y="32"/>
                  </a:lnTo>
                  <a:lnTo>
                    <a:pt x="829450" y="31"/>
                  </a:lnTo>
                  <a:lnTo>
                    <a:pt x="835054" y="29"/>
                  </a:lnTo>
                  <a:lnTo>
                    <a:pt x="840658" y="27"/>
                  </a:lnTo>
                  <a:lnTo>
                    <a:pt x="846263" y="25"/>
                  </a:lnTo>
                  <a:lnTo>
                    <a:pt x="851867" y="24"/>
                  </a:lnTo>
                  <a:lnTo>
                    <a:pt x="857472" y="22"/>
                  </a:lnTo>
                  <a:lnTo>
                    <a:pt x="863076" y="21"/>
                  </a:lnTo>
                  <a:lnTo>
                    <a:pt x="868680" y="20"/>
                  </a:lnTo>
                  <a:lnTo>
                    <a:pt x="874285" y="18"/>
                  </a:lnTo>
                  <a:lnTo>
                    <a:pt x="879889" y="17"/>
                  </a:lnTo>
                  <a:lnTo>
                    <a:pt x="885494" y="16"/>
                  </a:lnTo>
                  <a:lnTo>
                    <a:pt x="891098" y="15"/>
                  </a:lnTo>
                  <a:lnTo>
                    <a:pt x="896702" y="14"/>
                  </a:lnTo>
                  <a:lnTo>
                    <a:pt x="902307" y="13"/>
                  </a:lnTo>
                  <a:lnTo>
                    <a:pt x="907911" y="12"/>
                  </a:lnTo>
                  <a:lnTo>
                    <a:pt x="913516" y="11"/>
                  </a:lnTo>
                  <a:lnTo>
                    <a:pt x="919120" y="10"/>
                  </a:lnTo>
                  <a:lnTo>
                    <a:pt x="924724" y="9"/>
                  </a:lnTo>
                  <a:lnTo>
                    <a:pt x="930329" y="8"/>
                  </a:lnTo>
                  <a:lnTo>
                    <a:pt x="935933" y="7"/>
                  </a:lnTo>
                  <a:lnTo>
                    <a:pt x="941538" y="7"/>
                  </a:lnTo>
                  <a:lnTo>
                    <a:pt x="947142" y="6"/>
                  </a:lnTo>
                  <a:lnTo>
                    <a:pt x="952746" y="5"/>
                  </a:lnTo>
                  <a:lnTo>
                    <a:pt x="958351" y="5"/>
                  </a:lnTo>
                  <a:lnTo>
                    <a:pt x="963955" y="4"/>
                  </a:lnTo>
                  <a:lnTo>
                    <a:pt x="969559" y="4"/>
                  </a:lnTo>
                  <a:lnTo>
                    <a:pt x="975164" y="3"/>
                  </a:lnTo>
                  <a:lnTo>
                    <a:pt x="980768" y="3"/>
                  </a:lnTo>
                  <a:lnTo>
                    <a:pt x="986373" y="2"/>
                  </a:lnTo>
                  <a:lnTo>
                    <a:pt x="991977" y="2"/>
                  </a:lnTo>
                  <a:lnTo>
                    <a:pt x="997581" y="2"/>
                  </a:lnTo>
                  <a:lnTo>
                    <a:pt x="1003186" y="1"/>
                  </a:lnTo>
                  <a:lnTo>
                    <a:pt x="1008790" y="1"/>
                  </a:lnTo>
                  <a:lnTo>
                    <a:pt x="1014395" y="1"/>
                  </a:lnTo>
                  <a:lnTo>
                    <a:pt x="1019999" y="0"/>
                  </a:lnTo>
                  <a:lnTo>
                    <a:pt x="1025603" y="0"/>
                  </a:lnTo>
                  <a:lnTo>
                    <a:pt x="1031208" y="0"/>
                  </a:lnTo>
                  <a:lnTo>
                    <a:pt x="1036812" y="0"/>
                  </a:lnTo>
                  <a:lnTo>
                    <a:pt x="1042417" y="0"/>
                  </a:lnTo>
                  <a:lnTo>
                    <a:pt x="1048021" y="0"/>
                  </a:lnTo>
                  <a:lnTo>
                    <a:pt x="1053625" y="0"/>
                  </a:lnTo>
                  <a:lnTo>
                    <a:pt x="1059230" y="0"/>
                  </a:lnTo>
                  <a:lnTo>
                    <a:pt x="1064834" y="0"/>
                  </a:lnTo>
                  <a:lnTo>
                    <a:pt x="1070439" y="0"/>
                  </a:lnTo>
                  <a:lnTo>
                    <a:pt x="1076043" y="0"/>
                  </a:lnTo>
                  <a:lnTo>
                    <a:pt x="1081647" y="0"/>
                  </a:lnTo>
                  <a:lnTo>
                    <a:pt x="1087252" y="0"/>
                  </a:lnTo>
                  <a:lnTo>
                    <a:pt x="1092856" y="0"/>
                  </a:lnTo>
                  <a:lnTo>
                    <a:pt x="1098461" y="0"/>
                  </a:lnTo>
                  <a:lnTo>
                    <a:pt x="1104065" y="0"/>
                  </a:lnTo>
                  <a:lnTo>
                    <a:pt x="1109669" y="1"/>
                  </a:lnTo>
                  <a:lnTo>
                    <a:pt x="1115274" y="1"/>
                  </a:lnTo>
                  <a:lnTo>
                    <a:pt x="1120878" y="1"/>
                  </a:lnTo>
                  <a:lnTo>
                    <a:pt x="1126482" y="1"/>
                  </a:lnTo>
                  <a:lnTo>
                    <a:pt x="1132087" y="2"/>
                  </a:lnTo>
                  <a:lnTo>
                    <a:pt x="1137691" y="2"/>
                  </a:lnTo>
                  <a:lnTo>
                    <a:pt x="1143296" y="3"/>
                  </a:lnTo>
                  <a:lnTo>
                    <a:pt x="1148900" y="3"/>
                  </a:lnTo>
                  <a:lnTo>
                    <a:pt x="1154504" y="4"/>
                  </a:lnTo>
                  <a:lnTo>
                    <a:pt x="1160109" y="5"/>
                  </a:lnTo>
                  <a:lnTo>
                    <a:pt x="1165713" y="5"/>
                  </a:lnTo>
                  <a:lnTo>
                    <a:pt x="1171318" y="6"/>
                  </a:lnTo>
                  <a:lnTo>
                    <a:pt x="1176922" y="7"/>
                  </a:lnTo>
                  <a:lnTo>
                    <a:pt x="1182526" y="8"/>
                  </a:lnTo>
                  <a:lnTo>
                    <a:pt x="1188131" y="9"/>
                  </a:lnTo>
                  <a:lnTo>
                    <a:pt x="1193735" y="10"/>
                  </a:lnTo>
                  <a:lnTo>
                    <a:pt x="1199340" y="11"/>
                  </a:lnTo>
                  <a:lnTo>
                    <a:pt x="1204944" y="12"/>
                  </a:lnTo>
                  <a:lnTo>
                    <a:pt x="1210548" y="13"/>
                  </a:lnTo>
                  <a:lnTo>
                    <a:pt x="1216153" y="14"/>
                  </a:lnTo>
                  <a:lnTo>
                    <a:pt x="1221757" y="16"/>
                  </a:lnTo>
                  <a:lnTo>
                    <a:pt x="1227362" y="17"/>
                  </a:lnTo>
                  <a:lnTo>
                    <a:pt x="1232966" y="19"/>
                  </a:lnTo>
                  <a:lnTo>
                    <a:pt x="1238570" y="20"/>
                  </a:lnTo>
                  <a:lnTo>
                    <a:pt x="1244175" y="22"/>
                  </a:lnTo>
                  <a:lnTo>
                    <a:pt x="1249779" y="24"/>
                  </a:lnTo>
                  <a:lnTo>
                    <a:pt x="1255384" y="26"/>
                  </a:lnTo>
                  <a:lnTo>
                    <a:pt x="1260988" y="28"/>
                  </a:lnTo>
                  <a:lnTo>
                    <a:pt x="1266592" y="31"/>
                  </a:lnTo>
                  <a:lnTo>
                    <a:pt x="1272197" y="33"/>
                  </a:lnTo>
                  <a:lnTo>
                    <a:pt x="1277801" y="36"/>
                  </a:lnTo>
                  <a:lnTo>
                    <a:pt x="1283406" y="38"/>
                  </a:lnTo>
                  <a:lnTo>
                    <a:pt x="1289010" y="41"/>
                  </a:lnTo>
                  <a:lnTo>
                    <a:pt x="1294614" y="44"/>
                  </a:lnTo>
                  <a:lnTo>
                    <a:pt x="1300219" y="48"/>
                  </a:lnTo>
                  <a:lnTo>
                    <a:pt x="1305823" y="51"/>
                  </a:lnTo>
                  <a:lnTo>
                    <a:pt x="1311427" y="55"/>
                  </a:lnTo>
                  <a:lnTo>
                    <a:pt x="1317032" y="59"/>
                  </a:lnTo>
                  <a:lnTo>
                    <a:pt x="1322636" y="63"/>
                  </a:lnTo>
                  <a:lnTo>
                    <a:pt x="1328241" y="67"/>
                  </a:lnTo>
                  <a:lnTo>
                    <a:pt x="1333845" y="71"/>
                  </a:lnTo>
                  <a:lnTo>
                    <a:pt x="1339449" y="76"/>
                  </a:lnTo>
                  <a:lnTo>
                    <a:pt x="1345054" y="81"/>
                  </a:lnTo>
                  <a:lnTo>
                    <a:pt x="1350658" y="86"/>
                  </a:lnTo>
                  <a:lnTo>
                    <a:pt x="1356263" y="92"/>
                  </a:lnTo>
                  <a:lnTo>
                    <a:pt x="1361867" y="97"/>
                  </a:lnTo>
                  <a:lnTo>
                    <a:pt x="1367471" y="103"/>
                  </a:lnTo>
                  <a:lnTo>
                    <a:pt x="1373076" y="109"/>
                  </a:lnTo>
                  <a:lnTo>
                    <a:pt x="1378680" y="116"/>
                  </a:lnTo>
                  <a:lnTo>
                    <a:pt x="1384285" y="123"/>
                  </a:lnTo>
                  <a:lnTo>
                    <a:pt x="1389889" y="130"/>
                  </a:lnTo>
                  <a:lnTo>
                    <a:pt x="1395493" y="137"/>
                  </a:lnTo>
                  <a:lnTo>
                    <a:pt x="1401098" y="145"/>
                  </a:lnTo>
                  <a:lnTo>
                    <a:pt x="1406702" y="152"/>
                  </a:lnTo>
                  <a:lnTo>
                    <a:pt x="1412307" y="160"/>
                  </a:lnTo>
                  <a:lnTo>
                    <a:pt x="1417911" y="169"/>
                  </a:lnTo>
                  <a:lnTo>
                    <a:pt x="1423515" y="177"/>
                  </a:lnTo>
                  <a:lnTo>
                    <a:pt x="1429120" y="186"/>
                  </a:lnTo>
                  <a:lnTo>
                    <a:pt x="1434724" y="195"/>
                  </a:lnTo>
                  <a:lnTo>
                    <a:pt x="1440329" y="204"/>
                  </a:lnTo>
                  <a:lnTo>
                    <a:pt x="1445933" y="213"/>
                  </a:lnTo>
                  <a:lnTo>
                    <a:pt x="1451537" y="222"/>
                  </a:lnTo>
                  <a:lnTo>
                    <a:pt x="1457142" y="232"/>
                  </a:lnTo>
                  <a:lnTo>
                    <a:pt x="1462746" y="241"/>
                  </a:lnTo>
                  <a:lnTo>
                    <a:pt x="1468350" y="251"/>
                  </a:lnTo>
                  <a:lnTo>
                    <a:pt x="1473955" y="260"/>
                  </a:lnTo>
                  <a:lnTo>
                    <a:pt x="1479559" y="270"/>
                  </a:lnTo>
                  <a:lnTo>
                    <a:pt x="1485164" y="279"/>
                  </a:lnTo>
                  <a:lnTo>
                    <a:pt x="1490768" y="289"/>
                  </a:lnTo>
                  <a:lnTo>
                    <a:pt x="1496372" y="298"/>
                  </a:lnTo>
                  <a:lnTo>
                    <a:pt x="1501977" y="307"/>
                  </a:lnTo>
                  <a:lnTo>
                    <a:pt x="1507581" y="317"/>
                  </a:lnTo>
                  <a:lnTo>
                    <a:pt x="1513186" y="326"/>
                  </a:lnTo>
                  <a:lnTo>
                    <a:pt x="1518790" y="334"/>
                  </a:lnTo>
                  <a:lnTo>
                    <a:pt x="1524394" y="343"/>
                  </a:lnTo>
                  <a:lnTo>
                    <a:pt x="1529999" y="351"/>
                  </a:lnTo>
                  <a:lnTo>
                    <a:pt x="1535603" y="360"/>
                  </a:lnTo>
                  <a:lnTo>
                    <a:pt x="1541208" y="367"/>
                  </a:lnTo>
                  <a:lnTo>
                    <a:pt x="1546812" y="375"/>
                  </a:lnTo>
                  <a:lnTo>
                    <a:pt x="1552416" y="382"/>
                  </a:lnTo>
                  <a:lnTo>
                    <a:pt x="1558021" y="389"/>
                  </a:lnTo>
                  <a:lnTo>
                    <a:pt x="1563625" y="396"/>
                  </a:lnTo>
                  <a:lnTo>
                    <a:pt x="1569230" y="403"/>
                  </a:lnTo>
                  <a:lnTo>
                    <a:pt x="1574834" y="409"/>
                  </a:lnTo>
                  <a:lnTo>
                    <a:pt x="1580438" y="414"/>
                  </a:lnTo>
                  <a:lnTo>
                    <a:pt x="1586043" y="420"/>
                  </a:lnTo>
                  <a:lnTo>
                    <a:pt x="1591647" y="425"/>
                  </a:lnTo>
                  <a:lnTo>
                    <a:pt x="1597252" y="430"/>
                  </a:lnTo>
                  <a:lnTo>
                    <a:pt x="1602856" y="434"/>
                  </a:lnTo>
                  <a:lnTo>
                    <a:pt x="1608460" y="438"/>
                  </a:lnTo>
                  <a:lnTo>
                    <a:pt x="1614065" y="442"/>
                  </a:lnTo>
                  <a:lnTo>
                    <a:pt x="1619669" y="445"/>
                  </a:lnTo>
                  <a:lnTo>
                    <a:pt x="1625273" y="448"/>
                  </a:lnTo>
                  <a:lnTo>
                    <a:pt x="1630878" y="450"/>
                  </a:lnTo>
                  <a:lnTo>
                    <a:pt x="1636482" y="453"/>
                  </a:lnTo>
                  <a:lnTo>
                    <a:pt x="1642087" y="455"/>
                  </a:lnTo>
                  <a:lnTo>
                    <a:pt x="1647691" y="456"/>
                  </a:lnTo>
                  <a:lnTo>
                    <a:pt x="1653295" y="457"/>
                  </a:lnTo>
                  <a:lnTo>
                    <a:pt x="1658900" y="458"/>
                  </a:lnTo>
                  <a:lnTo>
                    <a:pt x="1664504" y="459"/>
                  </a:lnTo>
                  <a:lnTo>
                    <a:pt x="1670109" y="459"/>
                  </a:lnTo>
                  <a:lnTo>
                    <a:pt x="1675713" y="459"/>
                  </a:lnTo>
                  <a:lnTo>
                    <a:pt x="1681317" y="459"/>
                  </a:lnTo>
                  <a:lnTo>
                    <a:pt x="1686922" y="459"/>
                  </a:lnTo>
                  <a:lnTo>
                    <a:pt x="1692526" y="458"/>
                  </a:lnTo>
                  <a:lnTo>
                    <a:pt x="1698131" y="458"/>
                  </a:lnTo>
                  <a:lnTo>
                    <a:pt x="1703735" y="457"/>
                  </a:lnTo>
                  <a:lnTo>
                    <a:pt x="1709339" y="456"/>
                  </a:lnTo>
                  <a:lnTo>
                    <a:pt x="1714944" y="454"/>
                  </a:lnTo>
                  <a:lnTo>
                    <a:pt x="1720548" y="453"/>
                  </a:lnTo>
                  <a:lnTo>
                    <a:pt x="1726153" y="451"/>
                  </a:lnTo>
                  <a:lnTo>
                    <a:pt x="1731757" y="450"/>
                  </a:lnTo>
                  <a:lnTo>
                    <a:pt x="1737361" y="448"/>
                  </a:lnTo>
                  <a:lnTo>
                    <a:pt x="1742966" y="446"/>
                  </a:lnTo>
                  <a:lnTo>
                    <a:pt x="1748570" y="444"/>
                  </a:lnTo>
                  <a:lnTo>
                    <a:pt x="1754175" y="442"/>
                  </a:lnTo>
                  <a:lnTo>
                    <a:pt x="1759779" y="440"/>
                  </a:lnTo>
                  <a:lnTo>
                    <a:pt x="1765383" y="438"/>
                  </a:lnTo>
                  <a:lnTo>
                    <a:pt x="1770988" y="435"/>
                  </a:lnTo>
                  <a:lnTo>
                    <a:pt x="1776592" y="433"/>
                  </a:lnTo>
                  <a:lnTo>
                    <a:pt x="1782196" y="431"/>
                  </a:lnTo>
                  <a:lnTo>
                    <a:pt x="1787801" y="428"/>
                  </a:lnTo>
                  <a:lnTo>
                    <a:pt x="1793405" y="426"/>
                  </a:lnTo>
                  <a:lnTo>
                    <a:pt x="1799010" y="423"/>
                  </a:lnTo>
                  <a:lnTo>
                    <a:pt x="1804614" y="421"/>
                  </a:lnTo>
                  <a:lnTo>
                    <a:pt x="1810218" y="418"/>
                  </a:lnTo>
                  <a:lnTo>
                    <a:pt x="1815823" y="416"/>
                  </a:lnTo>
                  <a:lnTo>
                    <a:pt x="1821427" y="413"/>
                  </a:lnTo>
                  <a:lnTo>
                    <a:pt x="1827032" y="410"/>
                  </a:lnTo>
                  <a:lnTo>
                    <a:pt x="1832636" y="408"/>
                  </a:lnTo>
                  <a:lnTo>
                    <a:pt x="1838240" y="405"/>
                  </a:lnTo>
                  <a:lnTo>
                    <a:pt x="1843845" y="402"/>
                  </a:lnTo>
                  <a:lnTo>
                    <a:pt x="1849449" y="400"/>
                  </a:lnTo>
                  <a:lnTo>
                    <a:pt x="1855054" y="397"/>
                  </a:lnTo>
                  <a:lnTo>
                    <a:pt x="1860658" y="394"/>
                  </a:lnTo>
                  <a:lnTo>
                    <a:pt x="1866262" y="392"/>
                  </a:lnTo>
                  <a:lnTo>
                    <a:pt x="1871867" y="389"/>
                  </a:lnTo>
                  <a:lnTo>
                    <a:pt x="1877471" y="386"/>
                  </a:lnTo>
                  <a:lnTo>
                    <a:pt x="1883076" y="383"/>
                  </a:lnTo>
                  <a:lnTo>
                    <a:pt x="1883076" y="383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4" name="pg14"/>
            <p:cNvSpPr/>
            <p:nvPr/>
          </p:nvSpPr>
          <p:spPr>
            <a:xfrm>
              <a:off x="2691486" y="1848688"/>
              <a:ext cx="1883076" cy="506130"/>
            </a:xfrm>
            <a:custGeom>
              <a:avLst/>
              <a:pathLst>
                <a:path w="1883076" h="506130">
                  <a:moveTo>
                    <a:pt x="0" y="234765"/>
                  </a:moveTo>
                  <a:lnTo>
                    <a:pt x="5604" y="226437"/>
                  </a:lnTo>
                  <a:lnTo>
                    <a:pt x="11208" y="218137"/>
                  </a:lnTo>
                  <a:lnTo>
                    <a:pt x="16813" y="209881"/>
                  </a:lnTo>
                  <a:lnTo>
                    <a:pt x="22417" y="201686"/>
                  </a:lnTo>
                  <a:lnTo>
                    <a:pt x="28021" y="193567"/>
                  </a:lnTo>
                  <a:lnTo>
                    <a:pt x="33626" y="185542"/>
                  </a:lnTo>
                  <a:lnTo>
                    <a:pt x="39230" y="177626"/>
                  </a:lnTo>
                  <a:lnTo>
                    <a:pt x="44835" y="169834"/>
                  </a:lnTo>
                  <a:lnTo>
                    <a:pt x="50439" y="162182"/>
                  </a:lnTo>
                  <a:lnTo>
                    <a:pt x="56043" y="154684"/>
                  </a:lnTo>
                  <a:lnTo>
                    <a:pt x="61648" y="147352"/>
                  </a:lnTo>
                  <a:lnTo>
                    <a:pt x="67252" y="140199"/>
                  </a:lnTo>
                  <a:lnTo>
                    <a:pt x="72857" y="133235"/>
                  </a:lnTo>
                  <a:lnTo>
                    <a:pt x="78461" y="126470"/>
                  </a:lnTo>
                  <a:lnTo>
                    <a:pt x="84065" y="119913"/>
                  </a:lnTo>
                  <a:lnTo>
                    <a:pt x="89670" y="113570"/>
                  </a:lnTo>
                  <a:lnTo>
                    <a:pt x="95274" y="107447"/>
                  </a:lnTo>
                  <a:lnTo>
                    <a:pt x="100879" y="101548"/>
                  </a:lnTo>
                  <a:lnTo>
                    <a:pt x="106483" y="95877"/>
                  </a:lnTo>
                  <a:lnTo>
                    <a:pt x="112087" y="90435"/>
                  </a:lnTo>
                  <a:lnTo>
                    <a:pt x="117692" y="85222"/>
                  </a:lnTo>
                  <a:lnTo>
                    <a:pt x="123296" y="80238"/>
                  </a:lnTo>
                  <a:lnTo>
                    <a:pt x="128901" y="75481"/>
                  </a:lnTo>
                  <a:lnTo>
                    <a:pt x="134505" y="70948"/>
                  </a:lnTo>
                  <a:lnTo>
                    <a:pt x="140109" y="66636"/>
                  </a:lnTo>
                  <a:lnTo>
                    <a:pt x="145714" y="62540"/>
                  </a:lnTo>
                  <a:lnTo>
                    <a:pt x="151318" y="58656"/>
                  </a:lnTo>
                  <a:lnTo>
                    <a:pt x="156923" y="54977"/>
                  </a:lnTo>
                  <a:lnTo>
                    <a:pt x="162527" y="51498"/>
                  </a:lnTo>
                  <a:lnTo>
                    <a:pt x="168131" y="48212"/>
                  </a:lnTo>
                  <a:lnTo>
                    <a:pt x="173736" y="45111"/>
                  </a:lnTo>
                  <a:lnTo>
                    <a:pt x="179340" y="42189"/>
                  </a:lnTo>
                  <a:lnTo>
                    <a:pt x="184944" y="39439"/>
                  </a:lnTo>
                  <a:lnTo>
                    <a:pt x="190549" y="36852"/>
                  </a:lnTo>
                  <a:lnTo>
                    <a:pt x="196153" y="34422"/>
                  </a:lnTo>
                  <a:lnTo>
                    <a:pt x="201758" y="32142"/>
                  </a:lnTo>
                  <a:lnTo>
                    <a:pt x="207362" y="30003"/>
                  </a:lnTo>
                  <a:lnTo>
                    <a:pt x="212966" y="27998"/>
                  </a:lnTo>
                  <a:lnTo>
                    <a:pt x="218571" y="26121"/>
                  </a:lnTo>
                  <a:lnTo>
                    <a:pt x="224175" y="24365"/>
                  </a:lnTo>
                  <a:lnTo>
                    <a:pt x="229780" y="22722"/>
                  </a:lnTo>
                  <a:lnTo>
                    <a:pt x="235384" y="21187"/>
                  </a:lnTo>
                  <a:lnTo>
                    <a:pt x="240988" y="19753"/>
                  </a:lnTo>
                  <a:lnTo>
                    <a:pt x="246593" y="18414"/>
                  </a:lnTo>
                  <a:lnTo>
                    <a:pt x="252197" y="17164"/>
                  </a:lnTo>
                  <a:lnTo>
                    <a:pt x="257802" y="15998"/>
                  </a:lnTo>
                  <a:lnTo>
                    <a:pt x="263406" y="14911"/>
                  </a:lnTo>
                  <a:lnTo>
                    <a:pt x="269010" y="13897"/>
                  </a:lnTo>
                  <a:lnTo>
                    <a:pt x="274615" y="12952"/>
                  </a:lnTo>
                  <a:lnTo>
                    <a:pt x="280219" y="12072"/>
                  </a:lnTo>
                  <a:lnTo>
                    <a:pt x="285824" y="11252"/>
                  </a:lnTo>
                  <a:lnTo>
                    <a:pt x="291428" y="10489"/>
                  </a:lnTo>
                  <a:lnTo>
                    <a:pt x="297032" y="9778"/>
                  </a:lnTo>
                  <a:lnTo>
                    <a:pt x="302637" y="9116"/>
                  </a:lnTo>
                  <a:lnTo>
                    <a:pt x="308241" y="8500"/>
                  </a:lnTo>
                  <a:lnTo>
                    <a:pt x="313846" y="7926"/>
                  </a:lnTo>
                  <a:lnTo>
                    <a:pt x="319450" y="7392"/>
                  </a:lnTo>
                  <a:lnTo>
                    <a:pt x="325054" y="6895"/>
                  </a:lnTo>
                  <a:lnTo>
                    <a:pt x="330659" y="6432"/>
                  </a:lnTo>
                  <a:lnTo>
                    <a:pt x="336263" y="6002"/>
                  </a:lnTo>
                  <a:lnTo>
                    <a:pt x="341867" y="5601"/>
                  </a:lnTo>
                  <a:lnTo>
                    <a:pt x="347472" y="5228"/>
                  </a:lnTo>
                  <a:lnTo>
                    <a:pt x="353076" y="4881"/>
                  </a:lnTo>
                  <a:lnTo>
                    <a:pt x="358681" y="4558"/>
                  </a:lnTo>
                  <a:lnTo>
                    <a:pt x="364285" y="4257"/>
                  </a:lnTo>
                  <a:lnTo>
                    <a:pt x="369889" y="3977"/>
                  </a:lnTo>
                  <a:lnTo>
                    <a:pt x="375494" y="3717"/>
                  </a:lnTo>
                  <a:lnTo>
                    <a:pt x="381098" y="3474"/>
                  </a:lnTo>
                  <a:lnTo>
                    <a:pt x="386703" y="3248"/>
                  </a:lnTo>
                  <a:lnTo>
                    <a:pt x="392307" y="3037"/>
                  </a:lnTo>
                  <a:lnTo>
                    <a:pt x="397911" y="2841"/>
                  </a:lnTo>
                  <a:lnTo>
                    <a:pt x="403516" y="2658"/>
                  </a:lnTo>
                  <a:lnTo>
                    <a:pt x="409120" y="2488"/>
                  </a:lnTo>
                  <a:lnTo>
                    <a:pt x="414725" y="2329"/>
                  </a:lnTo>
                  <a:lnTo>
                    <a:pt x="420329" y="2181"/>
                  </a:lnTo>
                  <a:lnTo>
                    <a:pt x="425933" y="2043"/>
                  </a:lnTo>
                  <a:lnTo>
                    <a:pt x="431538" y="1914"/>
                  </a:lnTo>
                  <a:lnTo>
                    <a:pt x="437142" y="1794"/>
                  </a:lnTo>
                  <a:lnTo>
                    <a:pt x="442747" y="1681"/>
                  </a:lnTo>
                  <a:lnTo>
                    <a:pt x="448351" y="1577"/>
                  </a:lnTo>
                  <a:lnTo>
                    <a:pt x="453955" y="1479"/>
                  </a:lnTo>
                  <a:lnTo>
                    <a:pt x="459560" y="1388"/>
                  </a:lnTo>
                  <a:lnTo>
                    <a:pt x="465164" y="1303"/>
                  </a:lnTo>
                  <a:lnTo>
                    <a:pt x="470769" y="1223"/>
                  </a:lnTo>
                  <a:lnTo>
                    <a:pt x="476373" y="1149"/>
                  </a:lnTo>
                  <a:lnTo>
                    <a:pt x="481977" y="1079"/>
                  </a:lnTo>
                  <a:lnTo>
                    <a:pt x="487582" y="1014"/>
                  </a:lnTo>
                  <a:lnTo>
                    <a:pt x="493186" y="953"/>
                  </a:lnTo>
                  <a:lnTo>
                    <a:pt x="498790" y="896"/>
                  </a:lnTo>
                  <a:lnTo>
                    <a:pt x="504395" y="843"/>
                  </a:lnTo>
                  <a:lnTo>
                    <a:pt x="509999" y="793"/>
                  </a:lnTo>
                  <a:lnTo>
                    <a:pt x="515604" y="747"/>
                  </a:lnTo>
                  <a:lnTo>
                    <a:pt x="521208" y="703"/>
                  </a:lnTo>
                  <a:lnTo>
                    <a:pt x="526812" y="662"/>
                  </a:lnTo>
                  <a:lnTo>
                    <a:pt x="532417" y="624"/>
                  </a:lnTo>
                  <a:lnTo>
                    <a:pt x="538021" y="588"/>
                  </a:lnTo>
                  <a:lnTo>
                    <a:pt x="543626" y="554"/>
                  </a:lnTo>
                  <a:lnTo>
                    <a:pt x="549230" y="522"/>
                  </a:lnTo>
                  <a:lnTo>
                    <a:pt x="554834" y="492"/>
                  </a:lnTo>
                  <a:lnTo>
                    <a:pt x="560439" y="465"/>
                  </a:lnTo>
                  <a:lnTo>
                    <a:pt x="566043" y="438"/>
                  </a:lnTo>
                  <a:lnTo>
                    <a:pt x="571648" y="414"/>
                  </a:lnTo>
                  <a:lnTo>
                    <a:pt x="577252" y="391"/>
                  </a:lnTo>
                  <a:lnTo>
                    <a:pt x="582856" y="369"/>
                  </a:lnTo>
                  <a:lnTo>
                    <a:pt x="588461" y="348"/>
                  </a:lnTo>
                  <a:lnTo>
                    <a:pt x="594065" y="329"/>
                  </a:lnTo>
                  <a:lnTo>
                    <a:pt x="599670" y="311"/>
                  </a:lnTo>
                  <a:lnTo>
                    <a:pt x="605274" y="294"/>
                  </a:lnTo>
                  <a:lnTo>
                    <a:pt x="610878" y="278"/>
                  </a:lnTo>
                  <a:lnTo>
                    <a:pt x="616483" y="263"/>
                  </a:lnTo>
                  <a:lnTo>
                    <a:pt x="622087" y="249"/>
                  </a:lnTo>
                  <a:lnTo>
                    <a:pt x="627692" y="235"/>
                  </a:lnTo>
                  <a:lnTo>
                    <a:pt x="633296" y="223"/>
                  </a:lnTo>
                  <a:lnTo>
                    <a:pt x="638900" y="211"/>
                  </a:lnTo>
                  <a:lnTo>
                    <a:pt x="644505" y="199"/>
                  </a:lnTo>
                  <a:lnTo>
                    <a:pt x="650109" y="189"/>
                  </a:lnTo>
                  <a:lnTo>
                    <a:pt x="655713" y="179"/>
                  </a:lnTo>
                  <a:lnTo>
                    <a:pt x="661318" y="169"/>
                  </a:lnTo>
                  <a:lnTo>
                    <a:pt x="666922" y="160"/>
                  </a:lnTo>
                  <a:lnTo>
                    <a:pt x="672527" y="152"/>
                  </a:lnTo>
                  <a:lnTo>
                    <a:pt x="678131" y="144"/>
                  </a:lnTo>
                  <a:lnTo>
                    <a:pt x="683735" y="136"/>
                  </a:lnTo>
                  <a:lnTo>
                    <a:pt x="689340" y="129"/>
                  </a:lnTo>
                  <a:lnTo>
                    <a:pt x="694944" y="122"/>
                  </a:lnTo>
                  <a:lnTo>
                    <a:pt x="700549" y="116"/>
                  </a:lnTo>
                  <a:lnTo>
                    <a:pt x="706153" y="110"/>
                  </a:lnTo>
                  <a:lnTo>
                    <a:pt x="711757" y="104"/>
                  </a:lnTo>
                  <a:lnTo>
                    <a:pt x="717362" y="99"/>
                  </a:lnTo>
                  <a:lnTo>
                    <a:pt x="722966" y="93"/>
                  </a:lnTo>
                  <a:lnTo>
                    <a:pt x="728571" y="88"/>
                  </a:lnTo>
                  <a:lnTo>
                    <a:pt x="734175" y="84"/>
                  </a:lnTo>
                  <a:lnTo>
                    <a:pt x="739779" y="79"/>
                  </a:lnTo>
                  <a:lnTo>
                    <a:pt x="745384" y="75"/>
                  </a:lnTo>
                  <a:lnTo>
                    <a:pt x="750988" y="71"/>
                  </a:lnTo>
                  <a:lnTo>
                    <a:pt x="756593" y="67"/>
                  </a:lnTo>
                  <a:lnTo>
                    <a:pt x="762197" y="64"/>
                  </a:lnTo>
                  <a:lnTo>
                    <a:pt x="767801" y="60"/>
                  </a:lnTo>
                  <a:lnTo>
                    <a:pt x="773406" y="57"/>
                  </a:lnTo>
                  <a:lnTo>
                    <a:pt x="779010" y="54"/>
                  </a:lnTo>
                  <a:lnTo>
                    <a:pt x="784615" y="51"/>
                  </a:lnTo>
                  <a:lnTo>
                    <a:pt x="790219" y="48"/>
                  </a:lnTo>
                  <a:lnTo>
                    <a:pt x="795823" y="46"/>
                  </a:lnTo>
                  <a:lnTo>
                    <a:pt x="801428" y="43"/>
                  </a:lnTo>
                  <a:lnTo>
                    <a:pt x="807032" y="41"/>
                  </a:lnTo>
                  <a:lnTo>
                    <a:pt x="812636" y="38"/>
                  </a:lnTo>
                  <a:lnTo>
                    <a:pt x="818241" y="36"/>
                  </a:lnTo>
                  <a:lnTo>
                    <a:pt x="823845" y="34"/>
                  </a:lnTo>
                  <a:lnTo>
                    <a:pt x="829450" y="32"/>
                  </a:lnTo>
                  <a:lnTo>
                    <a:pt x="835054" y="30"/>
                  </a:lnTo>
                  <a:lnTo>
                    <a:pt x="840658" y="28"/>
                  </a:lnTo>
                  <a:lnTo>
                    <a:pt x="846263" y="27"/>
                  </a:lnTo>
                  <a:lnTo>
                    <a:pt x="851867" y="25"/>
                  </a:lnTo>
                  <a:lnTo>
                    <a:pt x="857472" y="23"/>
                  </a:lnTo>
                  <a:lnTo>
                    <a:pt x="863076" y="22"/>
                  </a:lnTo>
                  <a:lnTo>
                    <a:pt x="868680" y="21"/>
                  </a:lnTo>
                  <a:lnTo>
                    <a:pt x="874285" y="19"/>
                  </a:lnTo>
                  <a:lnTo>
                    <a:pt x="879889" y="18"/>
                  </a:lnTo>
                  <a:lnTo>
                    <a:pt x="885494" y="17"/>
                  </a:lnTo>
                  <a:lnTo>
                    <a:pt x="891098" y="16"/>
                  </a:lnTo>
                  <a:lnTo>
                    <a:pt x="896702" y="14"/>
                  </a:lnTo>
                  <a:lnTo>
                    <a:pt x="902307" y="13"/>
                  </a:lnTo>
                  <a:lnTo>
                    <a:pt x="907911" y="12"/>
                  </a:lnTo>
                  <a:lnTo>
                    <a:pt x="913516" y="11"/>
                  </a:lnTo>
                  <a:lnTo>
                    <a:pt x="919120" y="10"/>
                  </a:lnTo>
                  <a:lnTo>
                    <a:pt x="924724" y="10"/>
                  </a:lnTo>
                  <a:lnTo>
                    <a:pt x="930329" y="9"/>
                  </a:lnTo>
                  <a:lnTo>
                    <a:pt x="935933" y="8"/>
                  </a:lnTo>
                  <a:lnTo>
                    <a:pt x="941538" y="7"/>
                  </a:lnTo>
                  <a:lnTo>
                    <a:pt x="947142" y="7"/>
                  </a:lnTo>
                  <a:lnTo>
                    <a:pt x="952746" y="6"/>
                  </a:lnTo>
                  <a:lnTo>
                    <a:pt x="958351" y="5"/>
                  </a:lnTo>
                  <a:lnTo>
                    <a:pt x="963955" y="5"/>
                  </a:lnTo>
                  <a:lnTo>
                    <a:pt x="969559" y="4"/>
                  </a:lnTo>
                  <a:lnTo>
                    <a:pt x="975164" y="4"/>
                  </a:lnTo>
                  <a:lnTo>
                    <a:pt x="980768" y="3"/>
                  </a:lnTo>
                  <a:lnTo>
                    <a:pt x="986373" y="3"/>
                  </a:lnTo>
                  <a:lnTo>
                    <a:pt x="991977" y="2"/>
                  </a:lnTo>
                  <a:lnTo>
                    <a:pt x="997581" y="2"/>
                  </a:lnTo>
                  <a:lnTo>
                    <a:pt x="1003186" y="1"/>
                  </a:lnTo>
                  <a:lnTo>
                    <a:pt x="1008790" y="1"/>
                  </a:lnTo>
                  <a:lnTo>
                    <a:pt x="1014395" y="1"/>
                  </a:lnTo>
                  <a:lnTo>
                    <a:pt x="1019999" y="1"/>
                  </a:lnTo>
                  <a:lnTo>
                    <a:pt x="1025603" y="0"/>
                  </a:lnTo>
                  <a:lnTo>
                    <a:pt x="1031208" y="0"/>
                  </a:lnTo>
                  <a:lnTo>
                    <a:pt x="1036812" y="0"/>
                  </a:lnTo>
                  <a:lnTo>
                    <a:pt x="1042417" y="0"/>
                  </a:lnTo>
                  <a:lnTo>
                    <a:pt x="1048021" y="0"/>
                  </a:lnTo>
                  <a:lnTo>
                    <a:pt x="1053625" y="0"/>
                  </a:lnTo>
                  <a:lnTo>
                    <a:pt x="1059230" y="0"/>
                  </a:lnTo>
                  <a:lnTo>
                    <a:pt x="1064834" y="0"/>
                  </a:lnTo>
                  <a:lnTo>
                    <a:pt x="1070439" y="0"/>
                  </a:lnTo>
                  <a:lnTo>
                    <a:pt x="1076043" y="0"/>
                  </a:lnTo>
                  <a:lnTo>
                    <a:pt x="1081647" y="0"/>
                  </a:lnTo>
                  <a:lnTo>
                    <a:pt x="1087252" y="0"/>
                  </a:lnTo>
                  <a:lnTo>
                    <a:pt x="1092856" y="0"/>
                  </a:lnTo>
                  <a:lnTo>
                    <a:pt x="1098461" y="0"/>
                  </a:lnTo>
                  <a:lnTo>
                    <a:pt x="1104065" y="0"/>
                  </a:lnTo>
                  <a:lnTo>
                    <a:pt x="1109669" y="0"/>
                  </a:lnTo>
                  <a:lnTo>
                    <a:pt x="1115274" y="1"/>
                  </a:lnTo>
                  <a:lnTo>
                    <a:pt x="1120878" y="1"/>
                  </a:lnTo>
                  <a:lnTo>
                    <a:pt x="1126482" y="1"/>
                  </a:lnTo>
                  <a:lnTo>
                    <a:pt x="1132087" y="2"/>
                  </a:lnTo>
                  <a:lnTo>
                    <a:pt x="1137691" y="2"/>
                  </a:lnTo>
                  <a:lnTo>
                    <a:pt x="1143296" y="3"/>
                  </a:lnTo>
                  <a:lnTo>
                    <a:pt x="1148900" y="3"/>
                  </a:lnTo>
                  <a:lnTo>
                    <a:pt x="1154504" y="4"/>
                  </a:lnTo>
                  <a:lnTo>
                    <a:pt x="1160109" y="4"/>
                  </a:lnTo>
                  <a:lnTo>
                    <a:pt x="1165713" y="5"/>
                  </a:lnTo>
                  <a:lnTo>
                    <a:pt x="1171318" y="6"/>
                  </a:lnTo>
                  <a:lnTo>
                    <a:pt x="1176922" y="7"/>
                  </a:lnTo>
                  <a:lnTo>
                    <a:pt x="1182526" y="8"/>
                  </a:lnTo>
                  <a:lnTo>
                    <a:pt x="1188131" y="8"/>
                  </a:lnTo>
                  <a:lnTo>
                    <a:pt x="1193735" y="9"/>
                  </a:lnTo>
                  <a:lnTo>
                    <a:pt x="1199340" y="10"/>
                  </a:lnTo>
                  <a:lnTo>
                    <a:pt x="1204944" y="12"/>
                  </a:lnTo>
                  <a:lnTo>
                    <a:pt x="1210548" y="13"/>
                  </a:lnTo>
                  <a:lnTo>
                    <a:pt x="1216153" y="14"/>
                  </a:lnTo>
                  <a:lnTo>
                    <a:pt x="1221757" y="16"/>
                  </a:lnTo>
                  <a:lnTo>
                    <a:pt x="1227362" y="17"/>
                  </a:lnTo>
                  <a:lnTo>
                    <a:pt x="1232966" y="19"/>
                  </a:lnTo>
                  <a:lnTo>
                    <a:pt x="1238570" y="20"/>
                  </a:lnTo>
                  <a:lnTo>
                    <a:pt x="1244175" y="22"/>
                  </a:lnTo>
                  <a:lnTo>
                    <a:pt x="1249779" y="24"/>
                  </a:lnTo>
                  <a:lnTo>
                    <a:pt x="1255384" y="26"/>
                  </a:lnTo>
                  <a:lnTo>
                    <a:pt x="1260988" y="28"/>
                  </a:lnTo>
                  <a:lnTo>
                    <a:pt x="1266592" y="31"/>
                  </a:lnTo>
                  <a:lnTo>
                    <a:pt x="1272197" y="33"/>
                  </a:lnTo>
                  <a:lnTo>
                    <a:pt x="1277801" y="36"/>
                  </a:lnTo>
                  <a:lnTo>
                    <a:pt x="1283406" y="38"/>
                  </a:lnTo>
                  <a:lnTo>
                    <a:pt x="1289010" y="41"/>
                  </a:lnTo>
                  <a:lnTo>
                    <a:pt x="1294614" y="44"/>
                  </a:lnTo>
                  <a:lnTo>
                    <a:pt x="1300219" y="48"/>
                  </a:lnTo>
                  <a:lnTo>
                    <a:pt x="1305823" y="51"/>
                  </a:lnTo>
                  <a:lnTo>
                    <a:pt x="1311427" y="55"/>
                  </a:lnTo>
                  <a:lnTo>
                    <a:pt x="1317032" y="59"/>
                  </a:lnTo>
                  <a:lnTo>
                    <a:pt x="1322636" y="63"/>
                  </a:lnTo>
                  <a:lnTo>
                    <a:pt x="1328241" y="67"/>
                  </a:lnTo>
                  <a:lnTo>
                    <a:pt x="1333845" y="71"/>
                  </a:lnTo>
                  <a:lnTo>
                    <a:pt x="1339449" y="76"/>
                  </a:lnTo>
                  <a:lnTo>
                    <a:pt x="1345054" y="81"/>
                  </a:lnTo>
                  <a:lnTo>
                    <a:pt x="1350658" y="86"/>
                  </a:lnTo>
                  <a:lnTo>
                    <a:pt x="1356263" y="92"/>
                  </a:lnTo>
                  <a:lnTo>
                    <a:pt x="1361867" y="97"/>
                  </a:lnTo>
                  <a:lnTo>
                    <a:pt x="1367471" y="103"/>
                  </a:lnTo>
                  <a:lnTo>
                    <a:pt x="1373076" y="110"/>
                  </a:lnTo>
                  <a:lnTo>
                    <a:pt x="1378680" y="116"/>
                  </a:lnTo>
                  <a:lnTo>
                    <a:pt x="1384285" y="123"/>
                  </a:lnTo>
                  <a:lnTo>
                    <a:pt x="1389889" y="130"/>
                  </a:lnTo>
                  <a:lnTo>
                    <a:pt x="1395493" y="137"/>
                  </a:lnTo>
                  <a:lnTo>
                    <a:pt x="1401098" y="145"/>
                  </a:lnTo>
                  <a:lnTo>
                    <a:pt x="1406702" y="152"/>
                  </a:lnTo>
                  <a:lnTo>
                    <a:pt x="1412307" y="161"/>
                  </a:lnTo>
                  <a:lnTo>
                    <a:pt x="1417911" y="169"/>
                  </a:lnTo>
                  <a:lnTo>
                    <a:pt x="1423515" y="177"/>
                  </a:lnTo>
                  <a:lnTo>
                    <a:pt x="1429120" y="186"/>
                  </a:lnTo>
                  <a:lnTo>
                    <a:pt x="1434724" y="195"/>
                  </a:lnTo>
                  <a:lnTo>
                    <a:pt x="1440329" y="204"/>
                  </a:lnTo>
                  <a:lnTo>
                    <a:pt x="1445933" y="213"/>
                  </a:lnTo>
                  <a:lnTo>
                    <a:pt x="1451537" y="222"/>
                  </a:lnTo>
                  <a:lnTo>
                    <a:pt x="1457142" y="232"/>
                  </a:lnTo>
                  <a:lnTo>
                    <a:pt x="1462746" y="241"/>
                  </a:lnTo>
                  <a:lnTo>
                    <a:pt x="1468350" y="251"/>
                  </a:lnTo>
                  <a:lnTo>
                    <a:pt x="1473955" y="260"/>
                  </a:lnTo>
                  <a:lnTo>
                    <a:pt x="1479559" y="270"/>
                  </a:lnTo>
                  <a:lnTo>
                    <a:pt x="1485164" y="280"/>
                  </a:lnTo>
                  <a:lnTo>
                    <a:pt x="1490768" y="289"/>
                  </a:lnTo>
                  <a:lnTo>
                    <a:pt x="1496372" y="299"/>
                  </a:lnTo>
                  <a:lnTo>
                    <a:pt x="1501977" y="308"/>
                  </a:lnTo>
                  <a:lnTo>
                    <a:pt x="1507581" y="317"/>
                  </a:lnTo>
                  <a:lnTo>
                    <a:pt x="1513186" y="326"/>
                  </a:lnTo>
                  <a:lnTo>
                    <a:pt x="1518790" y="335"/>
                  </a:lnTo>
                  <a:lnTo>
                    <a:pt x="1524394" y="343"/>
                  </a:lnTo>
                  <a:lnTo>
                    <a:pt x="1529999" y="352"/>
                  </a:lnTo>
                  <a:lnTo>
                    <a:pt x="1535603" y="360"/>
                  </a:lnTo>
                  <a:lnTo>
                    <a:pt x="1541208" y="368"/>
                  </a:lnTo>
                  <a:lnTo>
                    <a:pt x="1546812" y="375"/>
                  </a:lnTo>
                  <a:lnTo>
                    <a:pt x="1552416" y="383"/>
                  </a:lnTo>
                  <a:lnTo>
                    <a:pt x="1558021" y="390"/>
                  </a:lnTo>
                  <a:lnTo>
                    <a:pt x="1563625" y="396"/>
                  </a:lnTo>
                  <a:lnTo>
                    <a:pt x="1569230" y="403"/>
                  </a:lnTo>
                  <a:lnTo>
                    <a:pt x="1574834" y="409"/>
                  </a:lnTo>
                  <a:lnTo>
                    <a:pt x="1580438" y="415"/>
                  </a:lnTo>
                  <a:lnTo>
                    <a:pt x="1586043" y="420"/>
                  </a:lnTo>
                  <a:lnTo>
                    <a:pt x="1591647" y="425"/>
                  </a:lnTo>
                  <a:lnTo>
                    <a:pt x="1597252" y="430"/>
                  </a:lnTo>
                  <a:lnTo>
                    <a:pt x="1602856" y="434"/>
                  </a:lnTo>
                  <a:lnTo>
                    <a:pt x="1608460" y="438"/>
                  </a:lnTo>
                  <a:lnTo>
                    <a:pt x="1614065" y="442"/>
                  </a:lnTo>
                  <a:lnTo>
                    <a:pt x="1619669" y="445"/>
                  </a:lnTo>
                  <a:lnTo>
                    <a:pt x="1625273" y="448"/>
                  </a:lnTo>
                  <a:lnTo>
                    <a:pt x="1630878" y="451"/>
                  </a:lnTo>
                  <a:lnTo>
                    <a:pt x="1636482" y="453"/>
                  </a:lnTo>
                  <a:lnTo>
                    <a:pt x="1642087" y="455"/>
                  </a:lnTo>
                  <a:lnTo>
                    <a:pt x="1647691" y="456"/>
                  </a:lnTo>
                  <a:lnTo>
                    <a:pt x="1653295" y="457"/>
                  </a:lnTo>
                  <a:lnTo>
                    <a:pt x="1658900" y="458"/>
                  </a:lnTo>
                  <a:lnTo>
                    <a:pt x="1664504" y="459"/>
                  </a:lnTo>
                  <a:lnTo>
                    <a:pt x="1670109" y="459"/>
                  </a:lnTo>
                  <a:lnTo>
                    <a:pt x="1675713" y="459"/>
                  </a:lnTo>
                  <a:lnTo>
                    <a:pt x="1681317" y="459"/>
                  </a:lnTo>
                  <a:lnTo>
                    <a:pt x="1686922" y="459"/>
                  </a:lnTo>
                  <a:lnTo>
                    <a:pt x="1692526" y="458"/>
                  </a:lnTo>
                  <a:lnTo>
                    <a:pt x="1698131" y="458"/>
                  </a:lnTo>
                  <a:lnTo>
                    <a:pt x="1703735" y="457"/>
                  </a:lnTo>
                  <a:lnTo>
                    <a:pt x="1709339" y="456"/>
                  </a:lnTo>
                  <a:lnTo>
                    <a:pt x="1714944" y="454"/>
                  </a:lnTo>
                  <a:lnTo>
                    <a:pt x="1720548" y="453"/>
                  </a:lnTo>
                  <a:lnTo>
                    <a:pt x="1726153" y="451"/>
                  </a:lnTo>
                  <a:lnTo>
                    <a:pt x="1731757" y="450"/>
                  </a:lnTo>
                  <a:lnTo>
                    <a:pt x="1737361" y="448"/>
                  </a:lnTo>
                  <a:lnTo>
                    <a:pt x="1742966" y="446"/>
                  </a:lnTo>
                  <a:lnTo>
                    <a:pt x="1748570" y="444"/>
                  </a:lnTo>
                  <a:lnTo>
                    <a:pt x="1754175" y="442"/>
                  </a:lnTo>
                  <a:lnTo>
                    <a:pt x="1759779" y="440"/>
                  </a:lnTo>
                  <a:lnTo>
                    <a:pt x="1765383" y="438"/>
                  </a:lnTo>
                  <a:lnTo>
                    <a:pt x="1770988" y="435"/>
                  </a:lnTo>
                  <a:lnTo>
                    <a:pt x="1776592" y="433"/>
                  </a:lnTo>
                  <a:lnTo>
                    <a:pt x="1782196" y="430"/>
                  </a:lnTo>
                  <a:lnTo>
                    <a:pt x="1787801" y="428"/>
                  </a:lnTo>
                  <a:lnTo>
                    <a:pt x="1793405" y="426"/>
                  </a:lnTo>
                  <a:lnTo>
                    <a:pt x="1799010" y="423"/>
                  </a:lnTo>
                  <a:lnTo>
                    <a:pt x="1804614" y="420"/>
                  </a:lnTo>
                  <a:lnTo>
                    <a:pt x="1810218" y="418"/>
                  </a:lnTo>
                  <a:lnTo>
                    <a:pt x="1815823" y="415"/>
                  </a:lnTo>
                  <a:lnTo>
                    <a:pt x="1821427" y="413"/>
                  </a:lnTo>
                  <a:lnTo>
                    <a:pt x="1827032" y="410"/>
                  </a:lnTo>
                  <a:lnTo>
                    <a:pt x="1832636" y="407"/>
                  </a:lnTo>
                  <a:lnTo>
                    <a:pt x="1838240" y="405"/>
                  </a:lnTo>
                  <a:lnTo>
                    <a:pt x="1843845" y="402"/>
                  </a:lnTo>
                  <a:lnTo>
                    <a:pt x="1849449" y="399"/>
                  </a:lnTo>
                  <a:lnTo>
                    <a:pt x="1855054" y="397"/>
                  </a:lnTo>
                  <a:lnTo>
                    <a:pt x="1860658" y="394"/>
                  </a:lnTo>
                  <a:lnTo>
                    <a:pt x="1866262" y="391"/>
                  </a:lnTo>
                  <a:lnTo>
                    <a:pt x="1871867" y="388"/>
                  </a:lnTo>
                  <a:lnTo>
                    <a:pt x="1877471" y="386"/>
                  </a:lnTo>
                  <a:lnTo>
                    <a:pt x="1883076" y="383"/>
                  </a:lnTo>
                  <a:lnTo>
                    <a:pt x="1877471" y="386"/>
                  </a:lnTo>
                  <a:lnTo>
                    <a:pt x="1871867" y="388"/>
                  </a:lnTo>
                  <a:lnTo>
                    <a:pt x="1866262" y="391"/>
                  </a:lnTo>
                  <a:lnTo>
                    <a:pt x="1860658" y="394"/>
                  </a:lnTo>
                  <a:lnTo>
                    <a:pt x="1855054" y="397"/>
                  </a:lnTo>
                  <a:lnTo>
                    <a:pt x="1849449" y="399"/>
                  </a:lnTo>
                  <a:lnTo>
                    <a:pt x="1843845" y="402"/>
                  </a:lnTo>
                  <a:lnTo>
                    <a:pt x="1838240" y="405"/>
                  </a:lnTo>
                  <a:lnTo>
                    <a:pt x="1832636" y="407"/>
                  </a:lnTo>
                  <a:lnTo>
                    <a:pt x="1827032" y="410"/>
                  </a:lnTo>
                  <a:lnTo>
                    <a:pt x="1821427" y="413"/>
                  </a:lnTo>
                  <a:lnTo>
                    <a:pt x="1815823" y="415"/>
                  </a:lnTo>
                  <a:lnTo>
                    <a:pt x="1810218" y="418"/>
                  </a:lnTo>
                  <a:lnTo>
                    <a:pt x="1804614" y="421"/>
                  </a:lnTo>
                  <a:lnTo>
                    <a:pt x="1799010" y="423"/>
                  </a:lnTo>
                  <a:lnTo>
                    <a:pt x="1793405" y="426"/>
                  </a:lnTo>
                  <a:lnTo>
                    <a:pt x="1787801" y="428"/>
                  </a:lnTo>
                  <a:lnTo>
                    <a:pt x="1782196" y="431"/>
                  </a:lnTo>
                  <a:lnTo>
                    <a:pt x="1776592" y="433"/>
                  </a:lnTo>
                  <a:lnTo>
                    <a:pt x="1770988" y="435"/>
                  </a:lnTo>
                  <a:lnTo>
                    <a:pt x="1765383" y="438"/>
                  </a:lnTo>
                  <a:lnTo>
                    <a:pt x="1759779" y="440"/>
                  </a:lnTo>
                  <a:lnTo>
                    <a:pt x="1754175" y="442"/>
                  </a:lnTo>
                  <a:lnTo>
                    <a:pt x="1748570" y="444"/>
                  </a:lnTo>
                  <a:lnTo>
                    <a:pt x="1742966" y="446"/>
                  </a:lnTo>
                  <a:lnTo>
                    <a:pt x="1737361" y="448"/>
                  </a:lnTo>
                  <a:lnTo>
                    <a:pt x="1731757" y="450"/>
                  </a:lnTo>
                  <a:lnTo>
                    <a:pt x="1726153" y="451"/>
                  </a:lnTo>
                  <a:lnTo>
                    <a:pt x="1720548" y="453"/>
                  </a:lnTo>
                  <a:lnTo>
                    <a:pt x="1714944" y="454"/>
                  </a:lnTo>
                  <a:lnTo>
                    <a:pt x="1709339" y="456"/>
                  </a:lnTo>
                  <a:lnTo>
                    <a:pt x="1703735" y="457"/>
                  </a:lnTo>
                  <a:lnTo>
                    <a:pt x="1698131" y="458"/>
                  </a:lnTo>
                  <a:lnTo>
                    <a:pt x="1692526" y="459"/>
                  </a:lnTo>
                  <a:lnTo>
                    <a:pt x="1686922" y="459"/>
                  </a:lnTo>
                  <a:lnTo>
                    <a:pt x="1681317" y="460"/>
                  </a:lnTo>
                  <a:lnTo>
                    <a:pt x="1675713" y="460"/>
                  </a:lnTo>
                  <a:lnTo>
                    <a:pt x="1670109" y="460"/>
                  </a:lnTo>
                  <a:lnTo>
                    <a:pt x="1664504" y="459"/>
                  </a:lnTo>
                  <a:lnTo>
                    <a:pt x="1658900" y="459"/>
                  </a:lnTo>
                  <a:lnTo>
                    <a:pt x="1653295" y="458"/>
                  </a:lnTo>
                  <a:lnTo>
                    <a:pt x="1647691" y="457"/>
                  </a:lnTo>
                  <a:lnTo>
                    <a:pt x="1642087" y="455"/>
                  </a:lnTo>
                  <a:lnTo>
                    <a:pt x="1636482" y="453"/>
                  </a:lnTo>
                  <a:lnTo>
                    <a:pt x="1630878" y="451"/>
                  </a:lnTo>
                  <a:lnTo>
                    <a:pt x="1625273" y="449"/>
                  </a:lnTo>
                  <a:lnTo>
                    <a:pt x="1619669" y="446"/>
                  </a:lnTo>
                  <a:lnTo>
                    <a:pt x="1614065" y="443"/>
                  </a:lnTo>
                  <a:lnTo>
                    <a:pt x="1608460" y="439"/>
                  </a:lnTo>
                  <a:lnTo>
                    <a:pt x="1602856" y="435"/>
                  </a:lnTo>
                  <a:lnTo>
                    <a:pt x="1597252" y="431"/>
                  </a:lnTo>
                  <a:lnTo>
                    <a:pt x="1591647" y="426"/>
                  </a:lnTo>
                  <a:lnTo>
                    <a:pt x="1586043" y="421"/>
                  </a:lnTo>
                  <a:lnTo>
                    <a:pt x="1580438" y="416"/>
                  </a:lnTo>
                  <a:lnTo>
                    <a:pt x="1574834" y="410"/>
                  </a:lnTo>
                  <a:lnTo>
                    <a:pt x="1569230" y="404"/>
                  </a:lnTo>
                  <a:lnTo>
                    <a:pt x="1563625" y="398"/>
                  </a:lnTo>
                  <a:lnTo>
                    <a:pt x="1558021" y="391"/>
                  </a:lnTo>
                  <a:lnTo>
                    <a:pt x="1552416" y="384"/>
                  </a:lnTo>
                  <a:lnTo>
                    <a:pt x="1546812" y="377"/>
                  </a:lnTo>
                  <a:lnTo>
                    <a:pt x="1541208" y="370"/>
                  </a:lnTo>
                  <a:lnTo>
                    <a:pt x="1535603" y="362"/>
                  </a:lnTo>
                  <a:lnTo>
                    <a:pt x="1529999" y="354"/>
                  </a:lnTo>
                  <a:lnTo>
                    <a:pt x="1524394" y="346"/>
                  </a:lnTo>
                  <a:lnTo>
                    <a:pt x="1518790" y="337"/>
                  </a:lnTo>
                  <a:lnTo>
                    <a:pt x="1513186" y="328"/>
                  </a:lnTo>
                  <a:lnTo>
                    <a:pt x="1507581" y="320"/>
                  </a:lnTo>
                  <a:lnTo>
                    <a:pt x="1501977" y="311"/>
                  </a:lnTo>
                  <a:lnTo>
                    <a:pt x="1496372" y="301"/>
                  </a:lnTo>
                  <a:lnTo>
                    <a:pt x="1490768" y="292"/>
                  </a:lnTo>
                  <a:lnTo>
                    <a:pt x="1485164" y="283"/>
                  </a:lnTo>
                  <a:lnTo>
                    <a:pt x="1479559" y="273"/>
                  </a:lnTo>
                  <a:lnTo>
                    <a:pt x="1473955" y="264"/>
                  </a:lnTo>
                  <a:lnTo>
                    <a:pt x="1468350" y="254"/>
                  </a:lnTo>
                  <a:lnTo>
                    <a:pt x="1462746" y="245"/>
                  </a:lnTo>
                  <a:lnTo>
                    <a:pt x="1457142" y="236"/>
                  </a:lnTo>
                  <a:lnTo>
                    <a:pt x="1451537" y="226"/>
                  </a:lnTo>
                  <a:lnTo>
                    <a:pt x="1445933" y="217"/>
                  </a:lnTo>
                  <a:lnTo>
                    <a:pt x="1440329" y="208"/>
                  </a:lnTo>
                  <a:lnTo>
                    <a:pt x="1434724" y="199"/>
                  </a:lnTo>
                  <a:lnTo>
                    <a:pt x="1429120" y="191"/>
                  </a:lnTo>
                  <a:lnTo>
                    <a:pt x="1423515" y="182"/>
                  </a:lnTo>
                  <a:lnTo>
                    <a:pt x="1417911" y="174"/>
                  </a:lnTo>
                  <a:lnTo>
                    <a:pt x="1412307" y="166"/>
                  </a:lnTo>
                  <a:lnTo>
                    <a:pt x="1406702" y="158"/>
                  </a:lnTo>
                  <a:lnTo>
                    <a:pt x="1401098" y="150"/>
                  </a:lnTo>
                  <a:lnTo>
                    <a:pt x="1395493" y="143"/>
                  </a:lnTo>
                  <a:lnTo>
                    <a:pt x="1389889" y="135"/>
                  </a:lnTo>
                  <a:lnTo>
                    <a:pt x="1384285" y="129"/>
                  </a:lnTo>
                  <a:lnTo>
                    <a:pt x="1378680" y="122"/>
                  </a:lnTo>
                  <a:lnTo>
                    <a:pt x="1373076" y="116"/>
                  </a:lnTo>
                  <a:lnTo>
                    <a:pt x="1367471" y="109"/>
                  </a:lnTo>
                  <a:lnTo>
                    <a:pt x="1361867" y="104"/>
                  </a:lnTo>
                  <a:lnTo>
                    <a:pt x="1356263" y="98"/>
                  </a:lnTo>
                  <a:lnTo>
                    <a:pt x="1350658" y="93"/>
                  </a:lnTo>
                  <a:lnTo>
                    <a:pt x="1345054" y="88"/>
                  </a:lnTo>
                  <a:lnTo>
                    <a:pt x="1339449" y="83"/>
                  </a:lnTo>
                  <a:lnTo>
                    <a:pt x="1333845" y="78"/>
                  </a:lnTo>
                  <a:lnTo>
                    <a:pt x="1328241" y="74"/>
                  </a:lnTo>
                  <a:lnTo>
                    <a:pt x="1322636" y="70"/>
                  </a:lnTo>
                  <a:lnTo>
                    <a:pt x="1317032" y="66"/>
                  </a:lnTo>
                  <a:lnTo>
                    <a:pt x="1311427" y="62"/>
                  </a:lnTo>
                  <a:lnTo>
                    <a:pt x="1305823" y="59"/>
                  </a:lnTo>
                  <a:lnTo>
                    <a:pt x="1300219" y="56"/>
                  </a:lnTo>
                  <a:lnTo>
                    <a:pt x="1294614" y="53"/>
                  </a:lnTo>
                  <a:lnTo>
                    <a:pt x="1289010" y="50"/>
                  </a:lnTo>
                  <a:lnTo>
                    <a:pt x="1283406" y="47"/>
                  </a:lnTo>
                  <a:lnTo>
                    <a:pt x="1277801" y="44"/>
                  </a:lnTo>
                  <a:lnTo>
                    <a:pt x="1272197" y="42"/>
                  </a:lnTo>
                  <a:lnTo>
                    <a:pt x="1266592" y="40"/>
                  </a:lnTo>
                  <a:lnTo>
                    <a:pt x="1260988" y="38"/>
                  </a:lnTo>
                  <a:lnTo>
                    <a:pt x="1255384" y="36"/>
                  </a:lnTo>
                  <a:lnTo>
                    <a:pt x="1249779" y="34"/>
                  </a:lnTo>
                  <a:lnTo>
                    <a:pt x="1244175" y="32"/>
                  </a:lnTo>
                  <a:lnTo>
                    <a:pt x="1238570" y="31"/>
                  </a:lnTo>
                  <a:lnTo>
                    <a:pt x="1232966" y="29"/>
                  </a:lnTo>
                  <a:lnTo>
                    <a:pt x="1227362" y="28"/>
                  </a:lnTo>
                  <a:lnTo>
                    <a:pt x="1221757" y="27"/>
                  </a:lnTo>
                  <a:lnTo>
                    <a:pt x="1216153" y="26"/>
                  </a:lnTo>
                  <a:lnTo>
                    <a:pt x="1210548" y="25"/>
                  </a:lnTo>
                  <a:lnTo>
                    <a:pt x="1204944" y="24"/>
                  </a:lnTo>
                  <a:lnTo>
                    <a:pt x="1199340" y="23"/>
                  </a:lnTo>
                  <a:lnTo>
                    <a:pt x="1193735" y="22"/>
                  </a:lnTo>
                  <a:lnTo>
                    <a:pt x="1188131" y="22"/>
                  </a:lnTo>
                  <a:lnTo>
                    <a:pt x="1182526" y="21"/>
                  </a:lnTo>
                  <a:lnTo>
                    <a:pt x="1176922" y="21"/>
                  </a:lnTo>
                  <a:lnTo>
                    <a:pt x="1171318" y="20"/>
                  </a:lnTo>
                  <a:lnTo>
                    <a:pt x="1165713" y="20"/>
                  </a:lnTo>
                  <a:lnTo>
                    <a:pt x="1160109" y="20"/>
                  </a:lnTo>
                  <a:lnTo>
                    <a:pt x="1154504" y="20"/>
                  </a:lnTo>
                  <a:lnTo>
                    <a:pt x="1148900" y="20"/>
                  </a:lnTo>
                  <a:lnTo>
                    <a:pt x="1143296" y="20"/>
                  </a:lnTo>
                  <a:lnTo>
                    <a:pt x="1137691" y="20"/>
                  </a:lnTo>
                  <a:lnTo>
                    <a:pt x="1132087" y="20"/>
                  </a:lnTo>
                  <a:lnTo>
                    <a:pt x="1126482" y="20"/>
                  </a:lnTo>
                  <a:lnTo>
                    <a:pt x="1120878" y="21"/>
                  </a:lnTo>
                  <a:lnTo>
                    <a:pt x="1115274" y="21"/>
                  </a:lnTo>
                  <a:lnTo>
                    <a:pt x="1109669" y="21"/>
                  </a:lnTo>
                  <a:lnTo>
                    <a:pt x="1104065" y="22"/>
                  </a:lnTo>
                  <a:lnTo>
                    <a:pt x="1098461" y="23"/>
                  </a:lnTo>
                  <a:lnTo>
                    <a:pt x="1092856" y="23"/>
                  </a:lnTo>
                  <a:lnTo>
                    <a:pt x="1087252" y="24"/>
                  </a:lnTo>
                  <a:lnTo>
                    <a:pt x="1081647" y="25"/>
                  </a:lnTo>
                  <a:lnTo>
                    <a:pt x="1076043" y="26"/>
                  </a:lnTo>
                  <a:lnTo>
                    <a:pt x="1070439" y="27"/>
                  </a:lnTo>
                  <a:lnTo>
                    <a:pt x="1064834" y="28"/>
                  </a:lnTo>
                  <a:lnTo>
                    <a:pt x="1059230" y="29"/>
                  </a:lnTo>
                  <a:lnTo>
                    <a:pt x="1053625" y="30"/>
                  </a:lnTo>
                  <a:lnTo>
                    <a:pt x="1048021" y="32"/>
                  </a:lnTo>
                  <a:lnTo>
                    <a:pt x="1042417" y="33"/>
                  </a:lnTo>
                  <a:lnTo>
                    <a:pt x="1036812" y="34"/>
                  </a:lnTo>
                  <a:lnTo>
                    <a:pt x="1031208" y="36"/>
                  </a:lnTo>
                  <a:lnTo>
                    <a:pt x="1025603" y="38"/>
                  </a:lnTo>
                  <a:lnTo>
                    <a:pt x="1019999" y="40"/>
                  </a:lnTo>
                  <a:lnTo>
                    <a:pt x="1014395" y="41"/>
                  </a:lnTo>
                  <a:lnTo>
                    <a:pt x="1008790" y="43"/>
                  </a:lnTo>
                  <a:lnTo>
                    <a:pt x="1003186" y="45"/>
                  </a:lnTo>
                  <a:lnTo>
                    <a:pt x="997581" y="48"/>
                  </a:lnTo>
                  <a:lnTo>
                    <a:pt x="991977" y="50"/>
                  </a:lnTo>
                  <a:lnTo>
                    <a:pt x="986373" y="53"/>
                  </a:lnTo>
                  <a:lnTo>
                    <a:pt x="980768" y="55"/>
                  </a:lnTo>
                  <a:lnTo>
                    <a:pt x="975164" y="58"/>
                  </a:lnTo>
                  <a:lnTo>
                    <a:pt x="969559" y="61"/>
                  </a:lnTo>
                  <a:lnTo>
                    <a:pt x="963955" y="64"/>
                  </a:lnTo>
                  <a:lnTo>
                    <a:pt x="958351" y="67"/>
                  </a:lnTo>
                  <a:lnTo>
                    <a:pt x="952746" y="70"/>
                  </a:lnTo>
                  <a:lnTo>
                    <a:pt x="947142" y="74"/>
                  </a:lnTo>
                  <a:lnTo>
                    <a:pt x="941538" y="77"/>
                  </a:lnTo>
                  <a:lnTo>
                    <a:pt x="935933" y="81"/>
                  </a:lnTo>
                  <a:lnTo>
                    <a:pt x="930329" y="85"/>
                  </a:lnTo>
                  <a:lnTo>
                    <a:pt x="924724" y="89"/>
                  </a:lnTo>
                  <a:lnTo>
                    <a:pt x="919120" y="94"/>
                  </a:lnTo>
                  <a:lnTo>
                    <a:pt x="913516" y="98"/>
                  </a:lnTo>
                  <a:lnTo>
                    <a:pt x="907911" y="103"/>
                  </a:lnTo>
                  <a:lnTo>
                    <a:pt x="902307" y="108"/>
                  </a:lnTo>
                  <a:lnTo>
                    <a:pt x="896702" y="114"/>
                  </a:lnTo>
                  <a:lnTo>
                    <a:pt x="891098" y="119"/>
                  </a:lnTo>
                  <a:lnTo>
                    <a:pt x="885494" y="125"/>
                  </a:lnTo>
                  <a:lnTo>
                    <a:pt x="879889" y="132"/>
                  </a:lnTo>
                  <a:lnTo>
                    <a:pt x="874285" y="138"/>
                  </a:lnTo>
                  <a:lnTo>
                    <a:pt x="868680" y="145"/>
                  </a:lnTo>
                  <a:lnTo>
                    <a:pt x="863076" y="152"/>
                  </a:lnTo>
                  <a:lnTo>
                    <a:pt x="857472" y="159"/>
                  </a:lnTo>
                  <a:lnTo>
                    <a:pt x="851867" y="167"/>
                  </a:lnTo>
                  <a:lnTo>
                    <a:pt x="846263" y="175"/>
                  </a:lnTo>
                  <a:lnTo>
                    <a:pt x="840658" y="184"/>
                  </a:lnTo>
                  <a:lnTo>
                    <a:pt x="835054" y="193"/>
                  </a:lnTo>
                  <a:lnTo>
                    <a:pt x="829450" y="203"/>
                  </a:lnTo>
                  <a:lnTo>
                    <a:pt x="823845" y="213"/>
                  </a:lnTo>
                  <a:lnTo>
                    <a:pt x="818241" y="223"/>
                  </a:lnTo>
                  <a:lnTo>
                    <a:pt x="812636" y="234"/>
                  </a:lnTo>
                  <a:lnTo>
                    <a:pt x="807032" y="246"/>
                  </a:lnTo>
                  <a:lnTo>
                    <a:pt x="801428" y="258"/>
                  </a:lnTo>
                  <a:lnTo>
                    <a:pt x="795823" y="271"/>
                  </a:lnTo>
                  <a:lnTo>
                    <a:pt x="790219" y="284"/>
                  </a:lnTo>
                  <a:lnTo>
                    <a:pt x="784615" y="298"/>
                  </a:lnTo>
                  <a:lnTo>
                    <a:pt x="779010" y="313"/>
                  </a:lnTo>
                  <a:lnTo>
                    <a:pt x="773406" y="328"/>
                  </a:lnTo>
                  <a:lnTo>
                    <a:pt x="767801" y="345"/>
                  </a:lnTo>
                  <a:lnTo>
                    <a:pt x="762197" y="362"/>
                  </a:lnTo>
                  <a:lnTo>
                    <a:pt x="756593" y="380"/>
                  </a:lnTo>
                  <a:lnTo>
                    <a:pt x="750988" y="399"/>
                  </a:lnTo>
                  <a:lnTo>
                    <a:pt x="745384" y="419"/>
                  </a:lnTo>
                  <a:lnTo>
                    <a:pt x="739779" y="440"/>
                  </a:lnTo>
                  <a:lnTo>
                    <a:pt x="734175" y="462"/>
                  </a:lnTo>
                  <a:lnTo>
                    <a:pt x="728571" y="486"/>
                  </a:lnTo>
                  <a:lnTo>
                    <a:pt x="722966" y="511"/>
                  </a:lnTo>
                  <a:lnTo>
                    <a:pt x="717362" y="537"/>
                  </a:lnTo>
                  <a:lnTo>
                    <a:pt x="711757" y="564"/>
                  </a:lnTo>
                  <a:lnTo>
                    <a:pt x="706153" y="593"/>
                  </a:lnTo>
                  <a:lnTo>
                    <a:pt x="700549" y="623"/>
                  </a:lnTo>
                  <a:lnTo>
                    <a:pt x="694944" y="655"/>
                  </a:lnTo>
                  <a:lnTo>
                    <a:pt x="689340" y="689"/>
                  </a:lnTo>
                  <a:lnTo>
                    <a:pt x="683735" y="725"/>
                  </a:lnTo>
                  <a:lnTo>
                    <a:pt x="678131" y="762"/>
                  </a:lnTo>
                  <a:lnTo>
                    <a:pt x="672527" y="802"/>
                  </a:lnTo>
                  <a:lnTo>
                    <a:pt x="666922" y="844"/>
                  </a:lnTo>
                  <a:lnTo>
                    <a:pt x="661318" y="889"/>
                  </a:lnTo>
                  <a:lnTo>
                    <a:pt x="655713" y="935"/>
                  </a:lnTo>
                  <a:lnTo>
                    <a:pt x="650109" y="985"/>
                  </a:lnTo>
                  <a:lnTo>
                    <a:pt x="644505" y="1037"/>
                  </a:lnTo>
                  <a:lnTo>
                    <a:pt x="638900" y="1092"/>
                  </a:lnTo>
                  <a:lnTo>
                    <a:pt x="633296" y="1151"/>
                  </a:lnTo>
                  <a:lnTo>
                    <a:pt x="627692" y="1212"/>
                  </a:lnTo>
                  <a:lnTo>
                    <a:pt x="622087" y="1278"/>
                  </a:lnTo>
                  <a:lnTo>
                    <a:pt x="616483" y="1347"/>
                  </a:lnTo>
                  <a:lnTo>
                    <a:pt x="610878" y="1420"/>
                  </a:lnTo>
                  <a:lnTo>
                    <a:pt x="605274" y="1497"/>
                  </a:lnTo>
                  <a:lnTo>
                    <a:pt x="599670" y="1579"/>
                  </a:lnTo>
                  <a:lnTo>
                    <a:pt x="594065" y="1665"/>
                  </a:lnTo>
                  <a:lnTo>
                    <a:pt x="588461" y="1757"/>
                  </a:lnTo>
                  <a:lnTo>
                    <a:pt x="582856" y="1854"/>
                  </a:lnTo>
                  <a:lnTo>
                    <a:pt x="577252" y="1957"/>
                  </a:lnTo>
                  <a:lnTo>
                    <a:pt x="571648" y="2065"/>
                  </a:lnTo>
                  <a:lnTo>
                    <a:pt x="566043" y="2181"/>
                  </a:lnTo>
                  <a:lnTo>
                    <a:pt x="560439" y="2303"/>
                  </a:lnTo>
                  <a:lnTo>
                    <a:pt x="554834" y="2433"/>
                  </a:lnTo>
                  <a:lnTo>
                    <a:pt x="549230" y="2570"/>
                  </a:lnTo>
                  <a:lnTo>
                    <a:pt x="543626" y="2715"/>
                  </a:lnTo>
                  <a:lnTo>
                    <a:pt x="538021" y="2870"/>
                  </a:lnTo>
                  <a:lnTo>
                    <a:pt x="532417" y="3034"/>
                  </a:lnTo>
                  <a:lnTo>
                    <a:pt x="526812" y="3208"/>
                  </a:lnTo>
                  <a:lnTo>
                    <a:pt x="521208" y="3392"/>
                  </a:lnTo>
                  <a:lnTo>
                    <a:pt x="515604" y="3588"/>
                  </a:lnTo>
                  <a:lnTo>
                    <a:pt x="509999" y="3795"/>
                  </a:lnTo>
                  <a:lnTo>
                    <a:pt x="504395" y="4016"/>
                  </a:lnTo>
                  <a:lnTo>
                    <a:pt x="498790" y="4250"/>
                  </a:lnTo>
                  <a:lnTo>
                    <a:pt x="493186" y="4499"/>
                  </a:lnTo>
                  <a:lnTo>
                    <a:pt x="487582" y="4763"/>
                  </a:lnTo>
                  <a:lnTo>
                    <a:pt x="481977" y="5043"/>
                  </a:lnTo>
                  <a:lnTo>
                    <a:pt x="476373" y="5341"/>
                  </a:lnTo>
                  <a:lnTo>
                    <a:pt x="470769" y="5658"/>
                  </a:lnTo>
                  <a:lnTo>
                    <a:pt x="465164" y="5994"/>
                  </a:lnTo>
                  <a:lnTo>
                    <a:pt x="459560" y="6352"/>
                  </a:lnTo>
                  <a:lnTo>
                    <a:pt x="453955" y="6732"/>
                  </a:lnTo>
                  <a:lnTo>
                    <a:pt x="448351" y="7136"/>
                  </a:lnTo>
                  <a:lnTo>
                    <a:pt x="442747" y="7566"/>
                  </a:lnTo>
                  <a:lnTo>
                    <a:pt x="437142" y="8023"/>
                  </a:lnTo>
                  <a:lnTo>
                    <a:pt x="431538" y="8509"/>
                  </a:lnTo>
                  <a:lnTo>
                    <a:pt x="425933" y="9025"/>
                  </a:lnTo>
                  <a:lnTo>
                    <a:pt x="420329" y="9575"/>
                  </a:lnTo>
                  <a:lnTo>
                    <a:pt x="414725" y="10160"/>
                  </a:lnTo>
                  <a:lnTo>
                    <a:pt x="409120" y="10782"/>
                  </a:lnTo>
                  <a:lnTo>
                    <a:pt x="403516" y="11444"/>
                  </a:lnTo>
                  <a:lnTo>
                    <a:pt x="397911" y="12148"/>
                  </a:lnTo>
                  <a:lnTo>
                    <a:pt x="392307" y="12897"/>
                  </a:lnTo>
                  <a:lnTo>
                    <a:pt x="386703" y="13695"/>
                  </a:lnTo>
                  <a:lnTo>
                    <a:pt x="381098" y="14543"/>
                  </a:lnTo>
                  <a:lnTo>
                    <a:pt x="375494" y="15446"/>
                  </a:lnTo>
                  <a:lnTo>
                    <a:pt x="369889" y="16407"/>
                  </a:lnTo>
                  <a:lnTo>
                    <a:pt x="364285" y="17430"/>
                  </a:lnTo>
                  <a:lnTo>
                    <a:pt x="358681" y="18518"/>
                  </a:lnTo>
                  <a:lnTo>
                    <a:pt x="353076" y="19677"/>
                  </a:lnTo>
                  <a:lnTo>
                    <a:pt x="347472" y="20910"/>
                  </a:lnTo>
                  <a:lnTo>
                    <a:pt x="341867" y="22221"/>
                  </a:lnTo>
                  <a:lnTo>
                    <a:pt x="336263" y="23617"/>
                  </a:lnTo>
                  <a:lnTo>
                    <a:pt x="330659" y="25103"/>
                  </a:lnTo>
                  <a:lnTo>
                    <a:pt x="325054" y="26683"/>
                  </a:lnTo>
                  <a:lnTo>
                    <a:pt x="319450" y="28364"/>
                  </a:lnTo>
                  <a:lnTo>
                    <a:pt x="313846" y="30153"/>
                  </a:lnTo>
                  <a:lnTo>
                    <a:pt x="308241" y="32055"/>
                  </a:lnTo>
                  <a:lnTo>
                    <a:pt x="302637" y="34078"/>
                  </a:lnTo>
                  <a:lnTo>
                    <a:pt x="297032" y="36228"/>
                  </a:lnTo>
                  <a:lnTo>
                    <a:pt x="291428" y="38514"/>
                  </a:lnTo>
                  <a:lnTo>
                    <a:pt x="285824" y="40943"/>
                  </a:lnTo>
                  <a:lnTo>
                    <a:pt x="280219" y="43524"/>
                  </a:lnTo>
                  <a:lnTo>
                    <a:pt x="274615" y="46266"/>
                  </a:lnTo>
                  <a:lnTo>
                    <a:pt x="269010" y="49177"/>
                  </a:lnTo>
                  <a:lnTo>
                    <a:pt x="263406" y="52266"/>
                  </a:lnTo>
                  <a:lnTo>
                    <a:pt x="257802" y="55545"/>
                  </a:lnTo>
                  <a:lnTo>
                    <a:pt x="252197" y="59022"/>
                  </a:lnTo>
                  <a:lnTo>
                    <a:pt x="246593" y="62708"/>
                  </a:lnTo>
                  <a:lnTo>
                    <a:pt x="240988" y="66614"/>
                  </a:lnTo>
                  <a:lnTo>
                    <a:pt x="235384" y="70750"/>
                  </a:lnTo>
                  <a:lnTo>
                    <a:pt x="229780" y="75128"/>
                  </a:lnTo>
                  <a:lnTo>
                    <a:pt x="224175" y="79759"/>
                  </a:lnTo>
                  <a:lnTo>
                    <a:pt x="218571" y="84654"/>
                  </a:lnTo>
                  <a:lnTo>
                    <a:pt x="212966" y="89825"/>
                  </a:lnTo>
                  <a:lnTo>
                    <a:pt x="207362" y="95283"/>
                  </a:lnTo>
                  <a:lnTo>
                    <a:pt x="201758" y="101038"/>
                  </a:lnTo>
                  <a:lnTo>
                    <a:pt x="196153" y="107103"/>
                  </a:lnTo>
                  <a:lnTo>
                    <a:pt x="190549" y="113487"/>
                  </a:lnTo>
                  <a:lnTo>
                    <a:pt x="184944" y="120201"/>
                  </a:lnTo>
                  <a:lnTo>
                    <a:pt x="179340" y="127254"/>
                  </a:lnTo>
                  <a:lnTo>
                    <a:pt x="173736" y="134654"/>
                  </a:lnTo>
                  <a:lnTo>
                    <a:pt x="168131" y="142411"/>
                  </a:lnTo>
                  <a:lnTo>
                    <a:pt x="162527" y="150530"/>
                  </a:lnTo>
                  <a:lnTo>
                    <a:pt x="156923" y="159016"/>
                  </a:lnTo>
                  <a:lnTo>
                    <a:pt x="151318" y="167875"/>
                  </a:lnTo>
                  <a:lnTo>
                    <a:pt x="145714" y="177109"/>
                  </a:lnTo>
                  <a:lnTo>
                    <a:pt x="140109" y="186719"/>
                  </a:lnTo>
                  <a:lnTo>
                    <a:pt x="134505" y="196703"/>
                  </a:lnTo>
                  <a:lnTo>
                    <a:pt x="128901" y="207058"/>
                  </a:lnTo>
                  <a:lnTo>
                    <a:pt x="123296" y="217779"/>
                  </a:lnTo>
                  <a:lnTo>
                    <a:pt x="117692" y="228859"/>
                  </a:lnTo>
                  <a:lnTo>
                    <a:pt x="112087" y="240287"/>
                  </a:lnTo>
                  <a:lnTo>
                    <a:pt x="106483" y="252051"/>
                  </a:lnTo>
                  <a:lnTo>
                    <a:pt x="100879" y="264135"/>
                  </a:lnTo>
                  <a:lnTo>
                    <a:pt x="95274" y="276522"/>
                  </a:lnTo>
                  <a:lnTo>
                    <a:pt x="89670" y="289191"/>
                  </a:lnTo>
                  <a:lnTo>
                    <a:pt x="84065" y="302119"/>
                  </a:lnTo>
                  <a:lnTo>
                    <a:pt x="78461" y="315281"/>
                  </a:lnTo>
                  <a:lnTo>
                    <a:pt x="72857" y="328649"/>
                  </a:lnTo>
                  <a:lnTo>
                    <a:pt x="67252" y="342194"/>
                  </a:lnTo>
                  <a:lnTo>
                    <a:pt x="61648" y="355883"/>
                  </a:lnTo>
                  <a:lnTo>
                    <a:pt x="56043" y="369685"/>
                  </a:lnTo>
                  <a:lnTo>
                    <a:pt x="50439" y="383565"/>
                  </a:lnTo>
                  <a:lnTo>
                    <a:pt x="44835" y="397486"/>
                  </a:lnTo>
                  <a:lnTo>
                    <a:pt x="39230" y="411415"/>
                  </a:lnTo>
                  <a:lnTo>
                    <a:pt x="33626" y="425313"/>
                  </a:lnTo>
                  <a:lnTo>
                    <a:pt x="28021" y="439146"/>
                  </a:lnTo>
                  <a:lnTo>
                    <a:pt x="22417" y="452879"/>
                  </a:lnTo>
                  <a:lnTo>
                    <a:pt x="16813" y="466476"/>
                  </a:lnTo>
                  <a:lnTo>
                    <a:pt x="11208" y="479904"/>
                  </a:lnTo>
                  <a:lnTo>
                    <a:pt x="5604" y="493132"/>
                  </a:lnTo>
                  <a:lnTo>
                    <a:pt x="0" y="506130"/>
                  </a:lnTo>
                  <a:close/>
                </a:path>
              </a:pathLst>
            </a:custGeom>
            <a:solidFill>
              <a:srgbClr val="A6AA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691486" y="1848688"/>
              <a:ext cx="1883076" cy="234765"/>
            </a:xfrm>
            <a:custGeom>
              <a:avLst/>
              <a:pathLst>
                <a:path w="1883076" h="234765">
                  <a:moveTo>
                    <a:pt x="0" y="234765"/>
                  </a:moveTo>
                  <a:lnTo>
                    <a:pt x="5604" y="226437"/>
                  </a:lnTo>
                  <a:lnTo>
                    <a:pt x="11208" y="218137"/>
                  </a:lnTo>
                  <a:lnTo>
                    <a:pt x="16813" y="209881"/>
                  </a:lnTo>
                  <a:lnTo>
                    <a:pt x="22417" y="201686"/>
                  </a:lnTo>
                  <a:lnTo>
                    <a:pt x="28021" y="193567"/>
                  </a:lnTo>
                  <a:lnTo>
                    <a:pt x="33626" y="185542"/>
                  </a:lnTo>
                  <a:lnTo>
                    <a:pt x="39230" y="177626"/>
                  </a:lnTo>
                  <a:lnTo>
                    <a:pt x="44835" y="169834"/>
                  </a:lnTo>
                  <a:lnTo>
                    <a:pt x="50439" y="162182"/>
                  </a:lnTo>
                  <a:lnTo>
                    <a:pt x="56043" y="154684"/>
                  </a:lnTo>
                  <a:lnTo>
                    <a:pt x="61648" y="147352"/>
                  </a:lnTo>
                  <a:lnTo>
                    <a:pt x="67252" y="140199"/>
                  </a:lnTo>
                  <a:lnTo>
                    <a:pt x="72857" y="133235"/>
                  </a:lnTo>
                  <a:lnTo>
                    <a:pt x="78461" y="126470"/>
                  </a:lnTo>
                  <a:lnTo>
                    <a:pt x="84065" y="119913"/>
                  </a:lnTo>
                  <a:lnTo>
                    <a:pt x="89670" y="113570"/>
                  </a:lnTo>
                  <a:lnTo>
                    <a:pt x="95274" y="107447"/>
                  </a:lnTo>
                  <a:lnTo>
                    <a:pt x="100879" y="101548"/>
                  </a:lnTo>
                  <a:lnTo>
                    <a:pt x="106483" y="95877"/>
                  </a:lnTo>
                  <a:lnTo>
                    <a:pt x="112087" y="90435"/>
                  </a:lnTo>
                  <a:lnTo>
                    <a:pt x="117692" y="85222"/>
                  </a:lnTo>
                  <a:lnTo>
                    <a:pt x="123296" y="80238"/>
                  </a:lnTo>
                  <a:lnTo>
                    <a:pt x="128901" y="75481"/>
                  </a:lnTo>
                  <a:lnTo>
                    <a:pt x="134505" y="70948"/>
                  </a:lnTo>
                  <a:lnTo>
                    <a:pt x="140109" y="66636"/>
                  </a:lnTo>
                  <a:lnTo>
                    <a:pt x="145714" y="62540"/>
                  </a:lnTo>
                  <a:lnTo>
                    <a:pt x="151318" y="58656"/>
                  </a:lnTo>
                  <a:lnTo>
                    <a:pt x="156923" y="54977"/>
                  </a:lnTo>
                  <a:lnTo>
                    <a:pt x="162527" y="51498"/>
                  </a:lnTo>
                  <a:lnTo>
                    <a:pt x="168131" y="48212"/>
                  </a:lnTo>
                  <a:lnTo>
                    <a:pt x="173736" y="45111"/>
                  </a:lnTo>
                  <a:lnTo>
                    <a:pt x="179340" y="42189"/>
                  </a:lnTo>
                  <a:lnTo>
                    <a:pt x="184944" y="39439"/>
                  </a:lnTo>
                  <a:lnTo>
                    <a:pt x="190549" y="36852"/>
                  </a:lnTo>
                  <a:lnTo>
                    <a:pt x="196153" y="34422"/>
                  </a:lnTo>
                  <a:lnTo>
                    <a:pt x="201758" y="32142"/>
                  </a:lnTo>
                  <a:lnTo>
                    <a:pt x="207362" y="30003"/>
                  </a:lnTo>
                  <a:lnTo>
                    <a:pt x="212966" y="27998"/>
                  </a:lnTo>
                  <a:lnTo>
                    <a:pt x="218571" y="26121"/>
                  </a:lnTo>
                  <a:lnTo>
                    <a:pt x="224175" y="24365"/>
                  </a:lnTo>
                  <a:lnTo>
                    <a:pt x="229780" y="22722"/>
                  </a:lnTo>
                  <a:lnTo>
                    <a:pt x="235384" y="21187"/>
                  </a:lnTo>
                  <a:lnTo>
                    <a:pt x="240988" y="19753"/>
                  </a:lnTo>
                  <a:lnTo>
                    <a:pt x="246593" y="18414"/>
                  </a:lnTo>
                  <a:lnTo>
                    <a:pt x="252197" y="17164"/>
                  </a:lnTo>
                  <a:lnTo>
                    <a:pt x="257802" y="15998"/>
                  </a:lnTo>
                  <a:lnTo>
                    <a:pt x="263406" y="14911"/>
                  </a:lnTo>
                  <a:lnTo>
                    <a:pt x="269010" y="13897"/>
                  </a:lnTo>
                  <a:lnTo>
                    <a:pt x="274615" y="12952"/>
                  </a:lnTo>
                  <a:lnTo>
                    <a:pt x="280219" y="12072"/>
                  </a:lnTo>
                  <a:lnTo>
                    <a:pt x="285824" y="11252"/>
                  </a:lnTo>
                  <a:lnTo>
                    <a:pt x="291428" y="10489"/>
                  </a:lnTo>
                  <a:lnTo>
                    <a:pt x="297032" y="9778"/>
                  </a:lnTo>
                  <a:lnTo>
                    <a:pt x="302637" y="9116"/>
                  </a:lnTo>
                  <a:lnTo>
                    <a:pt x="308241" y="8500"/>
                  </a:lnTo>
                  <a:lnTo>
                    <a:pt x="313846" y="7926"/>
                  </a:lnTo>
                  <a:lnTo>
                    <a:pt x="319450" y="7392"/>
                  </a:lnTo>
                  <a:lnTo>
                    <a:pt x="325054" y="6895"/>
                  </a:lnTo>
                  <a:lnTo>
                    <a:pt x="330659" y="6432"/>
                  </a:lnTo>
                  <a:lnTo>
                    <a:pt x="336263" y="6002"/>
                  </a:lnTo>
                  <a:lnTo>
                    <a:pt x="341867" y="5601"/>
                  </a:lnTo>
                  <a:lnTo>
                    <a:pt x="347472" y="5228"/>
                  </a:lnTo>
                  <a:lnTo>
                    <a:pt x="353076" y="4881"/>
                  </a:lnTo>
                  <a:lnTo>
                    <a:pt x="358681" y="4558"/>
                  </a:lnTo>
                  <a:lnTo>
                    <a:pt x="364285" y="4257"/>
                  </a:lnTo>
                  <a:lnTo>
                    <a:pt x="369889" y="3977"/>
                  </a:lnTo>
                  <a:lnTo>
                    <a:pt x="375494" y="3717"/>
                  </a:lnTo>
                  <a:lnTo>
                    <a:pt x="381098" y="3474"/>
                  </a:lnTo>
                  <a:lnTo>
                    <a:pt x="386703" y="3248"/>
                  </a:lnTo>
                  <a:lnTo>
                    <a:pt x="392307" y="3037"/>
                  </a:lnTo>
                  <a:lnTo>
                    <a:pt x="397911" y="2841"/>
                  </a:lnTo>
                  <a:lnTo>
                    <a:pt x="403516" y="2658"/>
                  </a:lnTo>
                  <a:lnTo>
                    <a:pt x="409120" y="2488"/>
                  </a:lnTo>
                  <a:lnTo>
                    <a:pt x="414725" y="2329"/>
                  </a:lnTo>
                  <a:lnTo>
                    <a:pt x="420329" y="2181"/>
                  </a:lnTo>
                  <a:lnTo>
                    <a:pt x="425933" y="2043"/>
                  </a:lnTo>
                  <a:lnTo>
                    <a:pt x="431538" y="1914"/>
                  </a:lnTo>
                  <a:lnTo>
                    <a:pt x="437142" y="1794"/>
                  </a:lnTo>
                  <a:lnTo>
                    <a:pt x="442747" y="1681"/>
                  </a:lnTo>
                  <a:lnTo>
                    <a:pt x="448351" y="1577"/>
                  </a:lnTo>
                  <a:lnTo>
                    <a:pt x="453955" y="1479"/>
                  </a:lnTo>
                  <a:lnTo>
                    <a:pt x="459560" y="1388"/>
                  </a:lnTo>
                  <a:lnTo>
                    <a:pt x="465164" y="1303"/>
                  </a:lnTo>
                  <a:lnTo>
                    <a:pt x="470769" y="1223"/>
                  </a:lnTo>
                  <a:lnTo>
                    <a:pt x="476373" y="1149"/>
                  </a:lnTo>
                  <a:lnTo>
                    <a:pt x="481977" y="1079"/>
                  </a:lnTo>
                  <a:lnTo>
                    <a:pt x="487582" y="1014"/>
                  </a:lnTo>
                  <a:lnTo>
                    <a:pt x="493186" y="953"/>
                  </a:lnTo>
                  <a:lnTo>
                    <a:pt x="498790" y="896"/>
                  </a:lnTo>
                  <a:lnTo>
                    <a:pt x="504395" y="843"/>
                  </a:lnTo>
                  <a:lnTo>
                    <a:pt x="509999" y="793"/>
                  </a:lnTo>
                  <a:lnTo>
                    <a:pt x="515604" y="747"/>
                  </a:lnTo>
                  <a:lnTo>
                    <a:pt x="521208" y="703"/>
                  </a:lnTo>
                  <a:lnTo>
                    <a:pt x="526812" y="662"/>
                  </a:lnTo>
                  <a:lnTo>
                    <a:pt x="532417" y="624"/>
                  </a:lnTo>
                  <a:lnTo>
                    <a:pt x="538021" y="588"/>
                  </a:lnTo>
                  <a:lnTo>
                    <a:pt x="543626" y="554"/>
                  </a:lnTo>
                  <a:lnTo>
                    <a:pt x="549230" y="522"/>
                  </a:lnTo>
                  <a:lnTo>
                    <a:pt x="554834" y="492"/>
                  </a:lnTo>
                  <a:lnTo>
                    <a:pt x="560439" y="465"/>
                  </a:lnTo>
                  <a:lnTo>
                    <a:pt x="566043" y="438"/>
                  </a:lnTo>
                  <a:lnTo>
                    <a:pt x="571648" y="414"/>
                  </a:lnTo>
                  <a:lnTo>
                    <a:pt x="577252" y="391"/>
                  </a:lnTo>
                  <a:lnTo>
                    <a:pt x="582856" y="369"/>
                  </a:lnTo>
                  <a:lnTo>
                    <a:pt x="588461" y="348"/>
                  </a:lnTo>
                  <a:lnTo>
                    <a:pt x="594065" y="329"/>
                  </a:lnTo>
                  <a:lnTo>
                    <a:pt x="599670" y="311"/>
                  </a:lnTo>
                  <a:lnTo>
                    <a:pt x="605274" y="294"/>
                  </a:lnTo>
                  <a:lnTo>
                    <a:pt x="610878" y="278"/>
                  </a:lnTo>
                  <a:lnTo>
                    <a:pt x="616483" y="263"/>
                  </a:lnTo>
                  <a:lnTo>
                    <a:pt x="622087" y="249"/>
                  </a:lnTo>
                  <a:lnTo>
                    <a:pt x="627692" y="235"/>
                  </a:lnTo>
                  <a:lnTo>
                    <a:pt x="633296" y="223"/>
                  </a:lnTo>
                  <a:lnTo>
                    <a:pt x="638900" y="211"/>
                  </a:lnTo>
                  <a:lnTo>
                    <a:pt x="644505" y="199"/>
                  </a:lnTo>
                  <a:lnTo>
                    <a:pt x="650109" y="189"/>
                  </a:lnTo>
                  <a:lnTo>
                    <a:pt x="655713" y="179"/>
                  </a:lnTo>
                  <a:lnTo>
                    <a:pt x="661318" y="169"/>
                  </a:lnTo>
                  <a:lnTo>
                    <a:pt x="666922" y="160"/>
                  </a:lnTo>
                  <a:lnTo>
                    <a:pt x="672527" y="152"/>
                  </a:lnTo>
                  <a:lnTo>
                    <a:pt x="678131" y="144"/>
                  </a:lnTo>
                  <a:lnTo>
                    <a:pt x="683735" y="136"/>
                  </a:lnTo>
                  <a:lnTo>
                    <a:pt x="689340" y="129"/>
                  </a:lnTo>
                  <a:lnTo>
                    <a:pt x="694944" y="122"/>
                  </a:lnTo>
                  <a:lnTo>
                    <a:pt x="700549" y="116"/>
                  </a:lnTo>
                  <a:lnTo>
                    <a:pt x="706153" y="110"/>
                  </a:lnTo>
                  <a:lnTo>
                    <a:pt x="711757" y="104"/>
                  </a:lnTo>
                  <a:lnTo>
                    <a:pt x="717362" y="99"/>
                  </a:lnTo>
                  <a:lnTo>
                    <a:pt x="722966" y="93"/>
                  </a:lnTo>
                  <a:lnTo>
                    <a:pt x="728571" y="88"/>
                  </a:lnTo>
                  <a:lnTo>
                    <a:pt x="734175" y="84"/>
                  </a:lnTo>
                  <a:lnTo>
                    <a:pt x="739779" y="79"/>
                  </a:lnTo>
                  <a:lnTo>
                    <a:pt x="745384" y="75"/>
                  </a:lnTo>
                  <a:lnTo>
                    <a:pt x="750988" y="71"/>
                  </a:lnTo>
                  <a:lnTo>
                    <a:pt x="756593" y="67"/>
                  </a:lnTo>
                  <a:lnTo>
                    <a:pt x="762197" y="64"/>
                  </a:lnTo>
                  <a:lnTo>
                    <a:pt x="767801" y="60"/>
                  </a:lnTo>
                  <a:lnTo>
                    <a:pt x="773406" y="57"/>
                  </a:lnTo>
                  <a:lnTo>
                    <a:pt x="779010" y="54"/>
                  </a:lnTo>
                  <a:lnTo>
                    <a:pt x="784615" y="51"/>
                  </a:lnTo>
                  <a:lnTo>
                    <a:pt x="790219" y="48"/>
                  </a:lnTo>
                  <a:lnTo>
                    <a:pt x="795823" y="46"/>
                  </a:lnTo>
                  <a:lnTo>
                    <a:pt x="801428" y="43"/>
                  </a:lnTo>
                  <a:lnTo>
                    <a:pt x="807032" y="41"/>
                  </a:lnTo>
                  <a:lnTo>
                    <a:pt x="812636" y="38"/>
                  </a:lnTo>
                  <a:lnTo>
                    <a:pt x="818241" y="36"/>
                  </a:lnTo>
                  <a:lnTo>
                    <a:pt x="823845" y="34"/>
                  </a:lnTo>
                  <a:lnTo>
                    <a:pt x="829450" y="32"/>
                  </a:lnTo>
                  <a:lnTo>
                    <a:pt x="835054" y="30"/>
                  </a:lnTo>
                  <a:lnTo>
                    <a:pt x="840658" y="28"/>
                  </a:lnTo>
                  <a:lnTo>
                    <a:pt x="846263" y="27"/>
                  </a:lnTo>
                  <a:lnTo>
                    <a:pt x="851867" y="25"/>
                  </a:lnTo>
                  <a:lnTo>
                    <a:pt x="857472" y="23"/>
                  </a:lnTo>
                  <a:lnTo>
                    <a:pt x="863076" y="22"/>
                  </a:lnTo>
                  <a:lnTo>
                    <a:pt x="868680" y="21"/>
                  </a:lnTo>
                  <a:lnTo>
                    <a:pt x="874285" y="19"/>
                  </a:lnTo>
                  <a:lnTo>
                    <a:pt x="879889" y="18"/>
                  </a:lnTo>
                  <a:lnTo>
                    <a:pt x="885494" y="17"/>
                  </a:lnTo>
                  <a:lnTo>
                    <a:pt x="891098" y="16"/>
                  </a:lnTo>
                  <a:lnTo>
                    <a:pt x="896702" y="14"/>
                  </a:lnTo>
                  <a:lnTo>
                    <a:pt x="902307" y="13"/>
                  </a:lnTo>
                  <a:lnTo>
                    <a:pt x="907911" y="12"/>
                  </a:lnTo>
                  <a:lnTo>
                    <a:pt x="913516" y="11"/>
                  </a:lnTo>
                  <a:lnTo>
                    <a:pt x="919120" y="10"/>
                  </a:lnTo>
                  <a:lnTo>
                    <a:pt x="924724" y="10"/>
                  </a:lnTo>
                  <a:lnTo>
                    <a:pt x="930329" y="9"/>
                  </a:lnTo>
                  <a:lnTo>
                    <a:pt x="935933" y="8"/>
                  </a:lnTo>
                  <a:lnTo>
                    <a:pt x="941538" y="7"/>
                  </a:lnTo>
                  <a:lnTo>
                    <a:pt x="947142" y="7"/>
                  </a:lnTo>
                  <a:lnTo>
                    <a:pt x="952746" y="6"/>
                  </a:lnTo>
                  <a:lnTo>
                    <a:pt x="958351" y="5"/>
                  </a:lnTo>
                  <a:lnTo>
                    <a:pt x="963955" y="5"/>
                  </a:lnTo>
                  <a:lnTo>
                    <a:pt x="969559" y="4"/>
                  </a:lnTo>
                  <a:lnTo>
                    <a:pt x="975164" y="4"/>
                  </a:lnTo>
                  <a:lnTo>
                    <a:pt x="980768" y="3"/>
                  </a:lnTo>
                  <a:lnTo>
                    <a:pt x="986373" y="3"/>
                  </a:lnTo>
                  <a:lnTo>
                    <a:pt x="991977" y="2"/>
                  </a:lnTo>
                  <a:lnTo>
                    <a:pt x="997581" y="2"/>
                  </a:lnTo>
                  <a:lnTo>
                    <a:pt x="1003186" y="1"/>
                  </a:lnTo>
                  <a:lnTo>
                    <a:pt x="1008790" y="1"/>
                  </a:lnTo>
                  <a:lnTo>
                    <a:pt x="1014395" y="1"/>
                  </a:lnTo>
                  <a:lnTo>
                    <a:pt x="1019999" y="1"/>
                  </a:lnTo>
                  <a:lnTo>
                    <a:pt x="1025603" y="0"/>
                  </a:lnTo>
                  <a:lnTo>
                    <a:pt x="1031208" y="0"/>
                  </a:lnTo>
                  <a:lnTo>
                    <a:pt x="1036812" y="0"/>
                  </a:lnTo>
                  <a:lnTo>
                    <a:pt x="1042417" y="0"/>
                  </a:lnTo>
                  <a:lnTo>
                    <a:pt x="1048021" y="0"/>
                  </a:lnTo>
                  <a:lnTo>
                    <a:pt x="1053625" y="0"/>
                  </a:lnTo>
                  <a:lnTo>
                    <a:pt x="1059230" y="0"/>
                  </a:lnTo>
                  <a:lnTo>
                    <a:pt x="1064834" y="0"/>
                  </a:lnTo>
                  <a:lnTo>
                    <a:pt x="1070439" y="0"/>
                  </a:lnTo>
                  <a:lnTo>
                    <a:pt x="1076043" y="0"/>
                  </a:lnTo>
                  <a:lnTo>
                    <a:pt x="1081647" y="0"/>
                  </a:lnTo>
                  <a:lnTo>
                    <a:pt x="1087252" y="0"/>
                  </a:lnTo>
                  <a:lnTo>
                    <a:pt x="1092856" y="0"/>
                  </a:lnTo>
                  <a:lnTo>
                    <a:pt x="1098461" y="0"/>
                  </a:lnTo>
                  <a:lnTo>
                    <a:pt x="1104065" y="0"/>
                  </a:lnTo>
                  <a:lnTo>
                    <a:pt x="1109669" y="0"/>
                  </a:lnTo>
                  <a:lnTo>
                    <a:pt x="1115274" y="1"/>
                  </a:lnTo>
                  <a:lnTo>
                    <a:pt x="1120878" y="1"/>
                  </a:lnTo>
                  <a:lnTo>
                    <a:pt x="1126482" y="1"/>
                  </a:lnTo>
                  <a:lnTo>
                    <a:pt x="1132087" y="2"/>
                  </a:lnTo>
                  <a:lnTo>
                    <a:pt x="1137691" y="2"/>
                  </a:lnTo>
                  <a:lnTo>
                    <a:pt x="1143296" y="3"/>
                  </a:lnTo>
                  <a:lnTo>
                    <a:pt x="1148900" y="3"/>
                  </a:lnTo>
                  <a:lnTo>
                    <a:pt x="1154504" y="4"/>
                  </a:lnTo>
                  <a:lnTo>
                    <a:pt x="1160109" y="4"/>
                  </a:lnTo>
                  <a:lnTo>
                    <a:pt x="1165713" y="5"/>
                  </a:lnTo>
                  <a:lnTo>
                    <a:pt x="1171318" y="6"/>
                  </a:lnTo>
                  <a:lnTo>
                    <a:pt x="1176922" y="7"/>
                  </a:lnTo>
                  <a:lnTo>
                    <a:pt x="1182526" y="8"/>
                  </a:lnTo>
                  <a:lnTo>
                    <a:pt x="1188131" y="8"/>
                  </a:lnTo>
                  <a:lnTo>
                    <a:pt x="1193735" y="9"/>
                  </a:lnTo>
                  <a:lnTo>
                    <a:pt x="1199340" y="10"/>
                  </a:lnTo>
                  <a:lnTo>
                    <a:pt x="1204944" y="12"/>
                  </a:lnTo>
                  <a:lnTo>
                    <a:pt x="1210548" y="13"/>
                  </a:lnTo>
                  <a:lnTo>
                    <a:pt x="1216153" y="14"/>
                  </a:lnTo>
                  <a:lnTo>
                    <a:pt x="1221757" y="16"/>
                  </a:lnTo>
                  <a:lnTo>
                    <a:pt x="1227362" y="17"/>
                  </a:lnTo>
                  <a:lnTo>
                    <a:pt x="1232966" y="19"/>
                  </a:lnTo>
                  <a:lnTo>
                    <a:pt x="1238570" y="20"/>
                  </a:lnTo>
                  <a:lnTo>
                    <a:pt x="1244175" y="22"/>
                  </a:lnTo>
                  <a:lnTo>
                    <a:pt x="1249779" y="24"/>
                  </a:lnTo>
                  <a:lnTo>
                    <a:pt x="1255384" y="26"/>
                  </a:lnTo>
                  <a:lnTo>
                    <a:pt x="1260988" y="28"/>
                  </a:lnTo>
                  <a:lnTo>
                    <a:pt x="1266592" y="31"/>
                  </a:lnTo>
                  <a:lnTo>
                    <a:pt x="1272197" y="33"/>
                  </a:lnTo>
                  <a:lnTo>
                    <a:pt x="1277801" y="36"/>
                  </a:lnTo>
                  <a:lnTo>
                    <a:pt x="1283406" y="38"/>
                  </a:lnTo>
                  <a:lnTo>
                    <a:pt x="1289010" y="41"/>
                  </a:lnTo>
                  <a:lnTo>
                    <a:pt x="1294614" y="44"/>
                  </a:lnTo>
                  <a:lnTo>
                    <a:pt x="1300219" y="48"/>
                  </a:lnTo>
                  <a:lnTo>
                    <a:pt x="1305823" y="51"/>
                  </a:lnTo>
                  <a:lnTo>
                    <a:pt x="1311427" y="55"/>
                  </a:lnTo>
                  <a:lnTo>
                    <a:pt x="1317032" y="59"/>
                  </a:lnTo>
                  <a:lnTo>
                    <a:pt x="1322636" y="63"/>
                  </a:lnTo>
                  <a:lnTo>
                    <a:pt x="1328241" y="67"/>
                  </a:lnTo>
                  <a:lnTo>
                    <a:pt x="1333845" y="71"/>
                  </a:lnTo>
                  <a:lnTo>
                    <a:pt x="1339449" y="76"/>
                  </a:lnTo>
                  <a:lnTo>
                    <a:pt x="1345054" y="81"/>
                  </a:lnTo>
                  <a:lnTo>
                    <a:pt x="1350658" y="86"/>
                  </a:lnTo>
                  <a:lnTo>
                    <a:pt x="1356263" y="92"/>
                  </a:lnTo>
                  <a:lnTo>
                    <a:pt x="1361867" y="97"/>
                  </a:lnTo>
                  <a:lnTo>
                    <a:pt x="1367471" y="103"/>
                  </a:lnTo>
                  <a:lnTo>
                    <a:pt x="1373076" y="110"/>
                  </a:lnTo>
                  <a:lnTo>
                    <a:pt x="1378680" y="116"/>
                  </a:lnTo>
                  <a:lnTo>
                    <a:pt x="1384285" y="123"/>
                  </a:lnTo>
                  <a:lnTo>
                    <a:pt x="1389889" y="130"/>
                  </a:lnTo>
                  <a:lnTo>
                    <a:pt x="1395493" y="137"/>
                  </a:lnTo>
                  <a:lnTo>
                    <a:pt x="1401098" y="145"/>
                  </a:lnTo>
                  <a:lnTo>
                    <a:pt x="1406702" y="152"/>
                  </a:lnTo>
                  <a:lnTo>
                    <a:pt x="1412307" y="161"/>
                  </a:lnTo>
                  <a:lnTo>
                    <a:pt x="1417911" y="169"/>
                  </a:lnTo>
                  <a:lnTo>
                    <a:pt x="1423515" y="177"/>
                  </a:lnTo>
                  <a:lnTo>
                    <a:pt x="1429120" y="186"/>
                  </a:lnTo>
                  <a:lnTo>
                    <a:pt x="1434724" y="195"/>
                  </a:lnTo>
                  <a:lnTo>
                    <a:pt x="1440329" y="204"/>
                  </a:lnTo>
                  <a:lnTo>
                    <a:pt x="1445933" y="213"/>
                  </a:lnTo>
                  <a:lnTo>
                    <a:pt x="1451537" y="222"/>
                  </a:lnTo>
                  <a:lnTo>
                    <a:pt x="1457142" y="232"/>
                  </a:lnTo>
                  <a:lnTo>
                    <a:pt x="1462746" y="241"/>
                  </a:lnTo>
                  <a:lnTo>
                    <a:pt x="1468350" y="251"/>
                  </a:lnTo>
                  <a:lnTo>
                    <a:pt x="1473955" y="260"/>
                  </a:lnTo>
                  <a:lnTo>
                    <a:pt x="1479559" y="270"/>
                  </a:lnTo>
                  <a:lnTo>
                    <a:pt x="1485164" y="280"/>
                  </a:lnTo>
                  <a:lnTo>
                    <a:pt x="1490768" y="289"/>
                  </a:lnTo>
                  <a:lnTo>
                    <a:pt x="1496372" y="299"/>
                  </a:lnTo>
                  <a:lnTo>
                    <a:pt x="1501977" y="308"/>
                  </a:lnTo>
                  <a:lnTo>
                    <a:pt x="1507581" y="317"/>
                  </a:lnTo>
                  <a:lnTo>
                    <a:pt x="1513186" y="326"/>
                  </a:lnTo>
                  <a:lnTo>
                    <a:pt x="1518790" y="335"/>
                  </a:lnTo>
                  <a:lnTo>
                    <a:pt x="1524394" y="343"/>
                  </a:lnTo>
                  <a:lnTo>
                    <a:pt x="1529999" y="352"/>
                  </a:lnTo>
                  <a:lnTo>
                    <a:pt x="1535603" y="360"/>
                  </a:lnTo>
                  <a:lnTo>
                    <a:pt x="1541208" y="368"/>
                  </a:lnTo>
                  <a:lnTo>
                    <a:pt x="1546812" y="375"/>
                  </a:lnTo>
                  <a:lnTo>
                    <a:pt x="1552416" y="383"/>
                  </a:lnTo>
                  <a:lnTo>
                    <a:pt x="1558021" y="390"/>
                  </a:lnTo>
                  <a:lnTo>
                    <a:pt x="1563625" y="396"/>
                  </a:lnTo>
                  <a:lnTo>
                    <a:pt x="1569230" y="403"/>
                  </a:lnTo>
                  <a:lnTo>
                    <a:pt x="1574834" y="409"/>
                  </a:lnTo>
                  <a:lnTo>
                    <a:pt x="1580438" y="415"/>
                  </a:lnTo>
                  <a:lnTo>
                    <a:pt x="1586043" y="420"/>
                  </a:lnTo>
                  <a:lnTo>
                    <a:pt x="1591647" y="425"/>
                  </a:lnTo>
                  <a:lnTo>
                    <a:pt x="1597252" y="430"/>
                  </a:lnTo>
                  <a:lnTo>
                    <a:pt x="1602856" y="434"/>
                  </a:lnTo>
                  <a:lnTo>
                    <a:pt x="1608460" y="438"/>
                  </a:lnTo>
                  <a:lnTo>
                    <a:pt x="1614065" y="442"/>
                  </a:lnTo>
                  <a:lnTo>
                    <a:pt x="1619669" y="445"/>
                  </a:lnTo>
                  <a:lnTo>
                    <a:pt x="1625273" y="448"/>
                  </a:lnTo>
                  <a:lnTo>
                    <a:pt x="1630878" y="451"/>
                  </a:lnTo>
                  <a:lnTo>
                    <a:pt x="1636482" y="453"/>
                  </a:lnTo>
                  <a:lnTo>
                    <a:pt x="1642087" y="455"/>
                  </a:lnTo>
                  <a:lnTo>
                    <a:pt x="1647691" y="456"/>
                  </a:lnTo>
                  <a:lnTo>
                    <a:pt x="1653295" y="457"/>
                  </a:lnTo>
                  <a:lnTo>
                    <a:pt x="1658900" y="458"/>
                  </a:lnTo>
                  <a:lnTo>
                    <a:pt x="1664504" y="459"/>
                  </a:lnTo>
                  <a:lnTo>
                    <a:pt x="1670109" y="459"/>
                  </a:lnTo>
                  <a:lnTo>
                    <a:pt x="1675713" y="459"/>
                  </a:lnTo>
                  <a:lnTo>
                    <a:pt x="1681317" y="459"/>
                  </a:lnTo>
                  <a:lnTo>
                    <a:pt x="1686922" y="459"/>
                  </a:lnTo>
                  <a:lnTo>
                    <a:pt x="1692526" y="458"/>
                  </a:lnTo>
                  <a:lnTo>
                    <a:pt x="1698131" y="458"/>
                  </a:lnTo>
                  <a:lnTo>
                    <a:pt x="1703735" y="457"/>
                  </a:lnTo>
                  <a:lnTo>
                    <a:pt x="1709339" y="456"/>
                  </a:lnTo>
                  <a:lnTo>
                    <a:pt x="1714944" y="454"/>
                  </a:lnTo>
                  <a:lnTo>
                    <a:pt x="1720548" y="453"/>
                  </a:lnTo>
                  <a:lnTo>
                    <a:pt x="1726153" y="451"/>
                  </a:lnTo>
                  <a:lnTo>
                    <a:pt x="1731757" y="450"/>
                  </a:lnTo>
                  <a:lnTo>
                    <a:pt x="1737361" y="448"/>
                  </a:lnTo>
                  <a:lnTo>
                    <a:pt x="1742966" y="446"/>
                  </a:lnTo>
                  <a:lnTo>
                    <a:pt x="1748570" y="444"/>
                  </a:lnTo>
                  <a:lnTo>
                    <a:pt x="1754175" y="442"/>
                  </a:lnTo>
                  <a:lnTo>
                    <a:pt x="1759779" y="440"/>
                  </a:lnTo>
                  <a:lnTo>
                    <a:pt x="1765383" y="438"/>
                  </a:lnTo>
                  <a:lnTo>
                    <a:pt x="1770988" y="435"/>
                  </a:lnTo>
                  <a:lnTo>
                    <a:pt x="1776592" y="433"/>
                  </a:lnTo>
                  <a:lnTo>
                    <a:pt x="1782196" y="430"/>
                  </a:lnTo>
                  <a:lnTo>
                    <a:pt x="1787801" y="428"/>
                  </a:lnTo>
                  <a:lnTo>
                    <a:pt x="1793405" y="426"/>
                  </a:lnTo>
                  <a:lnTo>
                    <a:pt x="1799010" y="423"/>
                  </a:lnTo>
                  <a:lnTo>
                    <a:pt x="1804614" y="420"/>
                  </a:lnTo>
                  <a:lnTo>
                    <a:pt x="1810218" y="418"/>
                  </a:lnTo>
                  <a:lnTo>
                    <a:pt x="1815823" y="415"/>
                  </a:lnTo>
                  <a:lnTo>
                    <a:pt x="1821427" y="413"/>
                  </a:lnTo>
                  <a:lnTo>
                    <a:pt x="1827032" y="410"/>
                  </a:lnTo>
                  <a:lnTo>
                    <a:pt x="1832636" y="407"/>
                  </a:lnTo>
                  <a:lnTo>
                    <a:pt x="1838240" y="405"/>
                  </a:lnTo>
                  <a:lnTo>
                    <a:pt x="1843845" y="402"/>
                  </a:lnTo>
                  <a:lnTo>
                    <a:pt x="1849449" y="399"/>
                  </a:lnTo>
                  <a:lnTo>
                    <a:pt x="1855054" y="397"/>
                  </a:lnTo>
                  <a:lnTo>
                    <a:pt x="1860658" y="394"/>
                  </a:lnTo>
                  <a:lnTo>
                    <a:pt x="1866262" y="391"/>
                  </a:lnTo>
                  <a:lnTo>
                    <a:pt x="1871867" y="388"/>
                  </a:lnTo>
                  <a:lnTo>
                    <a:pt x="1877471" y="386"/>
                  </a:lnTo>
                  <a:lnTo>
                    <a:pt x="1883076" y="383"/>
                  </a:lnTo>
                  <a:lnTo>
                    <a:pt x="1883076" y="383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6" name="pg16"/>
            <p:cNvSpPr/>
            <p:nvPr/>
          </p:nvSpPr>
          <p:spPr>
            <a:xfrm>
              <a:off x="2691486" y="1848709"/>
              <a:ext cx="1883076" cy="615845"/>
            </a:xfrm>
            <a:custGeom>
              <a:avLst/>
              <a:pathLst>
                <a:path w="1883076" h="615845">
                  <a:moveTo>
                    <a:pt x="0" y="506110"/>
                  </a:moveTo>
                  <a:lnTo>
                    <a:pt x="5604" y="493112"/>
                  </a:lnTo>
                  <a:lnTo>
                    <a:pt x="11208" y="479884"/>
                  </a:lnTo>
                  <a:lnTo>
                    <a:pt x="16813" y="466455"/>
                  </a:lnTo>
                  <a:lnTo>
                    <a:pt x="22417" y="452858"/>
                  </a:lnTo>
                  <a:lnTo>
                    <a:pt x="28021" y="439126"/>
                  </a:lnTo>
                  <a:lnTo>
                    <a:pt x="33626" y="425293"/>
                  </a:lnTo>
                  <a:lnTo>
                    <a:pt x="39230" y="411394"/>
                  </a:lnTo>
                  <a:lnTo>
                    <a:pt x="44835" y="397466"/>
                  </a:lnTo>
                  <a:lnTo>
                    <a:pt x="50439" y="383544"/>
                  </a:lnTo>
                  <a:lnTo>
                    <a:pt x="56043" y="369665"/>
                  </a:lnTo>
                  <a:lnTo>
                    <a:pt x="61648" y="355863"/>
                  </a:lnTo>
                  <a:lnTo>
                    <a:pt x="67252" y="342173"/>
                  </a:lnTo>
                  <a:lnTo>
                    <a:pt x="72857" y="328629"/>
                  </a:lnTo>
                  <a:lnTo>
                    <a:pt x="78461" y="315261"/>
                  </a:lnTo>
                  <a:lnTo>
                    <a:pt x="84065" y="302099"/>
                  </a:lnTo>
                  <a:lnTo>
                    <a:pt x="89670" y="289171"/>
                  </a:lnTo>
                  <a:lnTo>
                    <a:pt x="95274" y="276502"/>
                  </a:lnTo>
                  <a:lnTo>
                    <a:pt x="100879" y="264115"/>
                  </a:lnTo>
                  <a:lnTo>
                    <a:pt x="106483" y="252031"/>
                  </a:lnTo>
                  <a:lnTo>
                    <a:pt x="112087" y="240267"/>
                  </a:lnTo>
                  <a:lnTo>
                    <a:pt x="117692" y="228839"/>
                  </a:lnTo>
                  <a:lnTo>
                    <a:pt x="123296" y="217759"/>
                  </a:lnTo>
                  <a:lnTo>
                    <a:pt x="128901" y="207038"/>
                  </a:lnTo>
                  <a:lnTo>
                    <a:pt x="134505" y="196682"/>
                  </a:lnTo>
                  <a:lnTo>
                    <a:pt x="140109" y="186698"/>
                  </a:lnTo>
                  <a:lnTo>
                    <a:pt x="145714" y="177089"/>
                  </a:lnTo>
                  <a:lnTo>
                    <a:pt x="151318" y="167855"/>
                  </a:lnTo>
                  <a:lnTo>
                    <a:pt x="156923" y="158996"/>
                  </a:lnTo>
                  <a:lnTo>
                    <a:pt x="162527" y="150509"/>
                  </a:lnTo>
                  <a:lnTo>
                    <a:pt x="168131" y="142390"/>
                  </a:lnTo>
                  <a:lnTo>
                    <a:pt x="173736" y="134634"/>
                  </a:lnTo>
                  <a:lnTo>
                    <a:pt x="179340" y="127233"/>
                  </a:lnTo>
                  <a:lnTo>
                    <a:pt x="184944" y="120181"/>
                  </a:lnTo>
                  <a:lnTo>
                    <a:pt x="190549" y="113467"/>
                  </a:lnTo>
                  <a:lnTo>
                    <a:pt x="196153" y="107083"/>
                  </a:lnTo>
                  <a:lnTo>
                    <a:pt x="201758" y="101018"/>
                  </a:lnTo>
                  <a:lnTo>
                    <a:pt x="207362" y="95262"/>
                  </a:lnTo>
                  <a:lnTo>
                    <a:pt x="212966" y="89805"/>
                  </a:lnTo>
                  <a:lnTo>
                    <a:pt x="218571" y="84634"/>
                  </a:lnTo>
                  <a:lnTo>
                    <a:pt x="224175" y="79739"/>
                  </a:lnTo>
                  <a:lnTo>
                    <a:pt x="229780" y="75108"/>
                  </a:lnTo>
                  <a:lnTo>
                    <a:pt x="235384" y="70730"/>
                  </a:lnTo>
                  <a:lnTo>
                    <a:pt x="240988" y="66593"/>
                  </a:lnTo>
                  <a:lnTo>
                    <a:pt x="246593" y="62688"/>
                  </a:lnTo>
                  <a:lnTo>
                    <a:pt x="252197" y="59001"/>
                  </a:lnTo>
                  <a:lnTo>
                    <a:pt x="257802" y="55524"/>
                  </a:lnTo>
                  <a:lnTo>
                    <a:pt x="263406" y="52246"/>
                  </a:lnTo>
                  <a:lnTo>
                    <a:pt x="269010" y="49156"/>
                  </a:lnTo>
                  <a:lnTo>
                    <a:pt x="274615" y="46245"/>
                  </a:lnTo>
                  <a:lnTo>
                    <a:pt x="280219" y="43504"/>
                  </a:lnTo>
                  <a:lnTo>
                    <a:pt x="285824" y="40923"/>
                  </a:lnTo>
                  <a:lnTo>
                    <a:pt x="291428" y="38494"/>
                  </a:lnTo>
                  <a:lnTo>
                    <a:pt x="297032" y="36208"/>
                  </a:lnTo>
                  <a:lnTo>
                    <a:pt x="302637" y="34057"/>
                  </a:lnTo>
                  <a:lnTo>
                    <a:pt x="308241" y="32035"/>
                  </a:lnTo>
                  <a:lnTo>
                    <a:pt x="313846" y="30133"/>
                  </a:lnTo>
                  <a:lnTo>
                    <a:pt x="319450" y="28344"/>
                  </a:lnTo>
                  <a:lnTo>
                    <a:pt x="325054" y="26663"/>
                  </a:lnTo>
                  <a:lnTo>
                    <a:pt x="330659" y="25083"/>
                  </a:lnTo>
                  <a:lnTo>
                    <a:pt x="336263" y="23597"/>
                  </a:lnTo>
                  <a:lnTo>
                    <a:pt x="341867" y="22201"/>
                  </a:lnTo>
                  <a:lnTo>
                    <a:pt x="347472" y="20889"/>
                  </a:lnTo>
                  <a:lnTo>
                    <a:pt x="353076" y="19657"/>
                  </a:lnTo>
                  <a:lnTo>
                    <a:pt x="358681" y="18498"/>
                  </a:lnTo>
                  <a:lnTo>
                    <a:pt x="364285" y="17410"/>
                  </a:lnTo>
                  <a:lnTo>
                    <a:pt x="369889" y="16387"/>
                  </a:lnTo>
                  <a:lnTo>
                    <a:pt x="375494" y="15426"/>
                  </a:lnTo>
                  <a:lnTo>
                    <a:pt x="381098" y="14523"/>
                  </a:lnTo>
                  <a:lnTo>
                    <a:pt x="386703" y="13674"/>
                  </a:lnTo>
                  <a:lnTo>
                    <a:pt x="392307" y="12877"/>
                  </a:lnTo>
                  <a:lnTo>
                    <a:pt x="397911" y="12128"/>
                  </a:lnTo>
                  <a:lnTo>
                    <a:pt x="403516" y="11423"/>
                  </a:lnTo>
                  <a:lnTo>
                    <a:pt x="409120" y="10762"/>
                  </a:lnTo>
                  <a:lnTo>
                    <a:pt x="414725" y="10140"/>
                  </a:lnTo>
                  <a:lnTo>
                    <a:pt x="420329" y="9555"/>
                  </a:lnTo>
                  <a:lnTo>
                    <a:pt x="425933" y="9005"/>
                  </a:lnTo>
                  <a:lnTo>
                    <a:pt x="431538" y="8488"/>
                  </a:lnTo>
                  <a:lnTo>
                    <a:pt x="437142" y="8003"/>
                  </a:lnTo>
                  <a:lnTo>
                    <a:pt x="442747" y="7546"/>
                  </a:lnTo>
                  <a:lnTo>
                    <a:pt x="448351" y="7116"/>
                  </a:lnTo>
                  <a:lnTo>
                    <a:pt x="453955" y="6712"/>
                  </a:lnTo>
                  <a:lnTo>
                    <a:pt x="459560" y="6332"/>
                  </a:lnTo>
                  <a:lnTo>
                    <a:pt x="465164" y="5974"/>
                  </a:lnTo>
                  <a:lnTo>
                    <a:pt x="470769" y="5638"/>
                  </a:lnTo>
                  <a:lnTo>
                    <a:pt x="476373" y="5321"/>
                  </a:lnTo>
                  <a:lnTo>
                    <a:pt x="481977" y="5023"/>
                  </a:lnTo>
                  <a:lnTo>
                    <a:pt x="487582" y="4742"/>
                  </a:lnTo>
                  <a:lnTo>
                    <a:pt x="493186" y="4478"/>
                  </a:lnTo>
                  <a:lnTo>
                    <a:pt x="498790" y="4230"/>
                  </a:lnTo>
                  <a:lnTo>
                    <a:pt x="504395" y="3996"/>
                  </a:lnTo>
                  <a:lnTo>
                    <a:pt x="509999" y="3775"/>
                  </a:lnTo>
                  <a:lnTo>
                    <a:pt x="515604" y="3567"/>
                  </a:lnTo>
                  <a:lnTo>
                    <a:pt x="521208" y="3372"/>
                  </a:lnTo>
                  <a:lnTo>
                    <a:pt x="526812" y="3187"/>
                  </a:lnTo>
                  <a:lnTo>
                    <a:pt x="532417" y="3013"/>
                  </a:lnTo>
                  <a:lnTo>
                    <a:pt x="538021" y="2850"/>
                  </a:lnTo>
                  <a:lnTo>
                    <a:pt x="543626" y="2695"/>
                  </a:lnTo>
                  <a:lnTo>
                    <a:pt x="549230" y="2550"/>
                  </a:lnTo>
                  <a:lnTo>
                    <a:pt x="554834" y="2412"/>
                  </a:lnTo>
                  <a:lnTo>
                    <a:pt x="560439" y="2283"/>
                  </a:lnTo>
                  <a:lnTo>
                    <a:pt x="566043" y="2160"/>
                  </a:lnTo>
                  <a:lnTo>
                    <a:pt x="571648" y="2045"/>
                  </a:lnTo>
                  <a:lnTo>
                    <a:pt x="577252" y="1936"/>
                  </a:lnTo>
                  <a:lnTo>
                    <a:pt x="582856" y="1833"/>
                  </a:lnTo>
                  <a:lnTo>
                    <a:pt x="588461" y="1736"/>
                  </a:lnTo>
                  <a:lnTo>
                    <a:pt x="594065" y="1645"/>
                  </a:lnTo>
                  <a:lnTo>
                    <a:pt x="599670" y="1558"/>
                  </a:lnTo>
                  <a:lnTo>
                    <a:pt x="605274" y="1477"/>
                  </a:lnTo>
                  <a:lnTo>
                    <a:pt x="610878" y="1399"/>
                  </a:lnTo>
                  <a:lnTo>
                    <a:pt x="616483" y="1326"/>
                  </a:lnTo>
                  <a:lnTo>
                    <a:pt x="622087" y="1257"/>
                  </a:lnTo>
                  <a:lnTo>
                    <a:pt x="627692" y="1192"/>
                  </a:lnTo>
                  <a:lnTo>
                    <a:pt x="633296" y="1130"/>
                  </a:lnTo>
                  <a:lnTo>
                    <a:pt x="638900" y="1072"/>
                  </a:lnTo>
                  <a:lnTo>
                    <a:pt x="644505" y="1017"/>
                  </a:lnTo>
                  <a:lnTo>
                    <a:pt x="650109" y="965"/>
                  </a:lnTo>
                  <a:lnTo>
                    <a:pt x="655713" y="915"/>
                  </a:lnTo>
                  <a:lnTo>
                    <a:pt x="661318" y="868"/>
                  </a:lnTo>
                  <a:lnTo>
                    <a:pt x="666922" y="824"/>
                  </a:lnTo>
                  <a:lnTo>
                    <a:pt x="672527" y="782"/>
                  </a:lnTo>
                  <a:lnTo>
                    <a:pt x="678131" y="742"/>
                  </a:lnTo>
                  <a:lnTo>
                    <a:pt x="683735" y="705"/>
                  </a:lnTo>
                  <a:lnTo>
                    <a:pt x="689340" y="669"/>
                  </a:lnTo>
                  <a:lnTo>
                    <a:pt x="694944" y="635"/>
                  </a:lnTo>
                  <a:lnTo>
                    <a:pt x="700549" y="603"/>
                  </a:lnTo>
                  <a:lnTo>
                    <a:pt x="706153" y="572"/>
                  </a:lnTo>
                  <a:lnTo>
                    <a:pt x="711757" y="544"/>
                  </a:lnTo>
                  <a:lnTo>
                    <a:pt x="717362" y="516"/>
                  </a:lnTo>
                  <a:lnTo>
                    <a:pt x="722966" y="490"/>
                  </a:lnTo>
                  <a:lnTo>
                    <a:pt x="728571" y="466"/>
                  </a:lnTo>
                  <a:lnTo>
                    <a:pt x="734175" y="442"/>
                  </a:lnTo>
                  <a:lnTo>
                    <a:pt x="739779" y="420"/>
                  </a:lnTo>
                  <a:lnTo>
                    <a:pt x="745384" y="399"/>
                  </a:lnTo>
                  <a:lnTo>
                    <a:pt x="750988" y="379"/>
                  </a:lnTo>
                  <a:lnTo>
                    <a:pt x="756593" y="360"/>
                  </a:lnTo>
                  <a:lnTo>
                    <a:pt x="762197" y="342"/>
                  </a:lnTo>
                  <a:lnTo>
                    <a:pt x="767801" y="324"/>
                  </a:lnTo>
                  <a:lnTo>
                    <a:pt x="773406" y="308"/>
                  </a:lnTo>
                  <a:lnTo>
                    <a:pt x="779010" y="293"/>
                  </a:lnTo>
                  <a:lnTo>
                    <a:pt x="784615" y="278"/>
                  </a:lnTo>
                  <a:lnTo>
                    <a:pt x="790219" y="264"/>
                  </a:lnTo>
                  <a:lnTo>
                    <a:pt x="795823" y="250"/>
                  </a:lnTo>
                  <a:lnTo>
                    <a:pt x="801428" y="238"/>
                  </a:lnTo>
                  <a:lnTo>
                    <a:pt x="807032" y="225"/>
                  </a:lnTo>
                  <a:lnTo>
                    <a:pt x="812636" y="214"/>
                  </a:lnTo>
                  <a:lnTo>
                    <a:pt x="818241" y="203"/>
                  </a:lnTo>
                  <a:lnTo>
                    <a:pt x="823845" y="192"/>
                  </a:lnTo>
                  <a:lnTo>
                    <a:pt x="829450" y="182"/>
                  </a:lnTo>
                  <a:lnTo>
                    <a:pt x="835054" y="173"/>
                  </a:lnTo>
                  <a:lnTo>
                    <a:pt x="840658" y="164"/>
                  </a:lnTo>
                  <a:lnTo>
                    <a:pt x="846263" y="155"/>
                  </a:lnTo>
                  <a:lnTo>
                    <a:pt x="851867" y="147"/>
                  </a:lnTo>
                  <a:lnTo>
                    <a:pt x="857472" y="139"/>
                  </a:lnTo>
                  <a:lnTo>
                    <a:pt x="863076" y="132"/>
                  </a:lnTo>
                  <a:lnTo>
                    <a:pt x="868680" y="125"/>
                  </a:lnTo>
                  <a:lnTo>
                    <a:pt x="874285" y="118"/>
                  </a:lnTo>
                  <a:lnTo>
                    <a:pt x="879889" y="111"/>
                  </a:lnTo>
                  <a:lnTo>
                    <a:pt x="885494" y="105"/>
                  </a:lnTo>
                  <a:lnTo>
                    <a:pt x="891098" y="99"/>
                  </a:lnTo>
                  <a:lnTo>
                    <a:pt x="896702" y="94"/>
                  </a:lnTo>
                  <a:lnTo>
                    <a:pt x="902307" y="88"/>
                  </a:lnTo>
                  <a:lnTo>
                    <a:pt x="907911" y="83"/>
                  </a:lnTo>
                  <a:lnTo>
                    <a:pt x="913516" y="78"/>
                  </a:lnTo>
                  <a:lnTo>
                    <a:pt x="919120" y="74"/>
                  </a:lnTo>
                  <a:lnTo>
                    <a:pt x="924724" y="69"/>
                  </a:lnTo>
                  <a:lnTo>
                    <a:pt x="930329" y="65"/>
                  </a:lnTo>
                  <a:lnTo>
                    <a:pt x="935933" y="61"/>
                  </a:lnTo>
                  <a:lnTo>
                    <a:pt x="941538" y="57"/>
                  </a:lnTo>
                  <a:lnTo>
                    <a:pt x="947142" y="53"/>
                  </a:lnTo>
                  <a:lnTo>
                    <a:pt x="952746" y="50"/>
                  </a:lnTo>
                  <a:lnTo>
                    <a:pt x="958351" y="47"/>
                  </a:lnTo>
                  <a:lnTo>
                    <a:pt x="963955" y="43"/>
                  </a:lnTo>
                  <a:lnTo>
                    <a:pt x="969559" y="40"/>
                  </a:lnTo>
                  <a:lnTo>
                    <a:pt x="975164" y="38"/>
                  </a:lnTo>
                  <a:lnTo>
                    <a:pt x="980768" y="35"/>
                  </a:lnTo>
                  <a:lnTo>
                    <a:pt x="986373" y="32"/>
                  </a:lnTo>
                  <a:lnTo>
                    <a:pt x="991977" y="30"/>
                  </a:lnTo>
                  <a:lnTo>
                    <a:pt x="997581" y="27"/>
                  </a:lnTo>
                  <a:lnTo>
                    <a:pt x="1003186" y="25"/>
                  </a:lnTo>
                  <a:lnTo>
                    <a:pt x="1008790" y="23"/>
                  </a:lnTo>
                  <a:lnTo>
                    <a:pt x="1014395" y="21"/>
                  </a:lnTo>
                  <a:lnTo>
                    <a:pt x="1019999" y="19"/>
                  </a:lnTo>
                  <a:lnTo>
                    <a:pt x="1025603" y="17"/>
                  </a:lnTo>
                  <a:lnTo>
                    <a:pt x="1031208" y="16"/>
                  </a:lnTo>
                  <a:lnTo>
                    <a:pt x="1036812" y="14"/>
                  </a:lnTo>
                  <a:lnTo>
                    <a:pt x="1042417" y="13"/>
                  </a:lnTo>
                  <a:lnTo>
                    <a:pt x="1048021" y="11"/>
                  </a:lnTo>
                  <a:lnTo>
                    <a:pt x="1053625" y="10"/>
                  </a:lnTo>
                  <a:lnTo>
                    <a:pt x="1059230" y="9"/>
                  </a:lnTo>
                  <a:lnTo>
                    <a:pt x="1064834" y="8"/>
                  </a:lnTo>
                  <a:lnTo>
                    <a:pt x="1070439" y="7"/>
                  </a:lnTo>
                  <a:lnTo>
                    <a:pt x="1076043" y="6"/>
                  </a:lnTo>
                  <a:lnTo>
                    <a:pt x="1081647" y="5"/>
                  </a:lnTo>
                  <a:lnTo>
                    <a:pt x="1087252" y="4"/>
                  </a:lnTo>
                  <a:lnTo>
                    <a:pt x="1092856" y="3"/>
                  </a:lnTo>
                  <a:lnTo>
                    <a:pt x="1098461" y="2"/>
                  </a:lnTo>
                  <a:lnTo>
                    <a:pt x="1104065" y="2"/>
                  </a:lnTo>
                  <a:lnTo>
                    <a:pt x="1109669" y="1"/>
                  </a:lnTo>
                  <a:lnTo>
                    <a:pt x="1115274" y="1"/>
                  </a:lnTo>
                  <a:lnTo>
                    <a:pt x="1120878" y="0"/>
                  </a:lnTo>
                  <a:lnTo>
                    <a:pt x="1126482" y="0"/>
                  </a:lnTo>
                  <a:lnTo>
                    <a:pt x="1132087" y="0"/>
                  </a:lnTo>
                  <a:lnTo>
                    <a:pt x="1137691" y="0"/>
                  </a:lnTo>
                  <a:lnTo>
                    <a:pt x="1143296" y="0"/>
                  </a:lnTo>
                  <a:lnTo>
                    <a:pt x="1148900" y="0"/>
                  </a:lnTo>
                  <a:lnTo>
                    <a:pt x="1154504" y="0"/>
                  </a:lnTo>
                  <a:lnTo>
                    <a:pt x="1160109" y="0"/>
                  </a:lnTo>
                  <a:lnTo>
                    <a:pt x="1165713" y="0"/>
                  </a:lnTo>
                  <a:lnTo>
                    <a:pt x="1171318" y="0"/>
                  </a:lnTo>
                  <a:lnTo>
                    <a:pt x="1176922" y="0"/>
                  </a:lnTo>
                  <a:lnTo>
                    <a:pt x="1182526" y="1"/>
                  </a:lnTo>
                  <a:lnTo>
                    <a:pt x="1188131" y="1"/>
                  </a:lnTo>
                  <a:lnTo>
                    <a:pt x="1193735" y="2"/>
                  </a:lnTo>
                  <a:lnTo>
                    <a:pt x="1199340" y="3"/>
                  </a:lnTo>
                  <a:lnTo>
                    <a:pt x="1204944" y="4"/>
                  </a:lnTo>
                  <a:lnTo>
                    <a:pt x="1210548" y="4"/>
                  </a:lnTo>
                  <a:lnTo>
                    <a:pt x="1216153" y="5"/>
                  </a:lnTo>
                  <a:lnTo>
                    <a:pt x="1221757" y="6"/>
                  </a:lnTo>
                  <a:lnTo>
                    <a:pt x="1227362" y="8"/>
                  </a:lnTo>
                  <a:lnTo>
                    <a:pt x="1232966" y="9"/>
                  </a:lnTo>
                  <a:lnTo>
                    <a:pt x="1238570" y="10"/>
                  </a:lnTo>
                  <a:lnTo>
                    <a:pt x="1244175" y="12"/>
                  </a:lnTo>
                  <a:lnTo>
                    <a:pt x="1249779" y="14"/>
                  </a:lnTo>
                  <a:lnTo>
                    <a:pt x="1255384" y="15"/>
                  </a:lnTo>
                  <a:lnTo>
                    <a:pt x="1260988" y="17"/>
                  </a:lnTo>
                  <a:lnTo>
                    <a:pt x="1266592" y="20"/>
                  </a:lnTo>
                  <a:lnTo>
                    <a:pt x="1272197" y="22"/>
                  </a:lnTo>
                  <a:lnTo>
                    <a:pt x="1277801" y="24"/>
                  </a:lnTo>
                  <a:lnTo>
                    <a:pt x="1283406" y="27"/>
                  </a:lnTo>
                  <a:lnTo>
                    <a:pt x="1289010" y="29"/>
                  </a:lnTo>
                  <a:lnTo>
                    <a:pt x="1294614" y="32"/>
                  </a:lnTo>
                  <a:lnTo>
                    <a:pt x="1300219" y="35"/>
                  </a:lnTo>
                  <a:lnTo>
                    <a:pt x="1305823" y="39"/>
                  </a:lnTo>
                  <a:lnTo>
                    <a:pt x="1311427" y="42"/>
                  </a:lnTo>
                  <a:lnTo>
                    <a:pt x="1317032" y="46"/>
                  </a:lnTo>
                  <a:lnTo>
                    <a:pt x="1322636" y="50"/>
                  </a:lnTo>
                  <a:lnTo>
                    <a:pt x="1328241" y="54"/>
                  </a:lnTo>
                  <a:lnTo>
                    <a:pt x="1333845" y="58"/>
                  </a:lnTo>
                  <a:lnTo>
                    <a:pt x="1339449" y="63"/>
                  </a:lnTo>
                  <a:lnTo>
                    <a:pt x="1345054" y="67"/>
                  </a:lnTo>
                  <a:lnTo>
                    <a:pt x="1350658" y="72"/>
                  </a:lnTo>
                  <a:lnTo>
                    <a:pt x="1356263" y="78"/>
                  </a:lnTo>
                  <a:lnTo>
                    <a:pt x="1361867" y="83"/>
                  </a:lnTo>
                  <a:lnTo>
                    <a:pt x="1367471" y="89"/>
                  </a:lnTo>
                  <a:lnTo>
                    <a:pt x="1373076" y="95"/>
                  </a:lnTo>
                  <a:lnTo>
                    <a:pt x="1378680" y="102"/>
                  </a:lnTo>
                  <a:lnTo>
                    <a:pt x="1384285" y="108"/>
                  </a:lnTo>
                  <a:lnTo>
                    <a:pt x="1389889" y="115"/>
                  </a:lnTo>
                  <a:lnTo>
                    <a:pt x="1395493" y="122"/>
                  </a:lnTo>
                  <a:lnTo>
                    <a:pt x="1401098" y="130"/>
                  </a:lnTo>
                  <a:lnTo>
                    <a:pt x="1406702" y="137"/>
                  </a:lnTo>
                  <a:lnTo>
                    <a:pt x="1412307" y="145"/>
                  </a:lnTo>
                  <a:lnTo>
                    <a:pt x="1417911" y="153"/>
                  </a:lnTo>
                  <a:lnTo>
                    <a:pt x="1423515" y="162"/>
                  </a:lnTo>
                  <a:lnTo>
                    <a:pt x="1429120" y="170"/>
                  </a:lnTo>
                  <a:lnTo>
                    <a:pt x="1434724" y="179"/>
                  </a:lnTo>
                  <a:lnTo>
                    <a:pt x="1440329" y="188"/>
                  </a:lnTo>
                  <a:lnTo>
                    <a:pt x="1445933" y="197"/>
                  </a:lnTo>
                  <a:lnTo>
                    <a:pt x="1451537" y="206"/>
                  </a:lnTo>
                  <a:lnTo>
                    <a:pt x="1457142" y="215"/>
                  </a:lnTo>
                  <a:lnTo>
                    <a:pt x="1462746" y="225"/>
                  </a:lnTo>
                  <a:lnTo>
                    <a:pt x="1468350" y="234"/>
                  </a:lnTo>
                  <a:lnTo>
                    <a:pt x="1473955" y="244"/>
                  </a:lnTo>
                  <a:lnTo>
                    <a:pt x="1479559" y="253"/>
                  </a:lnTo>
                  <a:lnTo>
                    <a:pt x="1485164" y="263"/>
                  </a:lnTo>
                  <a:lnTo>
                    <a:pt x="1490768" y="272"/>
                  </a:lnTo>
                  <a:lnTo>
                    <a:pt x="1496372" y="281"/>
                  </a:lnTo>
                  <a:lnTo>
                    <a:pt x="1501977" y="290"/>
                  </a:lnTo>
                  <a:lnTo>
                    <a:pt x="1507581" y="299"/>
                  </a:lnTo>
                  <a:lnTo>
                    <a:pt x="1513186" y="308"/>
                  </a:lnTo>
                  <a:lnTo>
                    <a:pt x="1518790" y="317"/>
                  </a:lnTo>
                  <a:lnTo>
                    <a:pt x="1524394" y="325"/>
                  </a:lnTo>
                  <a:lnTo>
                    <a:pt x="1529999" y="334"/>
                  </a:lnTo>
                  <a:lnTo>
                    <a:pt x="1535603" y="342"/>
                  </a:lnTo>
                  <a:lnTo>
                    <a:pt x="1541208" y="349"/>
                  </a:lnTo>
                  <a:lnTo>
                    <a:pt x="1546812" y="357"/>
                  </a:lnTo>
                  <a:lnTo>
                    <a:pt x="1552416" y="364"/>
                  </a:lnTo>
                  <a:lnTo>
                    <a:pt x="1558021" y="371"/>
                  </a:lnTo>
                  <a:lnTo>
                    <a:pt x="1563625" y="378"/>
                  </a:lnTo>
                  <a:lnTo>
                    <a:pt x="1569230" y="384"/>
                  </a:lnTo>
                  <a:lnTo>
                    <a:pt x="1574834" y="390"/>
                  </a:lnTo>
                  <a:lnTo>
                    <a:pt x="1580438" y="396"/>
                  </a:lnTo>
                  <a:lnTo>
                    <a:pt x="1586043" y="401"/>
                  </a:lnTo>
                  <a:lnTo>
                    <a:pt x="1591647" y="406"/>
                  </a:lnTo>
                  <a:lnTo>
                    <a:pt x="1597252" y="411"/>
                  </a:lnTo>
                  <a:lnTo>
                    <a:pt x="1602856" y="415"/>
                  </a:lnTo>
                  <a:lnTo>
                    <a:pt x="1608460" y="419"/>
                  </a:lnTo>
                  <a:lnTo>
                    <a:pt x="1614065" y="422"/>
                  </a:lnTo>
                  <a:lnTo>
                    <a:pt x="1619669" y="426"/>
                  </a:lnTo>
                  <a:lnTo>
                    <a:pt x="1625273" y="429"/>
                  </a:lnTo>
                  <a:lnTo>
                    <a:pt x="1630878" y="431"/>
                  </a:lnTo>
                  <a:lnTo>
                    <a:pt x="1636482" y="433"/>
                  </a:lnTo>
                  <a:lnTo>
                    <a:pt x="1642087" y="435"/>
                  </a:lnTo>
                  <a:lnTo>
                    <a:pt x="1647691" y="437"/>
                  </a:lnTo>
                  <a:lnTo>
                    <a:pt x="1653295" y="438"/>
                  </a:lnTo>
                  <a:lnTo>
                    <a:pt x="1658900" y="439"/>
                  </a:lnTo>
                  <a:lnTo>
                    <a:pt x="1664504" y="439"/>
                  </a:lnTo>
                  <a:lnTo>
                    <a:pt x="1670109" y="439"/>
                  </a:lnTo>
                  <a:lnTo>
                    <a:pt x="1675713" y="440"/>
                  </a:lnTo>
                  <a:lnTo>
                    <a:pt x="1681317" y="439"/>
                  </a:lnTo>
                  <a:lnTo>
                    <a:pt x="1686922" y="439"/>
                  </a:lnTo>
                  <a:lnTo>
                    <a:pt x="1692526" y="438"/>
                  </a:lnTo>
                  <a:lnTo>
                    <a:pt x="1698131" y="438"/>
                  </a:lnTo>
                  <a:lnTo>
                    <a:pt x="1703735" y="437"/>
                  </a:lnTo>
                  <a:lnTo>
                    <a:pt x="1709339" y="436"/>
                  </a:lnTo>
                  <a:lnTo>
                    <a:pt x="1714944" y="434"/>
                  </a:lnTo>
                  <a:lnTo>
                    <a:pt x="1720548" y="433"/>
                  </a:lnTo>
                  <a:lnTo>
                    <a:pt x="1726153" y="431"/>
                  </a:lnTo>
                  <a:lnTo>
                    <a:pt x="1731757" y="430"/>
                  </a:lnTo>
                  <a:lnTo>
                    <a:pt x="1737361" y="428"/>
                  </a:lnTo>
                  <a:lnTo>
                    <a:pt x="1742966" y="426"/>
                  </a:lnTo>
                  <a:lnTo>
                    <a:pt x="1748570" y="424"/>
                  </a:lnTo>
                  <a:lnTo>
                    <a:pt x="1754175" y="422"/>
                  </a:lnTo>
                  <a:lnTo>
                    <a:pt x="1759779" y="420"/>
                  </a:lnTo>
                  <a:lnTo>
                    <a:pt x="1765383" y="417"/>
                  </a:lnTo>
                  <a:lnTo>
                    <a:pt x="1770988" y="415"/>
                  </a:lnTo>
                  <a:lnTo>
                    <a:pt x="1776592" y="413"/>
                  </a:lnTo>
                  <a:lnTo>
                    <a:pt x="1782196" y="410"/>
                  </a:lnTo>
                  <a:lnTo>
                    <a:pt x="1787801" y="408"/>
                  </a:lnTo>
                  <a:lnTo>
                    <a:pt x="1793405" y="405"/>
                  </a:lnTo>
                  <a:lnTo>
                    <a:pt x="1799010" y="403"/>
                  </a:lnTo>
                  <a:lnTo>
                    <a:pt x="1804614" y="400"/>
                  </a:lnTo>
                  <a:lnTo>
                    <a:pt x="1810218" y="398"/>
                  </a:lnTo>
                  <a:lnTo>
                    <a:pt x="1815823" y="395"/>
                  </a:lnTo>
                  <a:lnTo>
                    <a:pt x="1821427" y="392"/>
                  </a:lnTo>
                  <a:lnTo>
                    <a:pt x="1827032" y="390"/>
                  </a:lnTo>
                  <a:lnTo>
                    <a:pt x="1832636" y="387"/>
                  </a:lnTo>
                  <a:lnTo>
                    <a:pt x="1838240" y="384"/>
                  </a:lnTo>
                  <a:lnTo>
                    <a:pt x="1843845" y="382"/>
                  </a:lnTo>
                  <a:lnTo>
                    <a:pt x="1849449" y="379"/>
                  </a:lnTo>
                  <a:lnTo>
                    <a:pt x="1855054" y="376"/>
                  </a:lnTo>
                  <a:lnTo>
                    <a:pt x="1860658" y="374"/>
                  </a:lnTo>
                  <a:lnTo>
                    <a:pt x="1866262" y="371"/>
                  </a:lnTo>
                  <a:lnTo>
                    <a:pt x="1871867" y="368"/>
                  </a:lnTo>
                  <a:lnTo>
                    <a:pt x="1877471" y="366"/>
                  </a:lnTo>
                  <a:lnTo>
                    <a:pt x="1883076" y="373"/>
                  </a:lnTo>
                  <a:lnTo>
                    <a:pt x="1877471" y="377"/>
                  </a:lnTo>
                  <a:lnTo>
                    <a:pt x="1871867" y="381"/>
                  </a:lnTo>
                  <a:lnTo>
                    <a:pt x="1866262" y="384"/>
                  </a:lnTo>
                  <a:lnTo>
                    <a:pt x="1860658" y="388"/>
                  </a:lnTo>
                  <a:lnTo>
                    <a:pt x="1855054" y="393"/>
                  </a:lnTo>
                  <a:lnTo>
                    <a:pt x="1849449" y="397"/>
                  </a:lnTo>
                  <a:lnTo>
                    <a:pt x="1843845" y="401"/>
                  </a:lnTo>
                  <a:lnTo>
                    <a:pt x="1838240" y="406"/>
                  </a:lnTo>
                  <a:lnTo>
                    <a:pt x="1832636" y="411"/>
                  </a:lnTo>
                  <a:lnTo>
                    <a:pt x="1827032" y="416"/>
                  </a:lnTo>
                  <a:lnTo>
                    <a:pt x="1821427" y="421"/>
                  </a:lnTo>
                  <a:lnTo>
                    <a:pt x="1815823" y="427"/>
                  </a:lnTo>
                  <a:lnTo>
                    <a:pt x="1810218" y="432"/>
                  </a:lnTo>
                  <a:lnTo>
                    <a:pt x="1804614" y="438"/>
                  </a:lnTo>
                  <a:lnTo>
                    <a:pt x="1799010" y="445"/>
                  </a:lnTo>
                  <a:lnTo>
                    <a:pt x="1793405" y="451"/>
                  </a:lnTo>
                  <a:lnTo>
                    <a:pt x="1787801" y="458"/>
                  </a:lnTo>
                  <a:lnTo>
                    <a:pt x="1782196" y="466"/>
                  </a:lnTo>
                  <a:lnTo>
                    <a:pt x="1776592" y="473"/>
                  </a:lnTo>
                  <a:lnTo>
                    <a:pt x="1770988" y="482"/>
                  </a:lnTo>
                  <a:lnTo>
                    <a:pt x="1765383" y="491"/>
                  </a:lnTo>
                  <a:lnTo>
                    <a:pt x="1759779" y="500"/>
                  </a:lnTo>
                  <a:lnTo>
                    <a:pt x="1754175" y="510"/>
                  </a:lnTo>
                  <a:lnTo>
                    <a:pt x="1748570" y="520"/>
                  </a:lnTo>
                  <a:lnTo>
                    <a:pt x="1742966" y="532"/>
                  </a:lnTo>
                  <a:lnTo>
                    <a:pt x="1737361" y="544"/>
                  </a:lnTo>
                  <a:lnTo>
                    <a:pt x="1731757" y="557"/>
                  </a:lnTo>
                  <a:lnTo>
                    <a:pt x="1726153" y="571"/>
                  </a:lnTo>
                  <a:lnTo>
                    <a:pt x="1720548" y="586"/>
                  </a:lnTo>
                  <a:lnTo>
                    <a:pt x="1714944" y="602"/>
                  </a:lnTo>
                  <a:lnTo>
                    <a:pt x="1709339" y="619"/>
                  </a:lnTo>
                  <a:lnTo>
                    <a:pt x="1703735" y="638"/>
                  </a:lnTo>
                  <a:lnTo>
                    <a:pt x="1698131" y="657"/>
                  </a:lnTo>
                  <a:lnTo>
                    <a:pt x="1692526" y="679"/>
                  </a:lnTo>
                  <a:lnTo>
                    <a:pt x="1686922" y="702"/>
                  </a:lnTo>
                  <a:lnTo>
                    <a:pt x="1681317" y="727"/>
                  </a:lnTo>
                  <a:lnTo>
                    <a:pt x="1675713" y="754"/>
                  </a:lnTo>
                  <a:lnTo>
                    <a:pt x="1670109" y="782"/>
                  </a:lnTo>
                  <a:lnTo>
                    <a:pt x="1664504" y="813"/>
                  </a:lnTo>
                  <a:lnTo>
                    <a:pt x="1658900" y="847"/>
                  </a:lnTo>
                  <a:lnTo>
                    <a:pt x="1653295" y="883"/>
                  </a:lnTo>
                  <a:lnTo>
                    <a:pt x="1647691" y="921"/>
                  </a:lnTo>
                  <a:lnTo>
                    <a:pt x="1642087" y="963"/>
                  </a:lnTo>
                  <a:lnTo>
                    <a:pt x="1636482" y="1008"/>
                  </a:lnTo>
                  <a:lnTo>
                    <a:pt x="1630878" y="1056"/>
                  </a:lnTo>
                  <a:lnTo>
                    <a:pt x="1625273" y="1107"/>
                  </a:lnTo>
                  <a:lnTo>
                    <a:pt x="1619669" y="1162"/>
                  </a:lnTo>
                  <a:lnTo>
                    <a:pt x="1614065" y="1221"/>
                  </a:lnTo>
                  <a:lnTo>
                    <a:pt x="1608460" y="1285"/>
                  </a:lnTo>
                  <a:lnTo>
                    <a:pt x="1602856" y="1353"/>
                  </a:lnTo>
                  <a:lnTo>
                    <a:pt x="1597252" y="1425"/>
                  </a:lnTo>
                  <a:lnTo>
                    <a:pt x="1591647" y="1502"/>
                  </a:lnTo>
                  <a:lnTo>
                    <a:pt x="1586043" y="1585"/>
                  </a:lnTo>
                  <a:lnTo>
                    <a:pt x="1580438" y="1673"/>
                  </a:lnTo>
                  <a:lnTo>
                    <a:pt x="1574834" y="1766"/>
                  </a:lnTo>
                  <a:lnTo>
                    <a:pt x="1569230" y="1866"/>
                  </a:lnTo>
                  <a:lnTo>
                    <a:pt x="1563625" y="1971"/>
                  </a:lnTo>
                  <a:lnTo>
                    <a:pt x="1558021" y="2083"/>
                  </a:lnTo>
                  <a:lnTo>
                    <a:pt x="1552416" y="2200"/>
                  </a:lnTo>
                  <a:lnTo>
                    <a:pt x="1546812" y="2325"/>
                  </a:lnTo>
                  <a:lnTo>
                    <a:pt x="1541208" y="2456"/>
                  </a:lnTo>
                  <a:lnTo>
                    <a:pt x="1535603" y="2593"/>
                  </a:lnTo>
                  <a:lnTo>
                    <a:pt x="1529999" y="2737"/>
                  </a:lnTo>
                  <a:lnTo>
                    <a:pt x="1524394" y="2888"/>
                  </a:lnTo>
                  <a:lnTo>
                    <a:pt x="1518790" y="3045"/>
                  </a:lnTo>
                  <a:lnTo>
                    <a:pt x="1513186" y="3209"/>
                  </a:lnTo>
                  <a:lnTo>
                    <a:pt x="1507581" y="3379"/>
                  </a:lnTo>
                  <a:lnTo>
                    <a:pt x="1501977" y="3556"/>
                  </a:lnTo>
                  <a:lnTo>
                    <a:pt x="1496372" y="3738"/>
                  </a:lnTo>
                  <a:lnTo>
                    <a:pt x="1490768" y="3927"/>
                  </a:lnTo>
                  <a:lnTo>
                    <a:pt x="1485164" y="4121"/>
                  </a:lnTo>
                  <a:lnTo>
                    <a:pt x="1479559" y="4320"/>
                  </a:lnTo>
                  <a:lnTo>
                    <a:pt x="1473955" y="4525"/>
                  </a:lnTo>
                  <a:lnTo>
                    <a:pt x="1468350" y="4734"/>
                  </a:lnTo>
                  <a:lnTo>
                    <a:pt x="1462746" y="4948"/>
                  </a:lnTo>
                  <a:lnTo>
                    <a:pt x="1457142" y="5166"/>
                  </a:lnTo>
                  <a:lnTo>
                    <a:pt x="1451537" y="5388"/>
                  </a:lnTo>
                  <a:lnTo>
                    <a:pt x="1445933" y="5614"/>
                  </a:lnTo>
                  <a:lnTo>
                    <a:pt x="1440329" y="5842"/>
                  </a:lnTo>
                  <a:lnTo>
                    <a:pt x="1434724" y="6074"/>
                  </a:lnTo>
                  <a:lnTo>
                    <a:pt x="1429120" y="6309"/>
                  </a:lnTo>
                  <a:lnTo>
                    <a:pt x="1423515" y="6546"/>
                  </a:lnTo>
                  <a:lnTo>
                    <a:pt x="1417911" y="6785"/>
                  </a:lnTo>
                  <a:lnTo>
                    <a:pt x="1412307" y="7027"/>
                  </a:lnTo>
                  <a:lnTo>
                    <a:pt x="1406702" y="7271"/>
                  </a:lnTo>
                  <a:lnTo>
                    <a:pt x="1401098" y="7516"/>
                  </a:lnTo>
                  <a:lnTo>
                    <a:pt x="1395493" y="7764"/>
                  </a:lnTo>
                  <a:lnTo>
                    <a:pt x="1389889" y="8013"/>
                  </a:lnTo>
                  <a:lnTo>
                    <a:pt x="1384285" y="8264"/>
                  </a:lnTo>
                  <a:lnTo>
                    <a:pt x="1378680" y="8517"/>
                  </a:lnTo>
                  <a:lnTo>
                    <a:pt x="1373076" y="8772"/>
                  </a:lnTo>
                  <a:lnTo>
                    <a:pt x="1367471" y="9029"/>
                  </a:lnTo>
                  <a:lnTo>
                    <a:pt x="1361867" y="9288"/>
                  </a:lnTo>
                  <a:lnTo>
                    <a:pt x="1356263" y="9549"/>
                  </a:lnTo>
                  <a:lnTo>
                    <a:pt x="1350658" y="9813"/>
                  </a:lnTo>
                  <a:lnTo>
                    <a:pt x="1345054" y="10080"/>
                  </a:lnTo>
                  <a:lnTo>
                    <a:pt x="1339449" y="10350"/>
                  </a:lnTo>
                  <a:lnTo>
                    <a:pt x="1333845" y="10623"/>
                  </a:lnTo>
                  <a:lnTo>
                    <a:pt x="1328241" y="10899"/>
                  </a:lnTo>
                  <a:lnTo>
                    <a:pt x="1322636" y="11179"/>
                  </a:lnTo>
                  <a:lnTo>
                    <a:pt x="1317032" y="11463"/>
                  </a:lnTo>
                  <a:lnTo>
                    <a:pt x="1311427" y="11751"/>
                  </a:lnTo>
                  <a:lnTo>
                    <a:pt x="1305823" y="12045"/>
                  </a:lnTo>
                  <a:lnTo>
                    <a:pt x="1300219" y="12343"/>
                  </a:lnTo>
                  <a:lnTo>
                    <a:pt x="1294614" y="12646"/>
                  </a:lnTo>
                  <a:lnTo>
                    <a:pt x="1289010" y="12955"/>
                  </a:lnTo>
                  <a:lnTo>
                    <a:pt x="1283406" y="13270"/>
                  </a:lnTo>
                  <a:lnTo>
                    <a:pt x="1277801" y="13592"/>
                  </a:lnTo>
                  <a:lnTo>
                    <a:pt x="1272197" y="13920"/>
                  </a:lnTo>
                  <a:lnTo>
                    <a:pt x="1266592" y="14255"/>
                  </a:lnTo>
                  <a:lnTo>
                    <a:pt x="1260988" y="14597"/>
                  </a:lnTo>
                  <a:lnTo>
                    <a:pt x="1255384" y="14948"/>
                  </a:lnTo>
                  <a:lnTo>
                    <a:pt x="1249779" y="15307"/>
                  </a:lnTo>
                  <a:lnTo>
                    <a:pt x="1244175" y="15674"/>
                  </a:lnTo>
                  <a:lnTo>
                    <a:pt x="1238570" y="16050"/>
                  </a:lnTo>
                  <a:lnTo>
                    <a:pt x="1232966" y="16435"/>
                  </a:lnTo>
                  <a:lnTo>
                    <a:pt x="1227362" y="16830"/>
                  </a:lnTo>
                  <a:lnTo>
                    <a:pt x="1221757" y="17235"/>
                  </a:lnTo>
                  <a:lnTo>
                    <a:pt x="1216153" y="17650"/>
                  </a:lnTo>
                  <a:lnTo>
                    <a:pt x="1210548" y="18077"/>
                  </a:lnTo>
                  <a:lnTo>
                    <a:pt x="1204944" y="18514"/>
                  </a:lnTo>
                  <a:lnTo>
                    <a:pt x="1199340" y="18963"/>
                  </a:lnTo>
                  <a:lnTo>
                    <a:pt x="1193735" y="19424"/>
                  </a:lnTo>
                  <a:lnTo>
                    <a:pt x="1188131" y="19896"/>
                  </a:lnTo>
                  <a:lnTo>
                    <a:pt x="1182526" y="20382"/>
                  </a:lnTo>
                  <a:lnTo>
                    <a:pt x="1176922" y="20879"/>
                  </a:lnTo>
                  <a:lnTo>
                    <a:pt x="1171318" y="21390"/>
                  </a:lnTo>
                  <a:lnTo>
                    <a:pt x="1165713" y="21914"/>
                  </a:lnTo>
                  <a:lnTo>
                    <a:pt x="1160109" y="22451"/>
                  </a:lnTo>
                  <a:lnTo>
                    <a:pt x="1154504" y="23002"/>
                  </a:lnTo>
                  <a:lnTo>
                    <a:pt x="1148900" y="23566"/>
                  </a:lnTo>
                  <a:lnTo>
                    <a:pt x="1143296" y="24145"/>
                  </a:lnTo>
                  <a:lnTo>
                    <a:pt x="1137691" y="24738"/>
                  </a:lnTo>
                  <a:lnTo>
                    <a:pt x="1132087" y="25345"/>
                  </a:lnTo>
                  <a:lnTo>
                    <a:pt x="1126482" y="25967"/>
                  </a:lnTo>
                  <a:lnTo>
                    <a:pt x="1120878" y="26603"/>
                  </a:lnTo>
                  <a:lnTo>
                    <a:pt x="1115274" y="27255"/>
                  </a:lnTo>
                  <a:lnTo>
                    <a:pt x="1109669" y="27921"/>
                  </a:lnTo>
                  <a:lnTo>
                    <a:pt x="1104065" y="28602"/>
                  </a:lnTo>
                  <a:lnTo>
                    <a:pt x="1098461" y="29299"/>
                  </a:lnTo>
                  <a:lnTo>
                    <a:pt x="1092856" y="30011"/>
                  </a:lnTo>
                  <a:lnTo>
                    <a:pt x="1087252" y="30738"/>
                  </a:lnTo>
                  <a:lnTo>
                    <a:pt x="1081647" y="31480"/>
                  </a:lnTo>
                  <a:lnTo>
                    <a:pt x="1076043" y="32237"/>
                  </a:lnTo>
                  <a:lnTo>
                    <a:pt x="1070439" y="33010"/>
                  </a:lnTo>
                  <a:lnTo>
                    <a:pt x="1064834" y="33798"/>
                  </a:lnTo>
                  <a:lnTo>
                    <a:pt x="1059230" y="34601"/>
                  </a:lnTo>
                  <a:lnTo>
                    <a:pt x="1053625" y="35419"/>
                  </a:lnTo>
                  <a:lnTo>
                    <a:pt x="1048021" y="36253"/>
                  </a:lnTo>
                  <a:lnTo>
                    <a:pt x="1042417" y="37101"/>
                  </a:lnTo>
                  <a:lnTo>
                    <a:pt x="1036812" y="37964"/>
                  </a:lnTo>
                  <a:lnTo>
                    <a:pt x="1031208" y="38841"/>
                  </a:lnTo>
                  <a:lnTo>
                    <a:pt x="1025603" y="39733"/>
                  </a:lnTo>
                  <a:lnTo>
                    <a:pt x="1019999" y="40639"/>
                  </a:lnTo>
                  <a:lnTo>
                    <a:pt x="1014395" y="41559"/>
                  </a:lnTo>
                  <a:lnTo>
                    <a:pt x="1008790" y="42493"/>
                  </a:lnTo>
                  <a:lnTo>
                    <a:pt x="1003186" y="43440"/>
                  </a:lnTo>
                  <a:lnTo>
                    <a:pt x="997581" y="44401"/>
                  </a:lnTo>
                  <a:lnTo>
                    <a:pt x="991977" y="45374"/>
                  </a:lnTo>
                  <a:lnTo>
                    <a:pt x="986373" y="46360"/>
                  </a:lnTo>
                  <a:lnTo>
                    <a:pt x="980768" y="47358"/>
                  </a:lnTo>
                  <a:lnTo>
                    <a:pt x="975164" y="48369"/>
                  </a:lnTo>
                  <a:lnTo>
                    <a:pt x="969559" y="49390"/>
                  </a:lnTo>
                  <a:lnTo>
                    <a:pt x="963955" y="50424"/>
                  </a:lnTo>
                  <a:lnTo>
                    <a:pt x="958351" y="51468"/>
                  </a:lnTo>
                  <a:lnTo>
                    <a:pt x="952746" y="52522"/>
                  </a:lnTo>
                  <a:lnTo>
                    <a:pt x="947142" y="53587"/>
                  </a:lnTo>
                  <a:lnTo>
                    <a:pt x="941538" y="54661"/>
                  </a:lnTo>
                  <a:lnTo>
                    <a:pt x="935933" y="55745"/>
                  </a:lnTo>
                  <a:lnTo>
                    <a:pt x="930329" y="56838"/>
                  </a:lnTo>
                  <a:lnTo>
                    <a:pt x="924724" y="57940"/>
                  </a:lnTo>
                  <a:lnTo>
                    <a:pt x="919120" y="59050"/>
                  </a:lnTo>
                  <a:lnTo>
                    <a:pt x="913516" y="60168"/>
                  </a:lnTo>
                  <a:lnTo>
                    <a:pt x="907911" y="61294"/>
                  </a:lnTo>
                  <a:lnTo>
                    <a:pt x="902307" y="62427"/>
                  </a:lnTo>
                  <a:lnTo>
                    <a:pt x="896702" y="63566"/>
                  </a:lnTo>
                  <a:lnTo>
                    <a:pt x="891098" y="64713"/>
                  </a:lnTo>
                  <a:lnTo>
                    <a:pt x="885494" y="65865"/>
                  </a:lnTo>
                  <a:lnTo>
                    <a:pt x="879889" y="67024"/>
                  </a:lnTo>
                  <a:lnTo>
                    <a:pt x="874285" y="68188"/>
                  </a:lnTo>
                  <a:lnTo>
                    <a:pt x="868680" y="69358"/>
                  </a:lnTo>
                  <a:lnTo>
                    <a:pt x="863076" y="70533"/>
                  </a:lnTo>
                  <a:lnTo>
                    <a:pt x="857472" y="71712"/>
                  </a:lnTo>
                  <a:lnTo>
                    <a:pt x="851867" y="72897"/>
                  </a:lnTo>
                  <a:lnTo>
                    <a:pt x="846263" y="74086"/>
                  </a:lnTo>
                  <a:lnTo>
                    <a:pt x="840658" y="75279"/>
                  </a:lnTo>
                  <a:lnTo>
                    <a:pt x="835054" y="76477"/>
                  </a:lnTo>
                  <a:lnTo>
                    <a:pt x="829450" y="77679"/>
                  </a:lnTo>
                  <a:lnTo>
                    <a:pt x="823845" y="78884"/>
                  </a:lnTo>
                  <a:lnTo>
                    <a:pt x="818241" y="80094"/>
                  </a:lnTo>
                  <a:lnTo>
                    <a:pt x="812636" y="81307"/>
                  </a:lnTo>
                  <a:lnTo>
                    <a:pt x="807032" y="82523"/>
                  </a:lnTo>
                  <a:lnTo>
                    <a:pt x="801428" y="83744"/>
                  </a:lnTo>
                  <a:lnTo>
                    <a:pt x="795823" y="84968"/>
                  </a:lnTo>
                  <a:lnTo>
                    <a:pt x="790219" y="86195"/>
                  </a:lnTo>
                  <a:lnTo>
                    <a:pt x="784615" y="87427"/>
                  </a:lnTo>
                  <a:lnTo>
                    <a:pt x="779010" y="88661"/>
                  </a:lnTo>
                  <a:lnTo>
                    <a:pt x="773406" y="89900"/>
                  </a:lnTo>
                  <a:lnTo>
                    <a:pt x="767801" y="91142"/>
                  </a:lnTo>
                  <a:lnTo>
                    <a:pt x="762197" y="92388"/>
                  </a:lnTo>
                  <a:lnTo>
                    <a:pt x="756593" y="93638"/>
                  </a:lnTo>
                  <a:lnTo>
                    <a:pt x="750988" y="94892"/>
                  </a:lnTo>
                  <a:lnTo>
                    <a:pt x="745384" y="96150"/>
                  </a:lnTo>
                  <a:lnTo>
                    <a:pt x="739779" y="97412"/>
                  </a:lnTo>
                  <a:lnTo>
                    <a:pt x="734175" y="98679"/>
                  </a:lnTo>
                  <a:lnTo>
                    <a:pt x="728571" y="99950"/>
                  </a:lnTo>
                  <a:lnTo>
                    <a:pt x="722966" y="101226"/>
                  </a:lnTo>
                  <a:lnTo>
                    <a:pt x="717362" y="102506"/>
                  </a:lnTo>
                  <a:lnTo>
                    <a:pt x="711757" y="103792"/>
                  </a:lnTo>
                  <a:lnTo>
                    <a:pt x="706153" y="105083"/>
                  </a:lnTo>
                  <a:lnTo>
                    <a:pt x="700549" y="106379"/>
                  </a:lnTo>
                  <a:lnTo>
                    <a:pt x="694944" y="107680"/>
                  </a:lnTo>
                  <a:lnTo>
                    <a:pt x="689340" y="108988"/>
                  </a:lnTo>
                  <a:lnTo>
                    <a:pt x="683735" y="110301"/>
                  </a:lnTo>
                  <a:lnTo>
                    <a:pt x="678131" y="111621"/>
                  </a:lnTo>
                  <a:lnTo>
                    <a:pt x="672527" y="112947"/>
                  </a:lnTo>
                  <a:lnTo>
                    <a:pt x="666922" y="114280"/>
                  </a:lnTo>
                  <a:lnTo>
                    <a:pt x="661318" y="115620"/>
                  </a:lnTo>
                  <a:lnTo>
                    <a:pt x="655713" y="116967"/>
                  </a:lnTo>
                  <a:lnTo>
                    <a:pt x="650109" y="118321"/>
                  </a:lnTo>
                  <a:lnTo>
                    <a:pt x="644505" y="119683"/>
                  </a:lnTo>
                  <a:lnTo>
                    <a:pt x="638900" y="121053"/>
                  </a:lnTo>
                  <a:lnTo>
                    <a:pt x="633296" y="122432"/>
                  </a:lnTo>
                  <a:lnTo>
                    <a:pt x="627692" y="123818"/>
                  </a:lnTo>
                  <a:lnTo>
                    <a:pt x="622087" y="125213"/>
                  </a:lnTo>
                  <a:lnTo>
                    <a:pt x="616483" y="126618"/>
                  </a:lnTo>
                  <a:lnTo>
                    <a:pt x="610878" y="128031"/>
                  </a:lnTo>
                  <a:lnTo>
                    <a:pt x="605274" y="129455"/>
                  </a:lnTo>
                  <a:lnTo>
                    <a:pt x="599670" y="130888"/>
                  </a:lnTo>
                  <a:lnTo>
                    <a:pt x="594065" y="132331"/>
                  </a:lnTo>
                  <a:lnTo>
                    <a:pt x="588461" y="133785"/>
                  </a:lnTo>
                  <a:lnTo>
                    <a:pt x="582856" y="135250"/>
                  </a:lnTo>
                  <a:lnTo>
                    <a:pt x="577252" y="136726"/>
                  </a:lnTo>
                  <a:lnTo>
                    <a:pt x="571648" y="138213"/>
                  </a:lnTo>
                  <a:lnTo>
                    <a:pt x="566043" y="139712"/>
                  </a:lnTo>
                  <a:lnTo>
                    <a:pt x="560439" y="141224"/>
                  </a:lnTo>
                  <a:lnTo>
                    <a:pt x="554834" y="142748"/>
                  </a:lnTo>
                  <a:lnTo>
                    <a:pt x="549230" y="144286"/>
                  </a:lnTo>
                  <a:lnTo>
                    <a:pt x="543626" y="145837"/>
                  </a:lnTo>
                  <a:lnTo>
                    <a:pt x="538021" y="147402"/>
                  </a:lnTo>
                  <a:lnTo>
                    <a:pt x="532417" y="148981"/>
                  </a:lnTo>
                  <a:lnTo>
                    <a:pt x="526812" y="150575"/>
                  </a:lnTo>
                  <a:lnTo>
                    <a:pt x="521208" y="152184"/>
                  </a:lnTo>
                  <a:lnTo>
                    <a:pt x="515604" y="153810"/>
                  </a:lnTo>
                  <a:lnTo>
                    <a:pt x="509999" y="155451"/>
                  </a:lnTo>
                  <a:lnTo>
                    <a:pt x="504395" y="157110"/>
                  </a:lnTo>
                  <a:lnTo>
                    <a:pt x="498790" y="158786"/>
                  </a:lnTo>
                  <a:lnTo>
                    <a:pt x="493186" y="160481"/>
                  </a:lnTo>
                  <a:lnTo>
                    <a:pt x="487582" y="162195"/>
                  </a:lnTo>
                  <a:lnTo>
                    <a:pt x="481977" y="163928"/>
                  </a:lnTo>
                  <a:lnTo>
                    <a:pt x="476373" y="165681"/>
                  </a:lnTo>
                  <a:lnTo>
                    <a:pt x="470769" y="167456"/>
                  </a:lnTo>
                  <a:lnTo>
                    <a:pt x="465164" y="169253"/>
                  </a:lnTo>
                  <a:lnTo>
                    <a:pt x="459560" y="171072"/>
                  </a:lnTo>
                  <a:lnTo>
                    <a:pt x="453955" y="172916"/>
                  </a:lnTo>
                  <a:lnTo>
                    <a:pt x="448351" y="174784"/>
                  </a:lnTo>
                  <a:lnTo>
                    <a:pt x="442747" y="176678"/>
                  </a:lnTo>
                  <a:lnTo>
                    <a:pt x="437142" y="178600"/>
                  </a:lnTo>
                  <a:lnTo>
                    <a:pt x="431538" y="180549"/>
                  </a:lnTo>
                  <a:lnTo>
                    <a:pt x="425933" y="182528"/>
                  </a:lnTo>
                  <a:lnTo>
                    <a:pt x="420329" y="184537"/>
                  </a:lnTo>
                  <a:lnTo>
                    <a:pt x="414725" y="186579"/>
                  </a:lnTo>
                  <a:lnTo>
                    <a:pt x="409120" y="188654"/>
                  </a:lnTo>
                  <a:lnTo>
                    <a:pt x="403516" y="190765"/>
                  </a:lnTo>
                  <a:lnTo>
                    <a:pt x="397911" y="192912"/>
                  </a:lnTo>
                  <a:lnTo>
                    <a:pt x="392307" y="195098"/>
                  </a:lnTo>
                  <a:lnTo>
                    <a:pt x="386703" y="197324"/>
                  </a:lnTo>
                  <a:lnTo>
                    <a:pt x="381098" y="199593"/>
                  </a:lnTo>
                  <a:lnTo>
                    <a:pt x="375494" y="201907"/>
                  </a:lnTo>
                  <a:lnTo>
                    <a:pt x="369889" y="204267"/>
                  </a:lnTo>
                  <a:lnTo>
                    <a:pt x="364285" y="206677"/>
                  </a:lnTo>
                  <a:lnTo>
                    <a:pt x="358681" y="209138"/>
                  </a:lnTo>
                  <a:lnTo>
                    <a:pt x="353076" y="211654"/>
                  </a:lnTo>
                  <a:lnTo>
                    <a:pt x="347472" y="214226"/>
                  </a:lnTo>
                  <a:lnTo>
                    <a:pt x="341867" y="216859"/>
                  </a:lnTo>
                  <a:lnTo>
                    <a:pt x="336263" y="219555"/>
                  </a:lnTo>
                  <a:lnTo>
                    <a:pt x="330659" y="222317"/>
                  </a:lnTo>
                  <a:lnTo>
                    <a:pt x="325054" y="225149"/>
                  </a:lnTo>
                  <a:lnTo>
                    <a:pt x="319450" y="228054"/>
                  </a:lnTo>
                  <a:lnTo>
                    <a:pt x="313846" y="231036"/>
                  </a:lnTo>
                  <a:lnTo>
                    <a:pt x="308241" y="234099"/>
                  </a:lnTo>
                  <a:lnTo>
                    <a:pt x="302637" y="237247"/>
                  </a:lnTo>
                  <a:lnTo>
                    <a:pt x="297032" y="240485"/>
                  </a:lnTo>
                  <a:lnTo>
                    <a:pt x="291428" y="243817"/>
                  </a:lnTo>
                  <a:lnTo>
                    <a:pt x="285824" y="247247"/>
                  </a:lnTo>
                  <a:lnTo>
                    <a:pt x="280219" y="250781"/>
                  </a:lnTo>
                  <a:lnTo>
                    <a:pt x="274615" y="254424"/>
                  </a:lnTo>
                  <a:lnTo>
                    <a:pt x="269010" y="258180"/>
                  </a:lnTo>
                  <a:lnTo>
                    <a:pt x="263406" y="262055"/>
                  </a:lnTo>
                  <a:lnTo>
                    <a:pt x="257802" y="266055"/>
                  </a:lnTo>
                  <a:lnTo>
                    <a:pt x="252197" y="270185"/>
                  </a:lnTo>
                  <a:lnTo>
                    <a:pt x="246593" y="274452"/>
                  </a:lnTo>
                  <a:lnTo>
                    <a:pt x="240988" y="278860"/>
                  </a:lnTo>
                  <a:lnTo>
                    <a:pt x="235384" y="283416"/>
                  </a:lnTo>
                  <a:lnTo>
                    <a:pt x="229780" y="288125"/>
                  </a:lnTo>
                  <a:lnTo>
                    <a:pt x="224175" y="292995"/>
                  </a:lnTo>
                  <a:lnTo>
                    <a:pt x="218571" y="298030"/>
                  </a:lnTo>
                  <a:lnTo>
                    <a:pt x="212966" y="303236"/>
                  </a:lnTo>
                  <a:lnTo>
                    <a:pt x="207362" y="308619"/>
                  </a:lnTo>
                  <a:lnTo>
                    <a:pt x="201758" y="314185"/>
                  </a:lnTo>
                  <a:lnTo>
                    <a:pt x="196153" y="319938"/>
                  </a:lnTo>
                  <a:lnTo>
                    <a:pt x="190549" y="325884"/>
                  </a:lnTo>
                  <a:lnTo>
                    <a:pt x="184944" y="332026"/>
                  </a:lnTo>
                  <a:lnTo>
                    <a:pt x="179340" y="338369"/>
                  </a:lnTo>
                  <a:lnTo>
                    <a:pt x="173736" y="344915"/>
                  </a:lnTo>
                  <a:lnTo>
                    <a:pt x="168131" y="351668"/>
                  </a:lnTo>
                  <a:lnTo>
                    <a:pt x="162527" y="358629"/>
                  </a:lnTo>
                  <a:lnTo>
                    <a:pt x="156923" y="365799"/>
                  </a:lnTo>
                  <a:lnTo>
                    <a:pt x="151318" y="373178"/>
                  </a:lnTo>
                  <a:lnTo>
                    <a:pt x="145714" y="380765"/>
                  </a:lnTo>
                  <a:lnTo>
                    <a:pt x="140109" y="388557"/>
                  </a:lnTo>
                  <a:lnTo>
                    <a:pt x="134505" y="396550"/>
                  </a:lnTo>
                  <a:lnTo>
                    <a:pt x="128901" y="404741"/>
                  </a:lnTo>
                  <a:lnTo>
                    <a:pt x="123296" y="413121"/>
                  </a:lnTo>
                  <a:lnTo>
                    <a:pt x="117692" y="421684"/>
                  </a:lnTo>
                  <a:lnTo>
                    <a:pt x="112087" y="430421"/>
                  </a:lnTo>
                  <a:lnTo>
                    <a:pt x="106483" y="439319"/>
                  </a:lnTo>
                  <a:lnTo>
                    <a:pt x="100879" y="448367"/>
                  </a:lnTo>
                  <a:lnTo>
                    <a:pt x="95274" y="457551"/>
                  </a:lnTo>
                  <a:lnTo>
                    <a:pt x="89670" y="466855"/>
                  </a:lnTo>
                  <a:lnTo>
                    <a:pt x="84065" y="476263"/>
                  </a:lnTo>
                  <a:lnTo>
                    <a:pt x="78461" y="485756"/>
                  </a:lnTo>
                  <a:lnTo>
                    <a:pt x="72857" y="495315"/>
                  </a:lnTo>
                  <a:lnTo>
                    <a:pt x="67252" y="504921"/>
                  </a:lnTo>
                  <a:lnTo>
                    <a:pt x="61648" y="514551"/>
                  </a:lnTo>
                  <a:lnTo>
                    <a:pt x="56043" y="524184"/>
                  </a:lnTo>
                  <a:lnTo>
                    <a:pt x="50439" y="533797"/>
                  </a:lnTo>
                  <a:lnTo>
                    <a:pt x="44835" y="543369"/>
                  </a:lnTo>
                  <a:lnTo>
                    <a:pt x="39230" y="552876"/>
                  </a:lnTo>
                  <a:lnTo>
                    <a:pt x="33626" y="562297"/>
                  </a:lnTo>
                  <a:lnTo>
                    <a:pt x="28021" y="571610"/>
                  </a:lnTo>
                  <a:lnTo>
                    <a:pt x="22417" y="580793"/>
                  </a:lnTo>
                  <a:lnTo>
                    <a:pt x="16813" y="589826"/>
                  </a:lnTo>
                  <a:lnTo>
                    <a:pt x="11208" y="598691"/>
                  </a:lnTo>
                  <a:lnTo>
                    <a:pt x="5604" y="607369"/>
                  </a:lnTo>
                  <a:lnTo>
                    <a:pt x="0" y="615845"/>
                  </a:lnTo>
                  <a:close/>
                </a:path>
              </a:pathLst>
            </a:custGeom>
            <a:solidFill>
              <a:srgbClr val="00C4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691486" y="1848709"/>
              <a:ext cx="1883076" cy="506110"/>
            </a:xfrm>
            <a:custGeom>
              <a:avLst/>
              <a:pathLst>
                <a:path w="1883076" h="506110">
                  <a:moveTo>
                    <a:pt x="0" y="506110"/>
                  </a:moveTo>
                  <a:lnTo>
                    <a:pt x="5604" y="493112"/>
                  </a:lnTo>
                  <a:lnTo>
                    <a:pt x="11208" y="479884"/>
                  </a:lnTo>
                  <a:lnTo>
                    <a:pt x="16813" y="466455"/>
                  </a:lnTo>
                  <a:lnTo>
                    <a:pt x="22417" y="452858"/>
                  </a:lnTo>
                  <a:lnTo>
                    <a:pt x="28021" y="439126"/>
                  </a:lnTo>
                  <a:lnTo>
                    <a:pt x="33626" y="425293"/>
                  </a:lnTo>
                  <a:lnTo>
                    <a:pt x="39230" y="411394"/>
                  </a:lnTo>
                  <a:lnTo>
                    <a:pt x="44835" y="397466"/>
                  </a:lnTo>
                  <a:lnTo>
                    <a:pt x="50439" y="383544"/>
                  </a:lnTo>
                  <a:lnTo>
                    <a:pt x="56043" y="369665"/>
                  </a:lnTo>
                  <a:lnTo>
                    <a:pt x="61648" y="355863"/>
                  </a:lnTo>
                  <a:lnTo>
                    <a:pt x="67252" y="342173"/>
                  </a:lnTo>
                  <a:lnTo>
                    <a:pt x="72857" y="328629"/>
                  </a:lnTo>
                  <a:lnTo>
                    <a:pt x="78461" y="315261"/>
                  </a:lnTo>
                  <a:lnTo>
                    <a:pt x="84065" y="302099"/>
                  </a:lnTo>
                  <a:lnTo>
                    <a:pt x="89670" y="289171"/>
                  </a:lnTo>
                  <a:lnTo>
                    <a:pt x="95274" y="276502"/>
                  </a:lnTo>
                  <a:lnTo>
                    <a:pt x="100879" y="264115"/>
                  </a:lnTo>
                  <a:lnTo>
                    <a:pt x="106483" y="252031"/>
                  </a:lnTo>
                  <a:lnTo>
                    <a:pt x="112087" y="240267"/>
                  </a:lnTo>
                  <a:lnTo>
                    <a:pt x="117692" y="228839"/>
                  </a:lnTo>
                  <a:lnTo>
                    <a:pt x="123296" y="217759"/>
                  </a:lnTo>
                  <a:lnTo>
                    <a:pt x="128901" y="207038"/>
                  </a:lnTo>
                  <a:lnTo>
                    <a:pt x="134505" y="196682"/>
                  </a:lnTo>
                  <a:lnTo>
                    <a:pt x="140109" y="186698"/>
                  </a:lnTo>
                  <a:lnTo>
                    <a:pt x="145714" y="177089"/>
                  </a:lnTo>
                  <a:lnTo>
                    <a:pt x="151318" y="167855"/>
                  </a:lnTo>
                  <a:lnTo>
                    <a:pt x="156923" y="158996"/>
                  </a:lnTo>
                  <a:lnTo>
                    <a:pt x="162527" y="150509"/>
                  </a:lnTo>
                  <a:lnTo>
                    <a:pt x="168131" y="142390"/>
                  </a:lnTo>
                  <a:lnTo>
                    <a:pt x="173736" y="134634"/>
                  </a:lnTo>
                  <a:lnTo>
                    <a:pt x="179340" y="127233"/>
                  </a:lnTo>
                  <a:lnTo>
                    <a:pt x="184944" y="120181"/>
                  </a:lnTo>
                  <a:lnTo>
                    <a:pt x="190549" y="113467"/>
                  </a:lnTo>
                  <a:lnTo>
                    <a:pt x="196153" y="107083"/>
                  </a:lnTo>
                  <a:lnTo>
                    <a:pt x="201758" y="101018"/>
                  </a:lnTo>
                  <a:lnTo>
                    <a:pt x="207362" y="95262"/>
                  </a:lnTo>
                  <a:lnTo>
                    <a:pt x="212966" y="89805"/>
                  </a:lnTo>
                  <a:lnTo>
                    <a:pt x="218571" y="84634"/>
                  </a:lnTo>
                  <a:lnTo>
                    <a:pt x="224175" y="79739"/>
                  </a:lnTo>
                  <a:lnTo>
                    <a:pt x="229780" y="75108"/>
                  </a:lnTo>
                  <a:lnTo>
                    <a:pt x="235384" y="70730"/>
                  </a:lnTo>
                  <a:lnTo>
                    <a:pt x="240988" y="66593"/>
                  </a:lnTo>
                  <a:lnTo>
                    <a:pt x="246593" y="62688"/>
                  </a:lnTo>
                  <a:lnTo>
                    <a:pt x="252197" y="59001"/>
                  </a:lnTo>
                  <a:lnTo>
                    <a:pt x="257802" y="55524"/>
                  </a:lnTo>
                  <a:lnTo>
                    <a:pt x="263406" y="52246"/>
                  </a:lnTo>
                  <a:lnTo>
                    <a:pt x="269010" y="49156"/>
                  </a:lnTo>
                  <a:lnTo>
                    <a:pt x="274615" y="46245"/>
                  </a:lnTo>
                  <a:lnTo>
                    <a:pt x="280219" y="43504"/>
                  </a:lnTo>
                  <a:lnTo>
                    <a:pt x="285824" y="40923"/>
                  </a:lnTo>
                  <a:lnTo>
                    <a:pt x="291428" y="38494"/>
                  </a:lnTo>
                  <a:lnTo>
                    <a:pt x="297032" y="36208"/>
                  </a:lnTo>
                  <a:lnTo>
                    <a:pt x="302637" y="34057"/>
                  </a:lnTo>
                  <a:lnTo>
                    <a:pt x="308241" y="32035"/>
                  </a:lnTo>
                  <a:lnTo>
                    <a:pt x="313846" y="30133"/>
                  </a:lnTo>
                  <a:lnTo>
                    <a:pt x="319450" y="28344"/>
                  </a:lnTo>
                  <a:lnTo>
                    <a:pt x="325054" y="26663"/>
                  </a:lnTo>
                  <a:lnTo>
                    <a:pt x="330659" y="25083"/>
                  </a:lnTo>
                  <a:lnTo>
                    <a:pt x="336263" y="23597"/>
                  </a:lnTo>
                  <a:lnTo>
                    <a:pt x="341867" y="22201"/>
                  </a:lnTo>
                  <a:lnTo>
                    <a:pt x="347472" y="20889"/>
                  </a:lnTo>
                  <a:lnTo>
                    <a:pt x="353076" y="19657"/>
                  </a:lnTo>
                  <a:lnTo>
                    <a:pt x="358681" y="18498"/>
                  </a:lnTo>
                  <a:lnTo>
                    <a:pt x="364285" y="17410"/>
                  </a:lnTo>
                  <a:lnTo>
                    <a:pt x="369889" y="16387"/>
                  </a:lnTo>
                  <a:lnTo>
                    <a:pt x="375494" y="15426"/>
                  </a:lnTo>
                  <a:lnTo>
                    <a:pt x="381098" y="14523"/>
                  </a:lnTo>
                  <a:lnTo>
                    <a:pt x="386703" y="13674"/>
                  </a:lnTo>
                  <a:lnTo>
                    <a:pt x="392307" y="12877"/>
                  </a:lnTo>
                  <a:lnTo>
                    <a:pt x="397911" y="12128"/>
                  </a:lnTo>
                  <a:lnTo>
                    <a:pt x="403516" y="11423"/>
                  </a:lnTo>
                  <a:lnTo>
                    <a:pt x="409120" y="10762"/>
                  </a:lnTo>
                  <a:lnTo>
                    <a:pt x="414725" y="10140"/>
                  </a:lnTo>
                  <a:lnTo>
                    <a:pt x="420329" y="9555"/>
                  </a:lnTo>
                  <a:lnTo>
                    <a:pt x="425933" y="9005"/>
                  </a:lnTo>
                  <a:lnTo>
                    <a:pt x="431538" y="8488"/>
                  </a:lnTo>
                  <a:lnTo>
                    <a:pt x="437142" y="8003"/>
                  </a:lnTo>
                  <a:lnTo>
                    <a:pt x="442747" y="7546"/>
                  </a:lnTo>
                  <a:lnTo>
                    <a:pt x="448351" y="7116"/>
                  </a:lnTo>
                  <a:lnTo>
                    <a:pt x="453955" y="6712"/>
                  </a:lnTo>
                  <a:lnTo>
                    <a:pt x="459560" y="6332"/>
                  </a:lnTo>
                  <a:lnTo>
                    <a:pt x="465164" y="5974"/>
                  </a:lnTo>
                  <a:lnTo>
                    <a:pt x="470769" y="5638"/>
                  </a:lnTo>
                  <a:lnTo>
                    <a:pt x="476373" y="5321"/>
                  </a:lnTo>
                  <a:lnTo>
                    <a:pt x="481977" y="5023"/>
                  </a:lnTo>
                  <a:lnTo>
                    <a:pt x="487582" y="4742"/>
                  </a:lnTo>
                  <a:lnTo>
                    <a:pt x="493186" y="4478"/>
                  </a:lnTo>
                  <a:lnTo>
                    <a:pt x="498790" y="4230"/>
                  </a:lnTo>
                  <a:lnTo>
                    <a:pt x="504395" y="3996"/>
                  </a:lnTo>
                  <a:lnTo>
                    <a:pt x="509999" y="3775"/>
                  </a:lnTo>
                  <a:lnTo>
                    <a:pt x="515604" y="3567"/>
                  </a:lnTo>
                  <a:lnTo>
                    <a:pt x="521208" y="3372"/>
                  </a:lnTo>
                  <a:lnTo>
                    <a:pt x="526812" y="3187"/>
                  </a:lnTo>
                  <a:lnTo>
                    <a:pt x="532417" y="3013"/>
                  </a:lnTo>
                  <a:lnTo>
                    <a:pt x="538021" y="2850"/>
                  </a:lnTo>
                  <a:lnTo>
                    <a:pt x="543626" y="2695"/>
                  </a:lnTo>
                  <a:lnTo>
                    <a:pt x="549230" y="2550"/>
                  </a:lnTo>
                  <a:lnTo>
                    <a:pt x="554834" y="2412"/>
                  </a:lnTo>
                  <a:lnTo>
                    <a:pt x="560439" y="2283"/>
                  </a:lnTo>
                  <a:lnTo>
                    <a:pt x="566043" y="2160"/>
                  </a:lnTo>
                  <a:lnTo>
                    <a:pt x="571648" y="2045"/>
                  </a:lnTo>
                  <a:lnTo>
                    <a:pt x="577252" y="1936"/>
                  </a:lnTo>
                  <a:lnTo>
                    <a:pt x="582856" y="1833"/>
                  </a:lnTo>
                  <a:lnTo>
                    <a:pt x="588461" y="1736"/>
                  </a:lnTo>
                  <a:lnTo>
                    <a:pt x="594065" y="1645"/>
                  </a:lnTo>
                  <a:lnTo>
                    <a:pt x="599670" y="1558"/>
                  </a:lnTo>
                  <a:lnTo>
                    <a:pt x="605274" y="1477"/>
                  </a:lnTo>
                  <a:lnTo>
                    <a:pt x="610878" y="1399"/>
                  </a:lnTo>
                  <a:lnTo>
                    <a:pt x="616483" y="1326"/>
                  </a:lnTo>
                  <a:lnTo>
                    <a:pt x="622087" y="1257"/>
                  </a:lnTo>
                  <a:lnTo>
                    <a:pt x="627692" y="1192"/>
                  </a:lnTo>
                  <a:lnTo>
                    <a:pt x="633296" y="1130"/>
                  </a:lnTo>
                  <a:lnTo>
                    <a:pt x="638900" y="1072"/>
                  </a:lnTo>
                  <a:lnTo>
                    <a:pt x="644505" y="1017"/>
                  </a:lnTo>
                  <a:lnTo>
                    <a:pt x="650109" y="965"/>
                  </a:lnTo>
                  <a:lnTo>
                    <a:pt x="655713" y="915"/>
                  </a:lnTo>
                  <a:lnTo>
                    <a:pt x="661318" y="868"/>
                  </a:lnTo>
                  <a:lnTo>
                    <a:pt x="666922" y="824"/>
                  </a:lnTo>
                  <a:lnTo>
                    <a:pt x="672527" y="782"/>
                  </a:lnTo>
                  <a:lnTo>
                    <a:pt x="678131" y="742"/>
                  </a:lnTo>
                  <a:lnTo>
                    <a:pt x="683735" y="705"/>
                  </a:lnTo>
                  <a:lnTo>
                    <a:pt x="689340" y="669"/>
                  </a:lnTo>
                  <a:lnTo>
                    <a:pt x="694944" y="635"/>
                  </a:lnTo>
                  <a:lnTo>
                    <a:pt x="700549" y="603"/>
                  </a:lnTo>
                  <a:lnTo>
                    <a:pt x="706153" y="572"/>
                  </a:lnTo>
                  <a:lnTo>
                    <a:pt x="711757" y="544"/>
                  </a:lnTo>
                  <a:lnTo>
                    <a:pt x="717362" y="516"/>
                  </a:lnTo>
                  <a:lnTo>
                    <a:pt x="722966" y="490"/>
                  </a:lnTo>
                  <a:lnTo>
                    <a:pt x="728571" y="466"/>
                  </a:lnTo>
                  <a:lnTo>
                    <a:pt x="734175" y="442"/>
                  </a:lnTo>
                  <a:lnTo>
                    <a:pt x="739779" y="420"/>
                  </a:lnTo>
                  <a:lnTo>
                    <a:pt x="745384" y="399"/>
                  </a:lnTo>
                  <a:lnTo>
                    <a:pt x="750988" y="379"/>
                  </a:lnTo>
                  <a:lnTo>
                    <a:pt x="756593" y="360"/>
                  </a:lnTo>
                  <a:lnTo>
                    <a:pt x="762197" y="342"/>
                  </a:lnTo>
                  <a:lnTo>
                    <a:pt x="767801" y="324"/>
                  </a:lnTo>
                  <a:lnTo>
                    <a:pt x="773406" y="308"/>
                  </a:lnTo>
                  <a:lnTo>
                    <a:pt x="779010" y="293"/>
                  </a:lnTo>
                  <a:lnTo>
                    <a:pt x="784615" y="278"/>
                  </a:lnTo>
                  <a:lnTo>
                    <a:pt x="790219" y="264"/>
                  </a:lnTo>
                  <a:lnTo>
                    <a:pt x="795823" y="250"/>
                  </a:lnTo>
                  <a:lnTo>
                    <a:pt x="801428" y="238"/>
                  </a:lnTo>
                  <a:lnTo>
                    <a:pt x="807032" y="225"/>
                  </a:lnTo>
                  <a:lnTo>
                    <a:pt x="812636" y="214"/>
                  </a:lnTo>
                  <a:lnTo>
                    <a:pt x="818241" y="203"/>
                  </a:lnTo>
                  <a:lnTo>
                    <a:pt x="823845" y="192"/>
                  </a:lnTo>
                  <a:lnTo>
                    <a:pt x="829450" y="182"/>
                  </a:lnTo>
                  <a:lnTo>
                    <a:pt x="835054" y="173"/>
                  </a:lnTo>
                  <a:lnTo>
                    <a:pt x="840658" y="164"/>
                  </a:lnTo>
                  <a:lnTo>
                    <a:pt x="846263" y="155"/>
                  </a:lnTo>
                  <a:lnTo>
                    <a:pt x="851867" y="147"/>
                  </a:lnTo>
                  <a:lnTo>
                    <a:pt x="857472" y="139"/>
                  </a:lnTo>
                  <a:lnTo>
                    <a:pt x="863076" y="132"/>
                  </a:lnTo>
                  <a:lnTo>
                    <a:pt x="868680" y="125"/>
                  </a:lnTo>
                  <a:lnTo>
                    <a:pt x="874285" y="118"/>
                  </a:lnTo>
                  <a:lnTo>
                    <a:pt x="879889" y="111"/>
                  </a:lnTo>
                  <a:lnTo>
                    <a:pt x="885494" y="105"/>
                  </a:lnTo>
                  <a:lnTo>
                    <a:pt x="891098" y="99"/>
                  </a:lnTo>
                  <a:lnTo>
                    <a:pt x="896702" y="94"/>
                  </a:lnTo>
                  <a:lnTo>
                    <a:pt x="902307" y="88"/>
                  </a:lnTo>
                  <a:lnTo>
                    <a:pt x="907911" y="83"/>
                  </a:lnTo>
                  <a:lnTo>
                    <a:pt x="913516" y="78"/>
                  </a:lnTo>
                  <a:lnTo>
                    <a:pt x="919120" y="74"/>
                  </a:lnTo>
                  <a:lnTo>
                    <a:pt x="924724" y="69"/>
                  </a:lnTo>
                  <a:lnTo>
                    <a:pt x="930329" y="65"/>
                  </a:lnTo>
                  <a:lnTo>
                    <a:pt x="935933" y="61"/>
                  </a:lnTo>
                  <a:lnTo>
                    <a:pt x="941538" y="57"/>
                  </a:lnTo>
                  <a:lnTo>
                    <a:pt x="947142" y="53"/>
                  </a:lnTo>
                  <a:lnTo>
                    <a:pt x="952746" y="50"/>
                  </a:lnTo>
                  <a:lnTo>
                    <a:pt x="958351" y="47"/>
                  </a:lnTo>
                  <a:lnTo>
                    <a:pt x="963955" y="43"/>
                  </a:lnTo>
                  <a:lnTo>
                    <a:pt x="969559" y="40"/>
                  </a:lnTo>
                  <a:lnTo>
                    <a:pt x="975164" y="38"/>
                  </a:lnTo>
                  <a:lnTo>
                    <a:pt x="980768" y="35"/>
                  </a:lnTo>
                  <a:lnTo>
                    <a:pt x="986373" y="32"/>
                  </a:lnTo>
                  <a:lnTo>
                    <a:pt x="991977" y="30"/>
                  </a:lnTo>
                  <a:lnTo>
                    <a:pt x="997581" y="27"/>
                  </a:lnTo>
                  <a:lnTo>
                    <a:pt x="1003186" y="25"/>
                  </a:lnTo>
                  <a:lnTo>
                    <a:pt x="1008790" y="23"/>
                  </a:lnTo>
                  <a:lnTo>
                    <a:pt x="1014395" y="21"/>
                  </a:lnTo>
                  <a:lnTo>
                    <a:pt x="1019999" y="19"/>
                  </a:lnTo>
                  <a:lnTo>
                    <a:pt x="1025603" y="17"/>
                  </a:lnTo>
                  <a:lnTo>
                    <a:pt x="1031208" y="16"/>
                  </a:lnTo>
                  <a:lnTo>
                    <a:pt x="1036812" y="14"/>
                  </a:lnTo>
                  <a:lnTo>
                    <a:pt x="1042417" y="13"/>
                  </a:lnTo>
                  <a:lnTo>
                    <a:pt x="1048021" y="11"/>
                  </a:lnTo>
                  <a:lnTo>
                    <a:pt x="1053625" y="10"/>
                  </a:lnTo>
                  <a:lnTo>
                    <a:pt x="1059230" y="9"/>
                  </a:lnTo>
                  <a:lnTo>
                    <a:pt x="1064834" y="8"/>
                  </a:lnTo>
                  <a:lnTo>
                    <a:pt x="1070439" y="7"/>
                  </a:lnTo>
                  <a:lnTo>
                    <a:pt x="1076043" y="6"/>
                  </a:lnTo>
                  <a:lnTo>
                    <a:pt x="1081647" y="5"/>
                  </a:lnTo>
                  <a:lnTo>
                    <a:pt x="1087252" y="4"/>
                  </a:lnTo>
                  <a:lnTo>
                    <a:pt x="1092856" y="3"/>
                  </a:lnTo>
                  <a:lnTo>
                    <a:pt x="1098461" y="2"/>
                  </a:lnTo>
                  <a:lnTo>
                    <a:pt x="1104065" y="2"/>
                  </a:lnTo>
                  <a:lnTo>
                    <a:pt x="1109669" y="1"/>
                  </a:lnTo>
                  <a:lnTo>
                    <a:pt x="1115274" y="1"/>
                  </a:lnTo>
                  <a:lnTo>
                    <a:pt x="1120878" y="0"/>
                  </a:lnTo>
                  <a:lnTo>
                    <a:pt x="1126482" y="0"/>
                  </a:lnTo>
                  <a:lnTo>
                    <a:pt x="1132087" y="0"/>
                  </a:lnTo>
                  <a:lnTo>
                    <a:pt x="1137691" y="0"/>
                  </a:lnTo>
                  <a:lnTo>
                    <a:pt x="1143296" y="0"/>
                  </a:lnTo>
                  <a:lnTo>
                    <a:pt x="1148900" y="0"/>
                  </a:lnTo>
                  <a:lnTo>
                    <a:pt x="1154504" y="0"/>
                  </a:lnTo>
                  <a:lnTo>
                    <a:pt x="1160109" y="0"/>
                  </a:lnTo>
                  <a:lnTo>
                    <a:pt x="1165713" y="0"/>
                  </a:lnTo>
                  <a:lnTo>
                    <a:pt x="1171318" y="0"/>
                  </a:lnTo>
                  <a:lnTo>
                    <a:pt x="1176922" y="0"/>
                  </a:lnTo>
                  <a:lnTo>
                    <a:pt x="1182526" y="1"/>
                  </a:lnTo>
                  <a:lnTo>
                    <a:pt x="1188131" y="1"/>
                  </a:lnTo>
                  <a:lnTo>
                    <a:pt x="1193735" y="2"/>
                  </a:lnTo>
                  <a:lnTo>
                    <a:pt x="1199340" y="3"/>
                  </a:lnTo>
                  <a:lnTo>
                    <a:pt x="1204944" y="4"/>
                  </a:lnTo>
                  <a:lnTo>
                    <a:pt x="1210548" y="4"/>
                  </a:lnTo>
                  <a:lnTo>
                    <a:pt x="1216153" y="5"/>
                  </a:lnTo>
                  <a:lnTo>
                    <a:pt x="1221757" y="6"/>
                  </a:lnTo>
                  <a:lnTo>
                    <a:pt x="1227362" y="8"/>
                  </a:lnTo>
                  <a:lnTo>
                    <a:pt x="1232966" y="9"/>
                  </a:lnTo>
                  <a:lnTo>
                    <a:pt x="1238570" y="10"/>
                  </a:lnTo>
                  <a:lnTo>
                    <a:pt x="1244175" y="12"/>
                  </a:lnTo>
                  <a:lnTo>
                    <a:pt x="1249779" y="14"/>
                  </a:lnTo>
                  <a:lnTo>
                    <a:pt x="1255384" y="15"/>
                  </a:lnTo>
                  <a:lnTo>
                    <a:pt x="1260988" y="17"/>
                  </a:lnTo>
                  <a:lnTo>
                    <a:pt x="1266592" y="20"/>
                  </a:lnTo>
                  <a:lnTo>
                    <a:pt x="1272197" y="22"/>
                  </a:lnTo>
                  <a:lnTo>
                    <a:pt x="1277801" y="24"/>
                  </a:lnTo>
                  <a:lnTo>
                    <a:pt x="1283406" y="27"/>
                  </a:lnTo>
                  <a:lnTo>
                    <a:pt x="1289010" y="29"/>
                  </a:lnTo>
                  <a:lnTo>
                    <a:pt x="1294614" y="32"/>
                  </a:lnTo>
                  <a:lnTo>
                    <a:pt x="1300219" y="35"/>
                  </a:lnTo>
                  <a:lnTo>
                    <a:pt x="1305823" y="39"/>
                  </a:lnTo>
                  <a:lnTo>
                    <a:pt x="1311427" y="42"/>
                  </a:lnTo>
                  <a:lnTo>
                    <a:pt x="1317032" y="46"/>
                  </a:lnTo>
                  <a:lnTo>
                    <a:pt x="1322636" y="50"/>
                  </a:lnTo>
                  <a:lnTo>
                    <a:pt x="1328241" y="54"/>
                  </a:lnTo>
                  <a:lnTo>
                    <a:pt x="1333845" y="58"/>
                  </a:lnTo>
                  <a:lnTo>
                    <a:pt x="1339449" y="63"/>
                  </a:lnTo>
                  <a:lnTo>
                    <a:pt x="1345054" y="67"/>
                  </a:lnTo>
                  <a:lnTo>
                    <a:pt x="1350658" y="72"/>
                  </a:lnTo>
                  <a:lnTo>
                    <a:pt x="1356263" y="78"/>
                  </a:lnTo>
                  <a:lnTo>
                    <a:pt x="1361867" y="83"/>
                  </a:lnTo>
                  <a:lnTo>
                    <a:pt x="1367471" y="89"/>
                  </a:lnTo>
                  <a:lnTo>
                    <a:pt x="1373076" y="95"/>
                  </a:lnTo>
                  <a:lnTo>
                    <a:pt x="1378680" y="102"/>
                  </a:lnTo>
                  <a:lnTo>
                    <a:pt x="1384285" y="108"/>
                  </a:lnTo>
                  <a:lnTo>
                    <a:pt x="1389889" y="115"/>
                  </a:lnTo>
                  <a:lnTo>
                    <a:pt x="1395493" y="122"/>
                  </a:lnTo>
                  <a:lnTo>
                    <a:pt x="1401098" y="130"/>
                  </a:lnTo>
                  <a:lnTo>
                    <a:pt x="1406702" y="137"/>
                  </a:lnTo>
                  <a:lnTo>
                    <a:pt x="1412307" y="145"/>
                  </a:lnTo>
                  <a:lnTo>
                    <a:pt x="1417911" y="153"/>
                  </a:lnTo>
                  <a:lnTo>
                    <a:pt x="1423515" y="162"/>
                  </a:lnTo>
                  <a:lnTo>
                    <a:pt x="1429120" y="170"/>
                  </a:lnTo>
                  <a:lnTo>
                    <a:pt x="1434724" y="179"/>
                  </a:lnTo>
                  <a:lnTo>
                    <a:pt x="1440329" y="188"/>
                  </a:lnTo>
                  <a:lnTo>
                    <a:pt x="1445933" y="197"/>
                  </a:lnTo>
                  <a:lnTo>
                    <a:pt x="1451537" y="206"/>
                  </a:lnTo>
                  <a:lnTo>
                    <a:pt x="1457142" y="215"/>
                  </a:lnTo>
                  <a:lnTo>
                    <a:pt x="1462746" y="225"/>
                  </a:lnTo>
                  <a:lnTo>
                    <a:pt x="1468350" y="234"/>
                  </a:lnTo>
                  <a:lnTo>
                    <a:pt x="1473955" y="244"/>
                  </a:lnTo>
                  <a:lnTo>
                    <a:pt x="1479559" y="253"/>
                  </a:lnTo>
                  <a:lnTo>
                    <a:pt x="1485164" y="263"/>
                  </a:lnTo>
                  <a:lnTo>
                    <a:pt x="1490768" y="272"/>
                  </a:lnTo>
                  <a:lnTo>
                    <a:pt x="1496372" y="281"/>
                  </a:lnTo>
                  <a:lnTo>
                    <a:pt x="1501977" y="290"/>
                  </a:lnTo>
                  <a:lnTo>
                    <a:pt x="1507581" y="299"/>
                  </a:lnTo>
                  <a:lnTo>
                    <a:pt x="1513186" y="308"/>
                  </a:lnTo>
                  <a:lnTo>
                    <a:pt x="1518790" y="317"/>
                  </a:lnTo>
                  <a:lnTo>
                    <a:pt x="1524394" y="325"/>
                  </a:lnTo>
                  <a:lnTo>
                    <a:pt x="1529999" y="334"/>
                  </a:lnTo>
                  <a:lnTo>
                    <a:pt x="1535603" y="342"/>
                  </a:lnTo>
                  <a:lnTo>
                    <a:pt x="1541208" y="349"/>
                  </a:lnTo>
                  <a:lnTo>
                    <a:pt x="1546812" y="357"/>
                  </a:lnTo>
                  <a:lnTo>
                    <a:pt x="1552416" y="364"/>
                  </a:lnTo>
                  <a:lnTo>
                    <a:pt x="1558021" y="371"/>
                  </a:lnTo>
                  <a:lnTo>
                    <a:pt x="1563625" y="378"/>
                  </a:lnTo>
                  <a:lnTo>
                    <a:pt x="1569230" y="384"/>
                  </a:lnTo>
                  <a:lnTo>
                    <a:pt x="1574834" y="390"/>
                  </a:lnTo>
                  <a:lnTo>
                    <a:pt x="1580438" y="396"/>
                  </a:lnTo>
                  <a:lnTo>
                    <a:pt x="1586043" y="401"/>
                  </a:lnTo>
                  <a:lnTo>
                    <a:pt x="1591647" y="406"/>
                  </a:lnTo>
                  <a:lnTo>
                    <a:pt x="1597252" y="411"/>
                  </a:lnTo>
                  <a:lnTo>
                    <a:pt x="1602856" y="415"/>
                  </a:lnTo>
                  <a:lnTo>
                    <a:pt x="1608460" y="419"/>
                  </a:lnTo>
                  <a:lnTo>
                    <a:pt x="1614065" y="422"/>
                  </a:lnTo>
                  <a:lnTo>
                    <a:pt x="1619669" y="426"/>
                  </a:lnTo>
                  <a:lnTo>
                    <a:pt x="1625273" y="429"/>
                  </a:lnTo>
                  <a:lnTo>
                    <a:pt x="1630878" y="431"/>
                  </a:lnTo>
                  <a:lnTo>
                    <a:pt x="1636482" y="433"/>
                  </a:lnTo>
                  <a:lnTo>
                    <a:pt x="1642087" y="435"/>
                  </a:lnTo>
                  <a:lnTo>
                    <a:pt x="1647691" y="437"/>
                  </a:lnTo>
                  <a:lnTo>
                    <a:pt x="1653295" y="438"/>
                  </a:lnTo>
                  <a:lnTo>
                    <a:pt x="1658900" y="439"/>
                  </a:lnTo>
                  <a:lnTo>
                    <a:pt x="1664504" y="439"/>
                  </a:lnTo>
                  <a:lnTo>
                    <a:pt x="1670109" y="439"/>
                  </a:lnTo>
                  <a:lnTo>
                    <a:pt x="1675713" y="440"/>
                  </a:lnTo>
                  <a:lnTo>
                    <a:pt x="1681317" y="439"/>
                  </a:lnTo>
                  <a:lnTo>
                    <a:pt x="1686922" y="439"/>
                  </a:lnTo>
                  <a:lnTo>
                    <a:pt x="1692526" y="438"/>
                  </a:lnTo>
                  <a:lnTo>
                    <a:pt x="1698131" y="438"/>
                  </a:lnTo>
                  <a:lnTo>
                    <a:pt x="1703735" y="437"/>
                  </a:lnTo>
                  <a:lnTo>
                    <a:pt x="1709339" y="436"/>
                  </a:lnTo>
                  <a:lnTo>
                    <a:pt x="1714944" y="434"/>
                  </a:lnTo>
                  <a:lnTo>
                    <a:pt x="1720548" y="433"/>
                  </a:lnTo>
                  <a:lnTo>
                    <a:pt x="1726153" y="431"/>
                  </a:lnTo>
                  <a:lnTo>
                    <a:pt x="1731757" y="430"/>
                  </a:lnTo>
                  <a:lnTo>
                    <a:pt x="1737361" y="428"/>
                  </a:lnTo>
                  <a:lnTo>
                    <a:pt x="1742966" y="426"/>
                  </a:lnTo>
                  <a:lnTo>
                    <a:pt x="1748570" y="424"/>
                  </a:lnTo>
                  <a:lnTo>
                    <a:pt x="1754175" y="422"/>
                  </a:lnTo>
                  <a:lnTo>
                    <a:pt x="1759779" y="420"/>
                  </a:lnTo>
                  <a:lnTo>
                    <a:pt x="1765383" y="417"/>
                  </a:lnTo>
                  <a:lnTo>
                    <a:pt x="1770988" y="415"/>
                  </a:lnTo>
                  <a:lnTo>
                    <a:pt x="1776592" y="413"/>
                  </a:lnTo>
                  <a:lnTo>
                    <a:pt x="1782196" y="410"/>
                  </a:lnTo>
                  <a:lnTo>
                    <a:pt x="1787801" y="408"/>
                  </a:lnTo>
                  <a:lnTo>
                    <a:pt x="1793405" y="405"/>
                  </a:lnTo>
                  <a:lnTo>
                    <a:pt x="1799010" y="403"/>
                  </a:lnTo>
                  <a:lnTo>
                    <a:pt x="1804614" y="400"/>
                  </a:lnTo>
                  <a:lnTo>
                    <a:pt x="1810218" y="398"/>
                  </a:lnTo>
                  <a:lnTo>
                    <a:pt x="1815823" y="395"/>
                  </a:lnTo>
                  <a:lnTo>
                    <a:pt x="1821427" y="392"/>
                  </a:lnTo>
                  <a:lnTo>
                    <a:pt x="1827032" y="390"/>
                  </a:lnTo>
                  <a:lnTo>
                    <a:pt x="1832636" y="387"/>
                  </a:lnTo>
                  <a:lnTo>
                    <a:pt x="1838240" y="384"/>
                  </a:lnTo>
                  <a:lnTo>
                    <a:pt x="1843845" y="382"/>
                  </a:lnTo>
                  <a:lnTo>
                    <a:pt x="1849449" y="379"/>
                  </a:lnTo>
                  <a:lnTo>
                    <a:pt x="1855054" y="376"/>
                  </a:lnTo>
                  <a:lnTo>
                    <a:pt x="1860658" y="374"/>
                  </a:lnTo>
                  <a:lnTo>
                    <a:pt x="1866262" y="371"/>
                  </a:lnTo>
                  <a:lnTo>
                    <a:pt x="1871867" y="368"/>
                  </a:lnTo>
                  <a:lnTo>
                    <a:pt x="1877471" y="366"/>
                  </a:lnTo>
                  <a:lnTo>
                    <a:pt x="1883076" y="363"/>
                  </a:lnTo>
                  <a:lnTo>
                    <a:pt x="1883076" y="363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8" name="pg18"/>
            <p:cNvSpPr/>
            <p:nvPr/>
          </p:nvSpPr>
          <p:spPr>
            <a:xfrm>
              <a:off x="2691486" y="1849082"/>
              <a:ext cx="1883076" cy="620783"/>
            </a:xfrm>
            <a:custGeom>
              <a:avLst/>
              <a:pathLst>
                <a:path w="1883076" h="620783">
                  <a:moveTo>
                    <a:pt x="0" y="615471"/>
                  </a:moveTo>
                  <a:lnTo>
                    <a:pt x="5604" y="606996"/>
                  </a:lnTo>
                  <a:lnTo>
                    <a:pt x="11208" y="598318"/>
                  </a:lnTo>
                  <a:lnTo>
                    <a:pt x="16813" y="589453"/>
                  </a:lnTo>
                  <a:lnTo>
                    <a:pt x="22417" y="580419"/>
                  </a:lnTo>
                  <a:lnTo>
                    <a:pt x="28021" y="571236"/>
                  </a:lnTo>
                  <a:lnTo>
                    <a:pt x="33626" y="561924"/>
                  </a:lnTo>
                  <a:lnTo>
                    <a:pt x="39230" y="552503"/>
                  </a:lnTo>
                  <a:lnTo>
                    <a:pt x="44835" y="542995"/>
                  </a:lnTo>
                  <a:lnTo>
                    <a:pt x="50439" y="533424"/>
                  </a:lnTo>
                  <a:lnTo>
                    <a:pt x="56043" y="523810"/>
                  </a:lnTo>
                  <a:lnTo>
                    <a:pt x="61648" y="514177"/>
                  </a:lnTo>
                  <a:lnTo>
                    <a:pt x="67252" y="504547"/>
                  </a:lnTo>
                  <a:lnTo>
                    <a:pt x="72857" y="494942"/>
                  </a:lnTo>
                  <a:lnTo>
                    <a:pt x="78461" y="485383"/>
                  </a:lnTo>
                  <a:lnTo>
                    <a:pt x="84065" y="475889"/>
                  </a:lnTo>
                  <a:lnTo>
                    <a:pt x="89670" y="466482"/>
                  </a:lnTo>
                  <a:lnTo>
                    <a:pt x="95274" y="457177"/>
                  </a:lnTo>
                  <a:lnTo>
                    <a:pt x="100879" y="447994"/>
                  </a:lnTo>
                  <a:lnTo>
                    <a:pt x="106483" y="438945"/>
                  </a:lnTo>
                  <a:lnTo>
                    <a:pt x="112087" y="430047"/>
                  </a:lnTo>
                  <a:lnTo>
                    <a:pt x="117692" y="421311"/>
                  </a:lnTo>
                  <a:lnTo>
                    <a:pt x="123296" y="412748"/>
                  </a:lnTo>
                  <a:lnTo>
                    <a:pt x="128901" y="404367"/>
                  </a:lnTo>
                  <a:lnTo>
                    <a:pt x="134505" y="396177"/>
                  </a:lnTo>
                  <a:lnTo>
                    <a:pt x="140109" y="388183"/>
                  </a:lnTo>
                  <a:lnTo>
                    <a:pt x="145714" y="380391"/>
                  </a:lnTo>
                  <a:lnTo>
                    <a:pt x="151318" y="372805"/>
                  </a:lnTo>
                  <a:lnTo>
                    <a:pt x="156923" y="365426"/>
                  </a:lnTo>
                  <a:lnTo>
                    <a:pt x="162527" y="358256"/>
                  </a:lnTo>
                  <a:lnTo>
                    <a:pt x="168131" y="351295"/>
                  </a:lnTo>
                  <a:lnTo>
                    <a:pt x="173736" y="344542"/>
                  </a:lnTo>
                  <a:lnTo>
                    <a:pt x="179340" y="337995"/>
                  </a:lnTo>
                  <a:lnTo>
                    <a:pt x="184944" y="331652"/>
                  </a:lnTo>
                  <a:lnTo>
                    <a:pt x="190549" y="325510"/>
                  </a:lnTo>
                  <a:lnTo>
                    <a:pt x="196153" y="319565"/>
                  </a:lnTo>
                  <a:lnTo>
                    <a:pt x="201758" y="313811"/>
                  </a:lnTo>
                  <a:lnTo>
                    <a:pt x="207362" y="308246"/>
                  </a:lnTo>
                  <a:lnTo>
                    <a:pt x="212966" y="302862"/>
                  </a:lnTo>
                  <a:lnTo>
                    <a:pt x="218571" y="297656"/>
                  </a:lnTo>
                  <a:lnTo>
                    <a:pt x="224175" y="292621"/>
                  </a:lnTo>
                  <a:lnTo>
                    <a:pt x="229780" y="287752"/>
                  </a:lnTo>
                  <a:lnTo>
                    <a:pt x="235384" y="283042"/>
                  </a:lnTo>
                  <a:lnTo>
                    <a:pt x="240988" y="278486"/>
                  </a:lnTo>
                  <a:lnTo>
                    <a:pt x="246593" y="274078"/>
                  </a:lnTo>
                  <a:lnTo>
                    <a:pt x="252197" y="269812"/>
                  </a:lnTo>
                  <a:lnTo>
                    <a:pt x="257802" y="265681"/>
                  </a:lnTo>
                  <a:lnTo>
                    <a:pt x="263406" y="261682"/>
                  </a:lnTo>
                  <a:lnTo>
                    <a:pt x="269010" y="257806"/>
                  </a:lnTo>
                  <a:lnTo>
                    <a:pt x="274615" y="254050"/>
                  </a:lnTo>
                  <a:lnTo>
                    <a:pt x="280219" y="250408"/>
                  </a:lnTo>
                  <a:lnTo>
                    <a:pt x="285824" y="246874"/>
                  </a:lnTo>
                  <a:lnTo>
                    <a:pt x="291428" y="243443"/>
                  </a:lnTo>
                  <a:lnTo>
                    <a:pt x="297032" y="240111"/>
                  </a:lnTo>
                  <a:lnTo>
                    <a:pt x="302637" y="236874"/>
                  </a:lnTo>
                  <a:lnTo>
                    <a:pt x="308241" y="233725"/>
                  </a:lnTo>
                  <a:lnTo>
                    <a:pt x="313846" y="230662"/>
                  </a:lnTo>
                  <a:lnTo>
                    <a:pt x="319450" y="227680"/>
                  </a:lnTo>
                  <a:lnTo>
                    <a:pt x="325054" y="224775"/>
                  </a:lnTo>
                  <a:lnTo>
                    <a:pt x="330659" y="221943"/>
                  </a:lnTo>
                  <a:lnTo>
                    <a:pt x="336263" y="219181"/>
                  </a:lnTo>
                  <a:lnTo>
                    <a:pt x="341867" y="216486"/>
                  </a:lnTo>
                  <a:lnTo>
                    <a:pt x="347472" y="213853"/>
                  </a:lnTo>
                  <a:lnTo>
                    <a:pt x="353076" y="211280"/>
                  </a:lnTo>
                  <a:lnTo>
                    <a:pt x="358681" y="208765"/>
                  </a:lnTo>
                  <a:lnTo>
                    <a:pt x="364285" y="206303"/>
                  </a:lnTo>
                  <a:lnTo>
                    <a:pt x="369889" y="203894"/>
                  </a:lnTo>
                  <a:lnTo>
                    <a:pt x="375494" y="201533"/>
                  </a:lnTo>
                  <a:lnTo>
                    <a:pt x="381098" y="199220"/>
                  </a:lnTo>
                  <a:lnTo>
                    <a:pt x="386703" y="196951"/>
                  </a:lnTo>
                  <a:lnTo>
                    <a:pt x="392307" y="194724"/>
                  </a:lnTo>
                  <a:lnTo>
                    <a:pt x="397911" y="192538"/>
                  </a:lnTo>
                  <a:lnTo>
                    <a:pt x="403516" y="190391"/>
                  </a:lnTo>
                  <a:lnTo>
                    <a:pt x="409120" y="188281"/>
                  </a:lnTo>
                  <a:lnTo>
                    <a:pt x="414725" y="186205"/>
                  </a:lnTo>
                  <a:lnTo>
                    <a:pt x="420329" y="184164"/>
                  </a:lnTo>
                  <a:lnTo>
                    <a:pt x="425933" y="182154"/>
                  </a:lnTo>
                  <a:lnTo>
                    <a:pt x="431538" y="180175"/>
                  </a:lnTo>
                  <a:lnTo>
                    <a:pt x="437142" y="178226"/>
                  </a:lnTo>
                  <a:lnTo>
                    <a:pt x="442747" y="176305"/>
                  </a:lnTo>
                  <a:lnTo>
                    <a:pt x="448351" y="174411"/>
                  </a:lnTo>
                  <a:lnTo>
                    <a:pt x="453955" y="172542"/>
                  </a:lnTo>
                  <a:lnTo>
                    <a:pt x="459560" y="170699"/>
                  </a:lnTo>
                  <a:lnTo>
                    <a:pt x="465164" y="168879"/>
                  </a:lnTo>
                  <a:lnTo>
                    <a:pt x="470769" y="167083"/>
                  </a:lnTo>
                  <a:lnTo>
                    <a:pt x="476373" y="165308"/>
                  </a:lnTo>
                  <a:lnTo>
                    <a:pt x="481977" y="163554"/>
                  </a:lnTo>
                  <a:lnTo>
                    <a:pt x="487582" y="161821"/>
                  </a:lnTo>
                  <a:lnTo>
                    <a:pt x="493186" y="160108"/>
                  </a:lnTo>
                  <a:lnTo>
                    <a:pt x="498790" y="158413"/>
                  </a:lnTo>
                  <a:lnTo>
                    <a:pt x="504395" y="156737"/>
                  </a:lnTo>
                  <a:lnTo>
                    <a:pt x="509999" y="155078"/>
                  </a:lnTo>
                  <a:lnTo>
                    <a:pt x="515604" y="153436"/>
                  </a:lnTo>
                  <a:lnTo>
                    <a:pt x="521208" y="151811"/>
                  </a:lnTo>
                  <a:lnTo>
                    <a:pt x="526812" y="150201"/>
                  </a:lnTo>
                  <a:lnTo>
                    <a:pt x="532417" y="148607"/>
                  </a:lnTo>
                  <a:lnTo>
                    <a:pt x="538021" y="147028"/>
                  </a:lnTo>
                  <a:lnTo>
                    <a:pt x="543626" y="145463"/>
                  </a:lnTo>
                  <a:lnTo>
                    <a:pt x="549230" y="143912"/>
                  </a:lnTo>
                  <a:lnTo>
                    <a:pt x="554834" y="142375"/>
                  </a:lnTo>
                  <a:lnTo>
                    <a:pt x="560439" y="140851"/>
                  </a:lnTo>
                  <a:lnTo>
                    <a:pt x="566043" y="139339"/>
                  </a:lnTo>
                  <a:lnTo>
                    <a:pt x="571648" y="137840"/>
                  </a:lnTo>
                  <a:lnTo>
                    <a:pt x="577252" y="136352"/>
                  </a:lnTo>
                  <a:lnTo>
                    <a:pt x="582856" y="134876"/>
                  </a:lnTo>
                  <a:lnTo>
                    <a:pt x="588461" y="133411"/>
                  </a:lnTo>
                  <a:lnTo>
                    <a:pt x="594065" y="131958"/>
                  </a:lnTo>
                  <a:lnTo>
                    <a:pt x="599670" y="130514"/>
                  </a:lnTo>
                  <a:lnTo>
                    <a:pt x="605274" y="129081"/>
                  </a:lnTo>
                  <a:lnTo>
                    <a:pt x="610878" y="127658"/>
                  </a:lnTo>
                  <a:lnTo>
                    <a:pt x="616483" y="126244"/>
                  </a:lnTo>
                  <a:lnTo>
                    <a:pt x="622087" y="124840"/>
                  </a:lnTo>
                  <a:lnTo>
                    <a:pt x="627692" y="123445"/>
                  </a:lnTo>
                  <a:lnTo>
                    <a:pt x="633296" y="122058"/>
                  </a:lnTo>
                  <a:lnTo>
                    <a:pt x="638900" y="120680"/>
                  </a:lnTo>
                  <a:lnTo>
                    <a:pt x="644505" y="119310"/>
                  </a:lnTo>
                  <a:lnTo>
                    <a:pt x="650109" y="117948"/>
                  </a:lnTo>
                  <a:lnTo>
                    <a:pt x="655713" y="116594"/>
                  </a:lnTo>
                  <a:lnTo>
                    <a:pt x="661318" y="115247"/>
                  </a:lnTo>
                  <a:lnTo>
                    <a:pt x="666922" y="113907"/>
                  </a:lnTo>
                  <a:lnTo>
                    <a:pt x="672527" y="112574"/>
                  </a:lnTo>
                  <a:lnTo>
                    <a:pt x="678131" y="111248"/>
                  </a:lnTo>
                  <a:lnTo>
                    <a:pt x="683735" y="109928"/>
                  </a:lnTo>
                  <a:lnTo>
                    <a:pt x="689340" y="108614"/>
                  </a:lnTo>
                  <a:lnTo>
                    <a:pt x="694944" y="107307"/>
                  </a:lnTo>
                  <a:lnTo>
                    <a:pt x="700549" y="106005"/>
                  </a:lnTo>
                  <a:lnTo>
                    <a:pt x="706153" y="104709"/>
                  </a:lnTo>
                  <a:lnTo>
                    <a:pt x="711757" y="103418"/>
                  </a:lnTo>
                  <a:lnTo>
                    <a:pt x="717362" y="102133"/>
                  </a:lnTo>
                  <a:lnTo>
                    <a:pt x="722966" y="100852"/>
                  </a:lnTo>
                  <a:lnTo>
                    <a:pt x="728571" y="99576"/>
                  </a:lnTo>
                  <a:lnTo>
                    <a:pt x="734175" y="98305"/>
                  </a:lnTo>
                  <a:lnTo>
                    <a:pt x="739779" y="97039"/>
                  </a:lnTo>
                  <a:lnTo>
                    <a:pt x="745384" y="95777"/>
                  </a:lnTo>
                  <a:lnTo>
                    <a:pt x="750988" y="94519"/>
                  </a:lnTo>
                  <a:lnTo>
                    <a:pt x="756593" y="93265"/>
                  </a:lnTo>
                  <a:lnTo>
                    <a:pt x="762197" y="92015"/>
                  </a:lnTo>
                  <a:lnTo>
                    <a:pt x="767801" y="90769"/>
                  </a:lnTo>
                  <a:lnTo>
                    <a:pt x="773406" y="89526"/>
                  </a:lnTo>
                  <a:lnTo>
                    <a:pt x="779010" y="88288"/>
                  </a:lnTo>
                  <a:lnTo>
                    <a:pt x="784615" y="87053"/>
                  </a:lnTo>
                  <a:lnTo>
                    <a:pt x="790219" y="85822"/>
                  </a:lnTo>
                  <a:lnTo>
                    <a:pt x="795823" y="84594"/>
                  </a:lnTo>
                  <a:lnTo>
                    <a:pt x="801428" y="83370"/>
                  </a:lnTo>
                  <a:lnTo>
                    <a:pt x="807032" y="82150"/>
                  </a:lnTo>
                  <a:lnTo>
                    <a:pt x="812636" y="80933"/>
                  </a:lnTo>
                  <a:lnTo>
                    <a:pt x="818241" y="79720"/>
                  </a:lnTo>
                  <a:lnTo>
                    <a:pt x="823845" y="78511"/>
                  </a:lnTo>
                  <a:lnTo>
                    <a:pt x="829450" y="77305"/>
                  </a:lnTo>
                  <a:lnTo>
                    <a:pt x="835054" y="76103"/>
                  </a:lnTo>
                  <a:lnTo>
                    <a:pt x="840658" y="74906"/>
                  </a:lnTo>
                  <a:lnTo>
                    <a:pt x="846263" y="73713"/>
                  </a:lnTo>
                  <a:lnTo>
                    <a:pt x="851867" y="72523"/>
                  </a:lnTo>
                  <a:lnTo>
                    <a:pt x="857472" y="71339"/>
                  </a:lnTo>
                  <a:lnTo>
                    <a:pt x="863076" y="70159"/>
                  </a:lnTo>
                  <a:lnTo>
                    <a:pt x="868680" y="68984"/>
                  </a:lnTo>
                  <a:lnTo>
                    <a:pt x="874285" y="67815"/>
                  </a:lnTo>
                  <a:lnTo>
                    <a:pt x="879889" y="66650"/>
                  </a:lnTo>
                  <a:lnTo>
                    <a:pt x="885494" y="65492"/>
                  </a:lnTo>
                  <a:lnTo>
                    <a:pt x="891098" y="64339"/>
                  </a:lnTo>
                  <a:lnTo>
                    <a:pt x="896702" y="63193"/>
                  </a:lnTo>
                  <a:lnTo>
                    <a:pt x="902307" y="62053"/>
                  </a:lnTo>
                  <a:lnTo>
                    <a:pt x="907911" y="60920"/>
                  </a:lnTo>
                  <a:lnTo>
                    <a:pt x="913516" y="59795"/>
                  </a:lnTo>
                  <a:lnTo>
                    <a:pt x="919120" y="58677"/>
                  </a:lnTo>
                  <a:lnTo>
                    <a:pt x="924724" y="57567"/>
                  </a:lnTo>
                  <a:lnTo>
                    <a:pt x="930329" y="56465"/>
                  </a:lnTo>
                  <a:lnTo>
                    <a:pt x="935933" y="55372"/>
                  </a:lnTo>
                  <a:lnTo>
                    <a:pt x="941538" y="54288"/>
                  </a:lnTo>
                  <a:lnTo>
                    <a:pt x="947142" y="53213"/>
                  </a:lnTo>
                  <a:lnTo>
                    <a:pt x="952746" y="52149"/>
                  </a:lnTo>
                  <a:lnTo>
                    <a:pt x="958351" y="51094"/>
                  </a:lnTo>
                  <a:lnTo>
                    <a:pt x="963955" y="50050"/>
                  </a:lnTo>
                  <a:lnTo>
                    <a:pt x="969559" y="49017"/>
                  </a:lnTo>
                  <a:lnTo>
                    <a:pt x="975164" y="47995"/>
                  </a:lnTo>
                  <a:lnTo>
                    <a:pt x="980768" y="46985"/>
                  </a:lnTo>
                  <a:lnTo>
                    <a:pt x="986373" y="45986"/>
                  </a:lnTo>
                  <a:lnTo>
                    <a:pt x="991977" y="45000"/>
                  </a:lnTo>
                  <a:lnTo>
                    <a:pt x="997581" y="44027"/>
                  </a:lnTo>
                  <a:lnTo>
                    <a:pt x="1003186" y="43067"/>
                  </a:lnTo>
                  <a:lnTo>
                    <a:pt x="1008790" y="42119"/>
                  </a:lnTo>
                  <a:lnTo>
                    <a:pt x="1014395" y="41186"/>
                  </a:lnTo>
                  <a:lnTo>
                    <a:pt x="1019999" y="40266"/>
                  </a:lnTo>
                  <a:lnTo>
                    <a:pt x="1025603" y="39359"/>
                  </a:lnTo>
                  <a:lnTo>
                    <a:pt x="1031208" y="38468"/>
                  </a:lnTo>
                  <a:lnTo>
                    <a:pt x="1036812" y="37590"/>
                  </a:lnTo>
                  <a:lnTo>
                    <a:pt x="1042417" y="36727"/>
                  </a:lnTo>
                  <a:lnTo>
                    <a:pt x="1048021" y="35879"/>
                  </a:lnTo>
                  <a:lnTo>
                    <a:pt x="1053625" y="35046"/>
                  </a:lnTo>
                  <a:lnTo>
                    <a:pt x="1059230" y="34228"/>
                  </a:lnTo>
                  <a:lnTo>
                    <a:pt x="1064834" y="33424"/>
                  </a:lnTo>
                  <a:lnTo>
                    <a:pt x="1070439" y="32636"/>
                  </a:lnTo>
                  <a:lnTo>
                    <a:pt x="1076043" y="31864"/>
                  </a:lnTo>
                  <a:lnTo>
                    <a:pt x="1081647" y="31106"/>
                  </a:lnTo>
                  <a:lnTo>
                    <a:pt x="1087252" y="30364"/>
                  </a:lnTo>
                  <a:lnTo>
                    <a:pt x="1092856" y="29637"/>
                  </a:lnTo>
                  <a:lnTo>
                    <a:pt x="1098461" y="28925"/>
                  </a:lnTo>
                  <a:lnTo>
                    <a:pt x="1104065" y="28229"/>
                  </a:lnTo>
                  <a:lnTo>
                    <a:pt x="1109669" y="27548"/>
                  </a:lnTo>
                  <a:lnTo>
                    <a:pt x="1115274" y="26881"/>
                  </a:lnTo>
                  <a:lnTo>
                    <a:pt x="1120878" y="26230"/>
                  </a:lnTo>
                  <a:lnTo>
                    <a:pt x="1126482" y="25593"/>
                  </a:lnTo>
                  <a:lnTo>
                    <a:pt x="1132087" y="24972"/>
                  </a:lnTo>
                  <a:lnTo>
                    <a:pt x="1137691" y="24364"/>
                  </a:lnTo>
                  <a:lnTo>
                    <a:pt x="1143296" y="23771"/>
                  </a:lnTo>
                  <a:lnTo>
                    <a:pt x="1148900" y="23193"/>
                  </a:lnTo>
                  <a:lnTo>
                    <a:pt x="1154504" y="22628"/>
                  </a:lnTo>
                  <a:lnTo>
                    <a:pt x="1160109" y="22077"/>
                  </a:lnTo>
                  <a:lnTo>
                    <a:pt x="1165713" y="21540"/>
                  </a:lnTo>
                  <a:lnTo>
                    <a:pt x="1171318" y="21016"/>
                  </a:lnTo>
                  <a:lnTo>
                    <a:pt x="1176922" y="20506"/>
                  </a:lnTo>
                  <a:lnTo>
                    <a:pt x="1182526" y="20008"/>
                  </a:lnTo>
                  <a:lnTo>
                    <a:pt x="1188131" y="19523"/>
                  </a:lnTo>
                  <a:lnTo>
                    <a:pt x="1193735" y="19050"/>
                  </a:lnTo>
                  <a:lnTo>
                    <a:pt x="1199340" y="18589"/>
                  </a:lnTo>
                  <a:lnTo>
                    <a:pt x="1204944" y="18140"/>
                  </a:lnTo>
                  <a:lnTo>
                    <a:pt x="1210548" y="17703"/>
                  </a:lnTo>
                  <a:lnTo>
                    <a:pt x="1216153" y="17277"/>
                  </a:lnTo>
                  <a:lnTo>
                    <a:pt x="1221757" y="16861"/>
                  </a:lnTo>
                  <a:lnTo>
                    <a:pt x="1227362" y="16456"/>
                  </a:lnTo>
                  <a:lnTo>
                    <a:pt x="1232966" y="16061"/>
                  </a:lnTo>
                  <a:lnTo>
                    <a:pt x="1238570" y="15676"/>
                  </a:lnTo>
                  <a:lnTo>
                    <a:pt x="1244175" y="15300"/>
                  </a:lnTo>
                  <a:lnTo>
                    <a:pt x="1249779" y="14933"/>
                  </a:lnTo>
                  <a:lnTo>
                    <a:pt x="1255384" y="14574"/>
                  </a:lnTo>
                  <a:lnTo>
                    <a:pt x="1260988" y="14224"/>
                  </a:lnTo>
                  <a:lnTo>
                    <a:pt x="1266592" y="13881"/>
                  </a:lnTo>
                  <a:lnTo>
                    <a:pt x="1272197" y="13546"/>
                  </a:lnTo>
                  <a:lnTo>
                    <a:pt x="1277801" y="13218"/>
                  </a:lnTo>
                  <a:lnTo>
                    <a:pt x="1283406" y="12897"/>
                  </a:lnTo>
                  <a:lnTo>
                    <a:pt x="1289010" y="12582"/>
                  </a:lnTo>
                  <a:lnTo>
                    <a:pt x="1294614" y="12272"/>
                  </a:lnTo>
                  <a:lnTo>
                    <a:pt x="1300219" y="11969"/>
                  </a:lnTo>
                  <a:lnTo>
                    <a:pt x="1305823" y="11671"/>
                  </a:lnTo>
                  <a:lnTo>
                    <a:pt x="1311427" y="11378"/>
                  </a:lnTo>
                  <a:lnTo>
                    <a:pt x="1317032" y="11089"/>
                  </a:lnTo>
                  <a:lnTo>
                    <a:pt x="1322636" y="10805"/>
                  </a:lnTo>
                  <a:lnTo>
                    <a:pt x="1328241" y="10525"/>
                  </a:lnTo>
                  <a:lnTo>
                    <a:pt x="1333845" y="10249"/>
                  </a:lnTo>
                  <a:lnTo>
                    <a:pt x="1339449" y="9976"/>
                  </a:lnTo>
                  <a:lnTo>
                    <a:pt x="1345054" y="9707"/>
                  </a:lnTo>
                  <a:lnTo>
                    <a:pt x="1350658" y="9440"/>
                  </a:lnTo>
                  <a:lnTo>
                    <a:pt x="1356263" y="9176"/>
                  </a:lnTo>
                  <a:lnTo>
                    <a:pt x="1361867" y="8914"/>
                  </a:lnTo>
                  <a:lnTo>
                    <a:pt x="1367471" y="8655"/>
                  </a:lnTo>
                  <a:lnTo>
                    <a:pt x="1373076" y="8398"/>
                  </a:lnTo>
                  <a:lnTo>
                    <a:pt x="1378680" y="8144"/>
                  </a:lnTo>
                  <a:lnTo>
                    <a:pt x="1384285" y="7891"/>
                  </a:lnTo>
                  <a:lnTo>
                    <a:pt x="1389889" y="7639"/>
                  </a:lnTo>
                  <a:lnTo>
                    <a:pt x="1395493" y="7390"/>
                  </a:lnTo>
                  <a:lnTo>
                    <a:pt x="1401098" y="7143"/>
                  </a:lnTo>
                  <a:lnTo>
                    <a:pt x="1406702" y="6897"/>
                  </a:lnTo>
                  <a:lnTo>
                    <a:pt x="1412307" y="6654"/>
                  </a:lnTo>
                  <a:lnTo>
                    <a:pt x="1417911" y="6412"/>
                  </a:lnTo>
                  <a:lnTo>
                    <a:pt x="1423515" y="6172"/>
                  </a:lnTo>
                  <a:lnTo>
                    <a:pt x="1429120" y="5935"/>
                  </a:lnTo>
                  <a:lnTo>
                    <a:pt x="1434724" y="5701"/>
                  </a:lnTo>
                  <a:lnTo>
                    <a:pt x="1440329" y="5469"/>
                  </a:lnTo>
                  <a:lnTo>
                    <a:pt x="1445933" y="5240"/>
                  </a:lnTo>
                  <a:lnTo>
                    <a:pt x="1451537" y="5015"/>
                  </a:lnTo>
                  <a:lnTo>
                    <a:pt x="1457142" y="4793"/>
                  </a:lnTo>
                  <a:lnTo>
                    <a:pt x="1462746" y="4575"/>
                  </a:lnTo>
                  <a:lnTo>
                    <a:pt x="1468350" y="4361"/>
                  </a:lnTo>
                  <a:lnTo>
                    <a:pt x="1473955" y="4151"/>
                  </a:lnTo>
                  <a:lnTo>
                    <a:pt x="1479559" y="3947"/>
                  </a:lnTo>
                  <a:lnTo>
                    <a:pt x="1485164" y="3747"/>
                  </a:lnTo>
                  <a:lnTo>
                    <a:pt x="1490768" y="3553"/>
                  </a:lnTo>
                  <a:lnTo>
                    <a:pt x="1496372" y="3365"/>
                  </a:lnTo>
                  <a:lnTo>
                    <a:pt x="1501977" y="3182"/>
                  </a:lnTo>
                  <a:lnTo>
                    <a:pt x="1507581" y="3005"/>
                  </a:lnTo>
                  <a:lnTo>
                    <a:pt x="1513186" y="2835"/>
                  </a:lnTo>
                  <a:lnTo>
                    <a:pt x="1518790" y="2671"/>
                  </a:lnTo>
                  <a:lnTo>
                    <a:pt x="1524394" y="2514"/>
                  </a:lnTo>
                  <a:lnTo>
                    <a:pt x="1529999" y="2363"/>
                  </a:lnTo>
                  <a:lnTo>
                    <a:pt x="1535603" y="2219"/>
                  </a:lnTo>
                  <a:lnTo>
                    <a:pt x="1541208" y="2082"/>
                  </a:lnTo>
                  <a:lnTo>
                    <a:pt x="1546812" y="1951"/>
                  </a:lnTo>
                  <a:lnTo>
                    <a:pt x="1552416" y="1827"/>
                  </a:lnTo>
                  <a:lnTo>
                    <a:pt x="1558021" y="1709"/>
                  </a:lnTo>
                  <a:lnTo>
                    <a:pt x="1563625" y="1598"/>
                  </a:lnTo>
                  <a:lnTo>
                    <a:pt x="1569230" y="1492"/>
                  </a:lnTo>
                  <a:lnTo>
                    <a:pt x="1574834" y="1393"/>
                  </a:lnTo>
                  <a:lnTo>
                    <a:pt x="1580438" y="1299"/>
                  </a:lnTo>
                  <a:lnTo>
                    <a:pt x="1586043" y="1211"/>
                  </a:lnTo>
                  <a:lnTo>
                    <a:pt x="1591647" y="1129"/>
                  </a:lnTo>
                  <a:lnTo>
                    <a:pt x="1597252" y="1051"/>
                  </a:lnTo>
                  <a:lnTo>
                    <a:pt x="1602856" y="979"/>
                  </a:lnTo>
                  <a:lnTo>
                    <a:pt x="1608460" y="911"/>
                  </a:lnTo>
                  <a:lnTo>
                    <a:pt x="1614065" y="848"/>
                  </a:lnTo>
                  <a:lnTo>
                    <a:pt x="1619669" y="789"/>
                  </a:lnTo>
                  <a:lnTo>
                    <a:pt x="1625273" y="734"/>
                  </a:lnTo>
                  <a:lnTo>
                    <a:pt x="1630878" y="682"/>
                  </a:lnTo>
                  <a:lnTo>
                    <a:pt x="1636482" y="634"/>
                  </a:lnTo>
                  <a:lnTo>
                    <a:pt x="1642087" y="589"/>
                  </a:lnTo>
                  <a:lnTo>
                    <a:pt x="1647691" y="548"/>
                  </a:lnTo>
                  <a:lnTo>
                    <a:pt x="1653295" y="509"/>
                  </a:lnTo>
                  <a:lnTo>
                    <a:pt x="1658900" y="473"/>
                  </a:lnTo>
                  <a:lnTo>
                    <a:pt x="1664504" y="440"/>
                  </a:lnTo>
                  <a:lnTo>
                    <a:pt x="1670109" y="409"/>
                  </a:lnTo>
                  <a:lnTo>
                    <a:pt x="1675713" y="380"/>
                  </a:lnTo>
                  <a:lnTo>
                    <a:pt x="1681317" y="353"/>
                  </a:lnTo>
                  <a:lnTo>
                    <a:pt x="1686922" y="328"/>
                  </a:lnTo>
                  <a:lnTo>
                    <a:pt x="1692526" y="305"/>
                  </a:lnTo>
                  <a:lnTo>
                    <a:pt x="1698131" y="284"/>
                  </a:lnTo>
                  <a:lnTo>
                    <a:pt x="1703735" y="264"/>
                  </a:lnTo>
                  <a:lnTo>
                    <a:pt x="1709339" y="245"/>
                  </a:lnTo>
                  <a:lnTo>
                    <a:pt x="1714944" y="228"/>
                  </a:lnTo>
                  <a:lnTo>
                    <a:pt x="1720548" y="212"/>
                  </a:lnTo>
                  <a:lnTo>
                    <a:pt x="1726153" y="197"/>
                  </a:lnTo>
                  <a:lnTo>
                    <a:pt x="1731757" y="183"/>
                  </a:lnTo>
                  <a:lnTo>
                    <a:pt x="1737361" y="170"/>
                  </a:lnTo>
                  <a:lnTo>
                    <a:pt x="1742966" y="158"/>
                  </a:lnTo>
                  <a:lnTo>
                    <a:pt x="1748570" y="147"/>
                  </a:lnTo>
                  <a:lnTo>
                    <a:pt x="1754175" y="136"/>
                  </a:lnTo>
                  <a:lnTo>
                    <a:pt x="1759779" y="126"/>
                  </a:lnTo>
                  <a:lnTo>
                    <a:pt x="1765383" y="117"/>
                  </a:lnTo>
                  <a:lnTo>
                    <a:pt x="1770988" y="108"/>
                  </a:lnTo>
                  <a:lnTo>
                    <a:pt x="1776592" y="100"/>
                  </a:lnTo>
                  <a:lnTo>
                    <a:pt x="1782196" y="92"/>
                  </a:lnTo>
                  <a:lnTo>
                    <a:pt x="1787801" y="85"/>
                  </a:lnTo>
                  <a:lnTo>
                    <a:pt x="1793405" y="78"/>
                  </a:lnTo>
                  <a:lnTo>
                    <a:pt x="1799010" y="71"/>
                  </a:lnTo>
                  <a:lnTo>
                    <a:pt x="1804614" y="65"/>
                  </a:lnTo>
                  <a:lnTo>
                    <a:pt x="1810218" y="59"/>
                  </a:lnTo>
                  <a:lnTo>
                    <a:pt x="1815823" y="53"/>
                  </a:lnTo>
                  <a:lnTo>
                    <a:pt x="1821427" y="48"/>
                  </a:lnTo>
                  <a:lnTo>
                    <a:pt x="1827032" y="42"/>
                  </a:lnTo>
                  <a:lnTo>
                    <a:pt x="1832636" y="37"/>
                  </a:lnTo>
                  <a:lnTo>
                    <a:pt x="1838240" y="33"/>
                  </a:lnTo>
                  <a:lnTo>
                    <a:pt x="1843845" y="28"/>
                  </a:lnTo>
                  <a:lnTo>
                    <a:pt x="1849449" y="23"/>
                  </a:lnTo>
                  <a:lnTo>
                    <a:pt x="1855054" y="19"/>
                  </a:lnTo>
                  <a:lnTo>
                    <a:pt x="1860658" y="15"/>
                  </a:lnTo>
                  <a:lnTo>
                    <a:pt x="1866262" y="11"/>
                  </a:lnTo>
                  <a:lnTo>
                    <a:pt x="1871867" y="7"/>
                  </a:lnTo>
                  <a:lnTo>
                    <a:pt x="1877471" y="3"/>
                  </a:lnTo>
                  <a:lnTo>
                    <a:pt x="1883076" y="0"/>
                  </a:lnTo>
                  <a:lnTo>
                    <a:pt x="1877471" y="3"/>
                  </a:lnTo>
                  <a:lnTo>
                    <a:pt x="1871867" y="7"/>
                  </a:lnTo>
                  <a:lnTo>
                    <a:pt x="1866262" y="11"/>
                  </a:lnTo>
                  <a:lnTo>
                    <a:pt x="1860658" y="15"/>
                  </a:lnTo>
                  <a:lnTo>
                    <a:pt x="1855054" y="19"/>
                  </a:lnTo>
                  <a:lnTo>
                    <a:pt x="1849449" y="24"/>
                  </a:lnTo>
                  <a:lnTo>
                    <a:pt x="1843845" y="28"/>
                  </a:lnTo>
                  <a:lnTo>
                    <a:pt x="1838240" y="33"/>
                  </a:lnTo>
                  <a:lnTo>
                    <a:pt x="1832636" y="38"/>
                  </a:lnTo>
                  <a:lnTo>
                    <a:pt x="1827032" y="43"/>
                  </a:lnTo>
                  <a:lnTo>
                    <a:pt x="1821427" y="48"/>
                  </a:lnTo>
                  <a:lnTo>
                    <a:pt x="1815823" y="53"/>
                  </a:lnTo>
                  <a:lnTo>
                    <a:pt x="1810218" y="59"/>
                  </a:lnTo>
                  <a:lnTo>
                    <a:pt x="1804614" y="65"/>
                  </a:lnTo>
                  <a:lnTo>
                    <a:pt x="1799010" y="71"/>
                  </a:lnTo>
                  <a:lnTo>
                    <a:pt x="1793405" y="78"/>
                  </a:lnTo>
                  <a:lnTo>
                    <a:pt x="1787801" y="85"/>
                  </a:lnTo>
                  <a:lnTo>
                    <a:pt x="1782196" y="92"/>
                  </a:lnTo>
                  <a:lnTo>
                    <a:pt x="1776592" y="100"/>
                  </a:lnTo>
                  <a:lnTo>
                    <a:pt x="1770988" y="109"/>
                  </a:lnTo>
                  <a:lnTo>
                    <a:pt x="1765383" y="117"/>
                  </a:lnTo>
                  <a:lnTo>
                    <a:pt x="1759779" y="127"/>
                  </a:lnTo>
                  <a:lnTo>
                    <a:pt x="1754175" y="137"/>
                  </a:lnTo>
                  <a:lnTo>
                    <a:pt x="1748570" y="147"/>
                  </a:lnTo>
                  <a:lnTo>
                    <a:pt x="1742966" y="159"/>
                  </a:lnTo>
                  <a:lnTo>
                    <a:pt x="1737361" y="171"/>
                  </a:lnTo>
                  <a:lnTo>
                    <a:pt x="1731757" y="184"/>
                  </a:lnTo>
                  <a:lnTo>
                    <a:pt x="1726153" y="198"/>
                  </a:lnTo>
                  <a:lnTo>
                    <a:pt x="1720548" y="213"/>
                  </a:lnTo>
                  <a:lnTo>
                    <a:pt x="1714944" y="229"/>
                  </a:lnTo>
                  <a:lnTo>
                    <a:pt x="1709339" y="247"/>
                  </a:lnTo>
                  <a:lnTo>
                    <a:pt x="1703735" y="265"/>
                  </a:lnTo>
                  <a:lnTo>
                    <a:pt x="1698131" y="285"/>
                  </a:lnTo>
                  <a:lnTo>
                    <a:pt x="1692526" y="307"/>
                  </a:lnTo>
                  <a:lnTo>
                    <a:pt x="1686922" y="330"/>
                  </a:lnTo>
                  <a:lnTo>
                    <a:pt x="1681317" y="355"/>
                  </a:lnTo>
                  <a:lnTo>
                    <a:pt x="1675713" y="382"/>
                  </a:lnTo>
                  <a:lnTo>
                    <a:pt x="1670109" y="411"/>
                  </a:lnTo>
                  <a:lnTo>
                    <a:pt x="1664504" y="442"/>
                  </a:lnTo>
                  <a:lnTo>
                    <a:pt x="1658900" y="476"/>
                  </a:lnTo>
                  <a:lnTo>
                    <a:pt x="1653295" y="512"/>
                  </a:lnTo>
                  <a:lnTo>
                    <a:pt x="1647691" y="551"/>
                  </a:lnTo>
                  <a:lnTo>
                    <a:pt x="1642087" y="593"/>
                  </a:lnTo>
                  <a:lnTo>
                    <a:pt x="1636482" y="638"/>
                  </a:lnTo>
                  <a:lnTo>
                    <a:pt x="1630878" y="686"/>
                  </a:lnTo>
                  <a:lnTo>
                    <a:pt x="1625273" y="738"/>
                  </a:lnTo>
                  <a:lnTo>
                    <a:pt x="1619669" y="793"/>
                  </a:lnTo>
                  <a:lnTo>
                    <a:pt x="1614065" y="853"/>
                  </a:lnTo>
                  <a:lnTo>
                    <a:pt x="1608460" y="916"/>
                  </a:lnTo>
                  <a:lnTo>
                    <a:pt x="1602856" y="985"/>
                  </a:lnTo>
                  <a:lnTo>
                    <a:pt x="1597252" y="1058"/>
                  </a:lnTo>
                  <a:lnTo>
                    <a:pt x="1591647" y="1136"/>
                  </a:lnTo>
                  <a:lnTo>
                    <a:pt x="1586043" y="1219"/>
                  </a:lnTo>
                  <a:lnTo>
                    <a:pt x="1580438" y="1307"/>
                  </a:lnTo>
                  <a:lnTo>
                    <a:pt x="1574834" y="1401"/>
                  </a:lnTo>
                  <a:lnTo>
                    <a:pt x="1569230" y="1501"/>
                  </a:lnTo>
                  <a:lnTo>
                    <a:pt x="1563625" y="1608"/>
                  </a:lnTo>
                  <a:lnTo>
                    <a:pt x="1558021" y="1720"/>
                  </a:lnTo>
                  <a:lnTo>
                    <a:pt x="1552416" y="1838"/>
                  </a:lnTo>
                  <a:lnTo>
                    <a:pt x="1546812" y="1964"/>
                  </a:lnTo>
                  <a:lnTo>
                    <a:pt x="1541208" y="2095"/>
                  </a:lnTo>
                  <a:lnTo>
                    <a:pt x="1535603" y="2234"/>
                  </a:lnTo>
                  <a:lnTo>
                    <a:pt x="1529999" y="2379"/>
                  </a:lnTo>
                  <a:lnTo>
                    <a:pt x="1524394" y="2531"/>
                  </a:lnTo>
                  <a:lnTo>
                    <a:pt x="1518790" y="2689"/>
                  </a:lnTo>
                  <a:lnTo>
                    <a:pt x="1513186" y="2854"/>
                  </a:lnTo>
                  <a:lnTo>
                    <a:pt x="1507581" y="3026"/>
                  </a:lnTo>
                  <a:lnTo>
                    <a:pt x="1501977" y="3203"/>
                  </a:lnTo>
                  <a:lnTo>
                    <a:pt x="1496372" y="3387"/>
                  </a:lnTo>
                  <a:lnTo>
                    <a:pt x="1490768" y="3577"/>
                  </a:lnTo>
                  <a:lnTo>
                    <a:pt x="1485164" y="3773"/>
                  </a:lnTo>
                  <a:lnTo>
                    <a:pt x="1479559" y="3974"/>
                  </a:lnTo>
                  <a:lnTo>
                    <a:pt x="1473955" y="4180"/>
                  </a:lnTo>
                  <a:lnTo>
                    <a:pt x="1468350" y="4391"/>
                  </a:lnTo>
                  <a:lnTo>
                    <a:pt x="1462746" y="4607"/>
                  </a:lnTo>
                  <a:lnTo>
                    <a:pt x="1457142" y="4826"/>
                  </a:lnTo>
                  <a:lnTo>
                    <a:pt x="1451537" y="5050"/>
                  </a:lnTo>
                  <a:lnTo>
                    <a:pt x="1445933" y="5277"/>
                  </a:lnTo>
                  <a:lnTo>
                    <a:pt x="1440329" y="5508"/>
                  </a:lnTo>
                  <a:lnTo>
                    <a:pt x="1434724" y="5742"/>
                  </a:lnTo>
                  <a:lnTo>
                    <a:pt x="1429120" y="5978"/>
                  </a:lnTo>
                  <a:lnTo>
                    <a:pt x="1423515" y="6217"/>
                  </a:lnTo>
                  <a:lnTo>
                    <a:pt x="1417911" y="6459"/>
                  </a:lnTo>
                  <a:lnTo>
                    <a:pt x="1412307" y="6702"/>
                  </a:lnTo>
                  <a:lnTo>
                    <a:pt x="1406702" y="6948"/>
                  </a:lnTo>
                  <a:lnTo>
                    <a:pt x="1401098" y="7196"/>
                  </a:lnTo>
                  <a:lnTo>
                    <a:pt x="1395493" y="7445"/>
                  </a:lnTo>
                  <a:lnTo>
                    <a:pt x="1389889" y="7697"/>
                  </a:lnTo>
                  <a:lnTo>
                    <a:pt x="1384285" y="7950"/>
                  </a:lnTo>
                  <a:lnTo>
                    <a:pt x="1378680" y="8205"/>
                  </a:lnTo>
                  <a:lnTo>
                    <a:pt x="1373076" y="8462"/>
                  </a:lnTo>
                  <a:lnTo>
                    <a:pt x="1367471" y="8721"/>
                  </a:lnTo>
                  <a:lnTo>
                    <a:pt x="1361867" y="8983"/>
                  </a:lnTo>
                  <a:lnTo>
                    <a:pt x="1356263" y="9246"/>
                  </a:lnTo>
                  <a:lnTo>
                    <a:pt x="1350658" y="9513"/>
                  </a:lnTo>
                  <a:lnTo>
                    <a:pt x="1345054" y="9782"/>
                  </a:lnTo>
                  <a:lnTo>
                    <a:pt x="1339449" y="10054"/>
                  </a:lnTo>
                  <a:lnTo>
                    <a:pt x="1333845" y="10329"/>
                  </a:lnTo>
                  <a:lnTo>
                    <a:pt x="1328241" y="10608"/>
                  </a:lnTo>
                  <a:lnTo>
                    <a:pt x="1322636" y="10891"/>
                  </a:lnTo>
                  <a:lnTo>
                    <a:pt x="1317032" y="11178"/>
                  </a:lnTo>
                  <a:lnTo>
                    <a:pt x="1311427" y="11469"/>
                  </a:lnTo>
                  <a:lnTo>
                    <a:pt x="1305823" y="11765"/>
                  </a:lnTo>
                  <a:lnTo>
                    <a:pt x="1300219" y="12065"/>
                  </a:lnTo>
                  <a:lnTo>
                    <a:pt x="1294614" y="12372"/>
                  </a:lnTo>
                  <a:lnTo>
                    <a:pt x="1289010" y="12684"/>
                  </a:lnTo>
                  <a:lnTo>
                    <a:pt x="1283406" y="13002"/>
                  </a:lnTo>
                  <a:lnTo>
                    <a:pt x="1277801" y="13326"/>
                  </a:lnTo>
                  <a:lnTo>
                    <a:pt x="1272197" y="13658"/>
                  </a:lnTo>
                  <a:lnTo>
                    <a:pt x="1266592" y="13996"/>
                  </a:lnTo>
                  <a:lnTo>
                    <a:pt x="1260988" y="14342"/>
                  </a:lnTo>
                  <a:lnTo>
                    <a:pt x="1255384" y="14696"/>
                  </a:lnTo>
                  <a:lnTo>
                    <a:pt x="1249779" y="15059"/>
                  </a:lnTo>
                  <a:lnTo>
                    <a:pt x="1244175" y="15429"/>
                  </a:lnTo>
                  <a:lnTo>
                    <a:pt x="1238570" y="15809"/>
                  </a:lnTo>
                  <a:lnTo>
                    <a:pt x="1232966" y="16199"/>
                  </a:lnTo>
                  <a:lnTo>
                    <a:pt x="1227362" y="16598"/>
                  </a:lnTo>
                  <a:lnTo>
                    <a:pt x="1221757" y="17007"/>
                  </a:lnTo>
                  <a:lnTo>
                    <a:pt x="1216153" y="17427"/>
                  </a:lnTo>
                  <a:lnTo>
                    <a:pt x="1210548" y="17857"/>
                  </a:lnTo>
                  <a:lnTo>
                    <a:pt x="1204944" y="18299"/>
                  </a:lnTo>
                  <a:lnTo>
                    <a:pt x="1199340" y="18753"/>
                  </a:lnTo>
                  <a:lnTo>
                    <a:pt x="1193735" y="19219"/>
                  </a:lnTo>
                  <a:lnTo>
                    <a:pt x="1188131" y="19697"/>
                  </a:lnTo>
                  <a:lnTo>
                    <a:pt x="1182526" y="20187"/>
                  </a:lnTo>
                  <a:lnTo>
                    <a:pt x="1176922" y="20690"/>
                  </a:lnTo>
                  <a:lnTo>
                    <a:pt x="1171318" y="21207"/>
                  </a:lnTo>
                  <a:lnTo>
                    <a:pt x="1165713" y="21736"/>
                  </a:lnTo>
                  <a:lnTo>
                    <a:pt x="1160109" y="22279"/>
                  </a:lnTo>
                  <a:lnTo>
                    <a:pt x="1154504" y="22836"/>
                  </a:lnTo>
                  <a:lnTo>
                    <a:pt x="1148900" y="23407"/>
                  </a:lnTo>
                  <a:lnTo>
                    <a:pt x="1143296" y="23993"/>
                  </a:lnTo>
                  <a:lnTo>
                    <a:pt x="1137691" y="24592"/>
                  </a:lnTo>
                  <a:lnTo>
                    <a:pt x="1132087" y="25207"/>
                  </a:lnTo>
                  <a:lnTo>
                    <a:pt x="1126482" y="25836"/>
                  </a:lnTo>
                  <a:lnTo>
                    <a:pt x="1120878" y="26480"/>
                  </a:lnTo>
                  <a:lnTo>
                    <a:pt x="1115274" y="27139"/>
                  </a:lnTo>
                  <a:lnTo>
                    <a:pt x="1109669" y="27813"/>
                  </a:lnTo>
                  <a:lnTo>
                    <a:pt x="1104065" y="28502"/>
                  </a:lnTo>
                  <a:lnTo>
                    <a:pt x="1098461" y="29207"/>
                  </a:lnTo>
                  <a:lnTo>
                    <a:pt x="1092856" y="29928"/>
                  </a:lnTo>
                  <a:lnTo>
                    <a:pt x="1087252" y="30663"/>
                  </a:lnTo>
                  <a:lnTo>
                    <a:pt x="1081647" y="31415"/>
                  </a:lnTo>
                  <a:lnTo>
                    <a:pt x="1076043" y="32182"/>
                  </a:lnTo>
                  <a:lnTo>
                    <a:pt x="1070439" y="32964"/>
                  </a:lnTo>
                  <a:lnTo>
                    <a:pt x="1064834" y="33762"/>
                  </a:lnTo>
                  <a:lnTo>
                    <a:pt x="1059230" y="34575"/>
                  </a:lnTo>
                  <a:lnTo>
                    <a:pt x="1053625" y="35404"/>
                  </a:lnTo>
                  <a:lnTo>
                    <a:pt x="1048021" y="36248"/>
                  </a:lnTo>
                  <a:lnTo>
                    <a:pt x="1042417" y="37108"/>
                  </a:lnTo>
                  <a:lnTo>
                    <a:pt x="1036812" y="37982"/>
                  </a:lnTo>
                  <a:lnTo>
                    <a:pt x="1031208" y="38871"/>
                  </a:lnTo>
                  <a:lnTo>
                    <a:pt x="1025603" y="39775"/>
                  </a:lnTo>
                  <a:lnTo>
                    <a:pt x="1019999" y="40693"/>
                  </a:lnTo>
                  <a:lnTo>
                    <a:pt x="1014395" y="41626"/>
                  </a:lnTo>
                  <a:lnTo>
                    <a:pt x="1008790" y="42573"/>
                  </a:lnTo>
                  <a:lnTo>
                    <a:pt x="1003186" y="43533"/>
                  </a:lnTo>
                  <a:lnTo>
                    <a:pt x="997581" y="44507"/>
                  </a:lnTo>
                  <a:lnTo>
                    <a:pt x="991977" y="45494"/>
                  </a:lnTo>
                  <a:lnTo>
                    <a:pt x="986373" y="46494"/>
                  </a:lnTo>
                  <a:lnTo>
                    <a:pt x="980768" y="47507"/>
                  </a:lnTo>
                  <a:lnTo>
                    <a:pt x="975164" y="48532"/>
                  </a:lnTo>
                  <a:lnTo>
                    <a:pt x="969559" y="49569"/>
                  </a:lnTo>
                  <a:lnTo>
                    <a:pt x="963955" y="50618"/>
                  </a:lnTo>
                  <a:lnTo>
                    <a:pt x="958351" y="51677"/>
                  </a:lnTo>
                  <a:lnTo>
                    <a:pt x="952746" y="52748"/>
                  </a:lnTo>
                  <a:lnTo>
                    <a:pt x="947142" y="53829"/>
                  </a:lnTo>
                  <a:lnTo>
                    <a:pt x="941538" y="54920"/>
                  </a:lnTo>
                  <a:lnTo>
                    <a:pt x="935933" y="56022"/>
                  </a:lnTo>
                  <a:lnTo>
                    <a:pt x="930329" y="57132"/>
                  </a:lnTo>
                  <a:lnTo>
                    <a:pt x="924724" y="58251"/>
                  </a:lnTo>
                  <a:lnTo>
                    <a:pt x="919120" y="59379"/>
                  </a:lnTo>
                  <a:lnTo>
                    <a:pt x="913516" y="60516"/>
                  </a:lnTo>
                  <a:lnTo>
                    <a:pt x="907911" y="61660"/>
                  </a:lnTo>
                  <a:lnTo>
                    <a:pt x="902307" y="62812"/>
                  </a:lnTo>
                  <a:lnTo>
                    <a:pt x="896702" y="63971"/>
                  </a:lnTo>
                  <a:lnTo>
                    <a:pt x="891098" y="65137"/>
                  </a:lnTo>
                  <a:lnTo>
                    <a:pt x="885494" y="66310"/>
                  </a:lnTo>
                  <a:lnTo>
                    <a:pt x="879889" y="67489"/>
                  </a:lnTo>
                  <a:lnTo>
                    <a:pt x="874285" y="68674"/>
                  </a:lnTo>
                  <a:lnTo>
                    <a:pt x="868680" y="69865"/>
                  </a:lnTo>
                  <a:lnTo>
                    <a:pt x="863076" y="71061"/>
                  </a:lnTo>
                  <a:lnTo>
                    <a:pt x="857472" y="72263"/>
                  </a:lnTo>
                  <a:lnTo>
                    <a:pt x="851867" y="73469"/>
                  </a:lnTo>
                  <a:lnTo>
                    <a:pt x="846263" y="74681"/>
                  </a:lnTo>
                  <a:lnTo>
                    <a:pt x="840658" y="75897"/>
                  </a:lnTo>
                  <a:lnTo>
                    <a:pt x="835054" y="77118"/>
                  </a:lnTo>
                  <a:lnTo>
                    <a:pt x="829450" y="78343"/>
                  </a:lnTo>
                  <a:lnTo>
                    <a:pt x="823845" y="79573"/>
                  </a:lnTo>
                  <a:lnTo>
                    <a:pt x="818241" y="80806"/>
                  </a:lnTo>
                  <a:lnTo>
                    <a:pt x="812636" y="82044"/>
                  </a:lnTo>
                  <a:lnTo>
                    <a:pt x="807032" y="83286"/>
                  </a:lnTo>
                  <a:lnTo>
                    <a:pt x="801428" y="84532"/>
                  </a:lnTo>
                  <a:lnTo>
                    <a:pt x="795823" y="85782"/>
                  </a:lnTo>
                  <a:lnTo>
                    <a:pt x="790219" y="87035"/>
                  </a:lnTo>
                  <a:lnTo>
                    <a:pt x="784615" y="88293"/>
                  </a:lnTo>
                  <a:lnTo>
                    <a:pt x="779010" y="89555"/>
                  </a:lnTo>
                  <a:lnTo>
                    <a:pt x="773406" y="90821"/>
                  </a:lnTo>
                  <a:lnTo>
                    <a:pt x="767801" y="92091"/>
                  </a:lnTo>
                  <a:lnTo>
                    <a:pt x="762197" y="93366"/>
                  </a:lnTo>
                  <a:lnTo>
                    <a:pt x="756593" y="94644"/>
                  </a:lnTo>
                  <a:lnTo>
                    <a:pt x="750988" y="95927"/>
                  </a:lnTo>
                  <a:lnTo>
                    <a:pt x="745384" y="97215"/>
                  </a:lnTo>
                  <a:lnTo>
                    <a:pt x="739779" y="98507"/>
                  </a:lnTo>
                  <a:lnTo>
                    <a:pt x="734175" y="99804"/>
                  </a:lnTo>
                  <a:lnTo>
                    <a:pt x="728571" y="101106"/>
                  </a:lnTo>
                  <a:lnTo>
                    <a:pt x="722966" y="102414"/>
                  </a:lnTo>
                  <a:lnTo>
                    <a:pt x="717362" y="103726"/>
                  </a:lnTo>
                  <a:lnTo>
                    <a:pt x="711757" y="105044"/>
                  </a:lnTo>
                  <a:lnTo>
                    <a:pt x="706153" y="106368"/>
                  </a:lnTo>
                  <a:lnTo>
                    <a:pt x="700549" y="107698"/>
                  </a:lnTo>
                  <a:lnTo>
                    <a:pt x="694944" y="109034"/>
                  </a:lnTo>
                  <a:lnTo>
                    <a:pt x="689340" y="110376"/>
                  </a:lnTo>
                  <a:lnTo>
                    <a:pt x="683735" y="111724"/>
                  </a:lnTo>
                  <a:lnTo>
                    <a:pt x="678131" y="113080"/>
                  </a:lnTo>
                  <a:lnTo>
                    <a:pt x="672527" y="114442"/>
                  </a:lnTo>
                  <a:lnTo>
                    <a:pt x="666922" y="115812"/>
                  </a:lnTo>
                  <a:lnTo>
                    <a:pt x="661318" y="117189"/>
                  </a:lnTo>
                  <a:lnTo>
                    <a:pt x="655713" y="118574"/>
                  </a:lnTo>
                  <a:lnTo>
                    <a:pt x="650109" y="119967"/>
                  </a:lnTo>
                  <a:lnTo>
                    <a:pt x="644505" y="121368"/>
                  </a:lnTo>
                  <a:lnTo>
                    <a:pt x="638900" y="122778"/>
                  </a:lnTo>
                  <a:lnTo>
                    <a:pt x="633296" y="124197"/>
                  </a:lnTo>
                  <a:lnTo>
                    <a:pt x="627692" y="125625"/>
                  </a:lnTo>
                  <a:lnTo>
                    <a:pt x="622087" y="127062"/>
                  </a:lnTo>
                  <a:lnTo>
                    <a:pt x="616483" y="128509"/>
                  </a:lnTo>
                  <a:lnTo>
                    <a:pt x="610878" y="129965"/>
                  </a:lnTo>
                  <a:lnTo>
                    <a:pt x="605274" y="131433"/>
                  </a:lnTo>
                  <a:lnTo>
                    <a:pt x="599670" y="132910"/>
                  </a:lnTo>
                  <a:lnTo>
                    <a:pt x="594065" y="134399"/>
                  </a:lnTo>
                  <a:lnTo>
                    <a:pt x="588461" y="135899"/>
                  </a:lnTo>
                  <a:lnTo>
                    <a:pt x="582856" y="137410"/>
                  </a:lnTo>
                  <a:lnTo>
                    <a:pt x="577252" y="138934"/>
                  </a:lnTo>
                  <a:lnTo>
                    <a:pt x="571648" y="140470"/>
                  </a:lnTo>
                  <a:lnTo>
                    <a:pt x="566043" y="142018"/>
                  </a:lnTo>
                  <a:lnTo>
                    <a:pt x="560439" y="143580"/>
                  </a:lnTo>
                  <a:lnTo>
                    <a:pt x="554834" y="145155"/>
                  </a:lnTo>
                  <a:lnTo>
                    <a:pt x="549230" y="146744"/>
                  </a:lnTo>
                  <a:lnTo>
                    <a:pt x="543626" y="148347"/>
                  </a:lnTo>
                  <a:lnTo>
                    <a:pt x="538021" y="149965"/>
                  </a:lnTo>
                  <a:lnTo>
                    <a:pt x="532417" y="151598"/>
                  </a:lnTo>
                  <a:lnTo>
                    <a:pt x="526812" y="153247"/>
                  </a:lnTo>
                  <a:lnTo>
                    <a:pt x="521208" y="154913"/>
                  </a:lnTo>
                  <a:lnTo>
                    <a:pt x="515604" y="156595"/>
                  </a:lnTo>
                  <a:lnTo>
                    <a:pt x="509999" y="158294"/>
                  </a:lnTo>
                  <a:lnTo>
                    <a:pt x="504395" y="160011"/>
                  </a:lnTo>
                  <a:lnTo>
                    <a:pt x="498790" y="161747"/>
                  </a:lnTo>
                  <a:lnTo>
                    <a:pt x="493186" y="163502"/>
                  </a:lnTo>
                  <a:lnTo>
                    <a:pt x="487582" y="165276"/>
                  </a:lnTo>
                  <a:lnTo>
                    <a:pt x="481977" y="167072"/>
                  </a:lnTo>
                  <a:lnTo>
                    <a:pt x="476373" y="168888"/>
                  </a:lnTo>
                  <a:lnTo>
                    <a:pt x="470769" y="170727"/>
                  </a:lnTo>
                  <a:lnTo>
                    <a:pt x="465164" y="172589"/>
                  </a:lnTo>
                  <a:lnTo>
                    <a:pt x="459560" y="174474"/>
                  </a:lnTo>
                  <a:lnTo>
                    <a:pt x="453955" y="176385"/>
                  </a:lnTo>
                  <a:lnTo>
                    <a:pt x="448351" y="178321"/>
                  </a:lnTo>
                  <a:lnTo>
                    <a:pt x="442747" y="180283"/>
                  </a:lnTo>
                  <a:lnTo>
                    <a:pt x="437142" y="182274"/>
                  </a:lnTo>
                  <a:lnTo>
                    <a:pt x="431538" y="184294"/>
                  </a:lnTo>
                  <a:lnTo>
                    <a:pt x="425933" y="186345"/>
                  </a:lnTo>
                  <a:lnTo>
                    <a:pt x="420329" y="188427"/>
                  </a:lnTo>
                  <a:lnTo>
                    <a:pt x="414725" y="190542"/>
                  </a:lnTo>
                  <a:lnTo>
                    <a:pt x="409120" y="192691"/>
                  </a:lnTo>
                  <a:lnTo>
                    <a:pt x="403516" y="194877"/>
                  </a:lnTo>
                  <a:lnTo>
                    <a:pt x="397911" y="197101"/>
                  </a:lnTo>
                  <a:lnTo>
                    <a:pt x="392307" y="199364"/>
                  </a:lnTo>
                  <a:lnTo>
                    <a:pt x="386703" y="201668"/>
                  </a:lnTo>
                  <a:lnTo>
                    <a:pt x="381098" y="204016"/>
                  </a:lnTo>
                  <a:lnTo>
                    <a:pt x="375494" y="206409"/>
                  </a:lnTo>
                  <a:lnTo>
                    <a:pt x="369889" y="208850"/>
                  </a:lnTo>
                  <a:lnTo>
                    <a:pt x="364285" y="211341"/>
                  </a:lnTo>
                  <a:lnTo>
                    <a:pt x="358681" y="213884"/>
                  </a:lnTo>
                  <a:lnTo>
                    <a:pt x="353076" y="216483"/>
                  </a:lnTo>
                  <a:lnTo>
                    <a:pt x="347472" y="219139"/>
                  </a:lnTo>
                  <a:lnTo>
                    <a:pt x="341867" y="221855"/>
                  </a:lnTo>
                  <a:lnTo>
                    <a:pt x="336263" y="224635"/>
                  </a:lnTo>
                  <a:lnTo>
                    <a:pt x="330659" y="227482"/>
                  </a:lnTo>
                  <a:lnTo>
                    <a:pt x="325054" y="230400"/>
                  </a:lnTo>
                  <a:lnTo>
                    <a:pt x="319450" y="233391"/>
                  </a:lnTo>
                  <a:lnTo>
                    <a:pt x="313846" y="236459"/>
                  </a:lnTo>
                  <a:lnTo>
                    <a:pt x="308241" y="239608"/>
                  </a:lnTo>
                  <a:lnTo>
                    <a:pt x="302637" y="242843"/>
                  </a:lnTo>
                  <a:lnTo>
                    <a:pt x="297032" y="246167"/>
                  </a:lnTo>
                  <a:lnTo>
                    <a:pt x="291428" y="249585"/>
                  </a:lnTo>
                  <a:lnTo>
                    <a:pt x="285824" y="253102"/>
                  </a:lnTo>
                  <a:lnTo>
                    <a:pt x="280219" y="256722"/>
                  </a:lnTo>
                  <a:lnTo>
                    <a:pt x="274615" y="260449"/>
                  </a:lnTo>
                  <a:lnTo>
                    <a:pt x="269010" y="264290"/>
                  </a:lnTo>
                  <a:lnTo>
                    <a:pt x="263406" y="268249"/>
                  </a:lnTo>
                  <a:lnTo>
                    <a:pt x="257802" y="272332"/>
                  </a:lnTo>
                  <a:lnTo>
                    <a:pt x="252197" y="276544"/>
                  </a:lnTo>
                  <a:lnTo>
                    <a:pt x="246593" y="280891"/>
                  </a:lnTo>
                  <a:lnTo>
                    <a:pt x="240988" y="285378"/>
                  </a:lnTo>
                  <a:lnTo>
                    <a:pt x="235384" y="290011"/>
                  </a:lnTo>
                  <a:lnTo>
                    <a:pt x="229780" y="294796"/>
                  </a:lnTo>
                  <a:lnTo>
                    <a:pt x="224175" y="299738"/>
                  </a:lnTo>
                  <a:lnTo>
                    <a:pt x="218571" y="304843"/>
                  </a:lnTo>
                  <a:lnTo>
                    <a:pt x="212966" y="310117"/>
                  </a:lnTo>
                  <a:lnTo>
                    <a:pt x="207362" y="315564"/>
                  </a:lnTo>
                  <a:lnTo>
                    <a:pt x="201758" y="321191"/>
                  </a:lnTo>
                  <a:lnTo>
                    <a:pt x="196153" y="327002"/>
                  </a:lnTo>
                  <a:lnTo>
                    <a:pt x="190549" y="333000"/>
                  </a:lnTo>
                  <a:lnTo>
                    <a:pt x="184944" y="339192"/>
                  </a:lnTo>
                  <a:lnTo>
                    <a:pt x="179340" y="345579"/>
                  </a:lnTo>
                  <a:lnTo>
                    <a:pt x="173736" y="352165"/>
                  </a:lnTo>
                  <a:lnTo>
                    <a:pt x="168131" y="358952"/>
                  </a:lnTo>
                  <a:lnTo>
                    <a:pt x="162527" y="365941"/>
                  </a:lnTo>
                  <a:lnTo>
                    <a:pt x="156923" y="373134"/>
                  </a:lnTo>
                  <a:lnTo>
                    <a:pt x="151318" y="380529"/>
                  </a:lnTo>
                  <a:lnTo>
                    <a:pt x="145714" y="388125"/>
                  </a:lnTo>
                  <a:lnTo>
                    <a:pt x="140109" y="395919"/>
                  </a:lnTo>
                  <a:lnTo>
                    <a:pt x="134505" y="403908"/>
                  </a:lnTo>
                  <a:lnTo>
                    <a:pt x="128901" y="412086"/>
                  </a:lnTo>
                  <a:lnTo>
                    <a:pt x="123296" y="420446"/>
                  </a:lnTo>
                  <a:lnTo>
                    <a:pt x="117692" y="428981"/>
                  </a:lnTo>
                  <a:lnTo>
                    <a:pt x="112087" y="437681"/>
                  </a:lnTo>
                  <a:lnTo>
                    <a:pt x="106483" y="446534"/>
                  </a:lnTo>
                  <a:lnTo>
                    <a:pt x="100879" y="455529"/>
                  </a:lnTo>
                  <a:lnTo>
                    <a:pt x="95274" y="464652"/>
                  </a:lnTo>
                  <a:lnTo>
                    <a:pt x="89670" y="473886"/>
                  </a:lnTo>
                  <a:lnTo>
                    <a:pt x="84065" y="483215"/>
                  </a:lnTo>
                  <a:lnTo>
                    <a:pt x="78461" y="492621"/>
                  </a:lnTo>
                  <a:lnTo>
                    <a:pt x="72857" y="502085"/>
                  </a:lnTo>
                  <a:lnTo>
                    <a:pt x="67252" y="511587"/>
                  </a:lnTo>
                  <a:lnTo>
                    <a:pt x="61648" y="521106"/>
                  </a:lnTo>
                  <a:lnTo>
                    <a:pt x="56043" y="530620"/>
                  </a:lnTo>
                  <a:lnTo>
                    <a:pt x="50439" y="540108"/>
                  </a:lnTo>
                  <a:lnTo>
                    <a:pt x="44835" y="549547"/>
                  </a:lnTo>
                  <a:lnTo>
                    <a:pt x="39230" y="558916"/>
                  </a:lnTo>
                  <a:lnTo>
                    <a:pt x="33626" y="568192"/>
                  </a:lnTo>
                  <a:lnTo>
                    <a:pt x="28021" y="577355"/>
                  </a:lnTo>
                  <a:lnTo>
                    <a:pt x="22417" y="586384"/>
                  </a:lnTo>
                  <a:lnTo>
                    <a:pt x="16813" y="595259"/>
                  </a:lnTo>
                  <a:lnTo>
                    <a:pt x="11208" y="603962"/>
                  </a:lnTo>
                  <a:lnTo>
                    <a:pt x="5604" y="612475"/>
                  </a:lnTo>
                  <a:lnTo>
                    <a:pt x="0" y="620783"/>
                  </a:lnTo>
                  <a:close/>
                </a:path>
              </a:pathLst>
            </a:custGeom>
            <a:solidFill>
              <a:srgbClr val="00D75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2691486" y="1849082"/>
              <a:ext cx="1883076" cy="615471"/>
            </a:xfrm>
            <a:custGeom>
              <a:avLst/>
              <a:pathLst>
                <a:path w="1883076" h="615471">
                  <a:moveTo>
                    <a:pt x="0" y="615471"/>
                  </a:moveTo>
                  <a:lnTo>
                    <a:pt x="5604" y="606996"/>
                  </a:lnTo>
                  <a:lnTo>
                    <a:pt x="11208" y="598318"/>
                  </a:lnTo>
                  <a:lnTo>
                    <a:pt x="16813" y="589453"/>
                  </a:lnTo>
                  <a:lnTo>
                    <a:pt x="22417" y="580419"/>
                  </a:lnTo>
                  <a:lnTo>
                    <a:pt x="28021" y="571236"/>
                  </a:lnTo>
                  <a:lnTo>
                    <a:pt x="33626" y="561924"/>
                  </a:lnTo>
                  <a:lnTo>
                    <a:pt x="39230" y="552503"/>
                  </a:lnTo>
                  <a:lnTo>
                    <a:pt x="44835" y="542995"/>
                  </a:lnTo>
                  <a:lnTo>
                    <a:pt x="50439" y="533424"/>
                  </a:lnTo>
                  <a:lnTo>
                    <a:pt x="56043" y="523810"/>
                  </a:lnTo>
                  <a:lnTo>
                    <a:pt x="61648" y="514177"/>
                  </a:lnTo>
                  <a:lnTo>
                    <a:pt x="67252" y="504547"/>
                  </a:lnTo>
                  <a:lnTo>
                    <a:pt x="72857" y="494942"/>
                  </a:lnTo>
                  <a:lnTo>
                    <a:pt x="78461" y="485383"/>
                  </a:lnTo>
                  <a:lnTo>
                    <a:pt x="84065" y="475889"/>
                  </a:lnTo>
                  <a:lnTo>
                    <a:pt x="89670" y="466482"/>
                  </a:lnTo>
                  <a:lnTo>
                    <a:pt x="95274" y="457177"/>
                  </a:lnTo>
                  <a:lnTo>
                    <a:pt x="100879" y="447994"/>
                  </a:lnTo>
                  <a:lnTo>
                    <a:pt x="106483" y="438945"/>
                  </a:lnTo>
                  <a:lnTo>
                    <a:pt x="112087" y="430047"/>
                  </a:lnTo>
                  <a:lnTo>
                    <a:pt x="117692" y="421311"/>
                  </a:lnTo>
                  <a:lnTo>
                    <a:pt x="123296" y="412748"/>
                  </a:lnTo>
                  <a:lnTo>
                    <a:pt x="128901" y="404367"/>
                  </a:lnTo>
                  <a:lnTo>
                    <a:pt x="134505" y="396177"/>
                  </a:lnTo>
                  <a:lnTo>
                    <a:pt x="140109" y="388183"/>
                  </a:lnTo>
                  <a:lnTo>
                    <a:pt x="145714" y="380391"/>
                  </a:lnTo>
                  <a:lnTo>
                    <a:pt x="151318" y="372805"/>
                  </a:lnTo>
                  <a:lnTo>
                    <a:pt x="156923" y="365426"/>
                  </a:lnTo>
                  <a:lnTo>
                    <a:pt x="162527" y="358256"/>
                  </a:lnTo>
                  <a:lnTo>
                    <a:pt x="168131" y="351295"/>
                  </a:lnTo>
                  <a:lnTo>
                    <a:pt x="173736" y="344542"/>
                  </a:lnTo>
                  <a:lnTo>
                    <a:pt x="179340" y="337995"/>
                  </a:lnTo>
                  <a:lnTo>
                    <a:pt x="184944" y="331652"/>
                  </a:lnTo>
                  <a:lnTo>
                    <a:pt x="190549" y="325510"/>
                  </a:lnTo>
                  <a:lnTo>
                    <a:pt x="196153" y="319565"/>
                  </a:lnTo>
                  <a:lnTo>
                    <a:pt x="201758" y="313811"/>
                  </a:lnTo>
                  <a:lnTo>
                    <a:pt x="207362" y="308246"/>
                  </a:lnTo>
                  <a:lnTo>
                    <a:pt x="212966" y="302863"/>
                  </a:lnTo>
                  <a:lnTo>
                    <a:pt x="218571" y="297656"/>
                  </a:lnTo>
                  <a:lnTo>
                    <a:pt x="224175" y="292621"/>
                  </a:lnTo>
                  <a:lnTo>
                    <a:pt x="229780" y="287752"/>
                  </a:lnTo>
                  <a:lnTo>
                    <a:pt x="235384" y="283042"/>
                  </a:lnTo>
                  <a:lnTo>
                    <a:pt x="240988" y="278486"/>
                  </a:lnTo>
                  <a:lnTo>
                    <a:pt x="246593" y="274078"/>
                  </a:lnTo>
                  <a:lnTo>
                    <a:pt x="252197" y="269812"/>
                  </a:lnTo>
                  <a:lnTo>
                    <a:pt x="257802" y="265682"/>
                  </a:lnTo>
                  <a:lnTo>
                    <a:pt x="263406" y="261682"/>
                  </a:lnTo>
                  <a:lnTo>
                    <a:pt x="269010" y="257806"/>
                  </a:lnTo>
                  <a:lnTo>
                    <a:pt x="274615" y="254050"/>
                  </a:lnTo>
                  <a:lnTo>
                    <a:pt x="280219" y="250408"/>
                  </a:lnTo>
                  <a:lnTo>
                    <a:pt x="285824" y="246874"/>
                  </a:lnTo>
                  <a:lnTo>
                    <a:pt x="291428" y="243443"/>
                  </a:lnTo>
                  <a:lnTo>
                    <a:pt x="297032" y="240112"/>
                  </a:lnTo>
                  <a:lnTo>
                    <a:pt x="302637" y="236874"/>
                  </a:lnTo>
                  <a:lnTo>
                    <a:pt x="308241" y="233725"/>
                  </a:lnTo>
                  <a:lnTo>
                    <a:pt x="313846" y="230662"/>
                  </a:lnTo>
                  <a:lnTo>
                    <a:pt x="319450" y="227680"/>
                  </a:lnTo>
                  <a:lnTo>
                    <a:pt x="325054" y="224775"/>
                  </a:lnTo>
                  <a:lnTo>
                    <a:pt x="330659" y="221943"/>
                  </a:lnTo>
                  <a:lnTo>
                    <a:pt x="336263" y="219181"/>
                  </a:lnTo>
                  <a:lnTo>
                    <a:pt x="341867" y="216486"/>
                  </a:lnTo>
                  <a:lnTo>
                    <a:pt x="347472" y="213853"/>
                  </a:lnTo>
                  <a:lnTo>
                    <a:pt x="353076" y="211280"/>
                  </a:lnTo>
                  <a:lnTo>
                    <a:pt x="358681" y="208765"/>
                  </a:lnTo>
                  <a:lnTo>
                    <a:pt x="364285" y="206303"/>
                  </a:lnTo>
                  <a:lnTo>
                    <a:pt x="369889" y="203894"/>
                  </a:lnTo>
                  <a:lnTo>
                    <a:pt x="375494" y="201533"/>
                  </a:lnTo>
                  <a:lnTo>
                    <a:pt x="381098" y="199220"/>
                  </a:lnTo>
                  <a:lnTo>
                    <a:pt x="386703" y="196951"/>
                  </a:lnTo>
                  <a:lnTo>
                    <a:pt x="392307" y="194724"/>
                  </a:lnTo>
                  <a:lnTo>
                    <a:pt x="397911" y="192538"/>
                  </a:lnTo>
                  <a:lnTo>
                    <a:pt x="403516" y="190391"/>
                  </a:lnTo>
                  <a:lnTo>
                    <a:pt x="409120" y="188281"/>
                  </a:lnTo>
                  <a:lnTo>
                    <a:pt x="414725" y="186205"/>
                  </a:lnTo>
                  <a:lnTo>
                    <a:pt x="420329" y="184164"/>
                  </a:lnTo>
                  <a:lnTo>
                    <a:pt x="425933" y="182154"/>
                  </a:lnTo>
                  <a:lnTo>
                    <a:pt x="431538" y="180175"/>
                  </a:lnTo>
                  <a:lnTo>
                    <a:pt x="437142" y="178226"/>
                  </a:lnTo>
                  <a:lnTo>
                    <a:pt x="442747" y="176305"/>
                  </a:lnTo>
                  <a:lnTo>
                    <a:pt x="448351" y="174411"/>
                  </a:lnTo>
                  <a:lnTo>
                    <a:pt x="453955" y="172543"/>
                  </a:lnTo>
                  <a:lnTo>
                    <a:pt x="459560" y="170699"/>
                  </a:lnTo>
                  <a:lnTo>
                    <a:pt x="465164" y="168879"/>
                  </a:lnTo>
                  <a:lnTo>
                    <a:pt x="470769" y="167083"/>
                  </a:lnTo>
                  <a:lnTo>
                    <a:pt x="476373" y="165308"/>
                  </a:lnTo>
                  <a:lnTo>
                    <a:pt x="481977" y="163554"/>
                  </a:lnTo>
                  <a:lnTo>
                    <a:pt x="487582" y="161821"/>
                  </a:lnTo>
                  <a:lnTo>
                    <a:pt x="493186" y="160108"/>
                  </a:lnTo>
                  <a:lnTo>
                    <a:pt x="498790" y="158413"/>
                  </a:lnTo>
                  <a:lnTo>
                    <a:pt x="504395" y="156737"/>
                  </a:lnTo>
                  <a:lnTo>
                    <a:pt x="509999" y="155078"/>
                  </a:lnTo>
                  <a:lnTo>
                    <a:pt x="515604" y="153436"/>
                  </a:lnTo>
                  <a:lnTo>
                    <a:pt x="521208" y="151811"/>
                  </a:lnTo>
                  <a:lnTo>
                    <a:pt x="526812" y="150201"/>
                  </a:lnTo>
                  <a:lnTo>
                    <a:pt x="532417" y="148607"/>
                  </a:lnTo>
                  <a:lnTo>
                    <a:pt x="538021" y="147028"/>
                  </a:lnTo>
                  <a:lnTo>
                    <a:pt x="543626" y="145463"/>
                  </a:lnTo>
                  <a:lnTo>
                    <a:pt x="549230" y="143912"/>
                  </a:lnTo>
                  <a:lnTo>
                    <a:pt x="554834" y="142375"/>
                  </a:lnTo>
                  <a:lnTo>
                    <a:pt x="560439" y="140851"/>
                  </a:lnTo>
                  <a:lnTo>
                    <a:pt x="566043" y="139339"/>
                  </a:lnTo>
                  <a:lnTo>
                    <a:pt x="571648" y="137840"/>
                  </a:lnTo>
                  <a:lnTo>
                    <a:pt x="577252" y="136352"/>
                  </a:lnTo>
                  <a:lnTo>
                    <a:pt x="582856" y="134876"/>
                  </a:lnTo>
                  <a:lnTo>
                    <a:pt x="588461" y="133411"/>
                  </a:lnTo>
                  <a:lnTo>
                    <a:pt x="594065" y="131958"/>
                  </a:lnTo>
                  <a:lnTo>
                    <a:pt x="599670" y="130514"/>
                  </a:lnTo>
                  <a:lnTo>
                    <a:pt x="605274" y="129081"/>
                  </a:lnTo>
                  <a:lnTo>
                    <a:pt x="610878" y="127658"/>
                  </a:lnTo>
                  <a:lnTo>
                    <a:pt x="616483" y="126244"/>
                  </a:lnTo>
                  <a:lnTo>
                    <a:pt x="622087" y="124840"/>
                  </a:lnTo>
                  <a:lnTo>
                    <a:pt x="627692" y="123445"/>
                  </a:lnTo>
                  <a:lnTo>
                    <a:pt x="633296" y="122058"/>
                  </a:lnTo>
                  <a:lnTo>
                    <a:pt x="638900" y="120680"/>
                  </a:lnTo>
                  <a:lnTo>
                    <a:pt x="644505" y="119310"/>
                  </a:lnTo>
                  <a:lnTo>
                    <a:pt x="650109" y="117948"/>
                  </a:lnTo>
                  <a:lnTo>
                    <a:pt x="655713" y="116594"/>
                  </a:lnTo>
                  <a:lnTo>
                    <a:pt x="661318" y="115247"/>
                  </a:lnTo>
                  <a:lnTo>
                    <a:pt x="666922" y="113907"/>
                  </a:lnTo>
                  <a:lnTo>
                    <a:pt x="672527" y="112574"/>
                  </a:lnTo>
                  <a:lnTo>
                    <a:pt x="678131" y="111248"/>
                  </a:lnTo>
                  <a:lnTo>
                    <a:pt x="683735" y="109928"/>
                  </a:lnTo>
                  <a:lnTo>
                    <a:pt x="689340" y="108614"/>
                  </a:lnTo>
                  <a:lnTo>
                    <a:pt x="694944" y="107307"/>
                  </a:lnTo>
                  <a:lnTo>
                    <a:pt x="700549" y="106005"/>
                  </a:lnTo>
                  <a:lnTo>
                    <a:pt x="706153" y="104709"/>
                  </a:lnTo>
                  <a:lnTo>
                    <a:pt x="711757" y="103418"/>
                  </a:lnTo>
                  <a:lnTo>
                    <a:pt x="717362" y="102133"/>
                  </a:lnTo>
                  <a:lnTo>
                    <a:pt x="722966" y="100852"/>
                  </a:lnTo>
                  <a:lnTo>
                    <a:pt x="728571" y="99576"/>
                  </a:lnTo>
                  <a:lnTo>
                    <a:pt x="734175" y="98305"/>
                  </a:lnTo>
                  <a:lnTo>
                    <a:pt x="739779" y="97039"/>
                  </a:lnTo>
                  <a:lnTo>
                    <a:pt x="745384" y="95777"/>
                  </a:lnTo>
                  <a:lnTo>
                    <a:pt x="750988" y="94519"/>
                  </a:lnTo>
                  <a:lnTo>
                    <a:pt x="756593" y="93265"/>
                  </a:lnTo>
                  <a:lnTo>
                    <a:pt x="762197" y="92015"/>
                  </a:lnTo>
                  <a:lnTo>
                    <a:pt x="767801" y="90769"/>
                  </a:lnTo>
                  <a:lnTo>
                    <a:pt x="773406" y="89526"/>
                  </a:lnTo>
                  <a:lnTo>
                    <a:pt x="779010" y="88288"/>
                  </a:lnTo>
                  <a:lnTo>
                    <a:pt x="784615" y="87053"/>
                  </a:lnTo>
                  <a:lnTo>
                    <a:pt x="790219" y="85822"/>
                  </a:lnTo>
                  <a:lnTo>
                    <a:pt x="795823" y="84594"/>
                  </a:lnTo>
                  <a:lnTo>
                    <a:pt x="801428" y="83370"/>
                  </a:lnTo>
                  <a:lnTo>
                    <a:pt x="807032" y="82150"/>
                  </a:lnTo>
                  <a:lnTo>
                    <a:pt x="812636" y="80933"/>
                  </a:lnTo>
                  <a:lnTo>
                    <a:pt x="818241" y="79720"/>
                  </a:lnTo>
                  <a:lnTo>
                    <a:pt x="823845" y="78511"/>
                  </a:lnTo>
                  <a:lnTo>
                    <a:pt x="829450" y="77305"/>
                  </a:lnTo>
                  <a:lnTo>
                    <a:pt x="835054" y="76104"/>
                  </a:lnTo>
                  <a:lnTo>
                    <a:pt x="840658" y="74906"/>
                  </a:lnTo>
                  <a:lnTo>
                    <a:pt x="846263" y="73713"/>
                  </a:lnTo>
                  <a:lnTo>
                    <a:pt x="851867" y="72524"/>
                  </a:lnTo>
                  <a:lnTo>
                    <a:pt x="857472" y="71339"/>
                  </a:lnTo>
                  <a:lnTo>
                    <a:pt x="863076" y="70159"/>
                  </a:lnTo>
                  <a:lnTo>
                    <a:pt x="868680" y="68984"/>
                  </a:lnTo>
                  <a:lnTo>
                    <a:pt x="874285" y="67815"/>
                  </a:lnTo>
                  <a:lnTo>
                    <a:pt x="879889" y="66650"/>
                  </a:lnTo>
                  <a:lnTo>
                    <a:pt x="885494" y="65492"/>
                  </a:lnTo>
                  <a:lnTo>
                    <a:pt x="891098" y="64339"/>
                  </a:lnTo>
                  <a:lnTo>
                    <a:pt x="896702" y="63193"/>
                  </a:lnTo>
                  <a:lnTo>
                    <a:pt x="902307" y="62053"/>
                  </a:lnTo>
                  <a:lnTo>
                    <a:pt x="907911" y="60920"/>
                  </a:lnTo>
                  <a:lnTo>
                    <a:pt x="913516" y="59795"/>
                  </a:lnTo>
                  <a:lnTo>
                    <a:pt x="919120" y="58677"/>
                  </a:lnTo>
                  <a:lnTo>
                    <a:pt x="924724" y="57567"/>
                  </a:lnTo>
                  <a:lnTo>
                    <a:pt x="930329" y="56465"/>
                  </a:lnTo>
                  <a:lnTo>
                    <a:pt x="935933" y="55372"/>
                  </a:lnTo>
                  <a:lnTo>
                    <a:pt x="941538" y="54288"/>
                  </a:lnTo>
                  <a:lnTo>
                    <a:pt x="947142" y="53213"/>
                  </a:lnTo>
                  <a:lnTo>
                    <a:pt x="952746" y="52149"/>
                  </a:lnTo>
                  <a:lnTo>
                    <a:pt x="958351" y="51094"/>
                  </a:lnTo>
                  <a:lnTo>
                    <a:pt x="963955" y="50050"/>
                  </a:lnTo>
                  <a:lnTo>
                    <a:pt x="969559" y="49017"/>
                  </a:lnTo>
                  <a:lnTo>
                    <a:pt x="975164" y="47995"/>
                  </a:lnTo>
                  <a:lnTo>
                    <a:pt x="980768" y="46985"/>
                  </a:lnTo>
                  <a:lnTo>
                    <a:pt x="986373" y="45986"/>
                  </a:lnTo>
                  <a:lnTo>
                    <a:pt x="991977" y="45001"/>
                  </a:lnTo>
                  <a:lnTo>
                    <a:pt x="997581" y="44027"/>
                  </a:lnTo>
                  <a:lnTo>
                    <a:pt x="1003186" y="43067"/>
                  </a:lnTo>
                  <a:lnTo>
                    <a:pt x="1008790" y="42119"/>
                  </a:lnTo>
                  <a:lnTo>
                    <a:pt x="1014395" y="41186"/>
                  </a:lnTo>
                  <a:lnTo>
                    <a:pt x="1019999" y="40266"/>
                  </a:lnTo>
                  <a:lnTo>
                    <a:pt x="1025603" y="39360"/>
                  </a:lnTo>
                  <a:lnTo>
                    <a:pt x="1031208" y="38468"/>
                  </a:lnTo>
                  <a:lnTo>
                    <a:pt x="1036812" y="37590"/>
                  </a:lnTo>
                  <a:lnTo>
                    <a:pt x="1042417" y="36727"/>
                  </a:lnTo>
                  <a:lnTo>
                    <a:pt x="1048021" y="35879"/>
                  </a:lnTo>
                  <a:lnTo>
                    <a:pt x="1053625" y="35046"/>
                  </a:lnTo>
                  <a:lnTo>
                    <a:pt x="1059230" y="34228"/>
                  </a:lnTo>
                  <a:lnTo>
                    <a:pt x="1064834" y="33424"/>
                  </a:lnTo>
                  <a:lnTo>
                    <a:pt x="1070439" y="32637"/>
                  </a:lnTo>
                  <a:lnTo>
                    <a:pt x="1076043" y="31864"/>
                  </a:lnTo>
                  <a:lnTo>
                    <a:pt x="1081647" y="31106"/>
                  </a:lnTo>
                  <a:lnTo>
                    <a:pt x="1087252" y="30364"/>
                  </a:lnTo>
                  <a:lnTo>
                    <a:pt x="1092856" y="29637"/>
                  </a:lnTo>
                  <a:lnTo>
                    <a:pt x="1098461" y="28925"/>
                  </a:lnTo>
                  <a:lnTo>
                    <a:pt x="1104065" y="28229"/>
                  </a:lnTo>
                  <a:lnTo>
                    <a:pt x="1109669" y="27548"/>
                  </a:lnTo>
                  <a:lnTo>
                    <a:pt x="1115274" y="26881"/>
                  </a:lnTo>
                  <a:lnTo>
                    <a:pt x="1120878" y="26230"/>
                  </a:lnTo>
                  <a:lnTo>
                    <a:pt x="1126482" y="25593"/>
                  </a:lnTo>
                  <a:lnTo>
                    <a:pt x="1132087" y="24972"/>
                  </a:lnTo>
                  <a:lnTo>
                    <a:pt x="1137691" y="24364"/>
                  </a:lnTo>
                  <a:lnTo>
                    <a:pt x="1143296" y="23772"/>
                  </a:lnTo>
                  <a:lnTo>
                    <a:pt x="1148900" y="23193"/>
                  </a:lnTo>
                  <a:lnTo>
                    <a:pt x="1154504" y="22628"/>
                  </a:lnTo>
                  <a:lnTo>
                    <a:pt x="1160109" y="22078"/>
                  </a:lnTo>
                  <a:lnTo>
                    <a:pt x="1165713" y="21540"/>
                  </a:lnTo>
                  <a:lnTo>
                    <a:pt x="1171318" y="21017"/>
                  </a:lnTo>
                  <a:lnTo>
                    <a:pt x="1176922" y="20506"/>
                  </a:lnTo>
                  <a:lnTo>
                    <a:pt x="1182526" y="20008"/>
                  </a:lnTo>
                  <a:lnTo>
                    <a:pt x="1188131" y="19523"/>
                  </a:lnTo>
                  <a:lnTo>
                    <a:pt x="1193735" y="19050"/>
                  </a:lnTo>
                  <a:lnTo>
                    <a:pt x="1199340" y="18589"/>
                  </a:lnTo>
                  <a:lnTo>
                    <a:pt x="1204944" y="18141"/>
                  </a:lnTo>
                  <a:lnTo>
                    <a:pt x="1210548" y="17703"/>
                  </a:lnTo>
                  <a:lnTo>
                    <a:pt x="1216153" y="17277"/>
                  </a:lnTo>
                  <a:lnTo>
                    <a:pt x="1221757" y="16862"/>
                  </a:lnTo>
                  <a:lnTo>
                    <a:pt x="1227362" y="16457"/>
                  </a:lnTo>
                  <a:lnTo>
                    <a:pt x="1232966" y="16062"/>
                  </a:lnTo>
                  <a:lnTo>
                    <a:pt x="1238570" y="15676"/>
                  </a:lnTo>
                  <a:lnTo>
                    <a:pt x="1244175" y="15300"/>
                  </a:lnTo>
                  <a:lnTo>
                    <a:pt x="1249779" y="14933"/>
                  </a:lnTo>
                  <a:lnTo>
                    <a:pt x="1255384" y="14574"/>
                  </a:lnTo>
                  <a:lnTo>
                    <a:pt x="1260988" y="14224"/>
                  </a:lnTo>
                  <a:lnTo>
                    <a:pt x="1266592" y="13881"/>
                  </a:lnTo>
                  <a:lnTo>
                    <a:pt x="1272197" y="13546"/>
                  </a:lnTo>
                  <a:lnTo>
                    <a:pt x="1277801" y="13218"/>
                  </a:lnTo>
                  <a:lnTo>
                    <a:pt x="1283406" y="12897"/>
                  </a:lnTo>
                  <a:lnTo>
                    <a:pt x="1289010" y="12582"/>
                  </a:lnTo>
                  <a:lnTo>
                    <a:pt x="1294614" y="12273"/>
                  </a:lnTo>
                  <a:lnTo>
                    <a:pt x="1300219" y="11969"/>
                  </a:lnTo>
                  <a:lnTo>
                    <a:pt x="1305823" y="11671"/>
                  </a:lnTo>
                  <a:lnTo>
                    <a:pt x="1311427" y="11378"/>
                  </a:lnTo>
                  <a:lnTo>
                    <a:pt x="1317032" y="11090"/>
                  </a:lnTo>
                  <a:lnTo>
                    <a:pt x="1322636" y="10805"/>
                  </a:lnTo>
                  <a:lnTo>
                    <a:pt x="1328241" y="10525"/>
                  </a:lnTo>
                  <a:lnTo>
                    <a:pt x="1333845" y="10249"/>
                  </a:lnTo>
                  <a:lnTo>
                    <a:pt x="1339449" y="9976"/>
                  </a:lnTo>
                  <a:lnTo>
                    <a:pt x="1345054" y="9707"/>
                  </a:lnTo>
                  <a:lnTo>
                    <a:pt x="1350658" y="9440"/>
                  </a:lnTo>
                  <a:lnTo>
                    <a:pt x="1356263" y="9176"/>
                  </a:lnTo>
                  <a:lnTo>
                    <a:pt x="1361867" y="8915"/>
                  </a:lnTo>
                  <a:lnTo>
                    <a:pt x="1367471" y="8655"/>
                  </a:lnTo>
                  <a:lnTo>
                    <a:pt x="1373076" y="8398"/>
                  </a:lnTo>
                  <a:lnTo>
                    <a:pt x="1378680" y="8144"/>
                  </a:lnTo>
                  <a:lnTo>
                    <a:pt x="1384285" y="7891"/>
                  </a:lnTo>
                  <a:lnTo>
                    <a:pt x="1389889" y="7640"/>
                  </a:lnTo>
                  <a:lnTo>
                    <a:pt x="1395493" y="7390"/>
                  </a:lnTo>
                  <a:lnTo>
                    <a:pt x="1401098" y="7143"/>
                  </a:lnTo>
                  <a:lnTo>
                    <a:pt x="1406702" y="6897"/>
                  </a:lnTo>
                  <a:lnTo>
                    <a:pt x="1412307" y="6654"/>
                  </a:lnTo>
                  <a:lnTo>
                    <a:pt x="1417911" y="6412"/>
                  </a:lnTo>
                  <a:lnTo>
                    <a:pt x="1423515" y="6173"/>
                  </a:lnTo>
                  <a:lnTo>
                    <a:pt x="1429120" y="5935"/>
                  </a:lnTo>
                  <a:lnTo>
                    <a:pt x="1434724" y="5701"/>
                  </a:lnTo>
                  <a:lnTo>
                    <a:pt x="1440329" y="5469"/>
                  </a:lnTo>
                  <a:lnTo>
                    <a:pt x="1445933" y="5240"/>
                  </a:lnTo>
                  <a:lnTo>
                    <a:pt x="1451537" y="5015"/>
                  </a:lnTo>
                  <a:lnTo>
                    <a:pt x="1457142" y="4793"/>
                  </a:lnTo>
                  <a:lnTo>
                    <a:pt x="1462746" y="4575"/>
                  </a:lnTo>
                  <a:lnTo>
                    <a:pt x="1468350" y="4361"/>
                  </a:lnTo>
                  <a:lnTo>
                    <a:pt x="1473955" y="4151"/>
                  </a:lnTo>
                  <a:lnTo>
                    <a:pt x="1479559" y="3947"/>
                  </a:lnTo>
                  <a:lnTo>
                    <a:pt x="1485164" y="3747"/>
                  </a:lnTo>
                  <a:lnTo>
                    <a:pt x="1490768" y="3553"/>
                  </a:lnTo>
                  <a:lnTo>
                    <a:pt x="1496372" y="3365"/>
                  </a:lnTo>
                  <a:lnTo>
                    <a:pt x="1501977" y="3182"/>
                  </a:lnTo>
                  <a:lnTo>
                    <a:pt x="1507581" y="3006"/>
                  </a:lnTo>
                  <a:lnTo>
                    <a:pt x="1513186" y="2835"/>
                  </a:lnTo>
                  <a:lnTo>
                    <a:pt x="1518790" y="2671"/>
                  </a:lnTo>
                  <a:lnTo>
                    <a:pt x="1524394" y="2514"/>
                  </a:lnTo>
                  <a:lnTo>
                    <a:pt x="1529999" y="2364"/>
                  </a:lnTo>
                  <a:lnTo>
                    <a:pt x="1535603" y="2219"/>
                  </a:lnTo>
                  <a:lnTo>
                    <a:pt x="1541208" y="2082"/>
                  </a:lnTo>
                  <a:lnTo>
                    <a:pt x="1546812" y="1951"/>
                  </a:lnTo>
                  <a:lnTo>
                    <a:pt x="1552416" y="1827"/>
                  </a:lnTo>
                  <a:lnTo>
                    <a:pt x="1558021" y="1709"/>
                  </a:lnTo>
                  <a:lnTo>
                    <a:pt x="1563625" y="1598"/>
                  </a:lnTo>
                  <a:lnTo>
                    <a:pt x="1569230" y="1492"/>
                  </a:lnTo>
                  <a:lnTo>
                    <a:pt x="1574834" y="1393"/>
                  </a:lnTo>
                  <a:lnTo>
                    <a:pt x="1580438" y="1299"/>
                  </a:lnTo>
                  <a:lnTo>
                    <a:pt x="1586043" y="1211"/>
                  </a:lnTo>
                  <a:lnTo>
                    <a:pt x="1591647" y="1129"/>
                  </a:lnTo>
                  <a:lnTo>
                    <a:pt x="1597252" y="1051"/>
                  </a:lnTo>
                  <a:lnTo>
                    <a:pt x="1602856" y="979"/>
                  </a:lnTo>
                  <a:lnTo>
                    <a:pt x="1608460" y="911"/>
                  </a:lnTo>
                  <a:lnTo>
                    <a:pt x="1614065" y="848"/>
                  </a:lnTo>
                  <a:lnTo>
                    <a:pt x="1619669" y="789"/>
                  </a:lnTo>
                  <a:lnTo>
                    <a:pt x="1625273" y="734"/>
                  </a:lnTo>
                  <a:lnTo>
                    <a:pt x="1630878" y="682"/>
                  </a:lnTo>
                  <a:lnTo>
                    <a:pt x="1636482" y="634"/>
                  </a:lnTo>
                  <a:lnTo>
                    <a:pt x="1642087" y="590"/>
                  </a:lnTo>
                  <a:lnTo>
                    <a:pt x="1647691" y="548"/>
                  </a:lnTo>
                  <a:lnTo>
                    <a:pt x="1653295" y="509"/>
                  </a:lnTo>
                  <a:lnTo>
                    <a:pt x="1658900" y="473"/>
                  </a:lnTo>
                  <a:lnTo>
                    <a:pt x="1664504" y="440"/>
                  </a:lnTo>
                  <a:lnTo>
                    <a:pt x="1670109" y="409"/>
                  </a:lnTo>
                  <a:lnTo>
                    <a:pt x="1675713" y="380"/>
                  </a:lnTo>
                  <a:lnTo>
                    <a:pt x="1681317" y="353"/>
                  </a:lnTo>
                  <a:lnTo>
                    <a:pt x="1686922" y="328"/>
                  </a:lnTo>
                  <a:lnTo>
                    <a:pt x="1692526" y="305"/>
                  </a:lnTo>
                  <a:lnTo>
                    <a:pt x="1698131" y="284"/>
                  </a:lnTo>
                  <a:lnTo>
                    <a:pt x="1703735" y="264"/>
                  </a:lnTo>
                  <a:lnTo>
                    <a:pt x="1709339" y="246"/>
                  </a:lnTo>
                  <a:lnTo>
                    <a:pt x="1714944" y="228"/>
                  </a:lnTo>
                  <a:lnTo>
                    <a:pt x="1720548" y="212"/>
                  </a:lnTo>
                  <a:lnTo>
                    <a:pt x="1726153" y="197"/>
                  </a:lnTo>
                  <a:lnTo>
                    <a:pt x="1731757" y="183"/>
                  </a:lnTo>
                  <a:lnTo>
                    <a:pt x="1737361" y="170"/>
                  </a:lnTo>
                  <a:lnTo>
                    <a:pt x="1742966" y="158"/>
                  </a:lnTo>
                  <a:lnTo>
                    <a:pt x="1748570" y="147"/>
                  </a:lnTo>
                  <a:lnTo>
                    <a:pt x="1754175" y="136"/>
                  </a:lnTo>
                  <a:lnTo>
                    <a:pt x="1759779" y="126"/>
                  </a:lnTo>
                  <a:lnTo>
                    <a:pt x="1765383" y="117"/>
                  </a:lnTo>
                  <a:lnTo>
                    <a:pt x="1770988" y="108"/>
                  </a:lnTo>
                  <a:lnTo>
                    <a:pt x="1776592" y="100"/>
                  </a:lnTo>
                  <a:lnTo>
                    <a:pt x="1782196" y="92"/>
                  </a:lnTo>
                  <a:lnTo>
                    <a:pt x="1787801" y="85"/>
                  </a:lnTo>
                  <a:lnTo>
                    <a:pt x="1793405" y="78"/>
                  </a:lnTo>
                  <a:lnTo>
                    <a:pt x="1799010" y="71"/>
                  </a:lnTo>
                  <a:lnTo>
                    <a:pt x="1804614" y="65"/>
                  </a:lnTo>
                  <a:lnTo>
                    <a:pt x="1810218" y="59"/>
                  </a:lnTo>
                  <a:lnTo>
                    <a:pt x="1815823" y="53"/>
                  </a:lnTo>
                  <a:lnTo>
                    <a:pt x="1821427" y="48"/>
                  </a:lnTo>
                  <a:lnTo>
                    <a:pt x="1827032" y="42"/>
                  </a:lnTo>
                  <a:lnTo>
                    <a:pt x="1832636" y="37"/>
                  </a:lnTo>
                  <a:lnTo>
                    <a:pt x="1838240" y="33"/>
                  </a:lnTo>
                  <a:lnTo>
                    <a:pt x="1843845" y="28"/>
                  </a:lnTo>
                  <a:lnTo>
                    <a:pt x="1849449" y="24"/>
                  </a:lnTo>
                  <a:lnTo>
                    <a:pt x="1855054" y="19"/>
                  </a:lnTo>
                  <a:lnTo>
                    <a:pt x="1860658" y="15"/>
                  </a:lnTo>
                  <a:lnTo>
                    <a:pt x="1866262" y="11"/>
                  </a:lnTo>
                  <a:lnTo>
                    <a:pt x="1871867" y="7"/>
                  </a:lnTo>
                  <a:lnTo>
                    <a:pt x="1877471" y="3"/>
                  </a:ln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0" name="pg20"/>
            <p:cNvSpPr/>
            <p:nvPr/>
          </p:nvSpPr>
          <p:spPr>
            <a:xfrm>
              <a:off x="2691486" y="1849085"/>
              <a:ext cx="1883076" cy="631611"/>
            </a:xfrm>
            <a:custGeom>
              <a:avLst/>
              <a:pathLst>
                <a:path w="1883076" h="631611">
                  <a:moveTo>
                    <a:pt x="0" y="620781"/>
                  </a:moveTo>
                  <a:lnTo>
                    <a:pt x="5604" y="612473"/>
                  </a:lnTo>
                  <a:lnTo>
                    <a:pt x="11208" y="603959"/>
                  </a:lnTo>
                  <a:lnTo>
                    <a:pt x="16813" y="595257"/>
                  </a:lnTo>
                  <a:lnTo>
                    <a:pt x="22417" y="586382"/>
                  </a:lnTo>
                  <a:lnTo>
                    <a:pt x="28021" y="577353"/>
                  </a:lnTo>
                  <a:lnTo>
                    <a:pt x="33626" y="568190"/>
                  </a:lnTo>
                  <a:lnTo>
                    <a:pt x="39230" y="558914"/>
                  </a:lnTo>
                  <a:lnTo>
                    <a:pt x="44835" y="549545"/>
                  </a:lnTo>
                  <a:lnTo>
                    <a:pt x="50439" y="540106"/>
                  </a:lnTo>
                  <a:lnTo>
                    <a:pt x="56043" y="530618"/>
                  </a:lnTo>
                  <a:lnTo>
                    <a:pt x="61648" y="521103"/>
                  </a:lnTo>
                  <a:lnTo>
                    <a:pt x="67252" y="511585"/>
                  </a:lnTo>
                  <a:lnTo>
                    <a:pt x="72857" y="502083"/>
                  </a:lnTo>
                  <a:lnTo>
                    <a:pt x="78461" y="492618"/>
                  </a:lnTo>
                  <a:lnTo>
                    <a:pt x="84065" y="483212"/>
                  </a:lnTo>
                  <a:lnTo>
                    <a:pt x="89670" y="473883"/>
                  </a:lnTo>
                  <a:lnTo>
                    <a:pt x="95274" y="464649"/>
                  </a:lnTo>
                  <a:lnTo>
                    <a:pt x="100879" y="455527"/>
                  </a:lnTo>
                  <a:lnTo>
                    <a:pt x="106483" y="446532"/>
                  </a:lnTo>
                  <a:lnTo>
                    <a:pt x="112087" y="437678"/>
                  </a:lnTo>
                  <a:lnTo>
                    <a:pt x="117692" y="428979"/>
                  </a:lnTo>
                  <a:lnTo>
                    <a:pt x="123296" y="420444"/>
                  </a:lnTo>
                  <a:lnTo>
                    <a:pt x="128901" y="412083"/>
                  </a:lnTo>
                  <a:lnTo>
                    <a:pt x="134505" y="403905"/>
                  </a:lnTo>
                  <a:lnTo>
                    <a:pt x="140109" y="395916"/>
                  </a:lnTo>
                  <a:lnTo>
                    <a:pt x="145714" y="388122"/>
                  </a:lnTo>
                  <a:lnTo>
                    <a:pt x="151318" y="380526"/>
                  </a:lnTo>
                  <a:lnTo>
                    <a:pt x="156923" y="373131"/>
                  </a:lnTo>
                  <a:lnTo>
                    <a:pt x="162527" y="365939"/>
                  </a:lnTo>
                  <a:lnTo>
                    <a:pt x="168131" y="358949"/>
                  </a:lnTo>
                  <a:lnTo>
                    <a:pt x="173736" y="352162"/>
                  </a:lnTo>
                  <a:lnTo>
                    <a:pt x="179340" y="345576"/>
                  </a:lnTo>
                  <a:lnTo>
                    <a:pt x="184944" y="339189"/>
                  </a:lnTo>
                  <a:lnTo>
                    <a:pt x="190549" y="332998"/>
                  </a:lnTo>
                  <a:lnTo>
                    <a:pt x="196153" y="326999"/>
                  </a:lnTo>
                  <a:lnTo>
                    <a:pt x="201758" y="321189"/>
                  </a:lnTo>
                  <a:lnTo>
                    <a:pt x="207362" y="315562"/>
                  </a:lnTo>
                  <a:lnTo>
                    <a:pt x="212966" y="310114"/>
                  </a:lnTo>
                  <a:lnTo>
                    <a:pt x="218571" y="304841"/>
                  </a:lnTo>
                  <a:lnTo>
                    <a:pt x="224175" y="299735"/>
                  </a:lnTo>
                  <a:lnTo>
                    <a:pt x="229780" y="294793"/>
                  </a:lnTo>
                  <a:lnTo>
                    <a:pt x="235384" y="290008"/>
                  </a:lnTo>
                  <a:lnTo>
                    <a:pt x="240988" y="285375"/>
                  </a:lnTo>
                  <a:lnTo>
                    <a:pt x="246593" y="280888"/>
                  </a:lnTo>
                  <a:lnTo>
                    <a:pt x="252197" y="276542"/>
                  </a:lnTo>
                  <a:lnTo>
                    <a:pt x="257802" y="272330"/>
                  </a:lnTo>
                  <a:lnTo>
                    <a:pt x="263406" y="268247"/>
                  </a:lnTo>
                  <a:lnTo>
                    <a:pt x="269010" y="264288"/>
                  </a:lnTo>
                  <a:lnTo>
                    <a:pt x="274615" y="260447"/>
                  </a:lnTo>
                  <a:lnTo>
                    <a:pt x="280219" y="256719"/>
                  </a:lnTo>
                  <a:lnTo>
                    <a:pt x="285824" y="253100"/>
                  </a:lnTo>
                  <a:lnTo>
                    <a:pt x="291428" y="249583"/>
                  </a:lnTo>
                  <a:lnTo>
                    <a:pt x="297032" y="246165"/>
                  </a:lnTo>
                  <a:lnTo>
                    <a:pt x="302637" y="242841"/>
                  </a:lnTo>
                  <a:lnTo>
                    <a:pt x="308241" y="239606"/>
                  </a:lnTo>
                  <a:lnTo>
                    <a:pt x="313846" y="236456"/>
                  </a:lnTo>
                  <a:lnTo>
                    <a:pt x="319450" y="233388"/>
                  </a:lnTo>
                  <a:lnTo>
                    <a:pt x="325054" y="230397"/>
                  </a:lnTo>
                  <a:lnTo>
                    <a:pt x="330659" y="227480"/>
                  </a:lnTo>
                  <a:lnTo>
                    <a:pt x="336263" y="224633"/>
                  </a:lnTo>
                  <a:lnTo>
                    <a:pt x="341867" y="221853"/>
                  </a:lnTo>
                  <a:lnTo>
                    <a:pt x="347472" y="219136"/>
                  </a:lnTo>
                  <a:lnTo>
                    <a:pt x="353076" y="216480"/>
                  </a:lnTo>
                  <a:lnTo>
                    <a:pt x="358681" y="213882"/>
                  </a:lnTo>
                  <a:lnTo>
                    <a:pt x="364285" y="211339"/>
                  </a:lnTo>
                  <a:lnTo>
                    <a:pt x="369889" y="208848"/>
                  </a:lnTo>
                  <a:lnTo>
                    <a:pt x="375494" y="206407"/>
                  </a:lnTo>
                  <a:lnTo>
                    <a:pt x="381098" y="204014"/>
                  </a:lnTo>
                  <a:lnTo>
                    <a:pt x="386703" y="201666"/>
                  </a:lnTo>
                  <a:lnTo>
                    <a:pt x="392307" y="199361"/>
                  </a:lnTo>
                  <a:lnTo>
                    <a:pt x="397911" y="197098"/>
                  </a:lnTo>
                  <a:lnTo>
                    <a:pt x="403516" y="194875"/>
                  </a:lnTo>
                  <a:lnTo>
                    <a:pt x="409120" y="192689"/>
                  </a:lnTo>
                  <a:lnTo>
                    <a:pt x="414725" y="190539"/>
                  </a:lnTo>
                  <a:lnTo>
                    <a:pt x="420329" y="188424"/>
                  </a:lnTo>
                  <a:lnTo>
                    <a:pt x="425933" y="186342"/>
                  </a:lnTo>
                  <a:lnTo>
                    <a:pt x="431538" y="184292"/>
                  </a:lnTo>
                  <a:lnTo>
                    <a:pt x="437142" y="182272"/>
                  </a:lnTo>
                  <a:lnTo>
                    <a:pt x="442747" y="180281"/>
                  </a:lnTo>
                  <a:lnTo>
                    <a:pt x="448351" y="178318"/>
                  </a:lnTo>
                  <a:lnTo>
                    <a:pt x="453955" y="176382"/>
                  </a:lnTo>
                  <a:lnTo>
                    <a:pt x="459560" y="174472"/>
                  </a:lnTo>
                  <a:lnTo>
                    <a:pt x="465164" y="172586"/>
                  </a:lnTo>
                  <a:lnTo>
                    <a:pt x="470769" y="170725"/>
                  </a:lnTo>
                  <a:lnTo>
                    <a:pt x="476373" y="168886"/>
                  </a:lnTo>
                  <a:lnTo>
                    <a:pt x="481977" y="167069"/>
                  </a:lnTo>
                  <a:lnTo>
                    <a:pt x="487582" y="165274"/>
                  </a:lnTo>
                  <a:lnTo>
                    <a:pt x="493186" y="163499"/>
                  </a:lnTo>
                  <a:lnTo>
                    <a:pt x="498790" y="161744"/>
                  </a:lnTo>
                  <a:lnTo>
                    <a:pt x="504395" y="160009"/>
                  </a:lnTo>
                  <a:lnTo>
                    <a:pt x="509999" y="158292"/>
                  </a:lnTo>
                  <a:lnTo>
                    <a:pt x="515604" y="156592"/>
                  </a:lnTo>
                  <a:lnTo>
                    <a:pt x="521208" y="154910"/>
                  </a:lnTo>
                  <a:lnTo>
                    <a:pt x="526812" y="153245"/>
                  </a:lnTo>
                  <a:lnTo>
                    <a:pt x="532417" y="151596"/>
                  </a:lnTo>
                  <a:lnTo>
                    <a:pt x="538021" y="149963"/>
                  </a:lnTo>
                  <a:lnTo>
                    <a:pt x="543626" y="148345"/>
                  </a:lnTo>
                  <a:lnTo>
                    <a:pt x="549230" y="146742"/>
                  </a:lnTo>
                  <a:lnTo>
                    <a:pt x="554834" y="145153"/>
                  </a:lnTo>
                  <a:lnTo>
                    <a:pt x="560439" y="143578"/>
                  </a:lnTo>
                  <a:lnTo>
                    <a:pt x="566043" y="142016"/>
                  </a:lnTo>
                  <a:lnTo>
                    <a:pt x="571648" y="140467"/>
                  </a:lnTo>
                  <a:lnTo>
                    <a:pt x="577252" y="138932"/>
                  </a:lnTo>
                  <a:lnTo>
                    <a:pt x="582856" y="137408"/>
                  </a:lnTo>
                  <a:lnTo>
                    <a:pt x="588461" y="135897"/>
                  </a:lnTo>
                  <a:lnTo>
                    <a:pt x="594065" y="134397"/>
                  </a:lnTo>
                  <a:lnTo>
                    <a:pt x="599670" y="132908"/>
                  </a:lnTo>
                  <a:lnTo>
                    <a:pt x="605274" y="131430"/>
                  </a:lnTo>
                  <a:lnTo>
                    <a:pt x="610878" y="129963"/>
                  </a:lnTo>
                  <a:lnTo>
                    <a:pt x="616483" y="128506"/>
                  </a:lnTo>
                  <a:lnTo>
                    <a:pt x="622087" y="127059"/>
                  </a:lnTo>
                  <a:lnTo>
                    <a:pt x="627692" y="125622"/>
                  </a:lnTo>
                  <a:lnTo>
                    <a:pt x="633296" y="124194"/>
                  </a:lnTo>
                  <a:lnTo>
                    <a:pt x="638900" y="122776"/>
                  </a:lnTo>
                  <a:lnTo>
                    <a:pt x="644505" y="121366"/>
                  </a:lnTo>
                  <a:lnTo>
                    <a:pt x="650109" y="119965"/>
                  </a:lnTo>
                  <a:lnTo>
                    <a:pt x="655713" y="118572"/>
                  </a:lnTo>
                  <a:lnTo>
                    <a:pt x="661318" y="117187"/>
                  </a:lnTo>
                  <a:lnTo>
                    <a:pt x="666922" y="115810"/>
                  </a:lnTo>
                  <a:lnTo>
                    <a:pt x="672527" y="114440"/>
                  </a:lnTo>
                  <a:lnTo>
                    <a:pt x="678131" y="113077"/>
                  </a:lnTo>
                  <a:lnTo>
                    <a:pt x="683735" y="111722"/>
                  </a:lnTo>
                  <a:lnTo>
                    <a:pt x="689340" y="110373"/>
                  </a:lnTo>
                  <a:lnTo>
                    <a:pt x="694944" y="109031"/>
                  </a:lnTo>
                  <a:lnTo>
                    <a:pt x="700549" y="107695"/>
                  </a:lnTo>
                  <a:lnTo>
                    <a:pt x="706153" y="106366"/>
                  </a:lnTo>
                  <a:lnTo>
                    <a:pt x="711757" y="105042"/>
                  </a:lnTo>
                  <a:lnTo>
                    <a:pt x="717362" y="103724"/>
                  </a:lnTo>
                  <a:lnTo>
                    <a:pt x="722966" y="102411"/>
                  </a:lnTo>
                  <a:lnTo>
                    <a:pt x="728571" y="101104"/>
                  </a:lnTo>
                  <a:lnTo>
                    <a:pt x="734175" y="99802"/>
                  </a:lnTo>
                  <a:lnTo>
                    <a:pt x="739779" y="98505"/>
                  </a:lnTo>
                  <a:lnTo>
                    <a:pt x="745384" y="97213"/>
                  </a:lnTo>
                  <a:lnTo>
                    <a:pt x="750988" y="95925"/>
                  </a:lnTo>
                  <a:lnTo>
                    <a:pt x="756593" y="94642"/>
                  </a:lnTo>
                  <a:lnTo>
                    <a:pt x="762197" y="93363"/>
                  </a:lnTo>
                  <a:lnTo>
                    <a:pt x="767801" y="92089"/>
                  </a:lnTo>
                  <a:lnTo>
                    <a:pt x="773406" y="90819"/>
                  </a:lnTo>
                  <a:lnTo>
                    <a:pt x="779010" y="89553"/>
                  </a:lnTo>
                  <a:lnTo>
                    <a:pt x="784615" y="88291"/>
                  </a:lnTo>
                  <a:lnTo>
                    <a:pt x="790219" y="87033"/>
                  </a:lnTo>
                  <a:lnTo>
                    <a:pt x="795823" y="85779"/>
                  </a:lnTo>
                  <a:lnTo>
                    <a:pt x="801428" y="84529"/>
                  </a:lnTo>
                  <a:lnTo>
                    <a:pt x="807032" y="83283"/>
                  </a:lnTo>
                  <a:lnTo>
                    <a:pt x="812636" y="82042"/>
                  </a:lnTo>
                  <a:lnTo>
                    <a:pt x="818241" y="80804"/>
                  </a:lnTo>
                  <a:lnTo>
                    <a:pt x="823845" y="79570"/>
                  </a:lnTo>
                  <a:lnTo>
                    <a:pt x="829450" y="78341"/>
                  </a:lnTo>
                  <a:lnTo>
                    <a:pt x="835054" y="77115"/>
                  </a:lnTo>
                  <a:lnTo>
                    <a:pt x="840658" y="75895"/>
                  </a:lnTo>
                  <a:lnTo>
                    <a:pt x="846263" y="74678"/>
                  </a:lnTo>
                  <a:lnTo>
                    <a:pt x="851867" y="73467"/>
                  </a:lnTo>
                  <a:lnTo>
                    <a:pt x="857472" y="72260"/>
                  </a:lnTo>
                  <a:lnTo>
                    <a:pt x="863076" y="71059"/>
                  </a:lnTo>
                  <a:lnTo>
                    <a:pt x="868680" y="69862"/>
                  </a:lnTo>
                  <a:lnTo>
                    <a:pt x="874285" y="68672"/>
                  </a:lnTo>
                  <a:lnTo>
                    <a:pt x="879889" y="67487"/>
                  </a:lnTo>
                  <a:lnTo>
                    <a:pt x="885494" y="66308"/>
                  </a:lnTo>
                  <a:lnTo>
                    <a:pt x="891098" y="65135"/>
                  </a:lnTo>
                  <a:lnTo>
                    <a:pt x="896702" y="63969"/>
                  </a:lnTo>
                  <a:lnTo>
                    <a:pt x="902307" y="62810"/>
                  </a:lnTo>
                  <a:lnTo>
                    <a:pt x="907911" y="61658"/>
                  </a:lnTo>
                  <a:lnTo>
                    <a:pt x="913516" y="60513"/>
                  </a:lnTo>
                  <a:lnTo>
                    <a:pt x="919120" y="59377"/>
                  </a:lnTo>
                  <a:lnTo>
                    <a:pt x="924724" y="58249"/>
                  </a:lnTo>
                  <a:lnTo>
                    <a:pt x="930329" y="57130"/>
                  </a:lnTo>
                  <a:lnTo>
                    <a:pt x="935933" y="56019"/>
                  </a:lnTo>
                  <a:lnTo>
                    <a:pt x="941538" y="54918"/>
                  </a:lnTo>
                  <a:lnTo>
                    <a:pt x="947142" y="53827"/>
                  </a:lnTo>
                  <a:lnTo>
                    <a:pt x="952746" y="52746"/>
                  </a:lnTo>
                  <a:lnTo>
                    <a:pt x="958351" y="51675"/>
                  </a:lnTo>
                  <a:lnTo>
                    <a:pt x="963955" y="50615"/>
                  </a:lnTo>
                  <a:lnTo>
                    <a:pt x="969559" y="49567"/>
                  </a:lnTo>
                  <a:lnTo>
                    <a:pt x="975164" y="48530"/>
                  </a:lnTo>
                  <a:lnTo>
                    <a:pt x="980768" y="47505"/>
                  </a:lnTo>
                  <a:lnTo>
                    <a:pt x="986373" y="46492"/>
                  </a:lnTo>
                  <a:lnTo>
                    <a:pt x="991977" y="45492"/>
                  </a:lnTo>
                  <a:lnTo>
                    <a:pt x="997581" y="44505"/>
                  </a:lnTo>
                  <a:lnTo>
                    <a:pt x="1003186" y="43531"/>
                  </a:lnTo>
                  <a:lnTo>
                    <a:pt x="1008790" y="42570"/>
                  </a:lnTo>
                  <a:lnTo>
                    <a:pt x="1014395" y="41623"/>
                  </a:lnTo>
                  <a:lnTo>
                    <a:pt x="1019999" y="40691"/>
                  </a:lnTo>
                  <a:lnTo>
                    <a:pt x="1025603" y="39773"/>
                  </a:lnTo>
                  <a:lnTo>
                    <a:pt x="1031208" y="38869"/>
                  </a:lnTo>
                  <a:lnTo>
                    <a:pt x="1036812" y="37980"/>
                  </a:lnTo>
                  <a:lnTo>
                    <a:pt x="1042417" y="37105"/>
                  </a:lnTo>
                  <a:lnTo>
                    <a:pt x="1048021" y="36246"/>
                  </a:lnTo>
                  <a:lnTo>
                    <a:pt x="1053625" y="35402"/>
                  </a:lnTo>
                  <a:lnTo>
                    <a:pt x="1059230" y="34573"/>
                  </a:lnTo>
                  <a:lnTo>
                    <a:pt x="1064834" y="33760"/>
                  </a:lnTo>
                  <a:lnTo>
                    <a:pt x="1070439" y="32962"/>
                  </a:lnTo>
                  <a:lnTo>
                    <a:pt x="1076043" y="32179"/>
                  </a:lnTo>
                  <a:lnTo>
                    <a:pt x="1081647" y="31412"/>
                  </a:lnTo>
                  <a:lnTo>
                    <a:pt x="1087252" y="30661"/>
                  </a:lnTo>
                  <a:lnTo>
                    <a:pt x="1092856" y="29925"/>
                  </a:lnTo>
                  <a:lnTo>
                    <a:pt x="1098461" y="29205"/>
                  </a:lnTo>
                  <a:lnTo>
                    <a:pt x="1104065" y="28500"/>
                  </a:lnTo>
                  <a:lnTo>
                    <a:pt x="1109669" y="27810"/>
                  </a:lnTo>
                  <a:lnTo>
                    <a:pt x="1115274" y="27136"/>
                  </a:lnTo>
                  <a:lnTo>
                    <a:pt x="1120878" y="26477"/>
                  </a:lnTo>
                  <a:lnTo>
                    <a:pt x="1126482" y="25833"/>
                  </a:lnTo>
                  <a:lnTo>
                    <a:pt x="1132087" y="25204"/>
                  </a:lnTo>
                  <a:lnTo>
                    <a:pt x="1137691" y="24590"/>
                  </a:lnTo>
                  <a:lnTo>
                    <a:pt x="1143296" y="23990"/>
                  </a:lnTo>
                  <a:lnTo>
                    <a:pt x="1148900" y="23405"/>
                  </a:lnTo>
                  <a:lnTo>
                    <a:pt x="1154504" y="22834"/>
                  </a:lnTo>
                  <a:lnTo>
                    <a:pt x="1160109" y="22277"/>
                  </a:lnTo>
                  <a:lnTo>
                    <a:pt x="1165713" y="21734"/>
                  </a:lnTo>
                  <a:lnTo>
                    <a:pt x="1171318" y="21204"/>
                  </a:lnTo>
                  <a:lnTo>
                    <a:pt x="1176922" y="20688"/>
                  </a:lnTo>
                  <a:lnTo>
                    <a:pt x="1182526" y="20185"/>
                  </a:lnTo>
                  <a:lnTo>
                    <a:pt x="1188131" y="19694"/>
                  </a:lnTo>
                  <a:lnTo>
                    <a:pt x="1193735" y="19216"/>
                  </a:lnTo>
                  <a:lnTo>
                    <a:pt x="1199340" y="18751"/>
                  </a:lnTo>
                  <a:lnTo>
                    <a:pt x="1204944" y="18297"/>
                  </a:lnTo>
                  <a:lnTo>
                    <a:pt x="1210548" y="17855"/>
                  </a:lnTo>
                  <a:lnTo>
                    <a:pt x="1216153" y="17424"/>
                  </a:lnTo>
                  <a:lnTo>
                    <a:pt x="1221757" y="17005"/>
                  </a:lnTo>
                  <a:lnTo>
                    <a:pt x="1227362" y="16595"/>
                  </a:lnTo>
                  <a:lnTo>
                    <a:pt x="1232966" y="16196"/>
                  </a:lnTo>
                  <a:lnTo>
                    <a:pt x="1238570" y="15807"/>
                  </a:lnTo>
                  <a:lnTo>
                    <a:pt x="1244175" y="15427"/>
                  </a:lnTo>
                  <a:lnTo>
                    <a:pt x="1249779" y="15056"/>
                  </a:lnTo>
                  <a:lnTo>
                    <a:pt x="1255384" y="14694"/>
                  </a:lnTo>
                  <a:lnTo>
                    <a:pt x="1260988" y="14340"/>
                  </a:lnTo>
                  <a:lnTo>
                    <a:pt x="1266592" y="13994"/>
                  </a:lnTo>
                  <a:lnTo>
                    <a:pt x="1272197" y="13655"/>
                  </a:lnTo>
                  <a:lnTo>
                    <a:pt x="1277801" y="13324"/>
                  </a:lnTo>
                  <a:lnTo>
                    <a:pt x="1283406" y="13000"/>
                  </a:lnTo>
                  <a:lnTo>
                    <a:pt x="1289010" y="12681"/>
                  </a:lnTo>
                  <a:lnTo>
                    <a:pt x="1294614" y="12369"/>
                  </a:lnTo>
                  <a:lnTo>
                    <a:pt x="1300219" y="12063"/>
                  </a:lnTo>
                  <a:lnTo>
                    <a:pt x="1305823" y="11762"/>
                  </a:lnTo>
                  <a:lnTo>
                    <a:pt x="1311427" y="11466"/>
                  </a:lnTo>
                  <a:lnTo>
                    <a:pt x="1317032" y="11175"/>
                  </a:lnTo>
                  <a:lnTo>
                    <a:pt x="1322636" y="10888"/>
                  </a:lnTo>
                  <a:lnTo>
                    <a:pt x="1328241" y="10606"/>
                  </a:lnTo>
                  <a:lnTo>
                    <a:pt x="1333845" y="10327"/>
                  </a:lnTo>
                  <a:lnTo>
                    <a:pt x="1339449" y="10052"/>
                  </a:lnTo>
                  <a:lnTo>
                    <a:pt x="1345054" y="9779"/>
                  </a:lnTo>
                  <a:lnTo>
                    <a:pt x="1350658" y="9510"/>
                  </a:lnTo>
                  <a:lnTo>
                    <a:pt x="1356263" y="9244"/>
                  </a:lnTo>
                  <a:lnTo>
                    <a:pt x="1361867" y="8980"/>
                  </a:lnTo>
                  <a:lnTo>
                    <a:pt x="1367471" y="8719"/>
                  </a:lnTo>
                  <a:lnTo>
                    <a:pt x="1373076" y="8460"/>
                  </a:lnTo>
                  <a:lnTo>
                    <a:pt x="1378680" y="8203"/>
                  </a:lnTo>
                  <a:lnTo>
                    <a:pt x="1384285" y="7947"/>
                  </a:lnTo>
                  <a:lnTo>
                    <a:pt x="1389889" y="7694"/>
                  </a:lnTo>
                  <a:lnTo>
                    <a:pt x="1395493" y="7443"/>
                  </a:lnTo>
                  <a:lnTo>
                    <a:pt x="1401098" y="7193"/>
                  </a:lnTo>
                  <a:lnTo>
                    <a:pt x="1406702" y="6946"/>
                  </a:lnTo>
                  <a:lnTo>
                    <a:pt x="1412307" y="6700"/>
                  </a:lnTo>
                  <a:lnTo>
                    <a:pt x="1417911" y="6456"/>
                  </a:lnTo>
                  <a:lnTo>
                    <a:pt x="1423515" y="6215"/>
                  </a:lnTo>
                  <a:lnTo>
                    <a:pt x="1429120" y="5976"/>
                  </a:lnTo>
                  <a:lnTo>
                    <a:pt x="1434724" y="5739"/>
                  </a:lnTo>
                  <a:lnTo>
                    <a:pt x="1440329" y="5506"/>
                  </a:lnTo>
                  <a:lnTo>
                    <a:pt x="1445933" y="5275"/>
                  </a:lnTo>
                  <a:lnTo>
                    <a:pt x="1451537" y="5048"/>
                  </a:lnTo>
                  <a:lnTo>
                    <a:pt x="1457142" y="4824"/>
                  </a:lnTo>
                  <a:lnTo>
                    <a:pt x="1462746" y="4604"/>
                  </a:lnTo>
                  <a:lnTo>
                    <a:pt x="1468350" y="4389"/>
                  </a:lnTo>
                  <a:lnTo>
                    <a:pt x="1473955" y="4178"/>
                  </a:lnTo>
                  <a:lnTo>
                    <a:pt x="1479559" y="3971"/>
                  </a:lnTo>
                  <a:lnTo>
                    <a:pt x="1485164" y="3770"/>
                  </a:lnTo>
                  <a:lnTo>
                    <a:pt x="1490768" y="3575"/>
                  </a:lnTo>
                  <a:lnTo>
                    <a:pt x="1496372" y="3385"/>
                  </a:lnTo>
                  <a:lnTo>
                    <a:pt x="1501977" y="3201"/>
                  </a:lnTo>
                  <a:lnTo>
                    <a:pt x="1507581" y="3023"/>
                  </a:lnTo>
                  <a:lnTo>
                    <a:pt x="1513186" y="2852"/>
                  </a:lnTo>
                  <a:lnTo>
                    <a:pt x="1518790" y="2687"/>
                  </a:lnTo>
                  <a:lnTo>
                    <a:pt x="1524394" y="2528"/>
                  </a:lnTo>
                  <a:lnTo>
                    <a:pt x="1529999" y="2377"/>
                  </a:lnTo>
                  <a:lnTo>
                    <a:pt x="1535603" y="2231"/>
                  </a:lnTo>
                  <a:lnTo>
                    <a:pt x="1541208" y="2093"/>
                  </a:lnTo>
                  <a:lnTo>
                    <a:pt x="1546812" y="1961"/>
                  </a:lnTo>
                  <a:lnTo>
                    <a:pt x="1552416" y="1836"/>
                  </a:lnTo>
                  <a:lnTo>
                    <a:pt x="1558021" y="1717"/>
                  </a:lnTo>
                  <a:lnTo>
                    <a:pt x="1563625" y="1605"/>
                  </a:lnTo>
                  <a:lnTo>
                    <a:pt x="1569230" y="1499"/>
                  </a:lnTo>
                  <a:lnTo>
                    <a:pt x="1574834" y="1399"/>
                  </a:lnTo>
                  <a:lnTo>
                    <a:pt x="1580438" y="1305"/>
                  </a:lnTo>
                  <a:lnTo>
                    <a:pt x="1586043" y="1216"/>
                  </a:lnTo>
                  <a:lnTo>
                    <a:pt x="1591647" y="1133"/>
                  </a:lnTo>
                  <a:lnTo>
                    <a:pt x="1597252" y="1055"/>
                  </a:lnTo>
                  <a:lnTo>
                    <a:pt x="1602856" y="982"/>
                  </a:lnTo>
                  <a:lnTo>
                    <a:pt x="1608460" y="914"/>
                  </a:lnTo>
                  <a:lnTo>
                    <a:pt x="1614065" y="850"/>
                  </a:lnTo>
                  <a:lnTo>
                    <a:pt x="1619669" y="791"/>
                  </a:lnTo>
                  <a:lnTo>
                    <a:pt x="1625273" y="735"/>
                  </a:lnTo>
                  <a:lnTo>
                    <a:pt x="1630878" y="683"/>
                  </a:lnTo>
                  <a:lnTo>
                    <a:pt x="1636482" y="635"/>
                  </a:lnTo>
                  <a:lnTo>
                    <a:pt x="1642087" y="590"/>
                  </a:lnTo>
                  <a:lnTo>
                    <a:pt x="1647691" y="548"/>
                  </a:lnTo>
                  <a:lnTo>
                    <a:pt x="1653295" y="509"/>
                  </a:lnTo>
                  <a:lnTo>
                    <a:pt x="1658900" y="473"/>
                  </a:lnTo>
                  <a:lnTo>
                    <a:pt x="1664504" y="440"/>
                  </a:lnTo>
                  <a:lnTo>
                    <a:pt x="1670109" y="408"/>
                  </a:lnTo>
                  <a:lnTo>
                    <a:pt x="1675713" y="379"/>
                  </a:lnTo>
                  <a:lnTo>
                    <a:pt x="1681317" y="353"/>
                  </a:lnTo>
                  <a:lnTo>
                    <a:pt x="1686922" y="328"/>
                  </a:lnTo>
                  <a:lnTo>
                    <a:pt x="1692526" y="304"/>
                  </a:lnTo>
                  <a:lnTo>
                    <a:pt x="1698131" y="283"/>
                  </a:lnTo>
                  <a:lnTo>
                    <a:pt x="1703735" y="263"/>
                  </a:lnTo>
                  <a:lnTo>
                    <a:pt x="1709339" y="244"/>
                  </a:lnTo>
                  <a:lnTo>
                    <a:pt x="1714944" y="227"/>
                  </a:lnTo>
                  <a:lnTo>
                    <a:pt x="1720548" y="211"/>
                  </a:lnTo>
                  <a:lnTo>
                    <a:pt x="1726153" y="196"/>
                  </a:lnTo>
                  <a:lnTo>
                    <a:pt x="1731757" y="182"/>
                  </a:lnTo>
                  <a:lnTo>
                    <a:pt x="1737361" y="169"/>
                  </a:lnTo>
                  <a:lnTo>
                    <a:pt x="1742966" y="157"/>
                  </a:lnTo>
                  <a:lnTo>
                    <a:pt x="1748570" y="145"/>
                  </a:lnTo>
                  <a:lnTo>
                    <a:pt x="1754175" y="134"/>
                  </a:lnTo>
                  <a:lnTo>
                    <a:pt x="1759779" y="124"/>
                  </a:lnTo>
                  <a:lnTo>
                    <a:pt x="1765383" y="115"/>
                  </a:lnTo>
                  <a:lnTo>
                    <a:pt x="1770988" y="106"/>
                  </a:lnTo>
                  <a:lnTo>
                    <a:pt x="1776592" y="98"/>
                  </a:lnTo>
                  <a:lnTo>
                    <a:pt x="1782196" y="90"/>
                  </a:lnTo>
                  <a:lnTo>
                    <a:pt x="1787801" y="83"/>
                  </a:lnTo>
                  <a:lnTo>
                    <a:pt x="1793405" y="76"/>
                  </a:lnTo>
                  <a:lnTo>
                    <a:pt x="1799010" y="69"/>
                  </a:lnTo>
                  <a:lnTo>
                    <a:pt x="1804614" y="63"/>
                  </a:lnTo>
                  <a:lnTo>
                    <a:pt x="1810218" y="57"/>
                  </a:lnTo>
                  <a:lnTo>
                    <a:pt x="1815823" y="51"/>
                  </a:lnTo>
                  <a:lnTo>
                    <a:pt x="1821427" y="45"/>
                  </a:lnTo>
                  <a:lnTo>
                    <a:pt x="1827032" y="40"/>
                  </a:lnTo>
                  <a:lnTo>
                    <a:pt x="1832636" y="35"/>
                  </a:lnTo>
                  <a:lnTo>
                    <a:pt x="1838240" y="30"/>
                  </a:lnTo>
                  <a:lnTo>
                    <a:pt x="1843845" y="26"/>
                  </a:lnTo>
                  <a:lnTo>
                    <a:pt x="1849449" y="21"/>
                  </a:lnTo>
                  <a:lnTo>
                    <a:pt x="1855054" y="17"/>
                  </a:lnTo>
                  <a:lnTo>
                    <a:pt x="1860658" y="13"/>
                  </a:lnTo>
                  <a:lnTo>
                    <a:pt x="1866262" y="9"/>
                  </a:lnTo>
                  <a:lnTo>
                    <a:pt x="1871867" y="5"/>
                  </a:lnTo>
                  <a:lnTo>
                    <a:pt x="1877471" y="1"/>
                  </a:lnTo>
                  <a:lnTo>
                    <a:pt x="1883076" y="0"/>
                  </a:lnTo>
                  <a:lnTo>
                    <a:pt x="1877471" y="3"/>
                  </a:lnTo>
                  <a:lnTo>
                    <a:pt x="1871867" y="8"/>
                  </a:lnTo>
                  <a:lnTo>
                    <a:pt x="1866262" y="12"/>
                  </a:lnTo>
                  <a:lnTo>
                    <a:pt x="1860658" y="16"/>
                  </a:lnTo>
                  <a:lnTo>
                    <a:pt x="1855054" y="21"/>
                  </a:lnTo>
                  <a:lnTo>
                    <a:pt x="1849449" y="26"/>
                  </a:lnTo>
                  <a:lnTo>
                    <a:pt x="1843845" y="31"/>
                  </a:lnTo>
                  <a:lnTo>
                    <a:pt x="1838240" y="36"/>
                  </a:lnTo>
                  <a:lnTo>
                    <a:pt x="1832636" y="41"/>
                  </a:lnTo>
                  <a:lnTo>
                    <a:pt x="1827032" y="47"/>
                  </a:lnTo>
                  <a:lnTo>
                    <a:pt x="1821427" y="53"/>
                  </a:lnTo>
                  <a:lnTo>
                    <a:pt x="1815823" y="59"/>
                  </a:lnTo>
                  <a:lnTo>
                    <a:pt x="1810218" y="66"/>
                  </a:lnTo>
                  <a:lnTo>
                    <a:pt x="1804614" y="73"/>
                  </a:lnTo>
                  <a:lnTo>
                    <a:pt x="1799010" y="81"/>
                  </a:lnTo>
                  <a:lnTo>
                    <a:pt x="1793405" y="89"/>
                  </a:lnTo>
                  <a:lnTo>
                    <a:pt x="1787801" y="97"/>
                  </a:lnTo>
                  <a:lnTo>
                    <a:pt x="1782196" y="106"/>
                  </a:lnTo>
                  <a:lnTo>
                    <a:pt x="1776592" y="116"/>
                  </a:lnTo>
                  <a:lnTo>
                    <a:pt x="1770988" y="126"/>
                  </a:lnTo>
                  <a:lnTo>
                    <a:pt x="1765383" y="137"/>
                  </a:lnTo>
                  <a:lnTo>
                    <a:pt x="1759779" y="149"/>
                  </a:lnTo>
                  <a:lnTo>
                    <a:pt x="1754175" y="161"/>
                  </a:lnTo>
                  <a:lnTo>
                    <a:pt x="1748570" y="175"/>
                  </a:lnTo>
                  <a:lnTo>
                    <a:pt x="1742966" y="190"/>
                  </a:lnTo>
                  <a:lnTo>
                    <a:pt x="1737361" y="206"/>
                  </a:lnTo>
                  <a:lnTo>
                    <a:pt x="1731757" y="223"/>
                  </a:lnTo>
                  <a:lnTo>
                    <a:pt x="1726153" y="241"/>
                  </a:lnTo>
                  <a:lnTo>
                    <a:pt x="1720548" y="261"/>
                  </a:lnTo>
                  <a:lnTo>
                    <a:pt x="1714944" y="283"/>
                  </a:lnTo>
                  <a:lnTo>
                    <a:pt x="1709339" y="306"/>
                  </a:lnTo>
                  <a:lnTo>
                    <a:pt x="1703735" y="331"/>
                  </a:lnTo>
                  <a:lnTo>
                    <a:pt x="1698131" y="359"/>
                  </a:lnTo>
                  <a:lnTo>
                    <a:pt x="1692526" y="389"/>
                  </a:lnTo>
                  <a:lnTo>
                    <a:pt x="1686922" y="421"/>
                  </a:lnTo>
                  <a:lnTo>
                    <a:pt x="1681317" y="456"/>
                  </a:lnTo>
                  <a:lnTo>
                    <a:pt x="1675713" y="494"/>
                  </a:lnTo>
                  <a:lnTo>
                    <a:pt x="1670109" y="535"/>
                  </a:lnTo>
                  <a:lnTo>
                    <a:pt x="1664504" y="579"/>
                  </a:lnTo>
                  <a:lnTo>
                    <a:pt x="1658900" y="627"/>
                  </a:lnTo>
                  <a:lnTo>
                    <a:pt x="1653295" y="679"/>
                  </a:lnTo>
                  <a:lnTo>
                    <a:pt x="1647691" y="735"/>
                  </a:lnTo>
                  <a:lnTo>
                    <a:pt x="1642087" y="796"/>
                  </a:lnTo>
                  <a:lnTo>
                    <a:pt x="1636482" y="862"/>
                  </a:lnTo>
                  <a:lnTo>
                    <a:pt x="1630878" y="933"/>
                  </a:lnTo>
                  <a:lnTo>
                    <a:pt x="1625273" y="1010"/>
                  </a:lnTo>
                  <a:lnTo>
                    <a:pt x="1619669" y="1093"/>
                  </a:lnTo>
                  <a:lnTo>
                    <a:pt x="1614065" y="1182"/>
                  </a:lnTo>
                  <a:lnTo>
                    <a:pt x="1608460" y="1278"/>
                  </a:lnTo>
                  <a:lnTo>
                    <a:pt x="1602856" y="1381"/>
                  </a:lnTo>
                  <a:lnTo>
                    <a:pt x="1597252" y="1492"/>
                  </a:lnTo>
                  <a:lnTo>
                    <a:pt x="1591647" y="1611"/>
                  </a:lnTo>
                  <a:lnTo>
                    <a:pt x="1586043" y="1738"/>
                  </a:lnTo>
                  <a:lnTo>
                    <a:pt x="1580438" y="1874"/>
                  </a:lnTo>
                  <a:lnTo>
                    <a:pt x="1574834" y="2020"/>
                  </a:lnTo>
                  <a:lnTo>
                    <a:pt x="1569230" y="2176"/>
                  </a:lnTo>
                  <a:lnTo>
                    <a:pt x="1563625" y="2342"/>
                  </a:lnTo>
                  <a:lnTo>
                    <a:pt x="1558021" y="2518"/>
                  </a:lnTo>
                  <a:lnTo>
                    <a:pt x="1552416" y="2705"/>
                  </a:lnTo>
                  <a:lnTo>
                    <a:pt x="1546812" y="2904"/>
                  </a:lnTo>
                  <a:lnTo>
                    <a:pt x="1541208" y="3114"/>
                  </a:lnTo>
                  <a:lnTo>
                    <a:pt x="1535603" y="3335"/>
                  </a:lnTo>
                  <a:lnTo>
                    <a:pt x="1529999" y="3569"/>
                  </a:lnTo>
                  <a:lnTo>
                    <a:pt x="1524394" y="3814"/>
                  </a:lnTo>
                  <a:lnTo>
                    <a:pt x="1518790" y="4072"/>
                  </a:lnTo>
                  <a:lnTo>
                    <a:pt x="1513186" y="4342"/>
                  </a:lnTo>
                  <a:lnTo>
                    <a:pt x="1507581" y="4623"/>
                  </a:lnTo>
                  <a:lnTo>
                    <a:pt x="1501977" y="4917"/>
                  </a:lnTo>
                  <a:lnTo>
                    <a:pt x="1496372" y="5223"/>
                  </a:lnTo>
                  <a:lnTo>
                    <a:pt x="1490768" y="5540"/>
                  </a:lnTo>
                  <a:lnTo>
                    <a:pt x="1485164" y="5868"/>
                  </a:lnTo>
                  <a:lnTo>
                    <a:pt x="1479559" y="6208"/>
                  </a:lnTo>
                  <a:lnTo>
                    <a:pt x="1473955" y="6558"/>
                  </a:lnTo>
                  <a:lnTo>
                    <a:pt x="1468350" y="6918"/>
                  </a:lnTo>
                  <a:lnTo>
                    <a:pt x="1462746" y="7288"/>
                  </a:lnTo>
                  <a:lnTo>
                    <a:pt x="1457142" y="7668"/>
                  </a:lnTo>
                  <a:lnTo>
                    <a:pt x="1451537" y="8057"/>
                  </a:lnTo>
                  <a:lnTo>
                    <a:pt x="1445933" y="8455"/>
                  </a:lnTo>
                  <a:lnTo>
                    <a:pt x="1440329" y="8861"/>
                  </a:lnTo>
                  <a:lnTo>
                    <a:pt x="1434724" y="9274"/>
                  </a:lnTo>
                  <a:lnTo>
                    <a:pt x="1429120" y="9696"/>
                  </a:lnTo>
                  <a:lnTo>
                    <a:pt x="1423515" y="10124"/>
                  </a:lnTo>
                  <a:lnTo>
                    <a:pt x="1417911" y="10559"/>
                  </a:lnTo>
                  <a:lnTo>
                    <a:pt x="1412307" y="11001"/>
                  </a:lnTo>
                  <a:lnTo>
                    <a:pt x="1406702" y="11449"/>
                  </a:lnTo>
                  <a:lnTo>
                    <a:pt x="1401098" y="11903"/>
                  </a:lnTo>
                  <a:lnTo>
                    <a:pt x="1395493" y="12363"/>
                  </a:lnTo>
                  <a:lnTo>
                    <a:pt x="1389889" y="12830"/>
                  </a:lnTo>
                  <a:lnTo>
                    <a:pt x="1384285" y="13302"/>
                  </a:lnTo>
                  <a:lnTo>
                    <a:pt x="1378680" y="13781"/>
                  </a:lnTo>
                  <a:lnTo>
                    <a:pt x="1373076" y="14266"/>
                  </a:lnTo>
                  <a:lnTo>
                    <a:pt x="1367471" y="14757"/>
                  </a:lnTo>
                  <a:lnTo>
                    <a:pt x="1361867" y="15255"/>
                  </a:lnTo>
                  <a:lnTo>
                    <a:pt x="1356263" y="15759"/>
                  </a:lnTo>
                  <a:lnTo>
                    <a:pt x="1350658" y="16271"/>
                  </a:lnTo>
                  <a:lnTo>
                    <a:pt x="1345054" y="16790"/>
                  </a:lnTo>
                  <a:lnTo>
                    <a:pt x="1339449" y="17318"/>
                  </a:lnTo>
                  <a:lnTo>
                    <a:pt x="1333845" y="17853"/>
                  </a:lnTo>
                  <a:lnTo>
                    <a:pt x="1328241" y="18397"/>
                  </a:lnTo>
                  <a:lnTo>
                    <a:pt x="1322636" y="18950"/>
                  </a:lnTo>
                  <a:lnTo>
                    <a:pt x="1317032" y="19513"/>
                  </a:lnTo>
                  <a:lnTo>
                    <a:pt x="1311427" y="20087"/>
                  </a:lnTo>
                  <a:lnTo>
                    <a:pt x="1305823" y="20671"/>
                  </a:lnTo>
                  <a:lnTo>
                    <a:pt x="1300219" y="21266"/>
                  </a:lnTo>
                  <a:lnTo>
                    <a:pt x="1294614" y="21873"/>
                  </a:lnTo>
                  <a:lnTo>
                    <a:pt x="1289010" y="22492"/>
                  </a:lnTo>
                  <a:lnTo>
                    <a:pt x="1283406" y="23125"/>
                  </a:lnTo>
                  <a:lnTo>
                    <a:pt x="1277801" y="23771"/>
                  </a:lnTo>
                  <a:lnTo>
                    <a:pt x="1272197" y="24431"/>
                  </a:lnTo>
                  <a:lnTo>
                    <a:pt x="1266592" y="25106"/>
                  </a:lnTo>
                  <a:lnTo>
                    <a:pt x="1260988" y="25797"/>
                  </a:lnTo>
                  <a:lnTo>
                    <a:pt x="1255384" y="26504"/>
                  </a:lnTo>
                  <a:lnTo>
                    <a:pt x="1249779" y="27227"/>
                  </a:lnTo>
                  <a:lnTo>
                    <a:pt x="1244175" y="27967"/>
                  </a:lnTo>
                  <a:lnTo>
                    <a:pt x="1238570" y="28726"/>
                  </a:lnTo>
                  <a:lnTo>
                    <a:pt x="1232966" y="29503"/>
                  </a:lnTo>
                  <a:lnTo>
                    <a:pt x="1227362" y="30299"/>
                  </a:lnTo>
                  <a:lnTo>
                    <a:pt x="1221757" y="31115"/>
                  </a:lnTo>
                  <a:lnTo>
                    <a:pt x="1216153" y="31951"/>
                  </a:lnTo>
                  <a:lnTo>
                    <a:pt x="1210548" y="32807"/>
                  </a:lnTo>
                  <a:lnTo>
                    <a:pt x="1204944" y="33686"/>
                  </a:lnTo>
                  <a:lnTo>
                    <a:pt x="1199340" y="34586"/>
                  </a:lnTo>
                  <a:lnTo>
                    <a:pt x="1193735" y="35509"/>
                  </a:lnTo>
                  <a:lnTo>
                    <a:pt x="1188131" y="36455"/>
                  </a:lnTo>
                  <a:lnTo>
                    <a:pt x="1182526" y="37424"/>
                  </a:lnTo>
                  <a:lnTo>
                    <a:pt x="1176922" y="38416"/>
                  </a:lnTo>
                  <a:lnTo>
                    <a:pt x="1171318" y="39433"/>
                  </a:lnTo>
                  <a:lnTo>
                    <a:pt x="1165713" y="40474"/>
                  </a:lnTo>
                  <a:lnTo>
                    <a:pt x="1160109" y="41540"/>
                  </a:lnTo>
                  <a:lnTo>
                    <a:pt x="1154504" y="42631"/>
                  </a:lnTo>
                  <a:lnTo>
                    <a:pt x="1148900" y="43747"/>
                  </a:lnTo>
                  <a:lnTo>
                    <a:pt x="1143296" y="44888"/>
                  </a:lnTo>
                  <a:lnTo>
                    <a:pt x="1137691" y="46055"/>
                  </a:lnTo>
                  <a:lnTo>
                    <a:pt x="1132087" y="47248"/>
                  </a:lnTo>
                  <a:lnTo>
                    <a:pt x="1126482" y="48466"/>
                  </a:lnTo>
                  <a:lnTo>
                    <a:pt x="1120878" y="49711"/>
                  </a:lnTo>
                  <a:lnTo>
                    <a:pt x="1115274" y="50981"/>
                  </a:lnTo>
                  <a:lnTo>
                    <a:pt x="1109669" y="52278"/>
                  </a:lnTo>
                  <a:lnTo>
                    <a:pt x="1104065" y="53600"/>
                  </a:lnTo>
                  <a:lnTo>
                    <a:pt x="1098461" y="54948"/>
                  </a:lnTo>
                  <a:lnTo>
                    <a:pt x="1092856" y="56321"/>
                  </a:lnTo>
                  <a:lnTo>
                    <a:pt x="1087252" y="57721"/>
                  </a:lnTo>
                  <a:lnTo>
                    <a:pt x="1081647" y="59145"/>
                  </a:lnTo>
                  <a:lnTo>
                    <a:pt x="1076043" y="60594"/>
                  </a:lnTo>
                  <a:lnTo>
                    <a:pt x="1070439" y="62068"/>
                  </a:lnTo>
                  <a:lnTo>
                    <a:pt x="1064834" y="63566"/>
                  </a:lnTo>
                  <a:lnTo>
                    <a:pt x="1059230" y="65087"/>
                  </a:lnTo>
                  <a:lnTo>
                    <a:pt x="1053625" y="66632"/>
                  </a:lnTo>
                  <a:lnTo>
                    <a:pt x="1048021" y="68200"/>
                  </a:lnTo>
                  <a:lnTo>
                    <a:pt x="1042417" y="69790"/>
                  </a:lnTo>
                  <a:lnTo>
                    <a:pt x="1036812" y="71401"/>
                  </a:lnTo>
                  <a:lnTo>
                    <a:pt x="1031208" y="73033"/>
                  </a:lnTo>
                  <a:lnTo>
                    <a:pt x="1025603" y="74686"/>
                  </a:lnTo>
                  <a:lnTo>
                    <a:pt x="1019999" y="76357"/>
                  </a:lnTo>
                  <a:lnTo>
                    <a:pt x="1014395" y="78047"/>
                  </a:lnTo>
                  <a:lnTo>
                    <a:pt x="1008790" y="79755"/>
                  </a:lnTo>
                  <a:lnTo>
                    <a:pt x="1003186" y="81480"/>
                  </a:lnTo>
                  <a:lnTo>
                    <a:pt x="997581" y="83221"/>
                  </a:lnTo>
                  <a:lnTo>
                    <a:pt x="991977" y="84976"/>
                  </a:lnTo>
                  <a:lnTo>
                    <a:pt x="986373" y="86746"/>
                  </a:lnTo>
                  <a:lnTo>
                    <a:pt x="980768" y="88529"/>
                  </a:lnTo>
                  <a:lnTo>
                    <a:pt x="975164" y="90323"/>
                  </a:lnTo>
                  <a:lnTo>
                    <a:pt x="969559" y="92129"/>
                  </a:lnTo>
                  <a:lnTo>
                    <a:pt x="963955" y="93944"/>
                  </a:lnTo>
                  <a:lnTo>
                    <a:pt x="958351" y="95768"/>
                  </a:lnTo>
                  <a:lnTo>
                    <a:pt x="952746" y="97600"/>
                  </a:lnTo>
                  <a:lnTo>
                    <a:pt x="947142" y="99439"/>
                  </a:lnTo>
                  <a:lnTo>
                    <a:pt x="941538" y="101283"/>
                  </a:lnTo>
                  <a:lnTo>
                    <a:pt x="935933" y="103132"/>
                  </a:lnTo>
                  <a:lnTo>
                    <a:pt x="930329" y="104984"/>
                  </a:lnTo>
                  <a:lnTo>
                    <a:pt x="924724" y="106839"/>
                  </a:lnTo>
                  <a:lnTo>
                    <a:pt x="919120" y="108695"/>
                  </a:lnTo>
                  <a:lnTo>
                    <a:pt x="913516" y="110551"/>
                  </a:lnTo>
                  <a:lnTo>
                    <a:pt x="907911" y="112407"/>
                  </a:lnTo>
                  <a:lnTo>
                    <a:pt x="902307" y="114262"/>
                  </a:lnTo>
                  <a:lnTo>
                    <a:pt x="896702" y="116113"/>
                  </a:lnTo>
                  <a:lnTo>
                    <a:pt x="891098" y="117962"/>
                  </a:lnTo>
                  <a:lnTo>
                    <a:pt x="885494" y="119806"/>
                  </a:lnTo>
                  <a:lnTo>
                    <a:pt x="879889" y="121646"/>
                  </a:lnTo>
                  <a:lnTo>
                    <a:pt x="874285" y="123479"/>
                  </a:lnTo>
                  <a:lnTo>
                    <a:pt x="868680" y="125306"/>
                  </a:lnTo>
                  <a:lnTo>
                    <a:pt x="863076" y="127126"/>
                  </a:lnTo>
                  <a:lnTo>
                    <a:pt x="857472" y="128938"/>
                  </a:lnTo>
                  <a:lnTo>
                    <a:pt x="851867" y="130741"/>
                  </a:lnTo>
                  <a:lnTo>
                    <a:pt x="846263" y="132536"/>
                  </a:lnTo>
                  <a:lnTo>
                    <a:pt x="840658" y="134321"/>
                  </a:lnTo>
                  <a:lnTo>
                    <a:pt x="835054" y="136096"/>
                  </a:lnTo>
                  <a:lnTo>
                    <a:pt x="829450" y="137860"/>
                  </a:lnTo>
                  <a:lnTo>
                    <a:pt x="823845" y="139614"/>
                  </a:lnTo>
                  <a:lnTo>
                    <a:pt x="818241" y="141357"/>
                  </a:lnTo>
                  <a:lnTo>
                    <a:pt x="812636" y="143088"/>
                  </a:lnTo>
                  <a:lnTo>
                    <a:pt x="807032" y="144808"/>
                  </a:lnTo>
                  <a:lnTo>
                    <a:pt x="801428" y="146516"/>
                  </a:lnTo>
                  <a:lnTo>
                    <a:pt x="795823" y="148212"/>
                  </a:lnTo>
                  <a:lnTo>
                    <a:pt x="790219" y="149896"/>
                  </a:lnTo>
                  <a:lnTo>
                    <a:pt x="784615" y="151569"/>
                  </a:lnTo>
                  <a:lnTo>
                    <a:pt x="779010" y="153229"/>
                  </a:lnTo>
                  <a:lnTo>
                    <a:pt x="773406" y="154877"/>
                  </a:lnTo>
                  <a:lnTo>
                    <a:pt x="767801" y="156513"/>
                  </a:lnTo>
                  <a:lnTo>
                    <a:pt x="762197" y="158137"/>
                  </a:lnTo>
                  <a:lnTo>
                    <a:pt x="756593" y="159750"/>
                  </a:lnTo>
                  <a:lnTo>
                    <a:pt x="750988" y="161350"/>
                  </a:lnTo>
                  <a:lnTo>
                    <a:pt x="745384" y="162940"/>
                  </a:lnTo>
                  <a:lnTo>
                    <a:pt x="739779" y="164518"/>
                  </a:lnTo>
                  <a:lnTo>
                    <a:pt x="734175" y="166085"/>
                  </a:lnTo>
                  <a:lnTo>
                    <a:pt x="728571" y="167642"/>
                  </a:lnTo>
                  <a:lnTo>
                    <a:pt x="722966" y="169187"/>
                  </a:lnTo>
                  <a:lnTo>
                    <a:pt x="717362" y="170723"/>
                  </a:lnTo>
                  <a:lnTo>
                    <a:pt x="711757" y="172249"/>
                  </a:lnTo>
                  <a:lnTo>
                    <a:pt x="706153" y="173765"/>
                  </a:lnTo>
                  <a:lnTo>
                    <a:pt x="700549" y="175272"/>
                  </a:lnTo>
                  <a:lnTo>
                    <a:pt x="694944" y="176770"/>
                  </a:lnTo>
                  <a:lnTo>
                    <a:pt x="689340" y="178260"/>
                  </a:lnTo>
                  <a:lnTo>
                    <a:pt x="683735" y="179742"/>
                  </a:lnTo>
                  <a:lnTo>
                    <a:pt x="678131" y="181216"/>
                  </a:lnTo>
                  <a:lnTo>
                    <a:pt x="672527" y="182682"/>
                  </a:lnTo>
                  <a:lnTo>
                    <a:pt x="666922" y="184142"/>
                  </a:lnTo>
                  <a:lnTo>
                    <a:pt x="661318" y="185595"/>
                  </a:lnTo>
                  <a:lnTo>
                    <a:pt x="655713" y="187043"/>
                  </a:lnTo>
                  <a:lnTo>
                    <a:pt x="650109" y="188484"/>
                  </a:lnTo>
                  <a:lnTo>
                    <a:pt x="644505" y="189921"/>
                  </a:lnTo>
                  <a:lnTo>
                    <a:pt x="638900" y="191352"/>
                  </a:lnTo>
                  <a:lnTo>
                    <a:pt x="633296" y="192780"/>
                  </a:lnTo>
                  <a:lnTo>
                    <a:pt x="627692" y="194204"/>
                  </a:lnTo>
                  <a:lnTo>
                    <a:pt x="622087" y="195624"/>
                  </a:lnTo>
                  <a:lnTo>
                    <a:pt x="616483" y="197041"/>
                  </a:lnTo>
                  <a:lnTo>
                    <a:pt x="610878" y="198457"/>
                  </a:lnTo>
                  <a:lnTo>
                    <a:pt x="605274" y="199870"/>
                  </a:lnTo>
                  <a:lnTo>
                    <a:pt x="599670" y="201282"/>
                  </a:lnTo>
                  <a:lnTo>
                    <a:pt x="594065" y="202693"/>
                  </a:lnTo>
                  <a:lnTo>
                    <a:pt x="588461" y="204103"/>
                  </a:lnTo>
                  <a:lnTo>
                    <a:pt x="582856" y="205514"/>
                  </a:lnTo>
                  <a:lnTo>
                    <a:pt x="577252" y="206925"/>
                  </a:lnTo>
                  <a:lnTo>
                    <a:pt x="571648" y="208337"/>
                  </a:lnTo>
                  <a:lnTo>
                    <a:pt x="566043" y="209751"/>
                  </a:lnTo>
                  <a:lnTo>
                    <a:pt x="560439" y="211168"/>
                  </a:lnTo>
                  <a:lnTo>
                    <a:pt x="554834" y="212587"/>
                  </a:lnTo>
                  <a:lnTo>
                    <a:pt x="549230" y="214009"/>
                  </a:lnTo>
                  <a:lnTo>
                    <a:pt x="543626" y="215436"/>
                  </a:lnTo>
                  <a:lnTo>
                    <a:pt x="538021" y="216867"/>
                  </a:lnTo>
                  <a:lnTo>
                    <a:pt x="532417" y="218303"/>
                  </a:lnTo>
                  <a:lnTo>
                    <a:pt x="526812" y="219745"/>
                  </a:lnTo>
                  <a:lnTo>
                    <a:pt x="521208" y="221193"/>
                  </a:lnTo>
                  <a:lnTo>
                    <a:pt x="515604" y="222649"/>
                  </a:lnTo>
                  <a:lnTo>
                    <a:pt x="509999" y="224112"/>
                  </a:lnTo>
                  <a:lnTo>
                    <a:pt x="504395" y="225584"/>
                  </a:lnTo>
                  <a:lnTo>
                    <a:pt x="498790" y="227065"/>
                  </a:lnTo>
                  <a:lnTo>
                    <a:pt x="493186" y="228557"/>
                  </a:lnTo>
                  <a:lnTo>
                    <a:pt x="487582" y="230059"/>
                  </a:lnTo>
                  <a:lnTo>
                    <a:pt x="481977" y="231572"/>
                  </a:lnTo>
                  <a:lnTo>
                    <a:pt x="476373" y="233099"/>
                  </a:lnTo>
                  <a:lnTo>
                    <a:pt x="470769" y="234639"/>
                  </a:lnTo>
                  <a:lnTo>
                    <a:pt x="465164" y="236193"/>
                  </a:lnTo>
                  <a:lnTo>
                    <a:pt x="459560" y="237763"/>
                  </a:lnTo>
                  <a:lnTo>
                    <a:pt x="453955" y="239349"/>
                  </a:lnTo>
                  <a:lnTo>
                    <a:pt x="448351" y="240953"/>
                  </a:lnTo>
                  <a:lnTo>
                    <a:pt x="442747" y="242575"/>
                  </a:lnTo>
                  <a:lnTo>
                    <a:pt x="437142" y="244217"/>
                  </a:lnTo>
                  <a:lnTo>
                    <a:pt x="431538" y="245880"/>
                  </a:lnTo>
                  <a:lnTo>
                    <a:pt x="425933" y="247566"/>
                  </a:lnTo>
                  <a:lnTo>
                    <a:pt x="420329" y="249276"/>
                  </a:lnTo>
                  <a:lnTo>
                    <a:pt x="414725" y="251011"/>
                  </a:lnTo>
                  <a:lnTo>
                    <a:pt x="409120" y="252772"/>
                  </a:lnTo>
                  <a:lnTo>
                    <a:pt x="403516" y="254562"/>
                  </a:lnTo>
                  <a:lnTo>
                    <a:pt x="397911" y="256382"/>
                  </a:lnTo>
                  <a:lnTo>
                    <a:pt x="392307" y="258234"/>
                  </a:lnTo>
                  <a:lnTo>
                    <a:pt x="386703" y="260120"/>
                  </a:lnTo>
                  <a:lnTo>
                    <a:pt x="381098" y="262041"/>
                  </a:lnTo>
                  <a:lnTo>
                    <a:pt x="375494" y="264000"/>
                  </a:lnTo>
                  <a:lnTo>
                    <a:pt x="369889" y="265999"/>
                  </a:lnTo>
                  <a:lnTo>
                    <a:pt x="364285" y="268040"/>
                  </a:lnTo>
                  <a:lnTo>
                    <a:pt x="358681" y="270126"/>
                  </a:lnTo>
                  <a:lnTo>
                    <a:pt x="353076" y="272260"/>
                  </a:lnTo>
                  <a:lnTo>
                    <a:pt x="347472" y="274443"/>
                  </a:lnTo>
                  <a:lnTo>
                    <a:pt x="341867" y="276679"/>
                  </a:lnTo>
                  <a:lnTo>
                    <a:pt x="336263" y="278970"/>
                  </a:lnTo>
                  <a:lnTo>
                    <a:pt x="330659" y="281321"/>
                  </a:lnTo>
                  <a:lnTo>
                    <a:pt x="325054" y="283733"/>
                  </a:lnTo>
                  <a:lnTo>
                    <a:pt x="319450" y="286211"/>
                  </a:lnTo>
                  <a:lnTo>
                    <a:pt x="313846" y="288758"/>
                  </a:lnTo>
                  <a:lnTo>
                    <a:pt x="308241" y="291378"/>
                  </a:lnTo>
                  <a:lnTo>
                    <a:pt x="302637" y="294074"/>
                  </a:lnTo>
                  <a:lnTo>
                    <a:pt x="297032" y="296852"/>
                  </a:lnTo>
                  <a:lnTo>
                    <a:pt x="291428" y="299714"/>
                  </a:lnTo>
                  <a:lnTo>
                    <a:pt x="285824" y="302665"/>
                  </a:lnTo>
                  <a:lnTo>
                    <a:pt x="280219" y="305711"/>
                  </a:lnTo>
                  <a:lnTo>
                    <a:pt x="274615" y="308855"/>
                  </a:lnTo>
                  <a:lnTo>
                    <a:pt x="269010" y="312103"/>
                  </a:lnTo>
                  <a:lnTo>
                    <a:pt x="263406" y="315460"/>
                  </a:lnTo>
                  <a:lnTo>
                    <a:pt x="257802" y="318930"/>
                  </a:lnTo>
                  <a:lnTo>
                    <a:pt x="252197" y="322519"/>
                  </a:lnTo>
                  <a:lnTo>
                    <a:pt x="246593" y="326232"/>
                  </a:lnTo>
                  <a:lnTo>
                    <a:pt x="240988" y="330076"/>
                  </a:lnTo>
                  <a:lnTo>
                    <a:pt x="235384" y="334055"/>
                  </a:lnTo>
                  <a:lnTo>
                    <a:pt x="229780" y="338174"/>
                  </a:lnTo>
                  <a:lnTo>
                    <a:pt x="224175" y="342440"/>
                  </a:lnTo>
                  <a:lnTo>
                    <a:pt x="218571" y="346858"/>
                  </a:lnTo>
                  <a:lnTo>
                    <a:pt x="212966" y="351434"/>
                  </a:lnTo>
                  <a:lnTo>
                    <a:pt x="207362" y="356171"/>
                  </a:lnTo>
                  <a:lnTo>
                    <a:pt x="201758" y="361077"/>
                  </a:lnTo>
                  <a:lnTo>
                    <a:pt x="196153" y="366154"/>
                  </a:lnTo>
                  <a:lnTo>
                    <a:pt x="190549" y="371409"/>
                  </a:lnTo>
                  <a:lnTo>
                    <a:pt x="184944" y="376844"/>
                  </a:lnTo>
                  <a:lnTo>
                    <a:pt x="179340" y="382464"/>
                  </a:lnTo>
                  <a:lnTo>
                    <a:pt x="173736" y="388272"/>
                  </a:lnTo>
                  <a:lnTo>
                    <a:pt x="168131" y="394270"/>
                  </a:lnTo>
                  <a:lnTo>
                    <a:pt x="162527" y="400459"/>
                  </a:lnTo>
                  <a:lnTo>
                    <a:pt x="156923" y="406841"/>
                  </a:lnTo>
                  <a:lnTo>
                    <a:pt x="151318" y="413416"/>
                  </a:lnTo>
                  <a:lnTo>
                    <a:pt x="145714" y="420183"/>
                  </a:lnTo>
                  <a:lnTo>
                    <a:pt x="140109" y="427139"/>
                  </a:lnTo>
                  <a:lnTo>
                    <a:pt x="134505" y="434281"/>
                  </a:lnTo>
                  <a:lnTo>
                    <a:pt x="128901" y="441606"/>
                  </a:lnTo>
                  <a:lnTo>
                    <a:pt x="123296" y="449106"/>
                  </a:lnTo>
                  <a:lnTo>
                    <a:pt x="117692" y="456776"/>
                  </a:lnTo>
                  <a:lnTo>
                    <a:pt x="112087" y="464606"/>
                  </a:lnTo>
                  <a:lnTo>
                    <a:pt x="106483" y="472587"/>
                  </a:lnTo>
                  <a:lnTo>
                    <a:pt x="100879" y="480708"/>
                  </a:lnTo>
                  <a:lnTo>
                    <a:pt x="95274" y="488955"/>
                  </a:lnTo>
                  <a:lnTo>
                    <a:pt x="89670" y="497315"/>
                  </a:lnTo>
                  <a:lnTo>
                    <a:pt x="84065" y="505772"/>
                  </a:lnTo>
                  <a:lnTo>
                    <a:pt x="78461" y="514311"/>
                  </a:lnTo>
                  <a:lnTo>
                    <a:pt x="72857" y="522913"/>
                  </a:lnTo>
                  <a:lnTo>
                    <a:pt x="67252" y="531560"/>
                  </a:lnTo>
                  <a:lnTo>
                    <a:pt x="61648" y="540233"/>
                  </a:lnTo>
                  <a:lnTo>
                    <a:pt x="56043" y="548911"/>
                  </a:lnTo>
                  <a:lnTo>
                    <a:pt x="50439" y="557575"/>
                  </a:lnTo>
                  <a:lnTo>
                    <a:pt x="44835" y="566204"/>
                  </a:lnTo>
                  <a:lnTo>
                    <a:pt x="39230" y="574778"/>
                  </a:lnTo>
                  <a:lnTo>
                    <a:pt x="33626" y="583276"/>
                  </a:lnTo>
                  <a:lnTo>
                    <a:pt x="28021" y="591678"/>
                  </a:lnTo>
                  <a:lnTo>
                    <a:pt x="22417" y="599965"/>
                  </a:lnTo>
                  <a:lnTo>
                    <a:pt x="16813" y="608119"/>
                  </a:lnTo>
                  <a:lnTo>
                    <a:pt x="11208" y="616122"/>
                  </a:lnTo>
                  <a:lnTo>
                    <a:pt x="5604" y="623958"/>
                  </a:lnTo>
                  <a:lnTo>
                    <a:pt x="0" y="631611"/>
                  </a:lnTo>
                  <a:close/>
                </a:path>
              </a:pathLst>
            </a:custGeom>
            <a:solidFill>
              <a:srgbClr val="00DEE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2691486" y="1849082"/>
              <a:ext cx="1883076" cy="620783"/>
            </a:xfrm>
            <a:custGeom>
              <a:avLst/>
              <a:pathLst>
                <a:path w="1883076" h="620783">
                  <a:moveTo>
                    <a:pt x="0" y="620783"/>
                  </a:moveTo>
                  <a:lnTo>
                    <a:pt x="5604" y="612475"/>
                  </a:lnTo>
                  <a:lnTo>
                    <a:pt x="11208" y="603962"/>
                  </a:lnTo>
                  <a:lnTo>
                    <a:pt x="16813" y="595259"/>
                  </a:lnTo>
                  <a:lnTo>
                    <a:pt x="22417" y="586384"/>
                  </a:lnTo>
                  <a:lnTo>
                    <a:pt x="28021" y="577355"/>
                  </a:lnTo>
                  <a:lnTo>
                    <a:pt x="33626" y="568192"/>
                  </a:lnTo>
                  <a:lnTo>
                    <a:pt x="39230" y="558916"/>
                  </a:lnTo>
                  <a:lnTo>
                    <a:pt x="44835" y="549547"/>
                  </a:lnTo>
                  <a:lnTo>
                    <a:pt x="50439" y="540108"/>
                  </a:lnTo>
                  <a:lnTo>
                    <a:pt x="56043" y="530620"/>
                  </a:lnTo>
                  <a:lnTo>
                    <a:pt x="61648" y="521106"/>
                  </a:lnTo>
                  <a:lnTo>
                    <a:pt x="67252" y="511587"/>
                  </a:lnTo>
                  <a:lnTo>
                    <a:pt x="72857" y="502085"/>
                  </a:lnTo>
                  <a:lnTo>
                    <a:pt x="78461" y="492621"/>
                  </a:lnTo>
                  <a:lnTo>
                    <a:pt x="84065" y="483215"/>
                  </a:lnTo>
                  <a:lnTo>
                    <a:pt x="89670" y="473886"/>
                  </a:lnTo>
                  <a:lnTo>
                    <a:pt x="95274" y="464652"/>
                  </a:lnTo>
                  <a:lnTo>
                    <a:pt x="100879" y="455529"/>
                  </a:lnTo>
                  <a:lnTo>
                    <a:pt x="106483" y="446534"/>
                  </a:lnTo>
                  <a:lnTo>
                    <a:pt x="112087" y="437681"/>
                  </a:lnTo>
                  <a:lnTo>
                    <a:pt x="117692" y="428981"/>
                  </a:lnTo>
                  <a:lnTo>
                    <a:pt x="123296" y="420446"/>
                  </a:lnTo>
                  <a:lnTo>
                    <a:pt x="128901" y="412086"/>
                  </a:lnTo>
                  <a:lnTo>
                    <a:pt x="134505" y="403908"/>
                  </a:lnTo>
                  <a:lnTo>
                    <a:pt x="140109" y="395919"/>
                  </a:lnTo>
                  <a:lnTo>
                    <a:pt x="145714" y="388125"/>
                  </a:lnTo>
                  <a:lnTo>
                    <a:pt x="151318" y="380529"/>
                  </a:lnTo>
                  <a:lnTo>
                    <a:pt x="156923" y="373134"/>
                  </a:lnTo>
                  <a:lnTo>
                    <a:pt x="162527" y="365941"/>
                  </a:lnTo>
                  <a:lnTo>
                    <a:pt x="168131" y="358952"/>
                  </a:lnTo>
                  <a:lnTo>
                    <a:pt x="173736" y="352165"/>
                  </a:lnTo>
                  <a:lnTo>
                    <a:pt x="179340" y="345579"/>
                  </a:lnTo>
                  <a:lnTo>
                    <a:pt x="184944" y="339192"/>
                  </a:lnTo>
                  <a:lnTo>
                    <a:pt x="190549" y="333000"/>
                  </a:lnTo>
                  <a:lnTo>
                    <a:pt x="196153" y="327002"/>
                  </a:lnTo>
                  <a:lnTo>
                    <a:pt x="201758" y="321191"/>
                  </a:lnTo>
                  <a:lnTo>
                    <a:pt x="207362" y="315564"/>
                  </a:lnTo>
                  <a:lnTo>
                    <a:pt x="212966" y="310117"/>
                  </a:lnTo>
                  <a:lnTo>
                    <a:pt x="218571" y="304843"/>
                  </a:lnTo>
                  <a:lnTo>
                    <a:pt x="224175" y="299738"/>
                  </a:lnTo>
                  <a:lnTo>
                    <a:pt x="229780" y="294796"/>
                  </a:lnTo>
                  <a:lnTo>
                    <a:pt x="235384" y="290011"/>
                  </a:lnTo>
                  <a:lnTo>
                    <a:pt x="240988" y="285378"/>
                  </a:lnTo>
                  <a:lnTo>
                    <a:pt x="246593" y="280891"/>
                  </a:lnTo>
                  <a:lnTo>
                    <a:pt x="252197" y="276544"/>
                  </a:lnTo>
                  <a:lnTo>
                    <a:pt x="257802" y="272332"/>
                  </a:lnTo>
                  <a:lnTo>
                    <a:pt x="263406" y="268249"/>
                  </a:lnTo>
                  <a:lnTo>
                    <a:pt x="269010" y="264290"/>
                  </a:lnTo>
                  <a:lnTo>
                    <a:pt x="274615" y="260449"/>
                  </a:lnTo>
                  <a:lnTo>
                    <a:pt x="280219" y="256722"/>
                  </a:lnTo>
                  <a:lnTo>
                    <a:pt x="285824" y="253102"/>
                  </a:lnTo>
                  <a:lnTo>
                    <a:pt x="291428" y="249585"/>
                  </a:lnTo>
                  <a:lnTo>
                    <a:pt x="297032" y="246167"/>
                  </a:lnTo>
                  <a:lnTo>
                    <a:pt x="302637" y="242843"/>
                  </a:lnTo>
                  <a:lnTo>
                    <a:pt x="308241" y="239608"/>
                  </a:lnTo>
                  <a:lnTo>
                    <a:pt x="313846" y="236459"/>
                  </a:lnTo>
                  <a:lnTo>
                    <a:pt x="319450" y="233391"/>
                  </a:lnTo>
                  <a:lnTo>
                    <a:pt x="325054" y="230400"/>
                  </a:lnTo>
                  <a:lnTo>
                    <a:pt x="330659" y="227482"/>
                  </a:lnTo>
                  <a:lnTo>
                    <a:pt x="336263" y="224635"/>
                  </a:lnTo>
                  <a:lnTo>
                    <a:pt x="341867" y="221855"/>
                  </a:lnTo>
                  <a:lnTo>
                    <a:pt x="347472" y="219139"/>
                  </a:lnTo>
                  <a:lnTo>
                    <a:pt x="353076" y="216483"/>
                  </a:lnTo>
                  <a:lnTo>
                    <a:pt x="358681" y="213884"/>
                  </a:lnTo>
                  <a:lnTo>
                    <a:pt x="364285" y="211341"/>
                  </a:lnTo>
                  <a:lnTo>
                    <a:pt x="369889" y="208850"/>
                  </a:lnTo>
                  <a:lnTo>
                    <a:pt x="375494" y="206409"/>
                  </a:lnTo>
                  <a:lnTo>
                    <a:pt x="381098" y="204016"/>
                  </a:lnTo>
                  <a:lnTo>
                    <a:pt x="386703" y="201668"/>
                  </a:lnTo>
                  <a:lnTo>
                    <a:pt x="392307" y="199364"/>
                  </a:lnTo>
                  <a:lnTo>
                    <a:pt x="397911" y="197101"/>
                  </a:lnTo>
                  <a:lnTo>
                    <a:pt x="403516" y="194877"/>
                  </a:lnTo>
                  <a:lnTo>
                    <a:pt x="409120" y="192691"/>
                  </a:lnTo>
                  <a:lnTo>
                    <a:pt x="414725" y="190542"/>
                  </a:lnTo>
                  <a:lnTo>
                    <a:pt x="420329" y="188427"/>
                  </a:lnTo>
                  <a:lnTo>
                    <a:pt x="425933" y="186345"/>
                  </a:lnTo>
                  <a:lnTo>
                    <a:pt x="431538" y="184294"/>
                  </a:lnTo>
                  <a:lnTo>
                    <a:pt x="437142" y="182274"/>
                  </a:lnTo>
                  <a:lnTo>
                    <a:pt x="442747" y="180283"/>
                  </a:lnTo>
                  <a:lnTo>
                    <a:pt x="448351" y="178321"/>
                  </a:lnTo>
                  <a:lnTo>
                    <a:pt x="453955" y="176385"/>
                  </a:lnTo>
                  <a:lnTo>
                    <a:pt x="459560" y="174474"/>
                  </a:lnTo>
                  <a:lnTo>
                    <a:pt x="465164" y="172589"/>
                  </a:lnTo>
                  <a:lnTo>
                    <a:pt x="470769" y="170727"/>
                  </a:lnTo>
                  <a:lnTo>
                    <a:pt x="476373" y="168888"/>
                  </a:lnTo>
                  <a:lnTo>
                    <a:pt x="481977" y="167072"/>
                  </a:lnTo>
                  <a:lnTo>
                    <a:pt x="487582" y="165276"/>
                  </a:lnTo>
                  <a:lnTo>
                    <a:pt x="493186" y="163502"/>
                  </a:lnTo>
                  <a:lnTo>
                    <a:pt x="498790" y="161747"/>
                  </a:lnTo>
                  <a:lnTo>
                    <a:pt x="504395" y="160011"/>
                  </a:lnTo>
                  <a:lnTo>
                    <a:pt x="509999" y="158294"/>
                  </a:lnTo>
                  <a:lnTo>
                    <a:pt x="515604" y="156595"/>
                  </a:lnTo>
                  <a:lnTo>
                    <a:pt x="521208" y="154913"/>
                  </a:lnTo>
                  <a:lnTo>
                    <a:pt x="526812" y="153247"/>
                  </a:lnTo>
                  <a:lnTo>
                    <a:pt x="532417" y="151598"/>
                  </a:lnTo>
                  <a:lnTo>
                    <a:pt x="538021" y="149965"/>
                  </a:lnTo>
                  <a:lnTo>
                    <a:pt x="543626" y="148347"/>
                  </a:lnTo>
                  <a:lnTo>
                    <a:pt x="549230" y="146744"/>
                  </a:lnTo>
                  <a:lnTo>
                    <a:pt x="554834" y="145155"/>
                  </a:lnTo>
                  <a:lnTo>
                    <a:pt x="560439" y="143580"/>
                  </a:lnTo>
                  <a:lnTo>
                    <a:pt x="566043" y="142018"/>
                  </a:lnTo>
                  <a:lnTo>
                    <a:pt x="571648" y="140470"/>
                  </a:lnTo>
                  <a:lnTo>
                    <a:pt x="577252" y="138934"/>
                  </a:lnTo>
                  <a:lnTo>
                    <a:pt x="582856" y="137410"/>
                  </a:lnTo>
                  <a:lnTo>
                    <a:pt x="588461" y="135899"/>
                  </a:lnTo>
                  <a:lnTo>
                    <a:pt x="594065" y="134399"/>
                  </a:lnTo>
                  <a:lnTo>
                    <a:pt x="599670" y="132910"/>
                  </a:lnTo>
                  <a:lnTo>
                    <a:pt x="605274" y="131433"/>
                  </a:lnTo>
                  <a:lnTo>
                    <a:pt x="610878" y="129965"/>
                  </a:lnTo>
                  <a:lnTo>
                    <a:pt x="616483" y="128509"/>
                  </a:lnTo>
                  <a:lnTo>
                    <a:pt x="622087" y="127062"/>
                  </a:lnTo>
                  <a:lnTo>
                    <a:pt x="627692" y="125625"/>
                  </a:lnTo>
                  <a:lnTo>
                    <a:pt x="633296" y="124197"/>
                  </a:lnTo>
                  <a:lnTo>
                    <a:pt x="638900" y="122778"/>
                  </a:lnTo>
                  <a:lnTo>
                    <a:pt x="644505" y="121368"/>
                  </a:lnTo>
                  <a:lnTo>
                    <a:pt x="650109" y="119967"/>
                  </a:lnTo>
                  <a:lnTo>
                    <a:pt x="655713" y="118574"/>
                  </a:lnTo>
                  <a:lnTo>
                    <a:pt x="661318" y="117189"/>
                  </a:lnTo>
                  <a:lnTo>
                    <a:pt x="666922" y="115812"/>
                  </a:lnTo>
                  <a:lnTo>
                    <a:pt x="672527" y="114442"/>
                  </a:lnTo>
                  <a:lnTo>
                    <a:pt x="678131" y="113080"/>
                  </a:lnTo>
                  <a:lnTo>
                    <a:pt x="683735" y="111724"/>
                  </a:lnTo>
                  <a:lnTo>
                    <a:pt x="689340" y="110376"/>
                  </a:lnTo>
                  <a:lnTo>
                    <a:pt x="694944" y="109034"/>
                  </a:lnTo>
                  <a:lnTo>
                    <a:pt x="700549" y="107698"/>
                  </a:lnTo>
                  <a:lnTo>
                    <a:pt x="706153" y="106368"/>
                  </a:lnTo>
                  <a:lnTo>
                    <a:pt x="711757" y="105044"/>
                  </a:lnTo>
                  <a:lnTo>
                    <a:pt x="717362" y="103726"/>
                  </a:lnTo>
                  <a:lnTo>
                    <a:pt x="722966" y="102414"/>
                  </a:lnTo>
                  <a:lnTo>
                    <a:pt x="728571" y="101106"/>
                  </a:lnTo>
                  <a:lnTo>
                    <a:pt x="734175" y="99804"/>
                  </a:lnTo>
                  <a:lnTo>
                    <a:pt x="739779" y="98507"/>
                  </a:lnTo>
                  <a:lnTo>
                    <a:pt x="745384" y="97215"/>
                  </a:lnTo>
                  <a:lnTo>
                    <a:pt x="750988" y="95927"/>
                  </a:lnTo>
                  <a:lnTo>
                    <a:pt x="756593" y="94644"/>
                  </a:lnTo>
                  <a:lnTo>
                    <a:pt x="762197" y="93366"/>
                  </a:lnTo>
                  <a:lnTo>
                    <a:pt x="767801" y="92091"/>
                  </a:lnTo>
                  <a:lnTo>
                    <a:pt x="773406" y="90821"/>
                  </a:lnTo>
                  <a:lnTo>
                    <a:pt x="779010" y="89555"/>
                  </a:lnTo>
                  <a:lnTo>
                    <a:pt x="784615" y="88293"/>
                  </a:lnTo>
                  <a:lnTo>
                    <a:pt x="790219" y="87035"/>
                  </a:lnTo>
                  <a:lnTo>
                    <a:pt x="795823" y="85782"/>
                  </a:lnTo>
                  <a:lnTo>
                    <a:pt x="801428" y="84532"/>
                  </a:lnTo>
                  <a:lnTo>
                    <a:pt x="807032" y="83286"/>
                  </a:lnTo>
                  <a:lnTo>
                    <a:pt x="812636" y="82044"/>
                  </a:lnTo>
                  <a:lnTo>
                    <a:pt x="818241" y="80806"/>
                  </a:lnTo>
                  <a:lnTo>
                    <a:pt x="823845" y="79573"/>
                  </a:lnTo>
                  <a:lnTo>
                    <a:pt x="829450" y="78343"/>
                  </a:lnTo>
                  <a:lnTo>
                    <a:pt x="835054" y="77118"/>
                  </a:lnTo>
                  <a:lnTo>
                    <a:pt x="840658" y="75897"/>
                  </a:lnTo>
                  <a:lnTo>
                    <a:pt x="846263" y="74681"/>
                  </a:lnTo>
                  <a:lnTo>
                    <a:pt x="851867" y="73469"/>
                  </a:lnTo>
                  <a:lnTo>
                    <a:pt x="857472" y="72263"/>
                  </a:lnTo>
                  <a:lnTo>
                    <a:pt x="863076" y="71061"/>
                  </a:lnTo>
                  <a:lnTo>
                    <a:pt x="868680" y="69865"/>
                  </a:lnTo>
                  <a:lnTo>
                    <a:pt x="874285" y="68674"/>
                  </a:lnTo>
                  <a:lnTo>
                    <a:pt x="879889" y="67489"/>
                  </a:lnTo>
                  <a:lnTo>
                    <a:pt x="885494" y="66310"/>
                  </a:lnTo>
                  <a:lnTo>
                    <a:pt x="891098" y="65137"/>
                  </a:lnTo>
                  <a:lnTo>
                    <a:pt x="896702" y="63971"/>
                  </a:lnTo>
                  <a:lnTo>
                    <a:pt x="902307" y="62812"/>
                  </a:lnTo>
                  <a:lnTo>
                    <a:pt x="907911" y="61660"/>
                  </a:lnTo>
                  <a:lnTo>
                    <a:pt x="913516" y="60516"/>
                  </a:lnTo>
                  <a:lnTo>
                    <a:pt x="919120" y="59379"/>
                  </a:lnTo>
                  <a:lnTo>
                    <a:pt x="924724" y="58251"/>
                  </a:lnTo>
                  <a:lnTo>
                    <a:pt x="930329" y="57132"/>
                  </a:lnTo>
                  <a:lnTo>
                    <a:pt x="935933" y="56022"/>
                  </a:lnTo>
                  <a:lnTo>
                    <a:pt x="941538" y="54920"/>
                  </a:lnTo>
                  <a:lnTo>
                    <a:pt x="947142" y="53829"/>
                  </a:lnTo>
                  <a:lnTo>
                    <a:pt x="952746" y="52748"/>
                  </a:lnTo>
                  <a:lnTo>
                    <a:pt x="958351" y="51677"/>
                  </a:lnTo>
                  <a:lnTo>
                    <a:pt x="963955" y="50618"/>
                  </a:lnTo>
                  <a:lnTo>
                    <a:pt x="969559" y="49569"/>
                  </a:lnTo>
                  <a:lnTo>
                    <a:pt x="975164" y="48532"/>
                  </a:lnTo>
                  <a:lnTo>
                    <a:pt x="980768" y="47507"/>
                  </a:lnTo>
                  <a:lnTo>
                    <a:pt x="986373" y="46494"/>
                  </a:lnTo>
                  <a:lnTo>
                    <a:pt x="991977" y="45494"/>
                  </a:lnTo>
                  <a:lnTo>
                    <a:pt x="997581" y="44507"/>
                  </a:lnTo>
                  <a:lnTo>
                    <a:pt x="1003186" y="43533"/>
                  </a:lnTo>
                  <a:lnTo>
                    <a:pt x="1008790" y="42573"/>
                  </a:lnTo>
                  <a:lnTo>
                    <a:pt x="1014395" y="41626"/>
                  </a:lnTo>
                  <a:lnTo>
                    <a:pt x="1019999" y="40693"/>
                  </a:lnTo>
                  <a:lnTo>
                    <a:pt x="1025603" y="39775"/>
                  </a:lnTo>
                  <a:lnTo>
                    <a:pt x="1031208" y="38871"/>
                  </a:lnTo>
                  <a:lnTo>
                    <a:pt x="1036812" y="37982"/>
                  </a:lnTo>
                  <a:lnTo>
                    <a:pt x="1042417" y="37108"/>
                  </a:lnTo>
                  <a:lnTo>
                    <a:pt x="1048021" y="36248"/>
                  </a:lnTo>
                  <a:lnTo>
                    <a:pt x="1053625" y="35404"/>
                  </a:lnTo>
                  <a:lnTo>
                    <a:pt x="1059230" y="34575"/>
                  </a:lnTo>
                  <a:lnTo>
                    <a:pt x="1064834" y="33762"/>
                  </a:lnTo>
                  <a:lnTo>
                    <a:pt x="1070439" y="32964"/>
                  </a:lnTo>
                  <a:lnTo>
                    <a:pt x="1076043" y="32182"/>
                  </a:lnTo>
                  <a:lnTo>
                    <a:pt x="1081647" y="31415"/>
                  </a:lnTo>
                  <a:lnTo>
                    <a:pt x="1087252" y="30663"/>
                  </a:lnTo>
                  <a:lnTo>
                    <a:pt x="1092856" y="29928"/>
                  </a:lnTo>
                  <a:lnTo>
                    <a:pt x="1098461" y="29207"/>
                  </a:lnTo>
                  <a:lnTo>
                    <a:pt x="1104065" y="28502"/>
                  </a:lnTo>
                  <a:lnTo>
                    <a:pt x="1109669" y="27813"/>
                  </a:lnTo>
                  <a:lnTo>
                    <a:pt x="1115274" y="27139"/>
                  </a:lnTo>
                  <a:lnTo>
                    <a:pt x="1120878" y="26480"/>
                  </a:lnTo>
                  <a:lnTo>
                    <a:pt x="1126482" y="25836"/>
                  </a:lnTo>
                  <a:lnTo>
                    <a:pt x="1132087" y="25207"/>
                  </a:lnTo>
                  <a:lnTo>
                    <a:pt x="1137691" y="24592"/>
                  </a:lnTo>
                  <a:lnTo>
                    <a:pt x="1143296" y="23993"/>
                  </a:lnTo>
                  <a:lnTo>
                    <a:pt x="1148900" y="23407"/>
                  </a:lnTo>
                  <a:lnTo>
                    <a:pt x="1154504" y="22836"/>
                  </a:lnTo>
                  <a:lnTo>
                    <a:pt x="1160109" y="22279"/>
                  </a:lnTo>
                  <a:lnTo>
                    <a:pt x="1165713" y="21736"/>
                  </a:lnTo>
                  <a:lnTo>
                    <a:pt x="1171318" y="21207"/>
                  </a:lnTo>
                  <a:lnTo>
                    <a:pt x="1176922" y="20690"/>
                  </a:lnTo>
                  <a:lnTo>
                    <a:pt x="1182526" y="20187"/>
                  </a:lnTo>
                  <a:lnTo>
                    <a:pt x="1188131" y="19697"/>
                  </a:lnTo>
                  <a:lnTo>
                    <a:pt x="1193735" y="19219"/>
                  </a:lnTo>
                  <a:lnTo>
                    <a:pt x="1199340" y="18753"/>
                  </a:lnTo>
                  <a:lnTo>
                    <a:pt x="1204944" y="18299"/>
                  </a:lnTo>
                  <a:lnTo>
                    <a:pt x="1210548" y="17857"/>
                  </a:lnTo>
                  <a:lnTo>
                    <a:pt x="1216153" y="17427"/>
                  </a:lnTo>
                  <a:lnTo>
                    <a:pt x="1221757" y="17007"/>
                  </a:lnTo>
                  <a:lnTo>
                    <a:pt x="1227362" y="16598"/>
                  </a:lnTo>
                  <a:lnTo>
                    <a:pt x="1232966" y="16199"/>
                  </a:lnTo>
                  <a:lnTo>
                    <a:pt x="1238570" y="15809"/>
                  </a:lnTo>
                  <a:lnTo>
                    <a:pt x="1244175" y="15429"/>
                  </a:lnTo>
                  <a:lnTo>
                    <a:pt x="1249779" y="15059"/>
                  </a:lnTo>
                  <a:lnTo>
                    <a:pt x="1255384" y="14696"/>
                  </a:lnTo>
                  <a:lnTo>
                    <a:pt x="1260988" y="14342"/>
                  </a:lnTo>
                  <a:lnTo>
                    <a:pt x="1266592" y="13996"/>
                  </a:lnTo>
                  <a:lnTo>
                    <a:pt x="1272197" y="13658"/>
                  </a:lnTo>
                  <a:lnTo>
                    <a:pt x="1277801" y="13326"/>
                  </a:lnTo>
                  <a:lnTo>
                    <a:pt x="1283406" y="13002"/>
                  </a:lnTo>
                  <a:lnTo>
                    <a:pt x="1289010" y="12684"/>
                  </a:lnTo>
                  <a:lnTo>
                    <a:pt x="1294614" y="12372"/>
                  </a:lnTo>
                  <a:lnTo>
                    <a:pt x="1300219" y="12065"/>
                  </a:lnTo>
                  <a:lnTo>
                    <a:pt x="1305823" y="11765"/>
                  </a:lnTo>
                  <a:lnTo>
                    <a:pt x="1311427" y="11469"/>
                  </a:lnTo>
                  <a:lnTo>
                    <a:pt x="1317032" y="11178"/>
                  </a:lnTo>
                  <a:lnTo>
                    <a:pt x="1322636" y="10891"/>
                  </a:lnTo>
                  <a:lnTo>
                    <a:pt x="1328241" y="10608"/>
                  </a:lnTo>
                  <a:lnTo>
                    <a:pt x="1333845" y="10329"/>
                  </a:lnTo>
                  <a:lnTo>
                    <a:pt x="1339449" y="10054"/>
                  </a:lnTo>
                  <a:lnTo>
                    <a:pt x="1345054" y="9782"/>
                  </a:lnTo>
                  <a:lnTo>
                    <a:pt x="1350658" y="9513"/>
                  </a:lnTo>
                  <a:lnTo>
                    <a:pt x="1356263" y="9246"/>
                  </a:lnTo>
                  <a:lnTo>
                    <a:pt x="1361867" y="8983"/>
                  </a:lnTo>
                  <a:lnTo>
                    <a:pt x="1367471" y="8721"/>
                  </a:lnTo>
                  <a:lnTo>
                    <a:pt x="1373076" y="8462"/>
                  </a:lnTo>
                  <a:lnTo>
                    <a:pt x="1378680" y="8205"/>
                  </a:lnTo>
                  <a:lnTo>
                    <a:pt x="1384285" y="7950"/>
                  </a:lnTo>
                  <a:lnTo>
                    <a:pt x="1389889" y="7697"/>
                  </a:lnTo>
                  <a:lnTo>
                    <a:pt x="1395493" y="7445"/>
                  </a:lnTo>
                  <a:lnTo>
                    <a:pt x="1401098" y="7196"/>
                  </a:lnTo>
                  <a:lnTo>
                    <a:pt x="1406702" y="6948"/>
                  </a:lnTo>
                  <a:lnTo>
                    <a:pt x="1412307" y="6702"/>
                  </a:lnTo>
                  <a:lnTo>
                    <a:pt x="1417911" y="6459"/>
                  </a:lnTo>
                  <a:lnTo>
                    <a:pt x="1423515" y="6217"/>
                  </a:lnTo>
                  <a:lnTo>
                    <a:pt x="1429120" y="5978"/>
                  </a:lnTo>
                  <a:lnTo>
                    <a:pt x="1434724" y="5742"/>
                  </a:lnTo>
                  <a:lnTo>
                    <a:pt x="1440329" y="5508"/>
                  </a:lnTo>
                  <a:lnTo>
                    <a:pt x="1445933" y="5277"/>
                  </a:lnTo>
                  <a:lnTo>
                    <a:pt x="1451537" y="5050"/>
                  </a:lnTo>
                  <a:lnTo>
                    <a:pt x="1457142" y="4826"/>
                  </a:lnTo>
                  <a:lnTo>
                    <a:pt x="1462746" y="4607"/>
                  </a:lnTo>
                  <a:lnTo>
                    <a:pt x="1468350" y="4391"/>
                  </a:lnTo>
                  <a:lnTo>
                    <a:pt x="1473955" y="4180"/>
                  </a:lnTo>
                  <a:lnTo>
                    <a:pt x="1479559" y="3974"/>
                  </a:lnTo>
                  <a:lnTo>
                    <a:pt x="1485164" y="3773"/>
                  </a:lnTo>
                  <a:lnTo>
                    <a:pt x="1490768" y="3577"/>
                  </a:lnTo>
                  <a:lnTo>
                    <a:pt x="1496372" y="3387"/>
                  </a:lnTo>
                  <a:lnTo>
                    <a:pt x="1501977" y="3203"/>
                  </a:lnTo>
                  <a:lnTo>
                    <a:pt x="1507581" y="3026"/>
                  </a:lnTo>
                  <a:lnTo>
                    <a:pt x="1513186" y="2854"/>
                  </a:lnTo>
                  <a:lnTo>
                    <a:pt x="1518790" y="2689"/>
                  </a:lnTo>
                  <a:lnTo>
                    <a:pt x="1524394" y="2531"/>
                  </a:lnTo>
                  <a:lnTo>
                    <a:pt x="1529999" y="2379"/>
                  </a:lnTo>
                  <a:lnTo>
                    <a:pt x="1535603" y="2234"/>
                  </a:lnTo>
                  <a:lnTo>
                    <a:pt x="1541208" y="2095"/>
                  </a:lnTo>
                  <a:lnTo>
                    <a:pt x="1546812" y="1964"/>
                  </a:lnTo>
                  <a:lnTo>
                    <a:pt x="1552416" y="1838"/>
                  </a:lnTo>
                  <a:lnTo>
                    <a:pt x="1558021" y="1720"/>
                  </a:lnTo>
                  <a:lnTo>
                    <a:pt x="1563625" y="1608"/>
                  </a:lnTo>
                  <a:lnTo>
                    <a:pt x="1569230" y="1501"/>
                  </a:lnTo>
                  <a:lnTo>
                    <a:pt x="1574834" y="1401"/>
                  </a:lnTo>
                  <a:lnTo>
                    <a:pt x="1580438" y="1307"/>
                  </a:lnTo>
                  <a:lnTo>
                    <a:pt x="1586043" y="1219"/>
                  </a:lnTo>
                  <a:lnTo>
                    <a:pt x="1591647" y="1136"/>
                  </a:lnTo>
                  <a:lnTo>
                    <a:pt x="1597252" y="1058"/>
                  </a:lnTo>
                  <a:lnTo>
                    <a:pt x="1602856" y="985"/>
                  </a:lnTo>
                  <a:lnTo>
                    <a:pt x="1608460" y="916"/>
                  </a:lnTo>
                  <a:lnTo>
                    <a:pt x="1614065" y="853"/>
                  </a:lnTo>
                  <a:lnTo>
                    <a:pt x="1619669" y="793"/>
                  </a:lnTo>
                  <a:lnTo>
                    <a:pt x="1625273" y="738"/>
                  </a:lnTo>
                  <a:lnTo>
                    <a:pt x="1630878" y="686"/>
                  </a:lnTo>
                  <a:lnTo>
                    <a:pt x="1636482" y="638"/>
                  </a:lnTo>
                  <a:lnTo>
                    <a:pt x="1642087" y="593"/>
                  </a:lnTo>
                  <a:lnTo>
                    <a:pt x="1647691" y="551"/>
                  </a:lnTo>
                  <a:lnTo>
                    <a:pt x="1653295" y="512"/>
                  </a:lnTo>
                  <a:lnTo>
                    <a:pt x="1658900" y="476"/>
                  </a:lnTo>
                  <a:lnTo>
                    <a:pt x="1664504" y="442"/>
                  </a:lnTo>
                  <a:lnTo>
                    <a:pt x="1670109" y="411"/>
                  </a:lnTo>
                  <a:lnTo>
                    <a:pt x="1675713" y="382"/>
                  </a:lnTo>
                  <a:lnTo>
                    <a:pt x="1681317" y="355"/>
                  </a:lnTo>
                  <a:lnTo>
                    <a:pt x="1686922" y="330"/>
                  </a:lnTo>
                  <a:lnTo>
                    <a:pt x="1692526" y="307"/>
                  </a:lnTo>
                  <a:lnTo>
                    <a:pt x="1698131" y="285"/>
                  </a:lnTo>
                  <a:lnTo>
                    <a:pt x="1703735" y="265"/>
                  </a:lnTo>
                  <a:lnTo>
                    <a:pt x="1709339" y="247"/>
                  </a:lnTo>
                  <a:lnTo>
                    <a:pt x="1714944" y="229"/>
                  </a:lnTo>
                  <a:lnTo>
                    <a:pt x="1720548" y="213"/>
                  </a:lnTo>
                  <a:lnTo>
                    <a:pt x="1726153" y="198"/>
                  </a:lnTo>
                  <a:lnTo>
                    <a:pt x="1731757" y="184"/>
                  </a:lnTo>
                  <a:lnTo>
                    <a:pt x="1737361" y="171"/>
                  </a:lnTo>
                  <a:lnTo>
                    <a:pt x="1742966" y="159"/>
                  </a:lnTo>
                  <a:lnTo>
                    <a:pt x="1748570" y="147"/>
                  </a:lnTo>
                  <a:lnTo>
                    <a:pt x="1754175" y="137"/>
                  </a:lnTo>
                  <a:lnTo>
                    <a:pt x="1759779" y="127"/>
                  </a:lnTo>
                  <a:lnTo>
                    <a:pt x="1765383" y="117"/>
                  </a:lnTo>
                  <a:lnTo>
                    <a:pt x="1770988" y="109"/>
                  </a:lnTo>
                  <a:lnTo>
                    <a:pt x="1776592" y="100"/>
                  </a:lnTo>
                  <a:lnTo>
                    <a:pt x="1782196" y="92"/>
                  </a:lnTo>
                  <a:lnTo>
                    <a:pt x="1787801" y="85"/>
                  </a:lnTo>
                  <a:lnTo>
                    <a:pt x="1793405" y="78"/>
                  </a:lnTo>
                  <a:lnTo>
                    <a:pt x="1799010" y="71"/>
                  </a:lnTo>
                  <a:lnTo>
                    <a:pt x="1804614" y="65"/>
                  </a:lnTo>
                  <a:lnTo>
                    <a:pt x="1810218" y="59"/>
                  </a:lnTo>
                  <a:lnTo>
                    <a:pt x="1815823" y="53"/>
                  </a:lnTo>
                  <a:lnTo>
                    <a:pt x="1821427" y="48"/>
                  </a:lnTo>
                  <a:lnTo>
                    <a:pt x="1827032" y="43"/>
                  </a:lnTo>
                  <a:lnTo>
                    <a:pt x="1832636" y="38"/>
                  </a:lnTo>
                  <a:lnTo>
                    <a:pt x="1838240" y="33"/>
                  </a:lnTo>
                  <a:lnTo>
                    <a:pt x="1843845" y="28"/>
                  </a:lnTo>
                  <a:lnTo>
                    <a:pt x="1849449" y="24"/>
                  </a:lnTo>
                  <a:lnTo>
                    <a:pt x="1855054" y="19"/>
                  </a:lnTo>
                  <a:lnTo>
                    <a:pt x="1860658" y="15"/>
                  </a:lnTo>
                  <a:lnTo>
                    <a:pt x="1866262" y="11"/>
                  </a:lnTo>
                  <a:lnTo>
                    <a:pt x="1871867" y="7"/>
                  </a:lnTo>
                  <a:lnTo>
                    <a:pt x="1877471" y="3"/>
                  </a:ln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2" name="pg22"/>
            <p:cNvSpPr/>
            <p:nvPr/>
          </p:nvSpPr>
          <p:spPr>
            <a:xfrm>
              <a:off x="2691486" y="1849086"/>
              <a:ext cx="1883076" cy="631610"/>
            </a:xfrm>
            <a:custGeom>
              <a:avLst/>
              <a:pathLst>
                <a:path w="1883076" h="631610">
                  <a:moveTo>
                    <a:pt x="0" y="631610"/>
                  </a:moveTo>
                  <a:lnTo>
                    <a:pt x="5604" y="623956"/>
                  </a:lnTo>
                  <a:lnTo>
                    <a:pt x="11208" y="616120"/>
                  </a:lnTo>
                  <a:lnTo>
                    <a:pt x="16813" y="608118"/>
                  </a:lnTo>
                  <a:lnTo>
                    <a:pt x="22417" y="599964"/>
                  </a:lnTo>
                  <a:lnTo>
                    <a:pt x="28021" y="591677"/>
                  </a:lnTo>
                  <a:lnTo>
                    <a:pt x="33626" y="583274"/>
                  </a:lnTo>
                  <a:lnTo>
                    <a:pt x="39230" y="574776"/>
                  </a:lnTo>
                  <a:lnTo>
                    <a:pt x="44835" y="566203"/>
                  </a:lnTo>
                  <a:lnTo>
                    <a:pt x="50439" y="557574"/>
                  </a:lnTo>
                  <a:lnTo>
                    <a:pt x="56043" y="548909"/>
                  </a:lnTo>
                  <a:lnTo>
                    <a:pt x="61648" y="540231"/>
                  </a:lnTo>
                  <a:lnTo>
                    <a:pt x="67252" y="531558"/>
                  </a:lnTo>
                  <a:lnTo>
                    <a:pt x="72857" y="522911"/>
                  </a:lnTo>
                  <a:lnTo>
                    <a:pt x="78461" y="514309"/>
                  </a:lnTo>
                  <a:lnTo>
                    <a:pt x="84065" y="505771"/>
                  </a:lnTo>
                  <a:lnTo>
                    <a:pt x="89670" y="497313"/>
                  </a:lnTo>
                  <a:lnTo>
                    <a:pt x="95274" y="488953"/>
                  </a:lnTo>
                  <a:lnTo>
                    <a:pt x="100879" y="480706"/>
                  </a:lnTo>
                  <a:lnTo>
                    <a:pt x="106483" y="472586"/>
                  </a:lnTo>
                  <a:lnTo>
                    <a:pt x="112087" y="464605"/>
                  </a:lnTo>
                  <a:lnTo>
                    <a:pt x="117692" y="456774"/>
                  </a:lnTo>
                  <a:lnTo>
                    <a:pt x="123296" y="449105"/>
                  </a:lnTo>
                  <a:lnTo>
                    <a:pt x="128901" y="441604"/>
                  </a:lnTo>
                  <a:lnTo>
                    <a:pt x="134505" y="434280"/>
                  </a:lnTo>
                  <a:lnTo>
                    <a:pt x="140109" y="427137"/>
                  </a:lnTo>
                  <a:lnTo>
                    <a:pt x="145714" y="420181"/>
                  </a:lnTo>
                  <a:lnTo>
                    <a:pt x="151318" y="413415"/>
                  </a:lnTo>
                  <a:lnTo>
                    <a:pt x="156923" y="406840"/>
                  </a:lnTo>
                  <a:lnTo>
                    <a:pt x="162527" y="400458"/>
                  </a:lnTo>
                  <a:lnTo>
                    <a:pt x="168131" y="394268"/>
                  </a:lnTo>
                  <a:lnTo>
                    <a:pt x="173736" y="388270"/>
                  </a:lnTo>
                  <a:lnTo>
                    <a:pt x="179340" y="382463"/>
                  </a:lnTo>
                  <a:lnTo>
                    <a:pt x="184944" y="376843"/>
                  </a:lnTo>
                  <a:lnTo>
                    <a:pt x="190549" y="371407"/>
                  </a:lnTo>
                  <a:lnTo>
                    <a:pt x="196153" y="366153"/>
                  </a:lnTo>
                  <a:lnTo>
                    <a:pt x="201758" y="361075"/>
                  </a:lnTo>
                  <a:lnTo>
                    <a:pt x="207362" y="356170"/>
                  </a:lnTo>
                  <a:lnTo>
                    <a:pt x="212966" y="351432"/>
                  </a:lnTo>
                  <a:lnTo>
                    <a:pt x="218571" y="346857"/>
                  </a:lnTo>
                  <a:lnTo>
                    <a:pt x="224175" y="342439"/>
                  </a:lnTo>
                  <a:lnTo>
                    <a:pt x="229780" y="338173"/>
                  </a:lnTo>
                  <a:lnTo>
                    <a:pt x="235384" y="334053"/>
                  </a:lnTo>
                  <a:lnTo>
                    <a:pt x="240988" y="330074"/>
                  </a:lnTo>
                  <a:lnTo>
                    <a:pt x="246593" y="326231"/>
                  </a:lnTo>
                  <a:lnTo>
                    <a:pt x="252197" y="322517"/>
                  </a:lnTo>
                  <a:lnTo>
                    <a:pt x="257802" y="318928"/>
                  </a:lnTo>
                  <a:lnTo>
                    <a:pt x="263406" y="315458"/>
                  </a:lnTo>
                  <a:lnTo>
                    <a:pt x="269010" y="312101"/>
                  </a:lnTo>
                  <a:lnTo>
                    <a:pt x="274615" y="308854"/>
                  </a:lnTo>
                  <a:lnTo>
                    <a:pt x="280219" y="305709"/>
                  </a:lnTo>
                  <a:lnTo>
                    <a:pt x="285824" y="302664"/>
                  </a:lnTo>
                  <a:lnTo>
                    <a:pt x="291428" y="299712"/>
                  </a:lnTo>
                  <a:lnTo>
                    <a:pt x="297032" y="296850"/>
                  </a:lnTo>
                  <a:lnTo>
                    <a:pt x="302637" y="294073"/>
                  </a:lnTo>
                  <a:lnTo>
                    <a:pt x="308241" y="291376"/>
                  </a:lnTo>
                  <a:lnTo>
                    <a:pt x="313846" y="288756"/>
                  </a:lnTo>
                  <a:lnTo>
                    <a:pt x="319450" y="286209"/>
                  </a:lnTo>
                  <a:lnTo>
                    <a:pt x="325054" y="283731"/>
                  </a:lnTo>
                  <a:lnTo>
                    <a:pt x="330659" y="281319"/>
                  </a:lnTo>
                  <a:lnTo>
                    <a:pt x="336263" y="278969"/>
                  </a:lnTo>
                  <a:lnTo>
                    <a:pt x="341867" y="276677"/>
                  </a:lnTo>
                  <a:lnTo>
                    <a:pt x="347472" y="274441"/>
                  </a:lnTo>
                  <a:lnTo>
                    <a:pt x="353076" y="272258"/>
                  </a:lnTo>
                  <a:lnTo>
                    <a:pt x="358681" y="270125"/>
                  </a:lnTo>
                  <a:lnTo>
                    <a:pt x="364285" y="268039"/>
                  </a:lnTo>
                  <a:lnTo>
                    <a:pt x="369889" y="265997"/>
                  </a:lnTo>
                  <a:lnTo>
                    <a:pt x="375494" y="263998"/>
                  </a:lnTo>
                  <a:lnTo>
                    <a:pt x="381098" y="262039"/>
                  </a:lnTo>
                  <a:lnTo>
                    <a:pt x="386703" y="260118"/>
                  </a:lnTo>
                  <a:lnTo>
                    <a:pt x="392307" y="258232"/>
                  </a:lnTo>
                  <a:lnTo>
                    <a:pt x="397911" y="256380"/>
                  </a:lnTo>
                  <a:lnTo>
                    <a:pt x="403516" y="254560"/>
                  </a:lnTo>
                  <a:lnTo>
                    <a:pt x="409120" y="252770"/>
                  </a:lnTo>
                  <a:lnTo>
                    <a:pt x="414725" y="251009"/>
                  </a:lnTo>
                  <a:lnTo>
                    <a:pt x="420329" y="249274"/>
                  </a:lnTo>
                  <a:lnTo>
                    <a:pt x="425933" y="247565"/>
                  </a:lnTo>
                  <a:lnTo>
                    <a:pt x="431538" y="245879"/>
                  </a:lnTo>
                  <a:lnTo>
                    <a:pt x="437142" y="244216"/>
                  </a:lnTo>
                  <a:lnTo>
                    <a:pt x="442747" y="242573"/>
                  </a:lnTo>
                  <a:lnTo>
                    <a:pt x="448351" y="240951"/>
                  </a:lnTo>
                  <a:lnTo>
                    <a:pt x="453955" y="239347"/>
                  </a:lnTo>
                  <a:lnTo>
                    <a:pt x="459560" y="237761"/>
                  </a:lnTo>
                  <a:lnTo>
                    <a:pt x="465164" y="236191"/>
                  </a:lnTo>
                  <a:lnTo>
                    <a:pt x="470769" y="234637"/>
                  </a:lnTo>
                  <a:lnTo>
                    <a:pt x="476373" y="233097"/>
                  </a:lnTo>
                  <a:lnTo>
                    <a:pt x="481977" y="231571"/>
                  </a:lnTo>
                  <a:lnTo>
                    <a:pt x="487582" y="230057"/>
                  </a:lnTo>
                  <a:lnTo>
                    <a:pt x="493186" y="228555"/>
                  </a:lnTo>
                  <a:lnTo>
                    <a:pt x="498790" y="227064"/>
                  </a:lnTo>
                  <a:lnTo>
                    <a:pt x="504395" y="225582"/>
                  </a:lnTo>
                  <a:lnTo>
                    <a:pt x="509999" y="224110"/>
                  </a:lnTo>
                  <a:lnTo>
                    <a:pt x="515604" y="222647"/>
                  </a:lnTo>
                  <a:lnTo>
                    <a:pt x="521208" y="221192"/>
                  </a:lnTo>
                  <a:lnTo>
                    <a:pt x="526812" y="219743"/>
                  </a:lnTo>
                  <a:lnTo>
                    <a:pt x="532417" y="218301"/>
                  </a:lnTo>
                  <a:lnTo>
                    <a:pt x="538021" y="216865"/>
                  </a:lnTo>
                  <a:lnTo>
                    <a:pt x="543626" y="215434"/>
                  </a:lnTo>
                  <a:lnTo>
                    <a:pt x="549230" y="214008"/>
                  </a:lnTo>
                  <a:lnTo>
                    <a:pt x="554834" y="212585"/>
                  </a:lnTo>
                  <a:lnTo>
                    <a:pt x="560439" y="211166"/>
                  </a:lnTo>
                  <a:lnTo>
                    <a:pt x="566043" y="209750"/>
                  </a:lnTo>
                  <a:lnTo>
                    <a:pt x="571648" y="208336"/>
                  </a:lnTo>
                  <a:lnTo>
                    <a:pt x="577252" y="206923"/>
                  </a:lnTo>
                  <a:lnTo>
                    <a:pt x="582856" y="205512"/>
                  </a:lnTo>
                  <a:lnTo>
                    <a:pt x="588461" y="204101"/>
                  </a:lnTo>
                  <a:lnTo>
                    <a:pt x="594065" y="202691"/>
                  </a:lnTo>
                  <a:lnTo>
                    <a:pt x="599670" y="201280"/>
                  </a:lnTo>
                  <a:lnTo>
                    <a:pt x="605274" y="199868"/>
                  </a:lnTo>
                  <a:lnTo>
                    <a:pt x="610878" y="198455"/>
                  </a:lnTo>
                  <a:lnTo>
                    <a:pt x="616483" y="197040"/>
                  </a:lnTo>
                  <a:lnTo>
                    <a:pt x="622087" y="195622"/>
                  </a:lnTo>
                  <a:lnTo>
                    <a:pt x="627692" y="194202"/>
                  </a:lnTo>
                  <a:lnTo>
                    <a:pt x="633296" y="192778"/>
                  </a:lnTo>
                  <a:lnTo>
                    <a:pt x="638900" y="191351"/>
                  </a:lnTo>
                  <a:lnTo>
                    <a:pt x="644505" y="189919"/>
                  </a:lnTo>
                  <a:lnTo>
                    <a:pt x="650109" y="188483"/>
                  </a:lnTo>
                  <a:lnTo>
                    <a:pt x="655713" y="187041"/>
                  </a:lnTo>
                  <a:lnTo>
                    <a:pt x="661318" y="185594"/>
                  </a:lnTo>
                  <a:lnTo>
                    <a:pt x="666922" y="184140"/>
                  </a:lnTo>
                  <a:lnTo>
                    <a:pt x="672527" y="182681"/>
                  </a:lnTo>
                  <a:lnTo>
                    <a:pt x="678131" y="181214"/>
                  </a:lnTo>
                  <a:lnTo>
                    <a:pt x="683735" y="179740"/>
                  </a:lnTo>
                  <a:lnTo>
                    <a:pt x="689340" y="178259"/>
                  </a:lnTo>
                  <a:lnTo>
                    <a:pt x="694944" y="176769"/>
                  </a:lnTo>
                  <a:lnTo>
                    <a:pt x="700549" y="175271"/>
                  </a:lnTo>
                  <a:lnTo>
                    <a:pt x="706153" y="173764"/>
                  </a:lnTo>
                  <a:lnTo>
                    <a:pt x="711757" y="172247"/>
                  </a:lnTo>
                  <a:lnTo>
                    <a:pt x="717362" y="170721"/>
                  </a:lnTo>
                  <a:lnTo>
                    <a:pt x="722966" y="169186"/>
                  </a:lnTo>
                  <a:lnTo>
                    <a:pt x="728571" y="167640"/>
                  </a:lnTo>
                  <a:lnTo>
                    <a:pt x="734175" y="166084"/>
                  </a:lnTo>
                  <a:lnTo>
                    <a:pt x="739779" y="164516"/>
                  </a:lnTo>
                  <a:lnTo>
                    <a:pt x="745384" y="162938"/>
                  </a:lnTo>
                  <a:lnTo>
                    <a:pt x="750988" y="161349"/>
                  </a:lnTo>
                  <a:lnTo>
                    <a:pt x="756593" y="159748"/>
                  </a:lnTo>
                  <a:lnTo>
                    <a:pt x="762197" y="158136"/>
                  </a:lnTo>
                  <a:lnTo>
                    <a:pt x="767801" y="156511"/>
                  </a:lnTo>
                  <a:lnTo>
                    <a:pt x="773406" y="154875"/>
                  </a:lnTo>
                  <a:lnTo>
                    <a:pt x="779010" y="153227"/>
                  </a:lnTo>
                  <a:lnTo>
                    <a:pt x="784615" y="151567"/>
                  </a:lnTo>
                  <a:lnTo>
                    <a:pt x="790219" y="149895"/>
                  </a:lnTo>
                  <a:lnTo>
                    <a:pt x="795823" y="148211"/>
                  </a:lnTo>
                  <a:lnTo>
                    <a:pt x="801428" y="146514"/>
                  </a:lnTo>
                  <a:lnTo>
                    <a:pt x="807032" y="144806"/>
                  </a:lnTo>
                  <a:lnTo>
                    <a:pt x="812636" y="143086"/>
                  </a:lnTo>
                  <a:lnTo>
                    <a:pt x="818241" y="141355"/>
                  </a:lnTo>
                  <a:lnTo>
                    <a:pt x="823845" y="139612"/>
                  </a:lnTo>
                  <a:lnTo>
                    <a:pt x="829450" y="137859"/>
                  </a:lnTo>
                  <a:lnTo>
                    <a:pt x="835054" y="136094"/>
                  </a:lnTo>
                  <a:lnTo>
                    <a:pt x="840658" y="134319"/>
                  </a:lnTo>
                  <a:lnTo>
                    <a:pt x="846263" y="132534"/>
                  </a:lnTo>
                  <a:lnTo>
                    <a:pt x="851867" y="130740"/>
                  </a:lnTo>
                  <a:lnTo>
                    <a:pt x="857472" y="128936"/>
                  </a:lnTo>
                  <a:lnTo>
                    <a:pt x="863076" y="127124"/>
                  </a:lnTo>
                  <a:lnTo>
                    <a:pt x="868680" y="125305"/>
                  </a:lnTo>
                  <a:lnTo>
                    <a:pt x="874285" y="123478"/>
                  </a:lnTo>
                  <a:lnTo>
                    <a:pt x="879889" y="121644"/>
                  </a:lnTo>
                  <a:lnTo>
                    <a:pt x="885494" y="119805"/>
                  </a:lnTo>
                  <a:lnTo>
                    <a:pt x="891098" y="117960"/>
                  </a:lnTo>
                  <a:lnTo>
                    <a:pt x="896702" y="116112"/>
                  </a:lnTo>
                  <a:lnTo>
                    <a:pt x="902307" y="114260"/>
                  </a:lnTo>
                  <a:lnTo>
                    <a:pt x="907911" y="112406"/>
                  </a:lnTo>
                  <a:lnTo>
                    <a:pt x="913516" y="110550"/>
                  </a:lnTo>
                  <a:lnTo>
                    <a:pt x="919120" y="108693"/>
                  </a:lnTo>
                  <a:lnTo>
                    <a:pt x="924724" y="106837"/>
                  </a:lnTo>
                  <a:lnTo>
                    <a:pt x="930329" y="104982"/>
                  </a:lnTo>
                  <a:lnTo>
                    <a:pt x="935933" y="103130"/>
                  </a:lnTo>
                  <a:lnTo>
                    <a:pt x="941538" y="101282"/>
                  </a:lnTo>
                  <a:lnTo>
                    <a:pt x="947142" y="99437"/>
                  </a:lnTo>
                  <a:lnTo>
                    <a:pt x="952746" y="97599"/>
                  </a:lnTo>
                  <a:lnTo>
                    <a:pt x="958351" y="95767"/>
                  </a:lnTo>
                  <a:lnTo>
                    <a:pt x="963955" y="93942"/>
                  </a:lnTo>
                  <a:lnTo>
                    <a:pt x="969559" y="92127"/>
                  </a:lnTo>
                  <a:lnTo>
                    <a:pt x="975164" y="90322"/>
                  </a:lnTo>
                  <a:lnTo>
                    <a:pt x="980768" y="88527"/>
                  </a:lnTo>
                  <a:lnTo>
                    <a:pt x="986373" y="86744"/>
                  </a:lnTo>
                  <a:lnTo>
                    <a:pt x="991977" y="84975"/>
                  </a:lnTo>
                  <a:lnTo>
                    <a:pt x="997581" y="83219"/>
                  </a:lnTo>
                  <a:lnTo>
                    <a:pt x="1003186" y="81478"/>
                  </a:lnTo>
                  <a:lnTo>
                    <a:pt x="1008790" y="79754"/>
                  </a:lnTo>
                  <a:lnTo>
                    <a:pt x="1014395" y="78046"/>
                  </a:lnTo>
                  <a:lnTo>
                    <a:pt x="1019999" y="76356"/>
                  </a:lnTo>
                  <a:lnTo>
                    <a:pt x="1025603" y="74684"/>
                  </a:lnTo>
                  <a:lnTo>
                    <a:pt x="1031208" y="73032"/>
                  </a:lnTo>
                  <a:lnTo>
                    <a:pt x="1036812" y="71399"/>
                  </a:lnTo>
                  <a:lnTo>
                    <a:pt x="1042417" y="69788"/>
                  </a:lnTo>
                  <a:lnTo>
                    <a:pt x="1048021" y="68198"/>
                  </a:lnTo>
                  <a:lnTo>
                    <a:pt x="1053625" y="66631"/>
                  </a:lnTo>
                  <a:lnTo>
                    <a:pt x="1059230" y="65086"/>
                  </a:lnTo>
                  <a:lnTo>
                    <a:pt x="1064834" y="63564"/>
                  </a:lnTo>
                  <a:lnTo>
                    <a:pt x="1070439" y="62066"/>
                  </a:lnTo>
                  <a:lnTo>
                    <a:pt x="1076043" y="60592"/>
                  </a:lnTo>
                  <a:lnTo>
                    <a:pt x="1081647" y="59143"/>
                  </a:lnTo>
                  <a:lnTo>
                    <a:pt x="1087252" y="57719"/>
                  </a:lnTo>
                  <a:lnTo>
                    <a:pt x="1092856" y="56320"/>
                  </a:lnTo>
                  <a:lnTo>
                    <a:pt x="1098461" y="54946"/>
                  </a:lnTo>
                  <a:lnTo>
                    <a:pt x="1104065" y="53598"/>
                  </a:lnTo>
                  <a:lnTo>
                    <a:pt x="1109669" y="52276"/>
                  </a:lnTo>
                  <a:lnTo>
                    <a:pt x="1115274" y="50980"/>
                  </a:lnTo>
                  <a:lnTo>
                    <a:pt x="1120878" y="49709"/>
                  </a:lnTo>
                  <a:lnTo>
                    <a:pt x="1126482" y="48465"/>
                  </a:lnTo>
                  <a:lnTo>
                    <a:pt x="1132087" y="47246"/>
                  </a:lnTo>
                  <a:lnTo>
                    <a:pt x="1137691" y="46053"/>
                  </a:lnTo>
                  <a:lnTo>
                    <a:pt x="1143296" y="44886"/>
                  </a:lnTo>
                  <a:lnTo>
                    <a:pt x="1148900" y="43745"/>
                  </a:lnTo>
                  <a:lnTo>
                    <a:pt x="1154504" y="42629"/>
                  </a:lnTo>
                  <a:lnTo>
                    <a:pt x="1160109" y="41538"/>
                  </a:lnTo>
                  <a:lnTo>
                    <a:pt x="1165713" y="40473"/>
                  </a:lnTo>
                  <a:lnTo>
                    <a:pt x="1171318" y="39432"/>
                  </a:lnTo>
                  <a:lnTo>
                    <a:pt x="1176922" y="38415"/>
                  </a:lnTo>
                  <a:lnTo>
                    <a:pt x="1182526" y="37422"/>
                  </a:lnTo>
                  <a:lnTo>
                    <a:pt x="1188131" y="36453"/>
                  </a:lnTo>
                  <a:lnTo>
                    <a:pt x="1193735" y="35507"/>
                  </a:lnTo>
                  <a:lnTo>
                    <a:pt x="1199340" y="34585"/>
                  </a:lnTo>
                  <a:lnTo>
                    <a:pt x="1204944" y="33684"/>
                  </a:lnTo>
                  <a:lnTo>
                    <a:pt x="1210548" y="32806"/>
                  </a:lnTo>
                  <a:lnTo>
                    <a:pt x="1216153" y="31949"/>
                  </a:lnTo>
                  <a:lnTo>
                    <a:pt x="1221757" y="31113"/>
                  </a:lnTo>
                  <a:lnTo>
                    <a:pt x="1227362" y="30297"/>
                  </a:lnTo>
                  <a:lnTo>
                    <a:pt x="1232966" y="29501"/>
                  </a:lnTo>
                  <a:lnTo>
                    <a:pt x="1238570" y="28724"/>
                  </a:lnTo>
                  <a:lnTo>
                    <a:pt x="1244175" y="27966"/>
                  </a:lnTo>
                  <a:lnTo>
                    <a:pt x="1249779" y="27225"/>
                  </a:lnTo>
                  <a:lnTo>
                    <a:pt x="1255384" y="26502"/>
                  </a:lnTo>
                  <a:lnTo>
                    <a:pt x="1260988" y="25795"/>
                  </a:lnTo>
                  <a:lnTo>
                    <a:pt x="1266592" y="25105"/>
                  </a:lnTo>
                  <a:lnTo>
                    <a:pt x="1272197" y="24430"/>
                  </a:lnTo>
                  <a:lnTo>
                    <a:pt x="1277801" y="23769"/>
                  </a:lnTo>
                  <a:lnTo>
                    <a:pt x="1283406" y="23123"/>
                  </a:lnTo>
                  <a:lnTo>
                    <a:pt x="1289010" y="22491"/>
                  </a:lnTo>
                  <a:lnTo>
                    <a:pt x="1294614" y="21871"/>
                  </a:lnTo>
                  <a:lnTo>
                    <a:pt x="1300219" y="21264"/>
                  </a:lnTo>
                  <a:lnTo>
                    <a:pt x="1305823" y="20669"/>
                  </a:lnTo>
                  <a:lnTo>
                    <a:pt x="1311427" y="20085"/>
                  </a:lnTo>
                  <a:lnTo>
                    <a:pt x="1317032" y="19512"/>
                  </a:lnTo>
                  <a:lnTo>
                    <a:pt x="1322636" y="18949"/>
                  </a:lnTo>
                  <a:lnTo>
                    <a:pt x="1328241" y="18395"/>
                  </a:lnTo>
                  <a:lnTo>
                    <a:pt x="1333845" y="17851"/>
                  </a:lnTo>
                  <a:lnTo>
                    <a:pt x="1339449" y="17316"/>
                  </a:lnTo>
                  <a:lnTo>
                    <a:pt x="1345054" y="16789"/>
                  </a:lnTo>
                  <a:lnTo>
                    <a:pt x="1350658" y="16269"/>
                  </a:lnTo>
                  <a:lnTo>
                    <a:pt x="1356263" y="15758"/>
                  </a:lnTo>
                  <a:lnTo>
                    <a:pt x="1361867" y="15253"/>
                  </a:lnTo>
                  <a:lnTo>
                    <a:pt x="1367471" y="14755"/>
                  </a:lnTo>
                  <a:lnTo>
                    <a:pt x="1373076" y="14264"/>
                  </a:lnTo>
                  <a:lnTo>
                    <a:pt x="1378680" y="13779"/>
                  </a:lnTo>
                  <a:lnTo>
                    <a:pt x="1384285" y="13301"/>
                  </a:lnTo>
                  <a:lnTo>
                    <a:pt x="1389889" y="12828"/>
                  </a:lnTo>
                  <a:lnTo>
                    <a:pt x="1395493" y="12362"/>
                  </a:lnTo>
                  <a:lnTo>
                    <a:pt x="1401098" y="11901"/>
                  </a:lnTo>
                  <a:lnTo>
                    <a:pt x="1406702" y="11447"/>
                  </a:lnTo>
                  <a:lnTo>
                    <a:pt x="1412307" y="10999"/>
                  </a:lnTo>
                  <a:lnTo>
                    <a:pt x="1417911" y="10557"/>
                  </a:lnTo>
                  <a:lnTo>
                    <a:pt x="1423515" y="10122"/>
                  </a:lnTo>
                  <a:lnTo>
                    <a:pt x="1429120" y="9694"/>
                  </a:lnTo>
                  <a:lnTo>
                    <a:pt x="1434724" y="9273"/>
                  </a:lnTo>
                  <a:lnTo>
                    <a:pt x="1440329" y="8859"/>
                  </a:lnTo>
                  <a:lnTo>
                    <a:pt x="1445933" y="8453"/>
                  </a:lnTo>
                  <a:lnTo>
                    <a:pt x="1451537" y="8056"/>
                  </a:lnTo>
                  <a:lnTo>
                    <a:pt x="1457142" y="7667"/>
                  </a:lnTo>
                  <a:lnTo>
                    <a:pt x="1462746" y="7287"/>
                  </a:lnTo>
                  <a:lnTo>
                    <a:pt x="1468350" y="6916"/>
                  </a:lnTo>
                  <a:lnTo>
                    <a:pt x="1473955" y="6556"/>
                  </a:lnTo>
                  <a:lnTo>
                    <a:pt x="1479559" y="6206"/>
                  </a:lnTo>
                  <a:lnTo>
                    <a:pt x="1485164" y="5866"/>
                  </a:lnTo>
                  <a:lnTo>
                    <a:pt x="1490768" y="5538"/>
                  </a:lnTo>
                  <a:lnTo>
                    <a:pt x="1496372" y="5221"/>
                  </a:lnTo>
                  <a:lnTo>
                    <a:pt x="1501977" y="4915"/>
                  </a:lnTo>
                  <a:lnTo>
                    <a:pt x="1507581" y="4622"/>
                  </a:lnTo>
                  <a:lnTo>
                    <a:pt x="1513186" y="4340"/>
                  </a:lnTo>
                  <a:lnTo>
                    <a:pt x="1518790" y="4070"/>
                  </a:lnTo>
                  <a:lnTo>
                    <a:pt x="1524394" y="3813"/>
                  </a:lnTo>
                  <a:lnTo>
                    <a:pt x="1529999" y="3567"/>
                  </a:lnTo>
                  <a:lnTo>
                    <a:pt x="1535603" y="3334"/>
                  </a:lnTo>
                  <a:lnTo>
                    <a:pt x="1541208" y="3112"/>
                  </a:lnTo>
                  <a:lnTo>
                    <a:pt x="1546812" y="2902"/>
                  </a:lnTo>
                  <a:lnTo>
                    <a:pt x="1552416" y="2704"/>
                  </a:lnTo>
                  <a:lnTo>
                    <a:pt x="1558021" y="2516"/>
                  </a:lnTo>
                  <a:lnTo>
                    <a:pt x="1563625" y="2340"/>
                  </a:lnTo>
                  <a:lnTo>
                    <a:pt x="1569230" y="2174"/>
                  </a:lnTo>
                  <a:lnTo>
                    <a:pt x="1574834" y="2019"/>
                  </a:lnTo>
                  <a:lnTo>
                    <a:pt x="1580438" y="1873"/>
                  </a:lnTo>
                  <a:lnTo>
                    <a:pt x="1586043" y="1736"/>
                  </a:lnTo>
                  <a:lnTo>
                    <a:pt x="1591647" y="1609"/>
                  </a:lnTo>
                  <a:lnTo>
                    <a:pt x="1597252" y="1490"/>
                  </a:lnTo>
                  <a:lnTo>
                    <a:pt x="1602856" y="1379"/>
                  </a:lnTo>
                  <a:lnTo>
                    <a:pt x="1608460" y="1276"/>
                  </a:lnTo>
                  <a:lnTo>
                    <a:pt x="1614065" y="1180"/>
                  </a:lnTo>
                  <a:lnTo>
                    <a:pt x="1619669" y="1091"/>
                  </a:lnTo>
                  <a:lnTo>
                    <a:pt x="1625273" y="1008"/>
                  </a:lnTo>
                  <a:lnTo>
                    <a:pt x="1630878" y="932"/>
                  </a:lnTo>
                  <a:lnTo>
                    <a:pt x="1636482" y="861"/>
                  </a:lnTo>
                  <a:lnTo>
                    <a:pt x="1642087" y="795"/>
                  </a:lnTo>
                  <a:lnTo>
                    <a:pt x="1647691" y="734"/>
                  </a:lnTo>
                  <a:lnTo>
                    <a:pt x="1653295" y="677"/>
                  </a:lnTo>
                  <a:lnTo>
                    <a:pt x="1658900" y="625"/>
                  </a:lnTo>
                  <a:lnTo>
                    <a:pt x="1664504" y="577"/>
                  </a:lnTo>
                  <a:lnTo>
                    <a:pt x="1670109" y="533"/>
                  </a:lnTo>
                  <a:lnTo>
                    <a:pt x="1675713" y="492"/>
                  </a:lnTo>
                  <a:lnTo>
                    <a:pt x="1681317" y="454"/>
                  </a:lnTo>
                  <a:lnTo>
                    <a:pt x="1686922" y="419"/>
                  </a:lnTo>
                  <a:lnTo>
                    <a:pt x="1692526" y="387"/>
                  </a:lnTo>
                  <a:lnTo>
                    <a:pt x="1698131" y="357"/>
                  </a:lnTo>
                  <a:lnTo>
                    <a:pt x="1703735" y="330"/>
                  </a:lnTo>
                  <a:lnTo>
                    <a:pt x="1709339" y="305"/>
                  </a:lnTo>
                  <a:lnTo>
                    <a:pt x="1714944" y="281"/>
                  </a:lnTo>
                  <a:lnTo>
                    <a:pt x="1720548" y="260"/>
                  </a:lnTo>
                  <a:lnTo>
                    <a:pt x="1726153" y="240"/>
                  </a:lnTo>
                  <a:lnTo>
                    <a:pt x="1731757" y="221"/>
                  </a:lnTo>
                  <a:lnTo>
                    <a:pt x="1737361" y="204"/>
                  </a:lnTo>
                  <a:lnTo>
                    <a:pt x="1742966" y="188"/>
                  </a:lnTo>
                  <a:lnTo>
                    <a:pt x="1748570" y="173"/>
                  </a:lnTo>
                  <a:lnTo>
                    <a:pt x="1754175" y="160"/>
                  </a:lnTo>
                  <a:lnTo>
                    <a:pt x="1759779" y="147"/>
                  </a:lnTo>
                  <a:lnTo>
                    <a:pt x="1765383" y="135"/>
                  </a:lnTo>
                  <a:lnTo>
                    <a:pt x="1770988" y="124"/>
                  </a:lnTo>
                  <a:lnTo>
                    <a:pt x="1776592" y="114"/>
                  </a:lnTo>
                  <a:lnTo>
                    <a:pt x="1782196" y="104"/>
                  </a:lnTo>
                  <a:lnTo>
                    <a:pt x="1787801" y="95"/>
                  </a:lnTo>
                  <a:lnTo>
                    <a:pt x="1793405" y="87"/>
                  </a:lnTo>
                  <a:lnTo>
                    <a:pt x="1799010" y="79"/>
                  </a:lnTo>
                  <a:lnTo>
                    <a:pt x="1804614" y="71"/>
                  </a:lnTo>
                  <a:lnTo>
                    <a:pt x="1810218" y="64"/>
                  </a:lnTo>
                  <a:lnTo>
                    <a:pt x="1815823" y="58"/>
                  </a:lnTo>
                  <a:lnTo>
                    <a:pt x="1821427" y="51"/>
                  </a:lnTo>
                  <a:lnTo>
                    <a:pt x="1827032" y="45"/>
                  </a:lnTo>
                  <a:lnTo>
                    <a:pt x="1832636" y="40"/>
                  </a:lnTo>
                  <a:lnTo>
                    <a:pt x="1838240" y="34"/>
                  </a:lnTo>
                  <a:lnTo>
                    <a:pt x="1843845" y="29"/>
                  </a:lnTo>
                  <a:lnTo>
                    <a:pt x="1849449" y="24"/>
                  </a:lnTo>
                  <a:lnTo>
                    <a:pt x="1855054" y="19"/>
                  </a:lnTo>
                  <a:lnTo>
                    <a:pt x="1860658" y="15"/>
                  </a:lnTo>
                  <a:lnTo>
                    <a:pt x="1866262" y="10"/>
                  </a:lnTo>
                  <a:lnTo>
                    <a:pt x="1871867" y="6"/>
                  </a:lnTo>
                  <a:lnTo>
                    <a:pt x="1877471" y="2"/>
                  </a:lnTo>
                  <a:lnTo>
                    <a:pt x="1883076" y="0"/>
                  </a:lnTo>
                  <a:lnTo>
                    <a:pt x="1877471" y="4"/>
                  </a:lnTo>
                  <a:lnTo>
                    <a:pt x="1871867" y="8"/>
                  </a:lnTo>
                  <a:lnTo>
                    <a:pt x="1866262" y="13"/>
                  </a:lnTo>
                  <a:lnTo>
                    <a:pt x="1860658" y="17"/>
                  </a:lnTo>
                  <a:lnTo>
                    <a:pt x="1855054" y="22"/>
                  </a:lnTo>
                  <a:lnTo>
                    <a:pt x="1849449" y="28"/>
                  </a:lnTo>
                  <a:lnTo>
                    <a:pt x="1843845" y="33"/>
                  </a:lnTo>
                  <a:lnTo>
                    <a:pt x="1838240" y="39"/>
                  </a:lnTo>
                  <a:lnTo>
                    <a:pt x="1832636" y="45"/>
                  </a:lnTo>
                  <a:lnTo>
                    <a:pt x="1827032" y="51"/>
                  </a:lnTo>
                  <a:lnTo>
                    <a:pt x="1821427" y="58"/>
                  </a:lnTo>
                  <a:lnTo>
                    <a:pt x="1815823" y="65"/>
                  </a:lnTo>
                  <a:lnTo>
                    <a:pt x="1810218" y="73"/>
                  </a:lnTo>
                  <a:lnTo>
                    <a:pt x="1804614" y="81"/>
                  </a:lnTo>
                  <a:lnTo>
                    <a:pt x="1799010" y="90"/>
                  </a:lnTo>
                  <a:lnTo>
                    <a:pt x="1793405" y="99"/>
                  </a:lnTo>
                  <a:lnTo>
                    <a:pt x="1787801" y="109"/>
                  </a:lnTo>
                  <a:lnTo>
                    <a:pt x="1782196" y="120"/>
                  </a:lnTo>
                  <a:lnTo>
                    <a:pt x="1776592" y="132"/>
                  </a:lnTo>
                  <a:lnTo>
                    <a:pt x="1770988" y="145"/>
                  </a:lnTo>
                  <a:lnTo>
                    <a:pt x="1765383" y="158"/>
                  </a:lnTo>
                  <a:lnTo>
                    <a:pt x="1759779" y="173"/>
                  </a:lnTo>
                  <a:lnTo>
                    <a:pt x="1754175" y="189"/>
                  </a:lnTo>
                  <a:lnTo>
                    <a:pt x="1748570" y="207"/>
                  </a:lnTo>
                  <a:lnTo>
                    <a:pt x="1742966" y="226"/>
                  </a:lnTo>
                  <a:lnTo>
                    <a:pt x="1737361" y="246"/>
                  </a:lnTo>
                  <a:lnTo>
                    <a:pt x="1731757" y="269"/>
                  </a:lnTo>
                  <a:lnTo>
                    <a:pt x="1726153" y="294"/>
                  </a:lnTo>
                  <a:lnTo>
                    <a:pt x="1720548" y="321"/>
                  </a:lnTo>
                  <a:lnTo>
                    <a:pt x="1714944" y="350"/>
                  </a:lnTo>
                  <a:lnTo>
                    <a:pt x="1709339" y="383"/>
                  </a:lnTo>
                  <a:lnTo>
                    <a:pt x="1703735" y="418"/>
                  </a:lnTo>
                  <a:lnTo>
                    <a:pt x="1698131" y="457"/>
                  </a:lnTo>
                  <a:lnTo>
                    <a:pt x="1692526" y="500"/>
                  </a:lnTo>
                  <a:lnTo>
                    <a:pt x="1686922" y="546"/>
                  </a:lnTo>
                  <a:lnTo>
                    <a:pt x="1681317" y="597"/>
                  </a:lnTo>
                  <a:lnTo>
                    <a:pt x="1675713" y="653"/>
                  </a:lnTo>
                  <a:lnTo>
                    <a:pt x="1670109" y="715"/>
                  </a:lnTo>
                  <a:lnTo>
                    <a:pt x="1664504" y="782"/>
                  </a:lnTo>
                  <a:lnTo>
                    <a:pt x="1658900" y="856"/>
                  </a:lnTo>
                  <a:lnTo>
                    <a:pt x="1653295" y="937"/>
                  </a:lnTo>
                  <a:lnTo>
                    <a:pt x="1647691" y="1025"/>
                  </a:lnTo>
                  <a:lnTo>
                    <a:pt x="1642087" y="1122"/>
                  </a:lnTo>
                  <a:lnTo>
                    <a:pt x="1636482" y="1228"/>
                  </a:lnTo>
                  <a:lnTo>
                    <a:pt x="1630878" y="1343"/>
                  </a:lnTo>
                  <a:lnTo>
                    <a:pt x="1625273" y="1470"/>
                  </a:lnTo>
                  <a:lnTo>
                    <a:pt x="1619669" y="1608"/>
                  </a:lnTo>
                  <a:lnTo>
                    <a:pt x="1614065" y="1758"/>
                  </a:lnTo>
                  <a:lnTo>
                    <a:pt x="1608460" y="1922"/>
                  </a:lnTo>
                  <a:lnTo>
                    <a:pt x="1602856" y="2101"/>
                  </a:lnTo>
                  <a:lnTo>
                    <a:pt x="1597252" y="2295"/>
                  </a:lnTo>
                  <a:lnTo>
                    <a:pt x="1591647" y="2506"/>
                  </a:lnTo>
                  <a:lnTo>
                    <a:pt x="1586043" y="2735"/>
                  </a:lnTo>
                  <a:lnTo>
                    <a:pt x="1580438" y="2984"/>
                  </a:lnTo>
                  <a:lnTo>
                    <a:pt x="1574834" y="3253"/>
                  </a:lnTo>
                  <a:lnTo>
                    <a:pt x="1569230" y="3544"/>
                  </a:lnTo>
                  <a:lnTo>
                    <a:pt x="1563625" y="3859"/>
                  </a:lnTo>
                  <a:lnTo>
                    <a:pt x="1558021" y="4197"/>
                  </a:lnTo>
                  <a:lnTo>
                    <a:pt x="1552416" y="4562"/>
                  </a:lnTo>
                  <a:lnTo>
                    <a:pt x="1546812" y="4953"/>
                  </a:lnTo>
                  <a:lnTo>
                    <a:pt x="1541208" y="5373"/>
                  </a:lnTo>
                  <a:lnTo>
                    <a:pt x="1535603" y="5823"/>
                  </a:lnTo>
                  <a:lnTo>
                    <a:pt x="1529999" y="6303"/>
                  </a:lnTo>
                  <a:lnTo>
                    <a:pt x="1524394" y="6815"/>
                  </a:lnTo>
                  <a:lnTo>
                    <a:pt x="1518790" y="7359"/>
                  </a:lnTo>
                  <a:lnTo>
                    <a:pt x="1513186" y="7938"/>
                  </a:lnTo>
                  <a:lnTo>
                    <a:pt x="1507581" y="8550"/>
                  </a:lnTo>
                  <a:lnTo>
                    <a:pt x="1501977" y="9198"/>
                  </a:lnTo>
                  <a:lnTo>
                    <a:pt x="1496372" y="9882"/>
                  </a:lnTo>
                  <a:lnTo>
                    <a:pt x="1490768" y="10602"/>
                  </a:lnTo>
                  <a:lnTo>
                    <a:pt x="1485164" y="11358"/>
                  </a:lnTo>
                  <a:lnTo>
                    <a:pt x="1479559" y="12151"/>
                  </a:lnTo>
                  <a:lnTo>
                    <a:pt x="1473955" y="12980"/>
                  </a:lnTo>
                  <a:lnTo>
                    <a:pt x="1468350" y="13846"/>
                  </a:lnTo>
                  <a:lnTo>
                    <a:pt x="1462746" y="14749"/>
                  </a:lnTo>
                  <a:lnTo>
                    <a:pt x="1457142" y="15687"/>
                  </a:lnTo>
                  <a:lnTo>
                    <a:pt x="1451537" y="16661"/>
                  </a:lnTo>
                  <a:lnTo>
                    <a:pt x="1445933" y="17671"/>
                  </a:lnTo>
                  <a:lnTo>
                    <a:pt x="1440329" y="18714"/>
                  </a:lnTo>
                  <a:lnTo>
                    <a:pt x="1434724" y="19792"/>
                  </a:lnTo>
                  <a:lnTo>
                    <a:pt x="1429120" y="20903"/>
                  </a:lnTo>
                  <a:lnTo>
                    <a:pt x="1423515" y="22046"/>
                  </a:lnTo>
                  <a:lnTo>
                    <a:pt x="1417911" y="23222"/>
                  </a:lnTo>
                  <a:lnTo>
                    <a:pt x="1412307" y="24428"/>
                  </a:lnTo>
                  <a:lnTo>
                    <a:pt x="1406702" y="25665"/>
                  </a:lnTo>
                  <a:lnTo>
                    <a:pt x="1401098" y="26931"/>
                  </a:lnTo>
                  <a:lnTo>
                    <a:pt x="1395493" y="28226"/>
                  </a:lnTo>
                  <a:lnTo>
                    <a:pt x="1389889" y="29550"/>
                  </a:lnTo>
                  <a:lnTo>
                    <a:pt x="1384285" y="30901"/>
                  </a:lnTo>
                  <a:lnTo>
                    <a:pt x="1378680" y="32279"/>
                  </a:lnTo>
                  <a:lnTo>
                    <a:pt x="1373076" y="33683"/>
                  </a:lnTo>
                  <a:lnTo>
                    <a:pt x="1367471" y="35113"/>
                  </a:lnTo>
                  <a:lnTo>
                    <a:pt x="1361867" y="36569"/>
                  </a:lnTo>
                  <a:lnTo>
                    <a:pt x="1356263" y="38049"/>
                  </a:lnTo>
                  <a:lnTo>
                    <a:pt x="1350658" y="39553"/>
                  </a:lnTo>
                  <a:lnTo>
                    <a:pt x="1345054" y="41082"/>
                  </a:lnTo>
                  <a:lnTo>
                    <a:pt x="1339449" y="42633"/>
                  </a:lnTo>
                  <a:lnTo>
                    <a:pt x="1333845" y="44207"/>
                  </a:lnTo>
                  <a:lnTo>
                    <a:pt x="1328241" y="45803"/>
                  </a:lnTo>
                  <a:lnTo>
                    <a:pt x="1322636" y="47421"/>
                  </a:lnTo>
                  <a:lnTo>
                    <a:pt x="1317032" y="49060"/>
                  </a:lnTo>
                  <a:lnTo>
                    <a:pt x="1311427" y="50719"/>
                  </a:lnTo>
                  <a:lnTo>
                    <a:pt x="1305823" y="52398"/>
                  </a:lnTo>
                  <a:lnTo>
                    <a:pt x="1300219" y="54096"/>
                  </a:lnTo>
                  <a:lnTo>
                    <a:pt x="1294614" y="55813"/>
                  </a:lnTo>
                  <a:lnTo>
                    <a:pt x="1289010" y="57546"/>
                  </a:lnTo>
                  <a:lnTo>
                    <a:pt x="1283406" y="59297"/>
                  </a:lnTo>
                  <a:lnTo>
                    <a:pt x="1277801" y="61063"/>
                  </a:lnTo>
                  <a:lnTo>
                    <a:pt x="1272197" y="62843"/>
                  </a:lnTo>
                  <a:lnTo>
                    <a:pt x="1266592" y="64636"/>
                  </a:lnTo>
                  <a:lnTo>
                    <a:pt x="1260988" y="66442"/>
                  </a:lnTo>
                  <a:lnTo>
                    <a:pt x="1255384" y="68258"/>
                  </a:lnTo>
                  <a:lnTo>
                    <a:pt x="1249779" y="70083"/>
                  </a:lnTo>
                  <a:lnTo>
                    <a:pt x="1244175" y="71916"/>
                  </a:lnTo>
                  <a:lnTo>
                    <a:pt x="1238570" y="73755"/>
                  </a:lnTo>
                  <a:lnTo>
                    <a:pt x="1232966" y="75598"/>
                  </a:lnTo>
                  <a:lnTo>
                    <a:pt x="1227362" y="77444"/>
                  </a:lnTo>
                  <a:lnTo>
                    <a:pt x="1221757" y="79291"/>
                  </a:lnTo>
                  <a:lnTo>
                    <a:pt x="1216153" y="81136"/>
                  </a:lnTo>
                  <a:lnTo>
                    <a:pt x="1210548" y="82979"/>
                  </a:lnTo>
                  <a:lnTo>
                    <a:pt x="1204944" y="84815"/>
                  </a:lnTo>
                  <a:lnTo>
                    <a:pt x="1199340" y="86644"/>
                  </a:lnTo>
                  <a:lnTo>
                    <a:pt x="1193735" y="88464"/>
                  </a:lnTo>
                  <a:lnTo>
                    <a:pt x="1188131" y="90273"/>
                  </a:lnTo>
                  <a:lnTo>
                    <a:pt x="1182526" y="92070"/>
                  </a:lnTo>
                  <a:lnTo>
                    <a:pt x="1176922" y="93852"/>
                  </a:lnTo>
                  <a:lnTo>
                    <a:pt x="1171318" y="95618"/>
                  </a:lnTo>
                  <a:lnTo>
                    <a:pt x="1165713" y="97367"/>
                  </a:lnTo>
                  <a:lnTo>
                    <a:pt x="1160109" y="99096"/>
                  </a:lnTo>
                  <a:lnTo>
                    <a:pt x="1154504" y="100806"/>
                  </a:lnTo>
                  <a:lnTo>
                    <a:pt x="1148900" y="102493"/>
                  </a:lnTo>
                  <a:lnTo>
                    <a:pt x="1143296" y="104157"/>
                  </a:lnTo>
                  <a:lnTo>
                    <a:pt x="1137691" y="105796"/>
                  </a:lnTo>
                  <a:lnTo>
                    <a:pt x="1132087" y="107408"/>
                  </a:lnTo>
                  <a:lnTo>
                    <a:pt x="1126482" y="108994"/>
                  </a:lnTo>
                  <a:lnTo>
                    <a:pt x="1120878" y="110551"/>
                  </a:lnTo>
                  <a:lnTo>
                    <a:pt x="1115274" y="112079"/>
                  </a:lnTo>
                  <a:lnTo>
                    <a:pt x="1109669" y="113577"/>
                  </a:lnTo>
                  <a:lnTo>
                    <a:pt x="1104065" y="115043"/>
                  </a:lnTo>
                  <a:lnTo>
                    <a:pt x="1098461" y="116477"/>
                  </a:lnTo>
                  <a:lnTo>
                    <a:pt x="1092856" y="117879"/>
                  </a:lnTo>
                  <a:lnTo>
                    <a:pt x="1087252" y="119248"/>
                  </a:lnTo>
                  <a:lnTo>
                    <a:pt x="1081647" y="120583"/>
                  </a:lnTo>
                  <a:lnTo>
                    <a:pt x="1076043" y="121885"/>
                  </a:lnTo>
                  <a:lnTo>
                    <a:pt x="1070439" y="123153"/>
                  </a:lnTo>
                  <a:lnTo>
                    <a:pt x="1064834" y="124387"/>
                  </a:lnTo>
                  <a:lnTo>
                    <a:pt x="1059230" y="125588"/>
                  </a:lnTo>
                  <a:lnTo>
                    <a:pt x="1053625" y="126755"/>
                  </a:lnTo>
                  <a:lnTo>
                    <a:pt x="1048021" y="127889"/>
                  </a:lnTo>
                  <a:lnTo>
                    <a:pt x="1042417" y="128990"/>
                  </a:lnTo>
                  <a:lnTo>
                    <a:pt x="1036812" y="130059"/>
                  </a:lnTo>
                  <a:lnTo>
                    <a:pt x="1031208" y="131097"/>
                  </a:lnTo>
                  <a:lnTo>
                    <a:pt x="1025603" y="132104"/>
                  </a:lnTo>
                  <a:lnTo>
                    <a:pt x="1019999" y="133081"/>
                  </a:lnTo>
                  <a:lnTo>
                    <a:pt x="1014395" y="134030"/>
                  </a:lnTo>
                  <a:lnTo>
                    <a:pt x="1008790" y="134952"/>
                  </a:lnTo>
                  <a:lnTo>
                    <a:pt x="1003186" y="135847"/>
                  </a:lnTo>
                  <a:lnTo>
                    <a:pt x="997581" y="136717"/>
                  </a:lnTo>
                  <a:lnTo>
                    <a:pt x="991977" y="137564"/>
                  </a:lnTo>
                  <a:lnTo>
                    <a:pt x="986373" y="138389"/>
                  </a:lnTo>
                  <a:lnTo>
                    <a:pt x="980768" y="139192"/>
                  </a:lnTo>
                  <a:lnTo>
                    <a:pt x="975164" y="139977"/>
                  </a:lnTo>
                  <a:lnTo>
                    <a:pt x="969559" y="140744"/>
                  </a:lnTo>
                  <a:lnTo>
                    <a:pt x="963955" y="141495"/>
                  </a:lnTo>
                  <a:lnTo>
                    <a:pt x="958351" y="142232"/>
                  </a:lnTo>
                  <a:lnTo>
                    <a:pt x="952746" y="142956"/>
                  </a:lnTo>
                  <a:lnTo>
                    <a:pt x="947142" y="143669"/>
                  </a:lnTo>
                  <a:lnTo>
                    <a:pt x="941538" y="144373"/>
                  </a:lnTo>
                  <a:lnTo>
                    <a:pt x="935933" y="145069"/>
                  </a:lnTo>
                  <a:lnTo>
                    <a:pt x="930329" y="145759"/>
                  </a:lnTo>
                  <a:lnTo>
                    <a:pt x="924724" y="146444"/>
                  </a:lnTo>
                  <a:lnTo>
                    <a:pt x="919120" y="147127"/>
                  </a:lnTo>
                  <a:lnTo>
                    <a:pt x="913516" y="147808"/>
                  </a:lnTo>
                  <a:lnTo>
                    <a:pt x="907911" y="148490"/>
                  </a:lnTo>
                  <a:lnTo>
                    <a:pt x="902307" y="149172"/>
                  </a:lnTo>
                  <a:lnTo>
                    <a:pt x="896702" y="149858"/>
                  </a:lnTo>
                  <a:lnTo>
                    <a:pt x="891098" y="150548"/>
                  </a:lnTo>
                  <a:lnTo>
                    <a:pt x="885494" y="151243"/>
                  </a:lnTo>
                  <a:lnTo>
                    <a:pt x="879889" y="151945"/>
                  </a:lnTo>
                  <a:lnTo>
                    <a:pt x="874285" y="152655"/>
                  </a:lnTo>
                  <a:lnTo>
                    <a:pt x="868680" y="153373"/>
                  </a:lnTo>
                  <a:lnTo>
                    <a:pt x="863076" y="154101"/>
                  </a:lnTo>
                  <a:lnTo>
                    <a:pt x="857472" y="154840"/>
                  </a:lnTo>
                  <a:lnTo>
                    <a:pt x="851867" y="155590"/>
                  </a:lnTo>
                  <a:lnTo>
                    <a:pt x="846263" y="156352"/>
                  </a:lnTo>
                  <a:lnTo>
                    <a:pt x="840658" y="157126"/>
                  </a:lnTo>
                  <a:lnTo>
                    <a:pt x="835054" y="157914"/>
                  </a:lnTo>
                  <a:lnTo>
                    <a:pt x="829450" y="158716"/>
                  </a:lnTo>
                  <a:lnTo>
                    <a:pt x="823845" y="159531"/>
                  </a:lnTo>
                  <a:lnTo>
                    <a:pt x="818241" y="160361"/>
                  </a:lnTo>
                  <a:lnTo>
                    <a:pt x="812636" y="161206"/>
                  </a:lnTo>
                  <a:lnTo>
                    <a:pt x="807032" y="162066"/>
                  </a:lnTo>
                  <a:lnTo>
                    <a:pt x="801428" y="162940"/>
                  </a:lnTo>
                  <a:lnTo>
                    <a:pt x="795823" y="163830"/>
                  </a:lnTo>
                  <a:lnTo>
                    <a:pt x="790219" y="164735"/>
                  </a:lnTo>
                  <a:lnTo>
                    <a:pt x="784615" y="165655"/>
                  </a:lnTo>
                  <a:lnTo>
                    <a:pt x="779010" y="166590"/>
                  </a:lnTo>
                  <a:lnTo>
                    <a:pt x="773406" y="167540"/>
                  </a:lnTo>
                  <a:lnTo>
                    <a:pt x="767801" y="168505"/>
                  </a:lnTo>
                  <a:lnTo>
                    <a:pt x="762197" y="169484"/>
                  </a:lnTo>
                  <a:lnTo>
                    <a:pt x="756593" y="170478"/>
                  </a:lnTo>
                  <a:lnTo>
                    <a:pt x="750988" y="171486"/>
                  </a:lnTo>
                  <a:lnTo>
                    <a:pt x="745384" y="172508"/>
                  </a:lnTo>
                  <a:lnTo>
                    <a:pt x="739779" y="173543"/>
                  </a:lnTo>
                  <a:lnTo>
                    <a:pt x="734175" y="174592"/>
                  </a:lnTo>
                  <a:lnTo>
                    <a:pt x="728571" y="175654"/>
                  </a:lnTo>
                  <a:lnTo>
                    <a:pt x="722966" y="176728"/>
                  </a:lnTo>
                  <a:lnTo>
                    <a:pt x="717362" y="177815"/>
                  </a:lnTo>
                  <a:lnTo>
                    <a:pt x="711757" y="178914"/>
                  </a:lnTo>
                  <a:lnTo>
                    <a:pt x="706153" y="180024"/>
                  </a:lnTo>
                  <a:lnTo>
                    <a:pt x="700549" y="181145"/>
                  </a:lnTo>
                  <a:lnTo>
                    <a:pt x="694944" y="182278"/>
                  </a:lnTo>
                  <a:lnTo>
                    <a:pt x="689340" y="183421"/>
                  </a:lnTo>
                  <a:lnTo>
                    <a:pt x="683735" y="184575"/>
                  </a:lnTo>
                  <a:lnTo>
                    <a:pt x="678131" y="185739"/>
                  </a:lnTo>
                  <a:lnTo>
                    <a:pt x="672527" y="186912"/>
                  </a:lnTo>
                  <a:lnTo>
                    <a:pt x="666922" y="188095"/>
                  </a:lnTo>
                  <a:lnTo>
                    <a:pt x="661318" y="189287"/>
                  </a:lnTo>
                  <a:lnTo>
                    <a:pt x="655713" y="190488"/>
                  </a:lnTo>
                  <a:lnTo>
                    <a:pt x="650109" y="191697"/>
                  </a:lnTo>
                  <a:lnTo>
                    <a:pt x="644505" y="192915"/>
                  </a:lnTo>
                  <a:lnTo>
                    <a:pt x="638900" y="194142"/>
                  </a:lnTo>
                  <a:lnTo>
                    <a:pt x="633296" y="195377"/>
                  </a:lnTo>
                  <a:lnTo>
                    <a:pt x="627692" y="196619"/>
                  </a:lnTo>
                  <a:lnTo>
                    <a:pt x="622087" y="197870"/>
                  </a:lnTo>
                  <a:lnTo>
                    <a:pt x="616483" y="199128"/>
                  </a:lnTo>
                  <a:lnTo>
                    <a:pt x="610878" y="200394"/>
                  </a:lnTo>
                  <a:lnTo>
                    <a:pt x="605274" y="201668"/>
                  </a:lnTo>
                  <a:lnTo>
                    <a:pt x="599670" y="202949"/>
                  </a:lnTo>
                  <a:lnTo>
                    <a:pt x="594065" y="204238"/>
                  </a:lnTo>
                  <a:lnTo>
                    <a:pt x="588461" y="205535"/>
                  </a:lnTo>
                  <a:lnTo>
                    <a:pt x="582856" y="206839"/>
                  </a:lnTo>
                  <a:lnTo>
                    <a:pt x="577252" y="208151"/>
                  </a:lnTo>
                  <a:lnTo>
                    <a:pt x="571648" y="209471"/>
                  </a:lnTo>
                  <a:lnTo>
                    <a:pt x="566043" y="210799"/>
                  </a:lnTo>
                  <a:lnTo>
                    <a:pt x="560439" y="212135"/>
                  </a:lnTo>
                  <a:lnTo>
                    <a:pt x="554834" y="213480"/>
                  </a:lnTo>
                  <a:lnTo>
                    <a:pt x="549230" y="214833"/>
                  </a:lnTo>
                  <a:lnTo>
                    <a:pt x="543626" y="216195"/>
                  </a:lnTo>
                  <a:lnTo>
                    <a:pt x="538021" y="217567"/>
                  </a:lnTo>
                  <a:lnTo>
                    <a:pt x="532417" y="218948"/>
                  </a:lnTo>
                  <a:lnTo>
                    <a:pt x="526812" y="220338"/>
                  </a:lnTo>
                  <a:lnTo>
                    <a:pt x="521208" y="221739"/>
                  </a:lnTo>
                  <a:lnTo>
                    <a:pt x="515604" y="223151"/>
                  </a:lnTo>
                  <a:lnTo>
                    <a:pt x="509999" y="224573"/>
                  </a:lnTo>
                  <a:lnTo>
                    <a:pt x="504395" y="226008"/>
                  </a:lnTo>
                  <a:lnTo>
                    <a:pt x="498790" y="227454"/>
                  </a:lnTo>
                  <a:lnTo>
                    <a:pt x="493186" y="228913"/>
                  </a:lnTo>
                  <a:lnTo>
                    <a:pt x="487582" y="230386"/>
                  </a:lnTo>
                  <a:lnTo>
                    <a:pt x="481977" y="231872"/>
                  </a:lnTo>
                  <a:lnTo>
                    <a:pt x="476373" y="233373"/>
                  </a:lnTo>
                  <a:lnTo>
                    <a:pt x="470769" y="234890"/>
                  </a:lnTo>
                  <a:lnTo>
                    <a:pt x="465164" y="236423"/>
                  </a:lnTo>
                  <a:lnTo>
                    <a:pt x="459560" y="237973"/>
                  </a:lnTo>
                  <a:lnTo>
                    <a:pt x="453955" y="239541"/>
                  </a:lnTo>
                  <a:lnTo>
                    <a:pt x="448351" y="241128"/>
                  </a:lnTo>
                  <a:lnTo>
                    <a:pt x="442747" y="242735"/>
                  </a:lnTo>
                  <a:lnTo>
                    <a:pt x="437142" y="244363"/>
                  </a:lnTo>
                  <a:lnTo>
                    <a:pt x="431538" y="246014"/>
                  </a:lnTo>
                  <a:lnTo>
                    <a:pt x="425933" y="247688"/>
                  </a:lnTo>
                  <a:lnTo>
                    <a:pt x="420329" y="249386"/>
                  </a:lnTo>
                  <a:lnTo>
                    <a:pt x="414725" y="251111"/>
                  </a:lnTo>
                  <a:lnTo>
                    <a:pt x="409120" y="252864"/>
                  </a:lnTo>
                  <a:lnTo>
                    <a:pt x="403516" y="254645"/>
                  </a:lnTo>
                  <a:lnTo>
                    <a:pt x="397911" y="256458"/>
                  </a:lnTo>
                  <a:lnTo>
                    <a:pt x="392307" y="258302"/>
                  </a:lnTo>
                  <a:lnTo>
                    <a:pt x="386703" y="260182"/>
                  </a:lnTo>
                  <a:lnTo>
                    <a:pt x="381098" y="262097"/>
                  </a:lnTo>
                  <a:lnTo>
                    <a:pt x="375494" y="264051"/>
                  </a:lnTo>
                  <a:lnTo>
                    <a:pt x="369889" y="266045"/>
                  </a:lnTo>
                  <a:lnTo>
                    <a:pt x="364285" y="268082"/>
                  </a:lnTo>
                  <a:lnTo>
                    <a:pt x="358681" y="270164"/>
                  </a:lnTo>
                  <a:lnTo>
                    <a:pt x="353076" y="272294"/>
                  </a:lnTo>
                  <a:lnTo>
                    <a:pt x="347472" y="274473"/>
                  </a:lnTo>
                  <a:lnTo>
                    <a:pt x="341867" y="276706"/>
                  </a:lnTo>
                  <a:lnTo>
                    <a:pt x="336263" y="278995"/>
                  </a:lnTo>
                  <a:lnTo>
                    <a:pt x="330659" y="281343"/>
                  </a:lnTo>
                  <a:lnTo>
                    <a:pt x="325054" y="283753"/>
                  </a:lnTo>
                  <a:lnTo>
                    <a:pt x="319450" y="286229"/>
                  </a:lnTo>
                  <a:lnTo>
                    <a:pt x="313846" y="288774"/>
                  </a:lnTo>
                  <a:lnTo>
                    <a:pt x="308241" y="291392"/>
                  </a:lnTo>
                  <a:lnTo>
                    <a:pt x="302637" y="294087"/>
                  </a:lnTo>
                  <a:lnTo>
                    <a:pt x="297032" y="296863"/>
                  </a:lnTo>
                  <a:lnTo>
                    <a:pt x="291428" y="299724"/>
                  </a:lnTo>
                  <a:lnTo>
                    <a:pt x="285824" y="302674"/>
                  </a:lnTo>
                  <a:lnTo>
                    <a:pt x="280219" y="305719"/>
                  </a:lnTo>
                  <a:lnTo>
                    <a:pt x="274615" y="308862"/>
                  </a:lnTo>
                  <a:lnTo>
                    <a:pt x="269010" y="312109"/>
                  </a:lnTo>
                  <a:lnTo>
                    <a:pt x="263406" y="315465"/>
                  </a:lnTo>
                  <a:lnTo>
                    <a:pt x="257802" y="318934"/>
                  </a:lnTo>
                  <a:lnTo>
                    <a:pt x="252197" y="322523"/>
                  </a:lnTo>
                  <a:lnTo>
                    <a:pt x="246593" y="326236"/>
                  </a:lnTo>
                  <a:lnTo>
                    <a:pt x="240988" y="330079"/>
                  </a:lnTo>
                  <a:lnTo>
                    <a:pt x="235384" y="334057"/>
                  </a:lnTo>
                  <a:lnTo>
                    <a:pt x="229780" y="338176"/>
                  </a:lnTo>
                  <a:lnTo>
                    <a:pt x="224175" y="342442"/>
                  </a:lnTo>
                  <a:lnTo>
                    <a:pt x="218571" y="346860"/>
                  </a:lnTo>
                  <a:lnTo>
                    <a:pt x="212966" y="351434"/>
                  </a:lnTo>
                  <a:lnTo>
                    <a:pt x="207362" y="356172"/>
                  </a:lnTo>
                  <a:lnTo>
                    <a:pt x="201758" y="361077"/>
                  </a:lnTo>
                  <a:lnTo>
                    <a:pt x="196153" y="366154"/>
                  </a:lnTo>
                  <a:lnTo>
                    <a:pt x="190549" y="371409"/>
                  </a:lnTo>
                  <a:lnTo>
                    <a:pt x="184944" y="376844"/>
                  </a:lnTo>
                  <a:lnTo>
                    <a:pt x="179340" y="382464"/>
                  </a:lnTo>
                  <a:lnTo>
                    <a:pt x="173736" y="388272"/>
                  </a:lnTo>
                  <a:lnTo>
                    <a:pt x="168131" y="394269"/>
                  </a:lnTo>
                  <a:lnTo>
                    <a:pt x="162527" y="400459"/>
                  </a:lnTo>
                  <a:lnTo>
                    <a:pt x="156923" y="406841"/>
                  </a:lnTo>
                  <a:lnTo>
                    <a:pt x="151318" y="413415"/>
                  </a:lnTo>
                  <a:lnTo>
                    <a:pt x="145714" y="420182"/>
                  </a:lnTo>
                  <a:lnTo>
                    <a:pt x="140109" y="427138"/>
                  </a:lnTo>
                  <a:lnTo>
                    <a:pt x="134505" y="434280"/>
                  </a:lnTo>
                  <a:lnTo>
                    <a:pt x="128901" y="441605"/>
                  </a:lnTo>
                  <a:lnTo>
                    <a:pt x="123296" y="449105"/>
                  </a:lnTo>
                  <a:lnTo>
                    <a:pt x="117692" y="456775"/>
                  </a:lnTo>
                  <a:lnTo>
                    <a:pt x="112087" y="464605"/>
                  </a:lnTo>
                  <a:lnTo>
                    <a:pt x="106483" y="472586"/>
                  </a:lnTo>
                  <a:lnTo>
                    <a:pt x="100879" y="480706"/>
                  </a:lnTo>
                  <a:lnTo>
                    <a:pt x="95274" y="488953"/>
                  </a:lnTo>
                  <a:lnTo>
                    <a:pt x="89670" y="497313"/>
                  </a:lnTo>
                  <a:lnTo>
                    <a:pt x="84065" y="505771"/>
                  </a:lnTo>
                  <a:lnTo>
                    <a:pt x="78461" y="514309"/>
                  </a:lnTo>
                  <a:lnTo>
                    <a:pt x="72857" y="522911"/>
                  </a:lnTo>
                  <a:lnTo>
                    <a:pt x="67252" y="531558"/>
                  </a:lnTo>
                  <a:lnTo>
                    <a:pt x="61648" y="540231"/>
                  </a:lnTo>
                  <a:lnTo>
                    <a:pt x="56043" y="548910"/>
                  </a:lnTo>
                  <a:lnTo>
                    <a:pt x="50439" y="557574"/>
                  </a:lnTo>
                  <a:lnTo>
                    <a:pt x="44835" y="566203"/>
                  </a:lnTo>
                  <a:lnTo>
                    <a:pt x="39230" y="574776"/>
                  </a:lnTo>
                  <a:lnTo>
                    <a:pt x="33626" y="583274"/>
                  </a:lnTo>
                  <a:lnTo>
                    <a:pt x="28021" y="591677"/>
                  </a:lnTo>
                  <a:lnTo>
                    <a:pt x="22417" y="599964"/>
                  </a:lnTo>
                  <a:lnTo>
                    <a:pt x="16813" y="608118"/>
                  </a:lnTo>
                  <a:lnTo>
                    <a:pt x="11208" y="616120"/>
                  </a:lnTo>
                  <a:lnTo>
                    <a:pt x="5604" y="623956"/>
                  </a:lnTo>
                  <a:close/>
                </a:path>
              </a:pathLst>
            </a:custGeom>
            <a:solidFill>
              <a:srgbClr val="00CA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2691486" y="1849085"/>
              <a:ext cx="1883076" cy="631611"/>
            </a:xfrm>
            <a:custGeom>
              <a:avLst/>
              <a:pathLst>
                <a:path w="1883076" h="631611">
                  <a:moveTo>
                    <a:pt x="0" y="631611"/>
                  </a:moveTo>
                  <a:lnTo>
                    <a:pt x="5604" y="623958"/>
                  </a:lnTo>
                  <a:lnTo>
                    <a:pt x="11208" y="616122"/>
                  </a:lnTo>
                  <a:lnTo>
                    <a:pt x="16813" y="608119"/>
                  </a:lnTo>
                  <a:lnTo>
                    <a:pt x="22417" y="599965"/>
                  </a:lnTo>
                  <a:lnTo>
                    <a:pt x="28021" y="591678"/>
                  </a:lnTo>
                  <a:lnTo>
                    <a:pt x="33626" y="583276"/>
                  </a:lnTo>
                  <a:lnTo>
                    <a:pt x="39230" y="574778"/>
                  </a:lnTo>
                  <a:lnTo>
                    <a:pt x="44835" y="566204"/>
                  </a:lnTo>
                  <a:lnTo>
                    <a:pt x="50439" y="557575"/>
                  </a:lnTo>
                  <a:lnTo>
                    <a:pt x="56043" y="548911"/>
                  </a:lnTo>
                  <a:lnTo>
                    <a:pt x="61648" y="540233"/>
                  </a:lnTo>
                  <a:lnTo>
                    <a:pt x="67252" y="531560"/>
                  </a:lnTo>
                  <a:lnTo>
                    <a:pt x="72857" y="522913"/>
                  </a:lnTo>
                  <a:lnTo>
                    <a:pt x="78461" y="514311"/>
                  </a:lnTo>
                  <a:lnTo>
                    <a:pt x="84065" y="505772"/>
                  </a:lnTo>
                  <a:lnTo>
                    <a:pt x="89670" y="497315"/>
                  </a:lnTo>
                  <a:lnTo>
                    <a:pt x="95274" y="488955"/>
                  </a:lnTo>
                  <a:lnTo>
                    <a:pt x="100879" y="480708"/>
                  </a:lnTo>
                  <a:lnTo>
                    <a:pt x="106483" y="472587"/>
                  </a:lnTo>
                  <a:lnTo>
                    <a:pt x="112087" y="464606"/>
                  </a:lnTo>
                  <a:lnTo>
                    <a:pt x="117692" y="456776"/>
                  </a:lnTo>
                  <a:lnTo>
                    <a:pt x="123296" y="449106"/>
                  </a:lnTo>
                  <a:lnTo>
                    <a:pt x="128901" y="441606"/>
                  </a:lnTo>
                  <a:lnTo>
                    <a:pt x="134505" y="434281"/>
                  </a:lnTo>
                  <a:lnTo>
                    <a:pt x="140109" y="427139"/>
                  </a:lnTo>
                  <a:lnTo>
                    <a:pt x="145714" y="420183"/>
                  </a:lnTo>
                  <a:lnTo>
                    <a:pt x="151318" y="413416"/>
                  </a:lnTo>
                  <a:lnTo>
                    <a:pt x="156923" y="406841"/>
                  </a:lnTo>
                  <a:lnTo>
                    <a:pt x="162527" y="400459"/>
                  </a:lnTo>
                  <a:lnTo>
                    <a:pt x="168131" y="394270"/>
                  </a:lnTo>
                  <a:lnTo>
                    <a:pt x="173736" y="388272"/>
                  </a:lnTo>
                  <a:lnTo>
                    <a:pt x="179340" y="382464"/>
                  </a:lnTo>
                  <a:lnTo>
                    <a:pt x="184944" y="376844"/>
                  </a:lnTo>
                  <a:lnTo>
                    <a:pt x="190549" y="371409"/>
                  </a:lnTo>
                  <a:lnTo>
                    <a:pt x="196153" y="366154"/>
                  </a:lnTo>
                  <a:lnTo>
                    <a:pt x="201758" y="361077"/>
                  </a:lnTo>
                  <a:lnTo>
                    <a:pt x="207362" y="356171"/>
                  </a:lnTo>
                  <a:lnTo>
                    <a:pt x="212966" y="351434"/>
                  </a:lnTo>
                  <a:lnTo>
                    <a:pt x="218571" y="346858"/>
                  </a:lnTo>
                  <a:lnTo>
                    <a:pt x="224175" y="342440"/>
                  </a:lnTo>
                  <a:lnTo>
                    <a:pt x="229780" y="338174"/>
                  </a:lnTo>
                  <a:lnTo>
                    <a:pt x="235384" y="334055"/>
                  </a:lnTo>
                  <a:lnTo>
                    <a:pt x="240988" y="330076"/>
                  </a:lnTo>
                  <a:lnTo>
                    <a:pt x="246593" y="326232"/>
                  </a:lnTo>
                  <a:lnTo>
                    <a:pt x="252197" y="322519"/>
                  </a:lnTo>
                  <a:lnTo>
                    <a:pt x="257802" y="318930"/>
                  </a:lnTo>
                  <a:lnTo>
                    <a:pt x="263406" y="315460"/>
                  </a:lnTo>
                  <a:lnTo>
                    <a:pt x="269010" y="312103"/>
                  </a:lnTo>
                  <a:lnTo>
                    <a:pt x="274615" y="308855"/>
                  </a:lnTo>
                  <a:lnTo>
                    <a:pt x="280219" y="305711"/>
                  </a:lnTo>
                  <a:lnTo>
                    <a:pt x="285824" y="302665"/>
                  </a:lnTo>
                  <a:lnTo>
                    <a:pt x="291428" y="299714"/>
                  </a:lnTo>
                  <a:lnTo>
                    <a:pt x="297032" y="296852"/>
                  </a:lnTo>
                  <a:lnTo>
                    <a:pt x="302637" y="294074"/>
                  </a:lnTo>
                  <a:lnTo>
                    <a:pt x="308241" y="291378"/>
                  </a:lnTo>
                  <a:lnTo>
                    <a:pt x="313846" y="288758"/>
                  </a:lnTo>
                  <a:lnTo>
                    <a:pt x="319450" y="286211"/>
                  </a:lnTo>
                  <a:lnTo>
                    <a:pt x="325054" y="283733"/>
                  </a:lnTo>
                  <a:lnTo>
                    <a:pt x="330659" y="281321"/>
                  </a:lnTo>
                  <a:lnTo>
                    <a:pt x="336263" y="278970"/>
                  </a:lnTo>
                  <a:lnTo>
                    <a:pt x="341867" y="276679"/>
                  </a:lnTo>
                  <a:lnTo>
                    <a:pt x="347472" y="274443"/>
                  </a:lnTo>
                  <a:lnTo>
                    <a:pt x="353076" y="272260"/>
                  </a:lnTo>
                  <a:lnTo>
                    <a:pt x="358681" y="270126"/>
                  </a:lnTo>
                  <a:lnTo>
                    <a:pt x="364285" y="268040"/>
                  </a:lnTo>
                  <a:lnTo>
                    <a:pt x="369889" y="265999"/>
                  </a:lnTo>
                  <a:lnTo>
                    <a:pt x="375494" y="264000"/>
                  </a:lnTo>
                  <a:lnTo>
                    <a:pt x="381098" y="262041"/>
                  </a:lnTo>
                  <a:lnTo>
                    <a:pt x="386703" y="260120"/>
                  </a:lnTo>
                  <a:lnTo>
                    <a:pt x="392307" y="258234"/>
                  </a:lnTo>
                  <a:lnTo>
                    <a:pt x="397911" y="256382"/>
                  </a:lnTo>
                  <a:lnTo>
                    <a:pt x="403516" y="254562"/>
                  </a:lnTo>
                  <a:lnTo>
                    <a:pt x="409120" y="252772"/>
                  </a:lnTo>
                  <a:lnTo>
                    <a:pt x="414725" y="251011"/>
                  </a:lnTo>
                  <a:lnTo>
                    <a:pt x="420329" y="249276"/>
                  </a:lnTo>
                  <a:lnTo>
                    <a:pt x="425933" y="247566"/>
                  </a:lnTo>
                  <a:lnTo>
                    <a:pt x="431538" y="245880"/>
                  </a:lnTo>
                  <a:lnTo>
                    <a:pt x="437142" y="244217"/>
                  </a:lnTo>
                  <a:lnTo>
                    <a:pt x="442747" y="242575"/>
                  </a:lnTo>
                  <a:lnTo>
                    <a:pt x="448351" y="240953"/>
                  </a:lnTo>
                  <a:lnTo>
                    <a:pt x="453955" y="239349"/>
                  </a:lnTo>
                  <a:lnTo>
                    <a:pt x="459560" y="237763"/>
                  </a:lnTo>
                  <a:lnTo>
                    <a:pt x="465164" y="236193"/>
                  </a:lnTo>
                  <a:lnTo>
                    <a:pt x="470769" y="234639"/>
                  </a:lnTo>
                  <a:lnTo>
                    <a:pt x="476373" y="233099"/>
                  </a:lnTo>
                  <a:lnTo>
                    <a:pt x="481977" y="231572"/>
                  </a:lnTo>
                  <a:lnTo>
                    <a:pt x="487582" y="230059"/>
                  </a:lnTo>
                  <a:lnTo>
                    <a:pt x="493186" y="228557"/>
                  </a:lnTo>
                  <a:lnTo>
                    <a:pt x="498790" y="227065"/>
                  </a:lnTo>
                  <a:lnTo>
                    <a:pt x="504395" y="225584"/>
                  </a:lnTo>
                  <a:lnTo>
                    <a:pt x="509999" y="224112"/>
                  </a:lnTo>
                  <a:lnTo>
                    <a:pt x="515604" y="222649"/>
                  </a:lnTo>
                  <a:lnTo>
                    <a:pt x="521208" y="221193"/>
                  </a:lnTo>
                  <a:lnTo>
                    <a:pt x="526812" y="219745"/>
                  </a:lnTo>
                  <a:lnTo>
                    <a:pt x="532417" y="218303"/>
                  </a:lnTo>
                  <a:lnTo>
                    <a:pt x="538021" y="216867"/>
                  </a:lnTo>
                  <a:lnTo>
                    <a:pt x="543626" y="215436"/>
                  </a:lnTo>
                  <a:lnTo>
                    <a:pt x="549230" y="214009"/>
                  </a:lnTo>
                  <a:lnTo>
                    <a:pt x="554834" y="212587"/>
                  </a:lnTo>
                  <a:lnTo>
                    <a:pt x="560439" y="211168"/>
                  </a:lnTo>
                  <a:lnTo>
                    <a:pt x="566043" y="209751"/>
                  </a:lnTo>
                  <a:lnTo>
                    <a:pt x="571648" y="208337"/>
                  </a:lnTo>
                  <a:lnTo>
                    <a:pt x="577252" y="206925"/>
                  </a:lnTo>
                  <a:lnTo>
                    <a:pt x="582856" y="205514"/>
                  </a:lnTo>
                  <a:lnTo>
                    <a:pt x="588461" y="204103"/>
                  </a:lnTo>
                  <a:lnTo>
                    <a:pt x="594065" y="202693"/>
                  </a:lnTo>
                  <a:lnTo>
                    <a:pt x="599670" y="201282"/>
                  </a:lnTo>
                  <a:lnTo>
                    <a:pt x="605274" y="199870"/>
                  </a:lnTo>
                  <a:lnTo>
                    <a:pt x="610878" y="198457"/>
                  </a:lnTo>
                  <a:lnTo>
                    <a:pt x="616483" y="197041"/>
                  </a:lnTo>
                  <a:lnTo>
                    <a:pt x="622087" y="195624"/>
                  </a:lnTo>
                  <a:lnTo>
                    <a:pt x="627692" y="194204"/>
                  </a:lnTo>
                  <a:lnTo>
                    <a:pt x="633296" y="192780"/>
                  </a:lnTo>
                  <a:lnTo>
                    <a:pt x="638900" y="191352"/>
                  </a:lnTo>
                  <a:lnTo>
                    <a:pt x="644505" y="189921"/>
                  </a:lnTo>
                  <a:lnTo>
                    <a:pt x="650109" y="188484"/>
                  </a:lnTo>
                  <a:lnTo>
                    <a:pt x="655713" y="187043"/>
                  </a:lnTo>
                  <a:lnTo>
                    <a:pt x="661318" y="185595"/>
                  </a:lnTo>
                  <a:lnTo>
                    <a:pt x="666922" y="184142"/>
                  </a:lnTo>
                  <a:lnTo>
                    <a:pt x="672527" y="182682"/>
                  </a:lnTo>
                  <a:lnTo>
                    <a:pt x="678131" y="181216"/>
                  </a:lnTo>
                  <a:lnTo>
                    <a:pt x="683735" y="179742"/>
                  </a:lnTo>
                  <a:lnTo>
                    <a:pt x="689340" y="178260"/>
                  </a:lnTo>
                  <a:lnTo>
                    <a:pt x="694944" y="176770"/>
                  </a:lnTo>
                  <a:lnTo>
                    <a:pt x="700549" y="175272"/>
                  </a:lnTo>
                  <a:lnTo>
                    <a:pt x="706153" y="173765"/>
                  </a:lnTo>
                  <a:lnTo>
                    <a:pt x="711757" y="172249"/>
                  </a:lnTo>
                  <a:lnTo>
                    <a:pt x="717362" y="170723"/>
                  </a:lnTo>
                  <a:lnTo>
                    <a:pt x="722966" y="169187"/>
                  </a:lnTo>
                  <a:lnTo>
                    <a:pt x="728571" y="167642"/>
                  </a:lnTo>
                  <a:lnTo>
                    <a:pt x="734175" y="166085"/>
                  </a:lnTo>
                  <a:lnTo>
                    <a:pt x="739779" y="164518"/>
                  </a:lnTo>
                  <a:lnTo>
                    <a:pt x="745384" y="162940"/>
                  </a:lnTo>
                  <a:lnTo>
                    <a:pt x="750988" y="161350"/>
                  </a:lnTo>
                  <a:lnTo>
                    <a:pt x="756593" y="159750"/>
                  </a:lnTo>
                  <a:lnTo>
                    <a:pt x="762197" y="158137"/>
                  </a:lnTo>
                  <a:lnTo>
                    <a:pt x="767801" y="156513"/>
                  </a:lnTo>
                  <a:lnTo>
                    <a:pt x="773406" y="154877"/>
                  </a:lnTo>
                  <a:lnTo>
                    <a:pt x="779010" y="153229"/>
                  </a:lnTo>
                  <a:lnTo>
                    <a:pt x="784615" y="151569"/>
                  </a:lnTo>
                  <a:lnTo>
                    <a:pt x="790219" y="149896"/>
                  </a:lnTo>
                  <a:lnTo>
                    <a:pt x="795823" y="148212"/>
                  </a:lnTo>
                  <a:lnTo>
                    <a:pt x="801428" y="146516"/>
                  </a:lnTo>
                  <a:lnTo>
                    <a:pt x="807032" y="144808"/>
                  </a:lnTo>
                  <a:lnTo>
                    <a:pt x="812636" y="143088"/>
                  </a:lnTo>
                  <a:lnTo>
                    <a:pt x="818241" y="141357"/>
                  </a:lnTo>
                  <a:lnTo>
                    <a:pt x="823845" y="139614"/>
                  </a:lnTo>
                  <a:lnTo>
                    <a:pt x="829450" y="137860"/>
                  </a:lnTo>
                  <a:lnTo>
                    <a:pt x="835054" y="136096"/>
                  </a:lnTo>
                  <a:lnTo>
                    <a:pt x="840658" y="134321"/>
                  </a:lnTo>
                  <a:lnTo>
                    <a:pt x="846263" y="132536"/>
                  </a:lnTo>
                  <a:lnTo>
                    <a:pt x="851867" y="130741"/>
                  </a:lnTo>
                  <a:lnTo>
                    <a:pt x="857472" y="128938"/>
                  </a:lnTo>
                  <a:lnTo>
                    <a:pt x="863076" y="127126"/>
                  </a:lnTo>
                  <a:lnTo>
                    <a:pt x="868680" y="125306"/>
                  </a:lnTo>
                  <a:lnTo>
                    <a:pt x="874285" y="123479"/>
                  </a:lnTo>
                  <a:lnTo>
                    <a:pt x="879889" y="121646"/>
                  </a:lnTo>
                  <a:lnTo>
                    <a:pt x="885494" y="119806"/>
                  </a:lnTo>
                  <a:lnTo>
                    <a:pt x="891098" y="117962"/>
                  </a:lnTo>
                  <a:lnTo>
                    <a:pt x="896702" y="116113"/>
                  </a:lnTo>
                  <a:lnTo>
                    <a:pt x="902307" y="114262"/>
                  </a:lnTo>
                  <a:lnTo>
                    <a:pt x="907911" y="112407"/>
                  </a:lnTo>
                  <a:lnTo>
                    <a:pt x="913516" y="110551"/>
                  </a:lnTo>
                  <a:lnTo>
                    <a:pt x="919120" y="108695"/>
                  </a:lnTo>
                  <a:lnTo>
                    <a:pt x="924724" y="106839"/>
                  </a:lnTo>
                  <a:lnTo>
                    <a:pt x="930329" y="104984"/>
                  </a:lnTo>
                  <a:lnTo>
                    <a:pt x="935933" y="103132"/>
                  </a:lnTo>
                  <a:lnTo>
                    <a:pt x="941538" y="101283"/>
                  </a:lnTo>
                  <a:lnTo>
                    <a:pt x="947142" y="99439"/>
                  </a:lnTo>
                  <a:lnTo>
                    <a:pt x="952746" y="97600"/>
                  </a:lnTo>
                  <a:lnTo>
                    <a:pt x="958351" y="95768"/>
                  </a:lnTo>
                  <a:lnTo>
                    <a:pt x="963955" y="93944"/>
                  </a:lnTo>
                  <a:lnTo>
                    <a:pt x="969559" y="92129"/>
                  </a:lnTo>
                  <a:lnTo>
                    <a:pt x="975164" y="90323"/>
                  </a:lnTo>
                  <a:lnTo>
                    <a:pt x="980768" y="88529"/>
                  </a:lnTo>
                  <a:lnTo>
                    <a:pt x="986373" y="86746"/>
                  </a:lnTo>
                  <a:lnTo>
                    <a:pt x="991977" y="84976"/>
                  </a:lnTo>
                  <a:lnTo>
                    <a:pt x="997581" y="83221"/>
                  </a:lnTo>
                  <a:lnTo>
                    <a:pt x="1003186" y="81480"/>
                  </a:lnTo>
                  <a:lnTo>
                    <a:pt x="1008790" y="79755"/>
                  </a:lnTo>
                  <a:lnTo>
                    <a:pt x="1014395" y="78047"/>
                  </a:lnTo>
                  <a:lnTo>
                    <a:pt x="1019999" y="76357"/>
                  </a:lnTo>
                  <a:lnTo>
                    <a:pt x="1025603" y="74686"/>
                  </a:lnTo>
                  <a:lnTo>
                    <a:pt x="1031208" y="73033"/>
                  </a:lnTo>
                  <a:lnTo>
                    <a:pt x="1036812" y="71401"/>
                  </a:lnTo>
                  <a:lnTo>
                    <a:pt x="1042417" y="69790"/>
                  </a:lnTo>
                  <a:lnTo>
                    <a:pt x="1048021" y="68200"/>
                  </a:lnTo>
                  <a:lnTo>
                    <a:pt x="1053625" y="66632"/>
                  </a:lnTo>
                  <a:lnTo>
                    <a:pt x="1059230" y="65087"/>
                  </a:lnTo>
                  <a:lnTo>
                    <a:pt x="1064834" y="63566"/>
                  </a:lnTo>
                  <a:lnTo>
                    <a:pt x="1070439" y="62068"/>
                  </a:lnTo>
                  <a:lnTo>
                    <a:pt x="1076043" y="60594"/>
                  </a:lnTo>
                  <a:lnTo>
                    <a:pt x="1081647" y="59145"/>
                  </a:lnTo>
                  <a:lnTo>
                    <a:pt x="1087252" y="57721"/>
                  </a:lnTo>
                  <a:lnTo>
                    <a:pt x="1092856" y="56321"/>
                  </a:lnTo>
                  <a:lnTo>
                    <a:pt x="1098461" y="54948"/>
                  </a:lnTo>
                  <a:lnTo>
                    <a:pt x="1104065" y="53600"/>
                  </a:lnTo>
                  <a:lnTo>
                    <a:pt x="1109669" y="52278"/>
                  </a:lnTo>
                  <a:lnTo>
                    <a:pt x="1115274" y="50981"/>
                  </a:lnTo>
                  <a:lnTo>
                    <a:pt x="1120878" y="49711"/>
                  </a:lnTo>
                  <a:lnTo>
                    <a:pt x="1126482" y="48466"/>
                  </a:lnTo>
                  <a:lnTo>
                    <a:pt x="1132087" y="47248"/>
                  </a:lnTo>
                  <a:lnTo>
                    <a:pt x="1137691" y="46055"/>
                  </a:lnTo>
                  <a:lnTo>
                    <a:pt x="1143296" y="44888"/>
                  </a:lnTo>
                  <a:lnTo>
                    <a:pt x="1148900" y="43747"/>
                  </a:lnTo>
                  <a:lnTo>
                    <a:pt x="1154504" y="42631"/>
                  </a:lnTo>
                  <a:lnTo>
                    <a:pt x="1160109" y="41540"/>
                  </a:lnTo>
                  <a:lnTo>
                    <a:pt x="1165713" y="40474"/>
                  </a:lnTo>
                  <a:lnTo>
                    <a:pt x="1171318" y="39433"/>
                  </a:lnTo>
                  <a:lnTo>
                    <a:pt x="1176922" y="38416"/>
                  </a:lnTo>
                  <a:lnTo>
                    <a:pt x="1182526" y="37424"/>
                  </a:lnTo>
                  <a:lnTo>
                    <a:pt x="1188131" y="36455"/>
                  </a:lnTo>
                  <a:lnTo>
                    <a:pt x="1193735" y="35509"/>
                  </a:lnTo>
                  <a:lnTo>
                    <a:pt x="1199340" y="34586"/>
                  </a:lnTo>
                  <a:lnTo>
                    <a:pt x="1204944" y="33686"/>
                  </a:lnTo>
                  <a:lnTo>
                    <a:pt x="1210548" y="32807"/>
                  </a:lnTo>
                  <a:lnTo>
                    <a:pt x="1216153" y="31951"/>
                  </a:lnTo>
                  <a:lnTo>
                    <a:pt x="1221757" y="31115"/>
                  </a:lnTo>
                  <a:lnTo>
                    <a:pt x="1227362" y="30299"/>
                  </a:lnTo>
                  <a:lnTo>
                    <a:pt x="1232966" y="29503"/>
                  </a:lnTo>
                  <a:lnTo>
                    <a:pt x="1238570" y="28726"/>
                  </a:lnTo>
                  <a:lnTo>
                    <a:pt x="1244175" y="27967"/>
                  </a:lnTo>
                  <a:lnTo>
                    <a:pt x="1249779" y="27227"/>
                  </a:lnTo>
                  <a:lnTo>
                    <a:pt x="1255384" y="26504"/>
                  </a:lnTo>
                  <a:lnTo>
                    <a:pt x="1260988" y="25797"/>
                  </a:lnTo>
                  <a:lnTo>
                    <a:pt x="1266592" y="25106"/>
                  </a:lnTo>
                  <a:lnTo>
                    <a:pt x="1272197" y="24431"/>
                  </a:lnTo>
                  <a:lnTo>
                    <a:pt x="1277801" y="23771"/>
                  </a:lnTo>
                  <a:lnTo>
                    <a:pt x="1283406" y="23125"/>
                  </a:lnTo>
                  <a:lnTo>
                    <a:pt x="1289010" y="22492"/>
                  </a:lnTo>
                  <a:lnTo>
                    <a:pt x="1294614" y="21873"/>
                  </a:lnTo>
                  <a:lnTo>
                    <a:pt x="1300219" y="21266"/>
                  </a:lnTo>
                  <a:lnTo>
                    <a:pt x="1305823" y="20671"/>
                  </a:lnTo>
                  <a:lnTo>
                    <a:pt x="1311427" y="20087"/>
                  </a:lnTo>
                  <a:lnTo>
                    <a:pt x="1317032" y="19513"/>
                  </a:lnTo>
                  <a:lnTo>
                    <a:pt x="1322636" y="18950"/>
                  </a:lnTo>
                  <a:lnTo>
                    <a:pt x="1328241" y="18397"/>
                  </a:lnTo>
                  <a:lnTo>
                    <a:pt x="1333845" y="17853"/>
                  </a:lnTo>
                  <a:lnTo>
                    <a:pt x="1339449" y="17318"/>
                  </a:lnTo>
                  <a:lnTo>
                    <a:pt x="1345054" y="16790"/>
                  </a:lnTo>
                  <a:lnTo>
                    <a:pt x="1350658" y="16271"/>
                  </a:lnTo>
                  <a:lnTo>
                    <a:pt x="1356263" y="15759"/>
                  </a:lnTo>
                  <a:lnTo>
                    <a:pt x="1361867" y="15255"/>
                  </a:lnTo>
                  <a:lnTo>
                    <a:pt x="1367471" y="14757"/>
                  </a:lnTo>
                  <a:lnTo>
                    <a:pt x="1373076" y="14266"/>
                  </a:lnTo>
                  <a:lnTo>
                    <a:pt x="1378680" y="13781"/>
                  </a:lnTo>
                  <a:lnTo>
                    <a:pt x="1384285" y="13302"/>
                  </a:lnTo>
                  <a:lnTo>
                    <a:pt x="1389889" y="12830"/>
                  </a:lnTo>
                  <a:lnTo>
                    <a:pt x="1395493" y="12363"/>
                  </a:lnTo>
                  <a:lnTo>
                    <a:pt x="1401098" y="11903"/>
                  </a:lnTo>
                  <a:lnTo>
                    <a:pt x="1406702" y="11449"/>
                  </a:lnTo>
                  <a:lnTo>
                    <a:pt x="1412307" y="11001"/>
                  </a:lnTo>
                  <a:lnTo>
                    <a:pt x="1417911" y="10559"/>
                  </a:lnTo>
                  <a:lnTo>
                    <a:pt x="1423515" y="10124"/>
                  </a:lnTo>
                  <a:lnTo>
                    <a:pt x="1429120" y="9696"/>
                  </a:lnTo>
                  <a:lnTo>
                    <a:pt x="1434724" y="9274"/>
                  </a:lnTo>
                  <a:lnTo>
                    <a:pt x="1440329" y="8861"/>
                  </a:lnTo>
                  <a:lnTo>
                    <a:pt x="1445933" y="8455"/>
                  </a:lnTo>
                  <a:lnTo>
                    <a:pt x="1451537" y="8057"/>
                  </a:lnTo>
                  <a:lnTo>
                    <a:pt x="1457142" y="7668"/>
                  </a:lnTo>
                  <a:lnTo>
                    <a:pt x="1462746" y="7288"/>
                  </a:lnTo>
                  <a:lnTo>
                    <a:pt x="1468350" y="6918"/>
                  </a:lnTo>
                  <a:lnTo>
                    <a:pt x="1473955" y="6558"/>
                  </a:lnTo>
                  <a:lnTo>
                    <a:pt x="1479559" y="6208"/>
                  </a:lnTo>
                  <a:lnTo>
                    <a:pt x="1485164" y="5868"/>
                  </a:lnTo>
                  <a:lnTo>
                    <a:pt x="1490768" y="5540"/>
                  </a:lnTo>
                  <a:lnTo>
                    <a:pt x="1496372" y="5223"/>
                  </a:lnTo>
                  <a:lnTo>
                    <a:pt x="1501977" y="4917"/>
                  </a:lnTo>
                  <a:lnTo>
                    <a:pt x="1507581" y="4623"/>
                  </a:lnTo>
                  <a:lnTo>
                    <a:pt x="1513186" y="4342"/>
                  </a:lnTo>
                  <a:lnTo>
                    <a:pt x="1518790" y="4072"/>
                  </a:lnTo>
                  <a:lnTo>
                    <a:pt x="1524394" y="3814"/>
                  </a:lnTo>
                  <a:lnTo>
                    <a:pt x="1529999" y="3569"/>
                  </a:lnTo>
                  <a:lnTo>
                    <a:pt x="1535603" y="3335"/>
                  </a:lnTo>
                  <a:lnTo>
                    <a:pt x="1541208" y="3114"/>
                  </a:lnTo>
                  <a:lnTo>
                    <a:pt x="1546812" y="2904"/>
                  </a:lnTo>
                  <a:lnTo>
                    <a:pt x="1552416" y="2705"/>
                  </a:lnTo>
                  <a:lnTo>
                    <a:pt x="1558021" y="2518"/>
                  </a:lnTo>
                  <a:lnTo>
                    <a:pt x="1563625" y="2342"/>
                  </a:lnTo>
                  <a:lnTo>
                    <a:pt x="1569230" y="2176"/>
                  </a:lnTo>
                  <a:lnTo>
                    <a:pt x="1574834" y="2020"/>
                  </a:lnTo>
                  <a:lnTo>
                    <a:pt x="1580438" y="1874"/>
                  </a:lnTo>
                  <a:lnTo>
                    <a:pt x="1586043" y="1738"/>
                  </a:lnTo>
                  <a:lnTo>
                    <a:pt x="1591647" y="1611"/>
                  </a:lnTo>
                  <a:lnTo>
                    <a:pt x="1597252" y="1492"/>
                  </a:lnTo>
                  <a:lnTo>
                    <a:pt x="1602856" y="1381"/>
                  </a:lnTo>
                  <a:lnTo>
                    <a:pt x="1608460" y="1278"/>
                  </a:lnTo>
                  <a:lnTo>
                    <a:pt x="1614065" y="1182"/>
                  </a:lnTo>
                  <a:lnTo>
                    <a:pt x="1619669" y="1093"/>
                  </a:lnTo>
                  <a:lnTo>
                    <a:pt x="1625273" y="1010"/>
                  </a:lnTo>
                  <a:lnTo>
                    <a:pt x="1630878" y="933"/>
                  </a:lnTo>
                  <a:lnTo>
                    <a:pt x="1636482" y="862"/>
                  </a:lnTo>
                  <a:lnTo>
                    <a:pt x="1642087" y="796"/>
                  </a:lnTo>
                  <a:lnTo>
                    <a:pt x="1647691" y="735"/>
                  </a:lnTo>
                  <a:lnTo>
                    <a:pt x="1653295" y="679"/>
                  </a:lnTo>
                  <a:lnTo>
                    <a:pt x="1658900" y="627"/>
                  </a:lnTo>
                  <a:lnTo>
                    <a:pt x="1664504" y="579"/>
                  </a:lnTo>
                  <a:lnTo>
                    <a:pt x="1670109" y="535"/>
                  </a:lnTo>
                  <a:lnTo>
                    <a:pt x="1675713" y="494"/>
                  </a:lnTo>
                  <a:lnTo>
                    <a:pt x="1681317" y="456"/>
                  </a:lnTo>
                  <a:lnTo>
                    <a:pt x="1686922" y="421"/>
                  </a:lnTo>
                  <a:lnTo>
                    <a:pt x="1692526" y="389"/>
                  </a:lnTo>
                  <a:lnTo>
                    <a:pt x="1698131" y="359"/>
                  </a:lnTo>
                  <a:lnTo>
                    <a:pt x="1703735" y="331"/>
                  </a:lnTo>
                  <a:lnTo>
                    <a:pt x="1709339" y="306"/>
                  </a:lnTo>
                  <a:lnTo>
                    <a:pt x="1714944" y="283"/>
                  </a:lnTo>
                  <a:lnTo>
                    <a:pt x="1720548" y="261"/>
                  </a:lnTo>
                  <a:lnTo>
                    <a:pt x="1726153" y="241"/>
                  </a:lnTo>
                  <a:lnTo>
                    <a:pt x="1731757" y="223"/>
                  </a:lnTo>
                  <a:lnTo>
                    <a:pt x="1737361" y="206"/>
                  </a:lnTo>
                  <a:lnTo>
                    <a:pt x="1742966" y="190"/>
                  </a:lnTo>
                  <a:lnTo>
                    <a:pt x="1748570" y="175"/>
                  </a:lnTo>
                  <a:lnTo>
                    <a:pt x="1754175" y="161"/>
                  </a:lnTo>
                  <a:lnTo>
                    <a:pt x="1759779" y="149"/>
                  </a:lnTo>
                  <a:lnTo>
                    <a:pt x="1765383" y="137"/>
                  </a:lnTo>
                  <a:lnTo>
                    <a:pt x="1770988" y="126"/>
                  </a:lnTo>
                  <a:lnTo>
                    <a:pt x="1776592" y="116"/>
                  </a:lnTo>
                  <a:lnTo>
                    <a:pt x="1782196" y="106"/>
                  </a:lnTo>
                  <a:lnTo>
                    <a:pt x="1787801" y="97"/>
                  </a:lnTo>
                  <a:lnTo>
                    <a:pt x="1793405" y="89"/>
                  </a:lnTo>
                  <a:lnTo>
                    <a:pt x="1799010" y="81"/>
                  </a:lnTo>
                  <a:lnTo>
                    <a:pt x="1804614" y="73"/>
                  </a:lnTo>
                  <a:lnTo>
                    <a:pt x="1810218" y="66"/>
                  </a:lnTo>
                  <a:lnTo>
                    <a:pt x="1815823" y="59"/>
                  </a:lnTo>
                  <a:lnTo>
                    <a:pt x="1821427" y="53"/>
                  </a:lnTo>
                  <a:lnTo>
                    <a:pt x="1827032" y="47"/>
                  </a:lnTo>
                  <a:lnTo>
                    <a:pt x="1832636" y="41"/>
                  </a:lnTo>
                  <a:lnTo>
                    <a:pt x="1838240" y="36"/>
                  </a:lnTo>
                  <a:lnTo>
                    <a:pt x="1843845" y="31"/>
                  </a:lnTo>
                  <a:lnTo>
                    <a:pt x="1849449" y="26"/>
                  </a:lnTo>
                  <a:lnTo>
                    <a:pt x="1855054" y="21"/>
                  </a:lnTo>
                  <a:lnTo>
                    <a:pt x="1860658" y="16"/>
                  </a:lnTo>
                  <a:lnTo>
                    <a:pt x="1866262" y="12"/>
                  </a:lnTo>
                  <a:lnTo>
                    <a:pt x="1871867" y="8"/>
                  </a:lnTo>
                  <a:lnTo>
                    <a:pt x="1877471" y="3"/>
                  </a:ln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4" name="pg24"/>
            <p:cNvSpPr/>
            <p:nvPr/>
          </p:nvSpPr>
          <p:spPr>
            <a:xfrm>
              <a:off x="2691486" y="1849086"/>
              <a:ext cx="1883076" cy="631610"/>
            </a:xfrm>
            <a:custGeom>
              <a:avLst/>
              <a:pathLst>
                <a:path w="1883076" h="631610">
                  <a:moveTo>
                    <a:pt x="0" y="631610"/>
                  </a:moveTo>
                  <a:lnTo>
                    <a:pt x="5604" y="623956"/>
                  </a:lnTo>
                  <a:lnTo>
                    <a:pt x="11208" y="616120"/>
                  </a:lnTo>
                  <a:lnTo>
                    <a:pt x="16813" y="608118"/>
                  </a:lnTo>
                  <a:lnTo>
                    <a:pt x="22417" y="599964"/>
                  </a:lnTo>
                  <a:lnTo>
                    <a:pt x="28021" y="591677"/>
                  </a:lnTo>
                  <a:lnTo>
                    <a:pt x="33626" y="583274"/>
                  </a:lnTo>
                  <a:lnTo>
                    <a:pt x="39230" y="574776"/>
                  </a:lnTo>
                  <a:lnTo>
                    <a:pt x="44835" y="566203"/>
                  </a:lnTo>
                  <a:lnTo>
                    <a:pt x="50439" y="557574"/>
                  </a:lnTo>
                  <a:lnTo>
                    <a:pt x="56043" y="548910"/>
                  </a:lnTo>
                  <a:lnTo>
                    <a:pt x="61648" y="540231"/>
                  </a:lnTo>
                  <a:lnTo>
                    <a:pt x="67252" y="531558"/>
                  </a:lnTo>
                  <a:lnTo>
                    <a:pt x="72857" y="522911"/>
                  </a:lnTo>
                  <a:lnTo>
                    <a:pt x="78461" y="514309"/>
                  </a:lnTo>
                  <a:lnTo>
                    <a:pt x="84065" y="505771"/>
                  </a:lnTo>
                  <a:lnTo>
                    <a:pt x="89670" y="497313"/>
                  </a:lnTo>
                  <a:lnTo>
                    <a:pt x="95274" y="488953"/>
                  </a:lnTo>
                  <a:lnTo>
                    <a:pt x="100879" y="480706"/>
                  </a:lnTo>
                  <a:lnTo>
                    <a:pt x="106483" y="472586"/>
                  </a:lnTo>
                  <a:lnTo>
                    <a:pt x="112087" y="464605"/>
                  </a:lnTo>
                  <a:lnTo>
                    <a:pt x="117692" y="456775"/>
                  </a:lnTo>
                  <a:lnTo>
                    <a:pt x="123296" y="449105"/>
                  </a:lnTo>
                  <a:lnTo>
                    <a:pt x="128901" y="441605"/>
                  </a:lnTo>
                  <a:lnTo>
                    <a:pt x="134505" y="434280"/>
                  </a:lnTo>
                  <a:lnTo>
                    <a:pt x="140109" y="427138"/>
                  </a:lnTo>
                  <a:lnTo>
                    <a:pt x="145714" y="420182"/>
                  </a:lnTo>
                  <a:lnTo>
                    <a:pt x="151318" y="413415"/>
                  </a:lnTo>
                  <a:lnTo>
                    <a:pt x="156923" y="406841"/>
                  </a:lnTo>
                  <a:lnTo>
                    <a:pt x="162527" y="400459"/>
                  </a:lnTo>
                  <a:lnTo>
                    <a:pt x="168131" y="394269"/>
                  </a:lnTo>
                  <a:lnTo>
                    <a:pt x="173736" y="388272"/>
                  </a:lnTo>
                  <a:lnTo>
                    <a:pt x="179340" y="382464"/>
                  </a:lnTo>
                  <a:lnTo>
                    <a:pt x="184944" y="376844"/>
                  </a:lnTo>
                  <a:lnTo>
                    <a:pt x="190549" y="371409"/>
                  </a:lnTo>
                  <a:lnTo>
                    <a:pt x="196153" y="366154"/>
                  </a:lnTo>
                  <a:lnTo>
                    <a:pt x="201758" y="361077"/>
                  </a:lnTo>
                  <a:lnTo>
                    <a:pt x="207362" y="356172"/>
                  </a:lnTo>
                  <a:lnTo>
                    <a:pt x="212966" y="351434"/>
                  </a:lnTo>
                  <a:lnTo>
                    <a:pt x="218571" y="346860"/>
                  </a:lnTo>
                  <a:lnTo>
                    <a:pt x="224175" y="342442"/>
                  </a:lnTo>
                  <a:lnTo>
                    <a:pt x="229780" y="338176"/>
                  </a:lnTo>
                  <a:lnTo>
                    <a:pt x="235384" y="334057"/>
                  </a:lnTo>
                  <a:lnTo>
                    <a:pt x="240988" y="330079"/>
                  </a:lnTo>
                  <a:lnTo>
                    <a:pt x="246593" y="326236"/>
                  </a:lnTo>
                  <a:lnTo>
                    <a:pt x="252197" y="322523"/>
                  </a:lnTo>
                  <a:lnTo>
                    <a:pt x="257802" y="318934"/>
                  </a:lnTo>
                  <a:lnTo>
                    <a:pt x="263406" y="315465"/>
                  </a:lnTo>
                  <a:lnTo>
                    <a:pt x="269010" y="312109"/>
                  </a:lnTo>
                  <a:lnTo>
                    <a:pt x="274615" y="308862"/>
                  </a:lnTo>
                  <a:lnTo>
                    <a:pt x="280219" y="305719"/>
                  </a:lnTo>
                  <a:lnTo>
                    <a:pt x="285824" y="302674"/>
                  </a:lnTo>
                  <a:lnTo>
                    <a:pt x="291428" y="299724"/>
                  </a:lnTo>
                  <a:lnTo>
                    <a:pt x="297032" y="296863"/>
                  </a:lnTo>
                  <a:lnTo>
                    <a:pt x="302637" y="294087"/>
                  </a:lnTo>
                  <a:lnTo>
                    <a:pt x="308241" y="291392"/>
                  </a:lnTo>
                  <a:lnTo>
                    <a:pt x="313846" y="288774"/>
                  </a:lnTo>
                  <a:lnTo>
                    <a:pt x="319450" y="286229"/>
                  </a:lnTo>
                  <a:lnTo>
                    <a:pt x="325054" y="283753"/>
                  </a:lnTo>
                  <a:lnTo>
                    <a:pt x="330659" y="281343"/>
                  </a:lnTo>
                  <a:lnTo>
                    <a:pt x="336263" y="278995"/>
                  </a:lnTo>
                  <a:lnTo>
                    <a:pt x="341867" y="276706"/>
                  </a:lnTo>
                  <a:lnTo>
                    <a:pt x="347472" y="274473"/>
                  </a:lnTo>
                  <a:lnTo>
                    <a:pt x="353076" y="272294"/>
                  </a:lnTo>
                  <a:lnTo>
                    <a:pt x="358681" y="270164"/>
                  </a:lnTo>
                  <a:lnTo>
                    <a:pt x="364285" y="268082"/>
                  </a:lnTo>
                  <a:lnTo>
                    <a:pt x="369889" y="266045"/>
                  </a:lnTo>
                  <a:lnTo>
                    <a:pt x="375494" y="264051"/>
                  </a:lnTo>
                  <a:lnTo>
                    <a:pt x="381098" y="262097"/>
                  </a:lnTo>
                  <a:lnTo>
                    <a:pt x="386703" y="260182"/>
                  </a:lnTo>
                  <a:lnTo>
                    <a:pt x="392307" y="258302"/>
                  </a:lnTo>
                  <a:lnTo>
                    <a:pt x="397911" y="256458"/>
                  </a:lnTo>
                  <a:lnTo>
                    <a:pt x="403516" y="254645"/>
                  </a:lnTo>
                  <a:lnTo>
                    <a:pt x="409120" y="252864"/>
                  </a:lnTo>
                  <a:lnTo>
                    <a:pt x="414725" y="251111"/>
                  </a:lnTo>
                  <a:lnTo>
                    <a:pt x="420329" y="249386"/>
                  </a:lnTo>
                  <a:lnTo>
                    <a:pt x="425933" y="247688"/>
                  </a:lnTo>
                  <a:lnTo>
                    <a:pt x="431538" y="246014"/>
                  </a:lnTo>
                  <a:lnTo>
                    <a:pt x="437142" y="244363"/>
                  </a:lnTo>
                  <a:lnTo>
                    <a:pt x="442747" y="242735"/>
                  </a:lnTo>
                  <a:lnTo>
                    <a:pt x="448351" y="241128"/>
                  </a:lnTo>
                  <a:lnTo>
                    <a:pt x="453955" y="239541"/>
                  </a:lnTo>
                  <a:lnTo>
                    <a:pt x="459560" y="237973"/>
                  </a:lnTo>
                  <a:lnTo>
                    <a:pt x="465164" y="236423"/>
                  </a:lnTo>
                  <a:lnTo>
                    <a:pt x="470769" y="234890"/>
                  </a:lnTo>
                  <a:lnTo>
                    <a:pt x="476373" y="233373"/>
                  </a:lnTo>
                  <a:lnTo>
                    <a:pt x="481977" y="231872"/>
                  </a:lnTo>
                  <a:lnTo>
                    <a:pt x="487582" y="230386"/>
                  </a:lnTo>
                  <a:lnTo>
                    <a:pt x="493186" y="228913"/>
                  </a:lnTo>
                  <a:lnTo>
                    <a:pt x="498790" y="227454"/>
                  </a:lnTo>
                  <a:lnTo>
                    <a:pt x="504395" y="226008"/>
                  </a:lnTo>
                  <a:lnTo>
                    <a:pt x="509999" y="224573"/>
                  </a:lnTo>
                  <a:lnTo>
                    <a:pt x="515604" y="223151"/>
                  </a:lnTo>
                  <a:lnTo>
                    <a:pt x="521208" y="221739"/>
                  </a:lnTo>
                  <a:lnTo>
                    <a:pt x="526812" y="220338"/>
                  </a:lnTo>
                  <a:lnTo>
                    <a:pt x="532417" y="218948"/>
                  </a:lnTo>
                  <a:lnTo>
                    <a:pt x="538021" y="217567"/>
                  </a:lnTo>
                  <a:lnTo>
                    <a:pt x="543626" y="216195"/>
                  </a:lnTo>
                  <a:lnTo>
                    <a:pt x="549230" y="214833"/>
                  </a:lnTo>
                  <a:lnTo>
                    <a:pt x="554834" y="213480"/>
                  </a:lnTo>
                  <a:lnTo>
                    <a:pt x="560439" y="212135"/>
                  </a:lnTo>
                  <a:lnTo>
                    <a:pt x="566043" y="210799"/>
                  </a:lnTo>
                  <a:lnTo>
                    <a:pt x="571648" y="209471"/>
                  </a:lnTo>
                  <a:lnTo>
                    <a:pt x="577252" y="208151"/>
                  </a:lnTo>
                  <a:lnTo>
                    <a:pt x="582856" y="206839"/>
                  </a:lnTo>
                  <a:lnTo>
                    <a:pt x="588461" y="205535"/>
                  </a:lnTo>
                  <a:lnTo>
                    <a:pt x="594065" y="204238"/>
                  </a:lnTo>
                  <a:lnTo>
                    <a:pt x="599670" y="202949"/>
                  </a:lnTo>
                  <a:lnTo>
                    <a:pt x="605274" y="201668"/>
                  </a:lnTo>
                  <a:lnTo>
                    <a:pt x="610878" y="200394"/>
                  </a:lnTo>
                  <a:lnTo>
                    <a:pt x="616483" y="199128"/>
                  </a:lnTo>
                  <a:lnTo>
                    <a:pt x="622087" y="197870"/>
                  </a:lnTo>
                  <a:lnTo>
                    <a:pt x="627692" y="196619"/>
                  </a:lnTo>
                  <a:lnTo>
                    <a:pt x="633296" y="195377"/>
                  </a:lnTo>
                  <a:lnTo>
                    <a:pt x="638900" y="194142"/>
                  </a:lnTo>
                  <a:lnTo>
                    <a:pt x="644505" y="192915"/>
                  </a:lnTo>
                  <a:lnTo>
                    <a:pt x="650109" y="191697"/>
                  </a:lnTo>
                  <a:lnTo>
                    <a:pt x="655713" y="190488"/>
                  </a:lnTo>
                  <a:lnTo>
                    <a:pt x="661318" y="189287"/>
                  </a:lnTo>
                  <a:lnTo>
                    <a:pt x="666922" y="188095"/>
                  </a:lnTo>
                  <a:lnTo>
                    <a:pt x="672527" y="186912"/>
                  </a:lnTo>
                  <a:lnTo>
                    <a:pt x="678131" y="185739"/>
                  </a:lnTo>
                  <a:lnTo>
                    <a:pt x="683735" y="184575"/>
                  </a:lnTo>
                  <a:lnTo>
                    <a:pt x="689340" y="183421"/>
                  </a:lnTo>
                  <a:lnTo>
                    <a:pt x="694944" y="182278"/>
                  </a:lnTo>
                  <a:lnTo>
                    <a:pt x="700549" y="181145"/>
                  </a:lnTo>
                  <a:lnTo>
                    <a:pt x="706153" y="180024"/>
                  </a:lnTo>
                  <a:lnTo>
                    <a:pt x="711757" y="178914"/>
                  </a:lnTo>
                  <a:lnTo>
                    <a:pt x="717362" y="177815"/>
                  </a:lnTo>
                  <a:lnTo>
                    <a:pt x="722966" y="176728"/>
                  </a:lnTo>
                  <a:lnTo>
                    <a:pt x="728571" y="175654"/>
                  </a:lnTo>
                  <a:lnTo>
                    <a:pt x="734175" y="174592"/>
                  </a:lnTo>
                  <a:lnTo>
                    <a:pt x="739779" y="173543"/>
                  </a:lnTo>
                  <a:lnTo>
                    <a:pt x="745384" y="172508"/>
                  </a:lnTo>
                  <a:lnTo>
                    <a:pt x="750988" y="171486"/>
                  </a:lnTo>
                  <a:lnTo>
                    <a:pt x="756593" y="170478"/>
                  </a:lnTo>
                  <a:lnTo>
                    <a:pt x="762197" y="169484"/>
                  </a:lnTo>
                  <a:lnTo>
                    <a:pt x="767801" y="168505"/>
                  </a:lnTo>
                  <a:lnTo>
                    <a:pt x="773406" y="167540"/>
                  </a:lnTo>
                  <a:lnTo>
                    <a:pt x="779010" y="166590"/>
                  </a:lnTo>
                  <a:lnTo>
                    <a:pt x="784615" y="165655"/>
                  </a:lnTo>
                  <a:lnTo>
                    <a:pt x="790219" y="164735"/>
                  </a:lnTo>
                  <a:lnTo>
                    <a:pt x="795823" y="163830"/>
                  </a:lnTo>
                  <a:lnTo>
                    <a:pt x="801428" y="162940"/>
                  </a:lnTo>
                  <a:lnTo>
                    <a:pt x="807032" y="162066"/>
                  </a:lnTo>
                  <a:lnTo>
                    <a:pt x="812636" y="161206"/>
                  </a:lnTo>
                  <a:lnTo>
                    <a:pt x="818241" y="160361"/>
                  </a:lnTo>
                  <a:lnTo>
                    <a:pt x="823845" y="159531"/>
                  </a:lnTo>
                  <a:lnTo>
                    <a:pt x="829450" y="158716"/>
                  </a:lnTo>
                  <a:lnTo>
                    <a:pt x="835054" y="157914"/>
                  </a:lnTo>
                  <a:lnTo>
                    <a:pt x="840658" y="157126"/>
                  </a:lnTo>
                  <a:lnTo>
                    <a:pt x="846263" y="156352"/>
                  </a:lnTo>
                  <a:lnTo>
                    <a:pt x="851867" y="155590"/>
                  </a:lnTo>
                  <a:lnTo>
                    <a:pt x="857472" y="154840"/>
                  </a:lnTo>
                  <a:lnTo>
                    <a:pt x="863076" y="154101"/>
                  </a:lnTo>
                  <a:lnTo>
                    <a:pt x="868680" y="153373"/>
                  </a:lnTo>
                  <a:lnTo>
                    <a:pt x="874285" y="152655"/>
                  </a:lnTo>
                  <a:lnTo>
                    <a:pt x="879889" y="151945"/>
                  </a:lnTo>
                  <a:lnTo>
                    <a:pt x="885494" y="151243"/>
                  </a:lnTo>
                  <a:lnTo>
                    <a:pt x="891098" y="150548"/>
                  </a:lnTo>
                  <a:lnTo>
                    <a:pt x="896702" y="149858"/>
                  </a:lnTo>
                  <a:lnTo>
                    <a:pt x="902307" y="149172"/>
                  </a:lnTo>
                  <a:lnTo>
                    <a:pt x="907911" y="148490"/>
                  </a:lnTo>
                  <a:lnTo>
                    <a:pt x="913516" y="147808"/>
                  </a:lnTo>
                  <a:lnTo>
                    <a:pt x="919120" y="147127"/>
                  </a:lnTo>
                  <a:lnTo>
                    <a:pt x="924724" y="146444"/>
                  </a:lnTo>
                  <a:lnTo>
                    <a:pt x="930329" y="145759"/>
                  </a:lnTo>
                  <a:lnTo>
                    <a:pt x="935933" y="145069"/>
                  </a:lnTo>
                  <a:lnTo>
                    <a:pt x="941538" y="144373"/>
                  </a:lnTo>
                  <a:lnTo>
                    <a:pt x="947142" y="143669"/>
                  </a:lnTo>
                  <a:lnTo>
                    <a:pt x="952746" y="142956"/>
                  </a:lnTo>
                  <a:lnTo>
                    <a:pt x="958351" y="142232"/>
                  </a:lnTo>
                  <a:lnTo>
                    <a:pt x="963955" y="141495"/>
                  </a:lnTo>
                  <a:lnTo>
                    <a:pt x="969559" y="140744"/>
                  </a:lnTo>
                  <a:lnTo>
                    <a:pt x="975164" y="139977"/>
                  </a:lnTo>
                  <a:lnTo>
                    <a:pt x="980768" y="139192"/>
                  </a:lnTo>
                  <a:lnTo>
                    <a:pt x="986373" y="138389"/>
                  </a:lnTo>
                  <a:lnTo>
                    <a:pt x="991977" y="137564"/>
                  </a:lnTo>
                  <a:lnTo>
                    <a:pt x="997581" y="136717"/>
                  </a:lnTo>
                  <a:lnTo>
                    <a:pt x="1003186" y="135847"/>
                  </a:lnTo>
                  <a:lnTo>
                    <a:pt x="1008790" y="134952"/>
                  </a:lnTo>
                  <a:lnTo>
                    <a:pt x="1014395" y="134030"/>
                  </a:lnTo>
                  <a:lnTo>
                    <a:pt x="1019999" y="133081"/>
                  </a:lnTo>
                  <a:lnTo>
                    <a:pt x="1025603" y="132104"/>
                  </a:lnTo>
                  <a:lnTo>
                    <a:pt x="1031208" y="131097"/>
                  </a:lnTo>
                  <a:lnTo>
                    <a:pt x="1036812" y="130059"/>
                  </a:lnTo>
                  <a:lnTo>
                    <a:pt x="1042417" y="128990"/>
                  </a:lnTo>
                  <a:lnTo>
                    <a:pt x="1048021" y="127889"/>
                  </a:lnTo>
                  <a:lnTo>
                    <a:pt x="1053625" y="126755"/>
                  </a:lnTo>
                  <a:lnTo>
                    <a:pt x="1059230" y="125588"/>
                  </a:lnTo>
                  <a:lnTo>
                    <a:pt x="1064834" y="124387"/>
                  </a:lnTo>
                  <a:lnTo>
                    <a:pt x="1070439" y="123153"/>
                  </a:lnTo>
                  <a:lnTo>
                    <a:pt x="1076043" y="121885"/>
                  </a:lnTo>
                  <a:lnTo>
                    <a:pt x="1081647" y="120583"/>
                  </a:lnTo>
                  <a:lnTo>
                    <a:pt x="1087252" y="119248"/>
                  </a:lnTo>
                  <a:lnTo>
                    <a:pt x="1092856" y="117879"/>
                  </a:lnTo>
                  <a:lnTo>
                    <a:pt x="1098461" y="116477"/>
                  </a:lnTo>
                  <a:lnTo>
                    <a:pt x="1104065" y="115043"/>
                  </a:lnTo>
                  <a:lnTo>
                    <a:pt x="1109669" y="113577"/>
                  </a:lnTo>
                  <a:lnTo>
                    <a:pt x="1115274" y="112079"/>
                  </a:lnTo>
                  <a:lnTo>
                    <a:pt x="1120878" y="110551"/>
                  </a:lnTo>
                  <a:lnTo>
                    <a:pt x="1126482" y="108994"/>
                  </a:lnTo>
                  <a:lnTo>
                    <a:pt x="1132087" y="107408"/>
                  </a:lnTo>
                  <a:lnTo>
                    <a:pt x="1137691" y="105796"/>
                  </a:lnTo>
                  <a:lnTo>
                    <a:pt x="1143296" y="104157"/>
                  </a:lnTo>
                  <a:lnTo>
                    <a:pt x="1148900" y="102493"/>
                  </a:lnTo>
                  <a:lnTo>
                    <a:pt x="1154504" y="100806"/>
                  </a:lnTo>
                  <a:lnTo>
                    <a:pt x="1160109" y="99096"/>
                  </a:lnTo>
                  <a:lnTo>
                    <a:pt x="1165713" y="97367"/>
                  </a:lnTo>
                  <a:lnTo>
                    <a:pt x="1171318" y="95618"/>
                  </a:lnTo>
                  <a:lnTo>
                    <a:pt x="1176922" y="93852"/>
                  </a:lnTo>
                  <a:lnTo>
                    <a:pt x="1182526" y="92070"/>
                  </a:lnTo>
                  <a:lnTo>
                    <a:pt x="1188131" y="90273"/>
                  </a:lnTo>
                  <a:lnTo>
                    <a:pt x="1193735" y="88464"/>
                  </a:lnTo>
                  <a:lnTo>
                    <a:pt x="1199340" y="86644"/>
                  </a:lnTo>
                  <a:lnTo>
                    <a:pt x="1204944" y="84815"/>
                  </a:lnTo>
                  <a:lnTo>
                    <a:pt x="1210548" y="82979"/>
                  </a:lnTo>
                  <a:lnTo>
                    <a:pt x="1216153" y="81136"/>
                  </a:lnTo>
                  <a:lnTo>
                    <a:pt x="1221757" y="79291"/>
                  </a:lnTo>
                  <a:lnTo>
                    <a:pt x="1227362" y="77444"/>
                  </a:lnTo>
                  <a:lnTo>
                    <a:pt x="1232966" y="75598"/>
                  </a:lnTo>
                  <a:lnTo>
                    <a:pt x="1238570" y="73755"/>
                  </a:lnTo>
                  <a:lnTo>
                    <a:pt x="1244175" y="71916"/>
                  </a:lnTo>
                  <a:lnTo>
                    <a:pt x="1249779" y="70083"/>
                  </a:lnTo>
                  <a:lnTo>
                    <a:pt x="1255384" y="68258"/>
                  </a:lnTo>
                  <a:lnTo>
                    <a:pt x="1260988" y="66442"/>
                  </a:lnTo>
                  <a:lnTo>
                    <a:pt x="1266592" y="64636"/>
                  </a:lnTo>
                  <a:lnTo>
                    <a:pt x="1272197" y="62843"/>
                  </a:lnTo>
                  <a:lnTo>
                    <a:pt x="1277801" y="61063"/>
                  </a:lnTo>
                  <a:lnTo>
                    <a:pt x="1283406" y="59297"/>
                  </a:lnTo>
                  <a:lnTo>
                    <a:pt x="1289010" y="57546"/>
                  </a:lnTo>
                  <a:lnTo>
                    <a:pt x="1294614" y="55813"/>
                  </a:lnTo>
                  <a:lnTo>
                    <a:pt x="1300219" y="54096"/>
                  </a:lnTo>
                  <a:lnTo>
                    <a:pt x="1305823" y="52398"/>
                  </a:lnTo>
                  <a:lnTo>
                    <a:pt x="1311427" y="50719"/>
                  </a:lnTo>
                  <a:lnTo>
                    <a:pt x="1317032" y="49060"/>
                  </a:lnTo>
                  <a:lnTo>
                    <a:pt x="1322636" y="47421"/>
                  </a:lnTo>
                  <a:lnTo>
                    <a:pt x="1328241" y="45803"/>
                  </a:lnTo>
                  <a:lnTo>
                    <a:pt x="1333845" y="44207"/>
                  </a:lnTo>
                  <a:lnTo>
                    <a:pt x="1339449" y="42633"/>
                  </a:lnTo>
                  <a:lnTo>
                    <a:pt x="1345054" y="41082"/>
                  </a:lnTo>
                  <a:lnTo>
                    <a:pt x="1350658" y="39553"/>
                  </a:lnTo>
                  <a:lnTo>
                    <a:pt x="1356263" y="38049"/>
                  </a:lnTo>
                  <a:lnTo>
                    <a:pt x="1361867" y="36569"/>
                  </a:lnTo>
                  <a:lnTo>
                    <a:pt x="1367471" y="35113"/>
                  </a:lnTo>
                  <a:lnTo>
                    <a:pt x="1373076" y="33683"/>
                  </a:lnTo>
                  <a:lnTo>
                    <a:pt x="1378680" y="32279"/>
                  </a:lnTo>
                  <a:lnTo>
                    <a:pt x="1384285" y="30901"/>
                  </a:lnTo>
                  <a:lnTo>
                    <a:pt x="1389889" y="29550"/>
                  </a:lnTo>
                  <a:lnTo>
                    <a:pt x="1395493" y="28226"/>
                  </a:lnTo>
                  <a:lnTo>
                    <a:pt x="1401098" y="26931"/>
                  </a:lnTo>
                  <a:lnTo>
                    <a:pt x="1406702" y="25665"/>
                  </a:lnTo>
                  <a:lnTo>
                    <a:pt x="1412307" y="24428"/>
                  </a:lnTo>
                  <a:lnTo>
                    <a:pt x="1417911" y="23222"/>
                  </a:lnTo>
                  <a:lnTo>
                    <a:pt x="1423515" y="22046"/>
                  </a:lnTo>
                  <a:lnTo>
                    <a:pt x="1429120" y="20903"/>
                  </a:lnTo>
                  <a:lnTo>
                    <a:pt x="1434724" y="19792"/>
                  </a:lnTo>
                  <a:lnTo>
                    <a:pt x="1440329" y="18714"/>
                  </a:lnTo>
                  <a:lnTo>
                    <a:pt x="1445933" y="17671"/>
                  </a:lnTo>
                  <a:lnTo>
                    <a:pt x="1451537" y="16661"/>
                  </a:lnTo>
                  <a:lnTo>
                    <a:pt x="1457142" y="15687"/>
                  </a:lnTo>
                  <a:lnTo>
                    <a:pt x="1462746" y="14749"/>
                  </a:lnTo>
                  <a:lnTo>
                    <a:pt x="1468350" y="13846"/>
                  </a:lnTo>
                  <a:lnTo>
                    <a:pt x="1473955" y="12980"/>
                  </a:lnTo>
                  <a:lnTo>
                    <a:pt x="1479559" y="12151"/>
                  </a:lnTo>
                  <a:lnTo>
                    <a:pt x="1485164" y="11358"/>
                  </a:lnTo>
                  <a:lnTo>
                    <a:pt x="1490768" y="10602"/>
                  </a:lnTo>
                  <a:lnTo>
                    <a:pt x="1496372" y="9882"/>
                  </a:lnTo>
                  <a:lnTo>
                    <a:pt x="1501977" y="9198"/>
                  </a:lnTo>
                  <a:lnTo>
                    <a:pt x="1507581" y="8550"/>
                  </a:lnTo>
                  <a:lnTo>
                    <a:pt x="1513186" y="7938"/>
                  </a:lnTo>
                  <a:lnTo>
                    <a:pt x="1518790" y="7359"/>
                  </a:lnTo>
                  <a:lnTo>
                    <a:pt x="1524394" y="6815"/>
                  </a:lnTo>
                  <a:lnTo>
                    <a:pt x="1529999" y="6303"/>
                  </a:lnTo>
                  <a:lnTo>
                    <a:pt x="1535603" y="5823"/>
                  </a:lnTo>
                  <a:lnTo>
                    <a:pt x="1541208" y="5373"/>
                  </a:lnTo>
                  <a:lnTo>
                    <a:pt x="1546812" y="4953"/>
                  </a:lnTo>
                  <a:lnTo>
                    <a:pt x="1552416" y="4562"/>
                  </a:lnTo>
                  <a:lnTo>
                    <a:pt x="1558021" y="4197"/>
                  </a:lnTo>
                  <a:lnTo>
                    <a:pt x="1563625" y="3859"/>
                  </a:lnTo>
                  <a:lnTo>
                    <a:pt x="1569230" y="3544"/>
                  </a:lnTo>
                  <a:lnTo>
                    <a:pt x="1574834" y="3253"/>
                  </a:lnTo>
                  <a:lnTo>
                    <a:pt x="1580438" y="2984"/>
                  </a:lnTo>
                  <a:lnTo>
                    <a:pt x="1586043" y="2735"/>
                  </a:lnTo>
                  <a:lnTo>
                    <a:pt x="1591647" y="2506"/>
                  </a:lnTo>
                  <a:lnTo>
                    <a:pt x="1597252" y="2295"/>
                  </a:lnTo>
                  <a:lnTo>
                    <a:pt x="1602856" y="2101"/>
                  </a:lnTo>
                  <a:lnTo>
                    <a:pt x="1608460" y="1922"/>
                  </a:lnTo>
                  <a:lnTo>
                    <a:pt x="1614065" y="1758"/>
                  </a:lnTo>
                  <a:lnTo>
                    <a:pt x="1619669" y="1608"/>
                  </a:lnTo>
                  <a:lnTo>
                    <a:pt x="1625273" y="1470"/>
                  </a:lnTo>
                  <a:lnTo>
                    <a:pt x="1630878" y="1343"/>
                  </a:lnTo>
                  <a:lnTo>
                    <a:pt x="1636482" y="1228"/>
                  </a:lnTo>
                  <a:lnTo>
                    <a:pt x="1642087" y="1122"/>
                  </a:lnTo>
                  <a:lnTo>
                    <a:pt x="1647691" y="1025"/>
                  </a:lnTo>
                  <a:lnTo>
                    <a:pt x="1653295" y="937"/>
                  </a:lnTo>
                  <a:lnTo>
                    <a:pt x="1658900" y="856"/>
                  </a:lnTo>
                  <a:lnTo>
                    <a:pt x="1664504" y="782"/>
                  </a:lnTo>
                  <a:lnTo>
                    <a:pt x="1670109" y="715"/>
                  </a:lnTo>
                  <a:lnTo>
                    <a:pt x="1675713" y="653"/>
                  </a:lnTo>
                  <a:lnTo>
                    <a:pt x="1681317" y="597"/>
                  </a:lnTo>
                  <a:lnTo>
                    <a:pt x="1686922" y="546"/>
                  </a:lnTo>
                  <a:lnTo>
                    <a:pt x="1692526" y="500"/>
                  </a:lnTo>
                  <a:lnTo>
                    <a:pt x="1698131" y="457"/>
                  </a:lnTo>
                  <a:lnTo>
                    <a:pt x="1703735" y="418"/>
                  </a:lnTo>
                  <a:lnTo>
                    <a:pt x="1709339" y="383"/>
                  </a:lnTo>
                  <a:lnTo>
                    <a:pt x="1714944" y="350"/>
                  </a:lnTo>
                  <a:lnTo>
                    <a:pt x="1720548" y="321"/>
                  </a:lnTo>
                  <a:lnTo>
                    <a:pt x="1726153" y="294"/>
                  </a:lnTo>
                  <a:lnTo>
                    <a:pt x="1731757" y="269"/>
                  </a:lnTo>
                  <a:lnTo>
                    <a:pt x="1737361" y="246"/>
                  </a:lnTo>
                  <a:lnTo>
                    <a:pt x="1742966" y="226"/>
                  </a:lnTo>
                  <a:lnTo>
                    <a:pt x="1748570" y="207"/>
                  </a:lnTo>
                  <a:lnTo>
                    <a:pt x="1754175" y="189"/>
                  </a:lnTo>
                  <a:lnTo>
                    <a:pt x="1759779" y="173"/>
                  </a:lnTo>
                  <a:lnTo>
                    <a:pt x="1765383" y="158"/>
                  </a:lnTo>
                  <a:lnTo>
                    <a:pt x="1770988" y="145"/>
                  </a:lnTo>
                  <a:lnTo>
                    <a:pt x="1776592" y="132"/>
                  </a:lnTo>
                  <a:lnTo>
                    <a:pt x="1782196" y="120"/>
                  </a:lnTo>
                  <a:lnTo>
                    <a:pt x="1787801" y="109"/>
                  </a:lnTo>
                  <a:lnTo>
                    <a:pt x="1793405" y="99"/>
                  </a:lnTo>
                  <a:lnTo>
                    <a:pt x="1799010" y="90"/>
                  </a:lnTo>
                  <a:lnTo>
                    <a:pt x="1804614" y="81"/>
                  </a:lnTo>
                  <a:lnTo>
                    <a:pt x="1810218" y="73"/>
                  </a:lnTo>
                  <a:lnTo>
                    <a:pt x="1815823" y="65"/>
                  </a:lnTo>
                  <a:lnTo>
                    <a:pt x="1821427" y="58"/>
                  </a:lnTo>
                  <a:lnTo>
                    <a:pt x="1827032" y="51"/>
                  </a:lnTo>
                  <a:lnTo>
                    <a:pt x="1832636" y="45"/>
                  </a:lnTo>
                  <a:lnTo>
                    <a:pt x="1838240" y="39"/>
                  </a:lnTo>
                  <a:lnTo>
                    <a:pt x="1843845" y="33"/>
                  </a:lnTo>
                  <a:lnTo>
                    <a:pt x="1849449" y="28"/>
                  </a:lnTo>
                  <a:lnTo>
                    <a:pt x="1855054" y="22"/>
                  </a:lnTo>
                  <a:lnTo>
                    <a:pt x="1860658" y="17"/>
                  </a:lnTo>
                  <a:lnTo>
                    <a:pt x="1866262" y="13"/>
                  </a:lnTo>
                  <a:lnTo>
                    <a:pt x="1871867" y="8"/>
                  </a:lnTo>
                  <a:lnTo>
                    <a:pt x="1877471" y="4"/>
                  </a:lnTo>
                  <a:lnTo>
                    <a:pt x="1883076" y="0"/>
                  </a:lnTo>
                  <a:lnTo>
                    <a:pt x="1883076" y="2146"/>
                  </a:lnTo>
                  <a:lnTo>
                    <a:pt x="1877471" y="2324"/>
                  </a:lnTo>
                  <a:lnTo>
                    <a:pt x="1871867" y="2515"/>
                  </a:lnTo>
                  <a:lnTo>
                    <a:pt x="1866262" y="2722"/>
                  </a:lnTo>
                  <a:lnTo>
                    <a:pt x="1860658" y="2945"/>
                  </a:lnTo>
                  <a:lnTo>
                    <a:pt x="1855054" y="3186"/>
                  </a:lnTo>
                  <a:lnTo>
                    <a:pt x="1849449" y="3446"/>
                  </a:lnTo>
                  <a:lnTo>
                    <a:pt x="1843845" y="3727"/>
                  </a:lnTo>
                  <a:lnTo>
                    <a:pt x="1838240" y="4030"/>
                  </a:lnTo>
                  <a:lnTo>
                    <a:pt x="1832636" y="4356"/>
                  </a:lnTo>
                  <a:lnTo>
                    <a:pt x="1827032" y="4709"/>
                  </a:lnTo>
                  <a:lnTo>
                    <a:pt x="1821427" y="5089"/>
                  </a:lnTo>
                  <a:lnTo>
                    <a:pt x="1815823" y="5499"/>
                  </a:lnTo>
                  <a:lnTo>
                    <a:pt x="1810218" y="5942"/>
                  </a:lnTo>
                  <a:lnTo>
                    <a:pt x="1804614" y="6419"/>
                  </a:lnTo>
                  <a:lnTo>
                    <a:pt x="1799010" y="6934"/>
                  </a:lnTo>
                  <a:lnTo>
                    <a:pt x="1793405" y="7489"/>
                  </a:lnTo>
                  <a:lnTo>
                    <a:pt x="1787801" y="8087"/>
                  </a:lnTo>
                  <a:lnTo>
                    <a:pt x="1782196" y="8732"/>
                  </a:lnTo>
                  <a:lnTo>
                    <a:pt x="1776592" y="9427"/>
                  </a:lnTo>
                  <a:lnTo>
                    <a:pt x="1770988" y="10176"/>
                  </a:lnTo>
                  <a:lnTo>
                    <a:pt x="1765383" y="10982"/>
                  </a:lnTo>
                  <a:lnTo>
                    <a:pt x="1759779" y="11851"/>
                  </a:lnTo>
                  <a:lnTo>
                    <a:pt x="1754175" y="12786"/>
                  </a:lnTo>
                  <a:lnTo>
                    <a:pt x="1748570" y="13792"/>
                  </a:lnTo>
                  <a:lnTo>
                    <a:pt x="1742966" y="14874"/>
                  </a:lnTo>
                  <a:lnTo>
                    <a:pt x="1737361" y="16038"/>
                  </a:lnTo>
                  <a:lnTo>
                    <a:pt x="1731757" y="17289"/>
                  </a:lnTo>
                  <a:lnTo>
                    <a:pt x="1726153" y="18633"/>
                  </a:lnTo>
                  <a:lnTo>
                    <a:pt x="1720548" y="20076"/>
                  </a:lnTo>
                  <a:lnTo>
                    <a:pt x="1714944" y="21626"/>
                  </a:lnTo>
                  <a:lnTo>
                    <a:pt x="1709339" y="23288"/>
                  </a:lnTo>
                  <a:lnTo>
                    <a:pt x="1703735" y="25070"/>
                  </a:lnTo>
                  <a:lnTo>
                    <a:pt x="1698131" y="26980"/>
                  </a:lnTo>
                  <a:lnTo>
                    <a:pt x="1692526" y="29024"/>
                  </a:lnTo>
                  <a:lnTo>
                    <a:pt x="1686922" y="31212"/>
                  </a:lnTo>
                  <a:lnTo>
                    <a:pt x="1681317" y="33551"/>
                  </a:lnTo>
                  <a:lnTo>
                    <a:pt x="1675713" y="36050"/>
                  </a:lnTo>
                  <a:lnTo>
                    <a:pt x="1670109" y="38717"/>
                  </a:lnTo>
                  <a:lnTo>
                    <a:pt x="1664504" y="41560"/>
                  </a:lnTo>
                  <a:lnTo>
                    <a:pt x="1658900" y="44589"/>
                  </a:lnTo>
                  <a:lnTo>
                    <a:pt x="1653295" y="47812"/>
                  </a:lnTo>
                  <a:lnTo>
                    <a:pt x="1647691" y="51237"/>
                  </a:lnTo>
                  <a:lnTo>
                    <a:pt x="1642087" y="54874"/>
                  </a:lnTo>
                  <a:lnTo>
                    <a:pt x="1636482" y="58728"/>
                  </a:lnTo>
                  <a:lnTo>
                    <a:pt x="1630878" y="62810"/>
                  </a:lnTo>
                  <a:lnTo>
                    <a:pt x="1625273" y="67124"/>
                  </a:lnTo>
                  <a:lnTo>
                    <a:pt x="1619669" y="71680"/>
                  </a:lnTo>
                  <a:lnTo>
                    <a:pt x="1614065" y="76483"/>
                  </a:lnTo>
                  <a:lnTo>
                    <a:pt x="1608460" y="81539"/>
                  </a:lnTo>
                  <a:lnTo>
                    <a:pt x="1602856" y="86855"/>
                  </a:lnTo>
                  <a:lnTo>
                    <a:pt x="1597252" y="92434"/>
                  </a:lnTo>
                  <a:lnTo>
                    <a:pt x="1591647" y="98279"/>
                  </a:lnTo>
                  <a:lnTo>
                    <a:pt x="1586043" y="104391"/>
                  </a:lnTo>
                  <a:lnTo>
                    <a:pt x="1580438" y="110772"/>
                  </a:lnTo>
                  <a:lnTo>
                    <a:pt x="1574834" y="117418"/>
                  </a:lnTo>
                  <a:lnTo>
                    <a:pt x="1569230" y="124328"/>
                  </a:lnTo>
                  <a:lnTo>
                    <a:pt x="1563625" y="131494"/>
                  </a:lnTo>
                  <a:lnTo>
                    <a:pt x="1558021" y="138910"/>
                  </a:lnTo>
                  <a:lnTo>
                    <a:pt x="1552416" y="146565"/>
                  </a:lnTo>
                  <a:lnTo>
                    <a:pt x="1546812" y="154448"/>
                  </a:lnTo>
                  <a:lnTo>
                    <a:pt x="1541208" y="162543"/>
                  </a:lnTo>
                  <a:lnTo>
                    <a:pt x="1535603" y="170833"/>
                  </a:lnTo>
                  <a:lnTo>
                    <a:pt x="1529999" y="179299"/>
                  </a:lnTo>
                  <a:lnTo>
                    <a:pt x="1524394" y="187919"/>
                  </a:lnTo>
                  <a:lnTo>
                    <a:pt x="1518790" y="196668"/>
                  </a:lnTo>
                  <a:lnTo>
                    <a:pt x="1513186" y="205522"/>
                  </a:lnTo>
                  <a:lnTo>
                    <a:pt x="1507581" y="214451"/>
                  </a:lnTo>
                  <a:lnTo>
                    <a:pt x="1501977" y="223427"/>
                  </a:lnTo>
                  <a:lnTo>
                    <a:pt x="1496372" y="232419"/>
                  </a:lnTo>
                  <a:lnTo>
                    <a:pt x="1490768" y="241396"/>
                  </a:lnTo>
                  <a:lnTo>
                    <a:pt x="1485164" y="250326"/>
                  </a:lnTo>
                  <a:lnTo>
                    <a:pt x="1479559" y="259177"/>
                  </a:lnTo>
                  <a:lnTo>
                    <a:pt x="1473955" y="267917"/>
                  </a:lnTo>
                  <a:lnTo>
                    <a:pt x="1468350" y="276516"/>
                  </a:lnTo>
                  <a:lnTo>
                    <a:pt x="1462746" y="284944"/>
                  </a:lnTo>
                  <a:lnTo>
                    <a:pt x="1457142" y="293173"/>
                  </a:lnTo>
                  <a:lnTo>
                    <a:pt x="1451537" y="301176"/>
                  </a:lnTo>
                  <a:lnTo>
                    <a:pt x="1445933" y="308929"/>
                  </a:lnTo>
                  <a:lnTo>
                    <a:pt x="1440329" y="316411"/>
                  </a:lnTo>
                  <a:lnTo>
                    <a:pt x="1434724" y="323601"/>
                  </a:lnTo>
                  <a:lnTo>
                    <a:pt x="1429120" y="330484"/>
                  </a:lnTo>
                  <a:lnTo>
                    <a:pt x="1423515" y="337046"/>
                  </a:lnTo>
                  <a:lnTo>
                    <a:pt x="1417911" y="343274"/>
                  </a:lnTo>
                  <a:lnTo>
                    <a:pt x="1412307" y="349162"/>
                  </a:lnTo>
                  <a:lnTo>
                    <a:pt x="1406702" y="354702"/>
                  </a:lnTo>
                  <a:lnTo>
                    <a:pt x="1401098" y="359892"/>
                  </a:lnTo>
                  <a:lnTo>
                    <a:pt x="1395493" y="364731"/>
                  </a:lnTo>
                  <a:lnTo>
                    <a:pt x="1389889" y="369220"/>
                  </a:lnTo>
                  <a:lnTo>
                    <a:pt x="1384285" y="373362"/>
                  </a:lnTo>
                  <a:lnTo>
                    <a:pt x="1378680" y="377163"/>
                  </a:lnTo>
                  <a:lnTo>
                    <a:pt x="1373076" y="380628"/>
                  </a:lnTo>
                  <a:lnTo>
                    <a:pt x="1367471" y="383766"/>
                  </a:lnTo>
                  <a:lnTo>
                    <a:pt x="1361867" y="386585"/>
                  </a:lnTo>
                  <a:lnTo>
                    <a:pt x="1356263" y="389096"/>
                  </a:lnTo>
                  <a:lnTo>
                    <a:pt x="1350658" y="391309"/>
                  </a:lnTo>
                  <a:lnTo>
                    <a:pt x="1345054" y="393234"/>
                  </a:lnTo>
                  <a:lnTo>
                    <a:pt x="1339449" y="394884"/>
                  </a:lnTo>
                  <a:lnTo>
                    <a:pt x="1333845" y="396269"/>
                  </a:lnTo>
                  <a:lnTo>
                    <a:pt x="1328241" y="397400"/>
                  </a:lnTo>
                  <a:lnTo>
                    <a:pt x="1322636" y="398290"/>
                  </a:lnTo>
                  <a:lnTo>
                    <a:pt x="1317032" y="398950"/>
                  </a:lnTo>
                  <a:lnTo>
                    <a:pt x="1311427" y="399389"/>
                  </a:lnTo>
                  <a:lnTo>
                    <a:pt x="1305823" y="399619"/>
                  </a:lnTo>
                  <a:lnTo>
                    <a:pt x="1300219" y="399650"/>
                  </a:lnTo>
                  <a:lnTo>
                    <a:pt x="1294614" y="399490"/>
                  </a:lnTo>
                  <a:lnTo>
                    <a:pt x="1289010" y="399151"/>
                  </a:lnTo>
                  <a:lnTo>
                    <a:pt x="1283406" y="398639"/>
                  </a:lnTo>
                  <a:lnTo>
                    <a:pt x="1277801" y="397963"/>
                  </a:lnTo>
                  <a:lnTo>
                    <a:pt x="1272197" y="397130"/>
                  </a:lnTo>
                  <a:lnTo>
                    <a:pt x="1266592" y="396148"/>
                  </a:lnTo>
                  <a:lnTo>
                    <a:pt x="1260988" y="395023"/>
                  </a:lnTo>
                  <a:lnTo>
                    <a:pt x="1255384" y="393761"/>
                  </a:lnTo>
                  <a:lnTo>
                    <a:pt x="1249779" y="392367"/>
                  </a:lnTo>
                  <a:lnTo>
                    <a:pt x="1244175" y="390847"/>
                  </a:lnTo>
                  <a:lnTo>
                    <a:pt x="1238570" y="389205"/>
                  </a:lnTo>
                  <a:lnTo>
                    <a:pt x="1232966" y="387445"/>
                  </a:lnTo>
                  <a:lnTo>
                    <a:pt x="1227362" y="385571"/>
                  </a:lnTo>
                  <a:lnTo>
                    <a:pt x="1221757" y="383588"/>
                  </a:lnTo>
                  <a:lnTo>
                    <a:pt x="1216153" y="381496"/>
                  </a:lnTo>
                  <a:lnTo>
                    <a:pt x="1210548" y="379301"/>
                  </a:lnTo>
                  <a:lnTo>
                    <a:pt x="1204944" y="377004"/>
                  </a:lnTo>
                  <a:lnTo>
                    <a:pt x="1199340" y="374608"/>
                  </a:lnTo>
                  <a:lnTo>
                    <a:pt x="1193735" y="372117"/>
                  </a:lnTo>
                  <a:lnTo>
                    <a:pt x="1188131" y="369535"/>
                  </a:lnTo>
                  <a:lnTo>
                    <a:pt x="1182526" y="366867"/>
                  </a:lnTo>
                  <a:lnTo>
                    <a:pt x="1176922" y="364115"/>
                  </a:lnTo>
                  <a:lnTo>
                    <a:pt x="1171318" y="361284"/>
                  </a:lnTo>
                  <a:lnTo>
                    <a:pt x="1165713" y="358378"/>
                  </a:lnTo>
                  <a:lnTo>
                    <a:pt x="1160109" y="355399"/>
                  </a:lnTo>
                  <a:lnTo>
                    <a:pt x="1154504" y="352353"/>
                  </a:lnTo>
                  <a:lnTo>
                    <a:pt x="1148900" y="349242"/>
                  </a:lnTo>
                  <a:lnTo>
                    <a:pt x="1143296" y="346070"/>
                  </a:lnTo>
                  <a:lnTo>
                    <a:pt x="1137691" y="342840"/>
                  </a:lnTo>
                  <a:lnTo>
                    <a:pt x="1132087" y="339557"/>
                  </a:lnTo>
                  <a:lnTo>
                    <a:pt x="1126482" y="336223"/>
                  </a:lnTo>
                  <a:lnTo>
                    <a:pt x="1120878" y="332842"/>
                  </a:lnTo>
                  <a:lnTo>
                    <a:pt x="1115274" y="329419"/>
                  </a:lnTo>
                  <a:lnTo>
                    <a:pt x="1109669" y="325956"/>
                  </a:lnTo>
                  <a:lnTo>
                    <a:pt x="1104065" y="322458"/>
                  </a:lnTo>
                  <a:lnTo>
                    <a:pt x="1098461" y="318928"/>
                  </a:lnTo>
                  <a:lnTo>
                    <a:pt x="1092856" y="315371"/>
                  </a:lnTo>
                  <a:lnTo>
                    <a:pt x="1087252" y="311790"/>
                  </a:lnTo>
                  <a:lnTo>
                    <a:pt x="1081647" y="308190"/>
                  </a:lnTo>
                  <a:lnTo>
                    <a:pt x="1076043" y="304574"/>
                  </a:lnTo>
                  <a:lnTo>
                    <a:pt x="1070439" y="300947"/>
                  </a:lnTo>
                  <a:lnTo>
                    <a:pt x="1064834" y="297313"/>
                  </a:lnTo>
                  <a:lnTo>
                    <a:pt x="1059230" y="293676"/>
                  </a:lnTo>
                  <a:lnTo>
                    <a:pt x="1053625" y="290041"/>
                  </a:lnTo>
                  <a:lnTo>
                    <a:pt x="1048021" y="286411"/>
                  </a:lnTo>
                  <a:lnTo>
                    <a:pt x="1042417" y="282792"/>
                  </a:lnTo>
                  <a:lnTo>
                    <a:pt x="1036812" y="279188"/>
                  </a:lnTo>
                  <a:lnTo>
                    <a:pt x="1031208" y="275603"/>
                  </a:lnTo>
                  <a:lnTo>
                    <a:pt x="1025603" y="272042"/>
                  </a:lnTo>
                  <a:lnTo>
                    <a:pt x="1019999" y="268508"/>
                  </a:lnTo>
                  <a:lnTo>
                    <a:pt x="1014395" y="265007"/>
                  </a:lnTo>
                  <a:lnTo>
                    <a:pt x="1008790" y="261542"/>
                  </a:lnTo>
                  <a:lnTo>
                    <a:pt x="1003186" y="258118"/>
                  </a:lnTo>
                  <a:lnTo>
                    <a:pt x="997581" y="254739"/>
                  </a:lnTo>
                  <a:lnTo>
                    <a:pt x="991977" y="251410"/>
                  </a:lnTo>
                  <a:lnTo>
                    <a:pt x="986373" y="248133"/>
                  </a:lnTo>
                  <a:lnTo>
                    <a:pt x="980768" y="244913"/>
                  </a:lnTo>
                  <a:lnTo>
                    <a:pt x="975164" y="241753"/>
                  </a:lnTo>
                  <a:lnTo>
                    <a:pt x="969559" y="238658"/>
                  </a:lnTo>
                  <a:lnTo>
                    <a:pt x="963955" y="235631"/>
                  </a:lnTo>
                  <a:lnTo>
                    <a:pt x="958351" y="232674"/>
                  </a:lnTo>
                  <a:lnTo>
                    <a:pt x="952746" y="229792"/>
                  </a:lnTo>
                  <a:lnTo>
                    <a:pt x="947142" y="226986"/>
                  </a:lnTo>
                  <a:lnTo>
                    <a:pt x="941538" y="224261"/>
                  </a:lnTo>
                  <a:lnTo>
                    <a:pt x="935933" y="221617"/>
                  </a:lnTo>
                  <a:lnTo>
                    <a:pt x="930329" y="219058"/>
                  </a:lnTo>
                  <a:lnTo>
                    <a:pt x="924724" y="216585"/>
                  </a:lnTo>
                  <a:lnTo>
                    <a:pt x="919120" y="214201"/>
                  </a:lnTo>
                  <a:lnTo>
                    <a:pt x="913516" y="211907"/>
                  </a:lnTo>
                  <a:lnTo>
                    <a:pt x="907911" y="209705"/>
                  </a:lnTo>
                  <a:lnTo>
                    <a:pt x="902307" y="207595"/>
                  </a:lnTo>
                  <a:lnTo>
                    <a:pt x="896702" y="205579"/>
                  </a:lnTo>
                  <a:lnTo>
                    <a:pt x="891098" y="203657"/>
                  </a:lnTo>
                  <a:lnTo>
                    <a:pt x="885494" y="201830"/>
                  </a:lnTo>
                  <a:lnTo>
                    <a:pt x="879889" y="200099"/>
                  </a:lnTo>
                  <a:lnTo>
                    <a:pt x="874285" y="198463"/>
                  </a:lnTo>
                  <a:lnTo>
                    <a:pt x="868680" y="196922"/>
                  </a:lnTo>
                  <a:lnTo>
                    <a:pt x="863076" y="195475"/>
                  </a:lnTo>
                  <a:lnTo>
                    <a:pt x="857472" y="194124"/>
                  </a:lnTo>
                  <a:lnTo>
                    <a:pt x="851867" y="192865"/>
                  </a:lnTo>
                  <a:lnTo>
                    <a:pt x="846263" y="191700"/>
                  </a:lnTo>
                  <a:lnTo>
                    <a:pt x="840658" y="190626"/>
                  </a:lnTo>
                  <a:lnTo>
                    <a:pt x="835054" y="189643"/>
                  </a:lnTo>
                  <a:lnTo>
                    <a:pt x="829450" y="188749"/>
                  </a:lnTo>
                  <a:lnTo>
                    <a:pt x="823845" y="187943"/>
                  </a:lnTo>
                  <a:lnTo>
                    <a:pt x="818241" y="187223"/>
                  </a:lnTo>
                  <a:lnTo>
                    <a:pt x="812636" y="186587"/>
                  </a:lnTo>
                  <a:lnTo>
                    <a:pt x="807032" y="186034"/>
                  </a:lnTo>
                  <a:lnTo>
                    <a:pt x="801428" y="185562"/>
                  </a:lnTo>
                  <a:lnTo>
                    <a:pt x="795823" y="185168"/>
                  </a:lnTo>
                  <a:lnTo>
                    <a:pt x="790219" y="184851"/>
                  </a:lnTo>
                  <a:lnTo>
                    <a:pt x="784615" y="184609"/>
                  </a:lnTo>
                  <a:lnTo>
                    <a:pt x="779010" y="184439"/>
                  </a:lnTo>
                  <a:lnTo>
                    <a:pt x="773406" y="184339"/>
                  </a:lnTo>
                  <a:lnTo>
                    <a:pt x="767801" y="184307"/>
                  </a:lnTo>
                  <a:lnTo>
                    <a:pt x="762197" y="184342"/>
                  </a:lnTo>
                  <a:lnTo>
                    <a:pt x="756593" y="184440"/>
                  </a:lnTo>
                  <a:lnTo>
                    <a:pt x="750988" y="184599"/>
                  </a:lnTo>
                  <a:lnTo>
                    <a:pt x="745384" y="184817"/>
                  </a:lnTo>
                  <a:lnTo>
                    <a:pt x="739779" y="185093"/>
                  </a:lnTo>
                  <a:lnTo>
                    <a:pt x="734175" y="185423"/>
                  </a:lnTo>
                  <a:lnTo>
                    <a:pt x="728571" y="185806"/>
                  </a:lnTo>
                  <a:lnTo>
                    <a:pt x="722966" y="186240"/>
                  </a:lnTo>
                  <a:lnTo>
                    <a:pt x="717362" y="186722"/>
                  </a:lnTo>
                  <a:lnTo>
                    <a:pt x="711757" y="187250"/>
                  </a:lnTo>
                  <a:lnTo>
                    <a:pt x="706153" y="187823"/>
                  </a:lnTo>
                  <a:lnTo>
                    <a:pt x="700549" y="188439"/>
                  </a:lnTo>
                  <a:lnTo>
                    <a:pt x="694944" y="189095"/>
                  </a:lnTo>
                  <a:lnTo>
                    <a:pt x="689340" y="189790"/>
                  </a:lnTo>
                  <a:lnTo>
                    <a:pt x="683735" y="190523"/>
                  </a:lnTo>
                  <a:lnTo>
                    <a:pt x="678131" y="191290"/>
                  </a:lnTo>
                  <a:lnTo>
                    <a:pt x="672527" y="192092"/>
                  </a:lnTo>
                  <a:lnTo>
                    <a:pt x="666922" y="192926"/>
                  </a:lnTo>
                  <a:lnTo>
                    <a:pt x="661318" y="193790"/>
                  </a:lnTo>
                  <a:lnTo>
                    <a:pt x="655713" y="194684"/>
                  </a:lnTo>
                  <a:lnTo>
                    <a:pt x="650109" y="195606"/>
                  </a:lnTo>
                  <a:lnTo>
                    <a:pt x="644505" y="196555"/>
                  </a:lnTo>
                  <a:lnTo>
                    <a:pt x="638900" y="197529"/>
                  </a:lnTo>
                  <a:lnTo>
                    <a:pt x="633296" y="198528"/>
                  </a:lnTo>
                  <a:lnTo>
                    <a:pt x="627692" y="199550"/>
                  </a:lnTo>
                  <a:lnTo>
                    <a:pt x="622087" y="200594"/>
                  </a:lnTo>
                  <a:lnTo>
                    <a:pt x="616483" y="201659"/>
                  </a:lnTo>
                  <a:lnTo>
                    <a:pt x="610878" y="202745"/>
                  </a:lnTo>
                  <a:lnTo>
                    <a:pt x="605274" y="203851"/>
                  </a:lnTo>
                  <a:lnTo>
                    <a:pt x="599670" y="204975"/>
                  </a:lnTo>
                  <a:lnTo>
                    <a:pt x="594065" y="206118"/>
                  </a:lnTo>
                  <a:lnTo>
                    <a:pt x="588461" y="207278"/>
                  </a:lnTo>
                  <a:lnTo>
                    <a:pt x="582856" y="208455"/>
                  </a:lnTo>
                  <a:lnTo>
                    <a:pt x="577252" y="209649"/>
                  </a:lnTo>
                  <a:lnTo>
                    <a:pt x="571648" y="210859"/>
                  </a:lnTo>
                  <a:lnTo>
                    <a:pt x="566043" y="212084"/>
                  </a:lnTo>
                  <a:lnTo>
                    <a:pt x="560439" y="213325"/>
                  </a:lnTo>
                  <a:lnTo>
                    <a:pt x="554834" y="214581"/>
                  </a:lnTo>
                  <a:lnTo>
                    <a:pt x="549230" y="215852"/>
                  </a:lnTo>
                  <a:lnTo>
                    <a:pt x="543626" y="217137"/>
                  </a:lnTo>
                  <a:lnTo>
                    <a:pt x="538021" y="218438"/>
                  </a:lnTo>
                  <a:lnTo>
                    <a:pt x="532417" y="219752"/>
                  </a:lnTo>
                  <a:lnTo>
                    <a:pt x="526812" y="221082"/>
                  </a:lnTo>
                  <a:lnTo>
                    <a:pt x="521208" y="222426"/>
                  </a:lnTo>
                  <a:lnTo>
                    <a:pt x="515604" y="223785"/>
                  </a:lnTo>
                  <a:lnTo>
                    <a:pt x="509999" y="225158"/>
                  </a:lnTo>
                  <a:lnTo>
                    <a:pt x="504395" y="226547"/>
                  </a:lnTo>
                  <a:lnTo>
                    <a:pt x="498790" y="227952"/>
                  </a:lnTo>
                  <a:lnTo>
                    <a:pt x="493186" y="229372"/>
                  </a:lnTo>
                  <a:lnTo>
                    <a:pt x="487582" y="230809"/>
                  </a:lnTo>
                  <a:lnTo>
                    <a:pt x="481977" y="232262"/>
                  </a:lnTo>
                  <a:lnTo>
                    <a:pt x="476373" y="233732"/>
                  </a:lnTo>
                  <a:lnTo>
                    <a:pt x="470769" y="235221"/>
                  </a:lnTo>
                  <a:lnTo>
                    <a:pt x="465164" y="236727"/>
                  </a:lnTo>
                  <a:lnTo>
                    <a:pt x="459560" y="238253"/>
                  </a:lnTo>
                  <a:lnTo>
                    <a:pt x="453955" y="239799"/>
                  </a:lnTo>
                  <a:lnTo>
                    <a:pt x="448351" y="241365"/>
                  </a:lnTo>
                  <a:lnTo>
                    <a:pt x="442747" y="242953"/>
                  </a:lnTo>
                  <a:lnTo>
                    <a:pt x="437142" y="244563"/>
                  </a:lnTo>
                  <a:lnTo>
                    <a:pt x="431538" y="246197"/>
                  </a:lnTo>
                  <a:lnTo>
                    <a:pt x="425933" y="247856"/>
                  </a:lnTo>
                  <a:lnTo>
                    <a:pt x="420329" y="249541"/>
                  </a:lnTo>
                  <a:lnTo>
                    <a:pt x="414725" y="251253"/>
                  </a:lnTo>
                  <a:lnTo>
                    <a:pt x="409120" y="252994"/>
                  </a:lnTo>
                  <a:lnTo>
                    <a:pt x="403516" y="254765"/>
                  </a:lnTo>
                  <a:lnTo>
                    <a:pt x="397911" y="256567"/>
                  </a:lnTo>
                  <a:lnTo>
                    <a:pt x="392307" y="258403"/>
                  </a:lnTo>
                  <a:lnTo>
                    <a:pt x="386703" y="260274"/>
                  </a:lnTo>
                  <a:lnTo>
                    <a:pt x="381098" y="262182"/>
                  </a:lnTo>
                  <a:lnTo>
                    <a:pt x="375494" y="264128"/>
                  </a:lnTo>
                  <a:lnTo>
                    <a:pt x="369889" y="266116"/>
                  </a:lnTo>
                  <a:lnTo>
                    <a:pt x="364285" y="268147"/>
                  </a:lnTo>
                  <a:lnTo>
                    <a:pt x="358681" y="270223"/>
                  </a:lnTo>
                  <a:lnTo>
                    <a:pt x="353076" y="272348"/>
                  </a:lnTo>
                  <a:lnTo>
                    <a:pt x="347472" y="274523"/>
                  </a:lnTo>
                  <a:lnTo>
                    <a:pt x="341867" y="276752"/>
                  </a:lnTo>
                  <a:lnTo>
                    <a:pt x="336263" y="279036"/>
                  </a:lnTo>
                  <a:lnTo>
                    <a:pt x="330659" y="281381"/>
                  </a:lnTo>
                  <a:lnTo>
                    <a:pt x="325054" y="283788"/>
                  </a:lnTo>
                  <a:lnTo>
                    <a:pt x="319450" y="286260"/>
                  </a:lnTo>
                  <a:lnTo>
                    <a:pt x="313846" y="288803"/>
                  </a:lnTo>
                  <a:lnTo>
                    <a:pt x="308241" y="291418"/>
                  </a:lnTo>
                  <a:lnTo>
                    <a:pt x="302637" y="294111"/>
                  </a:lnTo>
                  <a:lnTo>
                    <a:pt x="297032" y="296885"/>
                  </a:lnTo>
                  <a:lnTo>
                    <a:pt x="291428" y="299744"/>
                  </a:lnTo>
                  <a:lnTo>
                    <a:pt x="285824" y="302692"/>
                  </a:lnTo>
                  <a:lnTo>
                    <a:pt x="280219" y="305735"/>
                  </a:lnTo>
                  <a:lnTo>
                    <a:pt x="274615" y="308877"/>
                  </a:lnTo>
                  <a:lnTo>
                    <a:pt x="269010" y="312123"/>
                  </a:lnTo>
                  <a:lnTo>
                    <a:pt x="263406" y="315477"/>
                  </a:lnTo>
                  <a:lnTo>
                    <a:pt x="257802" y="318945"/>
                  </a:lnTo>
                  <a:lnTo>
                    <a:pt x="252197" y="322533"/>
                  </a:lnTo>
                  <a:lnTo>
                    <a:pt x="246593" y="326245"/>
                  </a:lnTo>
                  <a:lnTo>
                    <a:pt x="240988" y="330087"/>
                  </a:lnTo>
                  <a:lnTo>
                    <a:pt x="235384" y="334065"/>
                  </a:lnTo>
                  <a:lnTo>
                    <a:pt x="229780" y="338183"/>
                  </a:lnTo>
                  <a:lnTo>
                    <a:pt x="224175" y="342448"/>
                  </a:lnTo>
                  <a:lnTo>
                    <a:pt x="218571" y="346865"/>
                  </a:lnTo>
                  <a:lnTo>
                    <a:pt x="212966" y="351440"/>
                  </a:lnTo>
                  <a:lnTo>
                    <a:pt x="207362" y="356176"/>
                  </a:lnTo>
                  <a:lnTo>
                    <a:pt x="201758" y="361081"/>
                  </a:lnTo>
                  <a:lnTo>
                    <a:pt x="196153" y="366158"/>
                  </a:lnTo>
                  <a:lnTo>
                    <a:pt x="190549" y="371412"/>
                  </a:lnTo>
                  <a:lnTo>
                    <a:pt x="184944" y="376847"/>
                  </a:lnTo>
                  <a:lnTo>
                    <a:pt x="179340" y="382467"/>
                  </a:lnTo>
                  <a:lnTo>
                    <a:pt x="173736" y="388274"/>
                  </a:lnTo>
                  <a:lnTo>
                    <a:pt x="168131" y="394271"/>
                  </a:lnTo>
                  <a:lnTo>
                    <a:pt x="162527" y="400461"/>
                  </a:lnTo>
                  <a:lnTo>
                    <a:pt x="156923" y="406842"/>
                  </a:lnTo>
                  <a:lnTo>
                    <a:pt x="151318" y="413417"/>
                  </a:lnTo>
                  <a:lnTo>
                    <a:pt x="145714" y="420183"/>
                  </a:lnTo>
                  <a:lnTo>
                    <a:pt x="140109" y="427139"/>
                  </a:lnTo>
                  <a:lnTo>
                    <a:pt x="134505" y="434281"/>
                  </a:lnTo>
                  <a:lnTo>
                    <a:pt x="128901" y="441606"/>
                  </a:lnTo>
                  <a:lnTo>
                    <a:pt x="123296" y="449106"/>
                  </a:lnTo>
                  <a:lnTo>
                    <a:pt x="117692" y="456775"/>
                  </a:lnTo>
                  <a:lnTo>
                    <a:pt x="112087" y="464606"/>
                  </a:lnTo>
                  <a:lnTo>
                    <a:pt x="106483" y="472586"/>
                  </a:lnTo>
                  <a:lnTo>
                    <a:pt x="100879" y="480707"/>
                  </a:lnTo>
                  <a:lnTo>
                    <a:pt x="95274" y="488954"/>
                  </a:lnTo>
                  <a:lnTo>
                    <a:pt x="89670" y="497314"/>
                  </a:lnTo>
                  <a:lnTo>
                    <a:pt x="84065" y="505771"/>
                  </a:lnTo>
                  <a:lnTo>
                    <a:pt x="78461" y="514310"/>
                  </a:lnTo>
                  <a:lnTo>
                    <a:pt x="72857" y="522912"/>
                  </a:lnTo>
                  <a:lnTo>
                    <a:pt x="67252" y="531559"/>
                  </a:lnTo>
                  <a:lnTo>
                    <a:pt x="61648" y="540231"/>
                  </a:lnTo>
                  <a:lnTo>
                    <a:pt x="56043" y="548910"/>
                  </a:lnTo>
                  <a:lnTo>
                    <a:pt x="50439" y="557574"/>
                  </a:lnTo>
                  <a:lnTo>
                    <a:pt x="44835" y="566203"/>
                  </a:lnTo>
                  <a:lnTo>
                    <a:pt x="39230" y="574777"/>
                  </a:lnTo>
                  <a:lnTo>
                    <a:pt x="33626" y="583274"/>
                  </a:lnTo>
                  <a:lnTo>
                    <a:pt x="28021" y="591677"/>
                  </a:lnTo>
                  <a:lnTo>
                    <a:pt x="22417" y="599964"/>
                  </a:lnTo>
                  <a:lnTo>
                    <a:pt x="16813" y="608118"/>
                  </a:lnTo>
                  <a:lnTo>
                    <a:pt x="11208" y="616120"/>
                  </a:lnTo>
                  <a:lnTo>
                    <a:pt x="5604" y="623956"/>
                  </a:lnTo>
                  <a:close/>
                </a:path>
              </a:pathLst>
            </a:custGeom>
            <a:solidFill>
              <a:srgbClr val="806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2691486" y="1849086"/>
              <a:ext cx="1883076" cy="631610"/>
            </a:xfrm>
            <a:custGeom>
              <a:avLst/>
              <a:pathLst>
                <a:path w="1883076" h="631610">
                  <a:moveTo>
                    <a:pt x="0" y="631610"/>
                  </a:moveTo>
                  <a:lnTo>
                    <a:pt x="5604" y="623956"/>
                  </a:lnTo>
                  <a:lnTo>
                    <a:pt x="11208" y="616120"/>
                  </a:lnTo>
                  <a:lnTo>
                    <a:pt x="16813" y="608118"/>
                  </a:lnTo>
                  <a:lnTo>
                    <a:pt x="22417" y="599964"/>
                  </a:lnTo>
                  <a:lnTo>
                    <a:pt x="28021" y="591677"/>
                  </a:lnTo>
                  <a:lnTo>
                    <a:pt x="33626" y="583274"/>
                  </a:lnTo>
                  <a:lnTo>
                    <a:pt x="39230" y="574776"/>
                  </a:lnTo>
                  <a:lnTo>
                    <a:pt x="44835" y="566203"/>
                  </a:lnTo>
                  <a:lnTo>
                    <a:pt x="50439" y="557574"/>
                  </a:lnTo>
                  <a:lnTo>
                    <a:pt x="56043" y="548910"/>
                  </a:lnTo>
                  <a:lnTo>
                    <a:pt x="61648" y="540231"/>
                  </a:lnTo>
                  <a:lnTo>
                    <a:pt x="67252" y="531558"/>
                  </a:lnTo>
                  <a:lnTo>
                    <a:pt x="72857" y="522911"/>
                  </a:lnTo>
                  <a:lnTo>
                    <a:pt x="78461" y="514309"/>
                  </a:lnTo>
                  <a:lnTo>
                    <a:pt x="84065" y="505771"/>
                  </a:lnTo>
                  <a:lnTo>
                    <a:pt x="89670" y="497313"/>
                  </a:lnTo>
                  <a:lnTo>
                    <a:pt x="95274" y="488953"/>
                  </a:lnTo>
                  <a:lnTo>
                    <a:pt x="100879" y="480706"/>
                  </a:lnTo>
                  <a:lnTo>
                    <a:pt x="106483" y="472586"/>
                  </a:lnTo>
                  <a:lnTo>
                    <a:pt x="112087" y="464605"/>
                  </a:lnTo>
                  <a:lnTo>
                    <a:pt x="117692" y="456775"/>
                  </a:lnTo>
                  <a:lnTo>
                    <a:pt x="123296" y="449105"/>
                  </a:lnTo>
                  <a:lnTo>
                    <a:pt x="128901" y="441605"/>
                  </a:lnTo>
                  <a:lnTo>
                    <a:pt x="134505" y="434280"/>
                  </a:lnTo>
                  <a:lnTo>
                    <a:pt x="140109" y="427138"/>
                  </a:lnTo>
                  <a:lnTo>
                    <a:pt x="145714" y="420182"/>
                  </a:lnTo>
                  <a:lnTo>
                    <a:pt x="151318" y="413415"/>
                  </a:lnTo>
                  <a:lnTo>
                    <a:pt x="156923" y="406841"/>
                  </a:lnTo>
                  <a:lnTo>
                    <a:pt x="162527" y="400459"/>
                  </a:lnTo>
                  <a:lnTo>
                    <a:pt x="168131" y="394269"/>
                  </a:lnTo>
                  <a:lnTo>
                    <a:pt x="173736" y="388272"/>
                  </a:lnTo>
                  <a:lnTo>
                    <a:pt x="179340" y="382464"/>
                  </a:lnTo>
                  <a:lnTo>
                    <a:pt x="184944" y="376844"/>
                  </a:lnTo>
                  <a:lnTo>
                    <a:pt x="190549" y="371409"/>
                  </a:lnTo>
                  <a:lnTo>
                    <a:pt x="196153" y="366154"/>
                  </a:lnTo>
                  <a:lnTo>
                    <a:pt x="201758" y="361077"/>
                  </a:lnTo>
                  <a:lnTo>
                    <a:pt x="207362" y="356172"/>
                  </a:lnTo>
                  <a:lnTo>
                    <a:pt x="212966" y="351434"/>
                  </a:lnTo>
                  <a:lnTo>
                    <a:pt x="218571" y="346860"/>
                  </a:lnTo>
                  <a:lnTo>
                    <a:pt x="224175" y="342442"/>
                  </a:lnTo>
                  <a:lnTo>
                    <a:pt x="229780" y="338176"/>
                  </a:lnTo>
                  <a:lnTo>
                    <a:pt x="235384" y="334057"/>
                  </a:lnTo>
                  <a:lnTo>
                    <a:pt x="240988" y="330079"/>
                  </a:lnTo>
                  <a:lnTo>
                    <a:pt x="246593" y="326236"/>
                  </a:lnTo>
                  <a:lnTo>
                    <a:pt x="252197" y="322523"/>
                  </a:lnTo>
                  <a:lnTo>
                    <a:pt x="257802" y="318934"/>
                  </a:lnTo>
                  <a:lnTo>
                    <a:pt x="263406" y="315465"/>
                  </a:lnTo>
                  <a:lnTo>
                    <a:pt x="269010" y="312109"/>
                  </a:lnTo>
                  <a:lnTo>
                    <a:pt x="274615" y="308862"/>
                  </a:lnTo>
                  <a:lnTo>
                    <a:pt x="280219" y="305719"/>
                  </a:lnTo>
                  <a:lnTo>
                    <a:pt x="285824" y="302674"/>
                  </a:lnTo>
                  <a:lnTo>
                    <a:pt x="291428" y="299724"/>
                  </a:lnTo>
                  <a:lnTo>
                    <a:pt x="297032" y="296863"/>
                  </a:lnTo>
                  <a:lnTo>
                    <a:pt x="302637" y="294087"/>
                  </a:lnTo>
                  <a:lnTo>
                    <a:pt x="308241" y="291392"/>
                  </a:lnTo>
                  <a:lnTo>
                    <a:pt x="313846" y="288774"/>
                  </a:lnTo>
                  <a:lnTo>
                    <a:pt x="319450" y="286229"/>
                  </a:lnTo>
                  <a:lnTo>
                    <a:pt x="325054" y="283753"/>
                  </a:lnTo>
                  <a:lnTo>
                    <a:pt x="330659" y="281343"/>
                  </a:lnTo>
                  <a:lnTo>
                    <a:pt x="336263" y="278995"/>
                  </a:lnTo>
                  <a:lnTo>
                    <a:pt x="341867" y="276706"/>
                  </a:lnTo>
                  <a:lnTo>
                    <a:pt x="347472" y="274473"/>
                  </a:lnTo>
                  <a:lnTo>
                    <a:pt x="353076" y="272294"/>
                  </a:lnTo>
                  <a:lnTo>
                    <a:pt x="358681" y="270164"/>
                  </a:lnTo>
                  <a:lnTo>
                    <a:pt x="364285" y="268082"/>
                  </a:lnTo>
                  <a:lnTo>
                    <a:pt x="369889" y="266045"/>
                  </a:lnTo>
                  <a:lnTo>
                    <a:pt x="375494" y="264051"/>
                  </a:lnTo>
                  <a:lnTo>
                    <a:pt x="381098" y="262097"/>
                  </a:lnTo>
                  <a:lnTo>
                    <a:pt x="386703" y="260182"/>
                  </a:lnTo>
                  <a:lnTo>
                    <a:pt x="392307" y="258302"/>
                  </a:lnTo>
                  <a:lnTo>
                    <a:pt x="397911" y="256458"/>
                  </a:lnTo>
                  <a:lnTo>
                    <a:pt x="403516" y="254645"/>
                  </a:lnTo>
                  <a:lnTo>
                    <a:pt x="409120" y="252864"/>
                  </a:lnTo>
                  <a:lnTo>
                    <a:pt x="414725" y="251111"/>
                  </a:lnTo>
                  <a:lnTo>
                    <a:pt x="420329" y="249386"/>
                  </a:lnTo>
                  <a:lnTo>
                    <a:pt x="425933" y="247688"/>
                  </a:lnTo>
                  <a:lnTo>
                    <a:pt x="431538" y="246014"/>
                  </a:lnTo>
                  <a:lnTo>
                    <a:pt x="437142" y="244363"/>
                  </a:lnTo>
                  <a:lnTo>
                    <a:pt x="442747" y="242735"/>
                  </a:lnTo>
                  <a:lnTo>
                    <a:pt x="448351" y="241128"/>
                  </a:lnTo>
                  <a:lnTo>
                    <a:pt x="453955" y="239541"/>
                  </a:lnTo>
                  <a:lnTo>
                    <a:pt x="459560" y="237973"/>
                  </a:lnTo>
                  <a:lnTo>
                    <a:pt x="465164" y="236423"/>
                  </a:lnTo>
                  <a:lnTo>
                    <a:pt x="470769" y="234890"/>
                  </a:lnTo>
                  <a:lnTo>
                    <a:pt x="476373" y="233373"/>
                  </a:lnTo>
                  <a:lnTo>
                    <a:pt x="481977" y="231872"/>
                  </a:lnTo>
                  <a:lnTo>
                    <a:pt x="487582" y="230386"/>
                  </a:lnTo>
                  <a:lnTo>
                    <a:pt x="493186" y="228913"/>
                  </a:lnTo>
                  <a:lnTo>
                    <a:pt x="498790" y="227454"/>
                  </a:lnTo>
                  <a:lnTo>
                    <a:pt x="504395" y="226008"/>
                  </a:lnTo>
                  <a:lnTo>
                    <a:pt x="509999" y="224573"/>
                  </a:lnTo>
                  <a:lnTo>
                    <a:pt x="515604" y="223151"/>
                  </a:lnTo>
                  <a:lnTo>
                    <a:pt x="521208" y="221739"/>
                  </a:lnTo>
                  <a:lnTo>
                    <a:pt x="526812" y="220338"/>
                  </a:lnTo>
                  <a:lnTo>
                    <a:pt x="532417" y="218948"/>
                  </a:lnTo>
                  <a:lnTo>
                    <a:pt x="538021" y="217567"/>
                  </a:lnTo>
                  <a:lnTo>
                    <a:pt x="543626" y="216195"/>
                  </a:lnTo>
                  <a:lnTo>
                    <a:pt x="549230" y="214833"/>
                  </a:lnTo>
                  <a:lnTo>
                    <a:pt x="554834" y="213480"/>
                  </a:lnTo>
                  <a:lnTo>
                    <a:pt x="560439" y="212135"/>
                  </a:lnTo>
                  <a:lnTo>
                    <a:pt x="566043" y="210799"/>
                  </a:lnTo>
                  <a:lnTo>
                    <a:pt x="571648" y="209471"/>
                  </a:lnTo>
                  <a:lnTo>
                    <a:pt x="577252" y="208151"/>
                  </a:lnTo>
                  <a:lnTo>
                    <a:pt x="582856" y="206839"/>
                  </a:lnTo>
                  <a:lnTo>
                    <a:pt x="588461" y="205535"/>
                  </a:lnTo>
                  <a:lnTo>
                    <a:pt x="594065" y="204238"/>
                  </a:lnTo>
                  <a:lnTo>
                    <a:pt x="599670" y="202949"/>
                  </a:lnTo>
                  <a:lnTo>
                    <a:pt x="605274" y="201668"/>
                  </a:lnTo>
                  <a:lnTo>
                    <a:pt x="610878" y="200394"/>
                  </a:lnTo>
                  <a:lnTo>
                    <a:pt x="616483" y="199128"/>
                  </a:lnTo>
                  <a:lnTo>
                    <a:pt x="622087" y="197870"/>
                  </a:lnTo>
                  <a:lnTo>
                    <a:pt x="627692" y="196619"/>
                  </a:lnTo>
                  <a:lnTo>
                    <a:pt x="633296" y="195377"/>
                  </a:lnTo>
                  <a:lnTo>
                    <a:pt x="638900" y="194142"/>
                  </a:lnTo>
                  <a:lnTo>
                    <a:pt x="644505" y="192915"/>
                  </a:lnTo>
                  <a:lnTo>
                    <a:pt x="650109" y="191697"/>
                  </a:lnTo>
                  <a:lnTo>
                    <a:pt x="655713" y="190488"/>
                  </a:lnTo>
                  <a:lnTo>
                    <a:pt x="661318" y="189287"/>
                  </a:lnTo>
                  <a:lnTo>
                    <a:pt x="666922" y="188095"/>
                  </a:lnTo>
                  <a:lnTo>
                    <a:pt x="672527" y="186912"/>
                  </a:lnTo>
                  <a:lnTo>
                    <a:pt x="678131" y="185739"/>
                  </a:lnTo>
                  <a:lnTo>
                    <a:pt x="683735" y="184575"/>
                  </a:lnTo>
                  <a:lnTo>
                    <a:pt x="689340" y="183421"/>
                  </a:lnTo>
                  <a:lnTo>
                    <a:pt x="694944" y="182278"/>
                  </a:lnTo>
                  <a:lnTo>
                    <a:pt x="700549" y="181145"/>
                  </a:lnTo>
                  <a:lnTo>
                    <a:pt x="706153" y="180024"/>
                  </a:lnTo>
                  <a:lnTo>
                    <a:pt x="711757" y="178914"/>
                  </a:lnTo>
                  <a:lnTo>
                    <a:pt x="717362" y="177815"/>
                  </a:lnTo>
                  <a:lnTo>
                    <a:pt x="722966" y="176728"/>
                  </a:lnTo>
                  <a:lnTo>
                    <a:pt x="728571" y="175654"/>
                  </a:lnTo>
                  <a:lnTo>
                    <a:pt x="734175" y="174592"/>
                  </a:lnTo>
                  <a:lnTo>
                    <a:pt x="739779" y="173543"/>
                  </a:lnTo>
                  <a:lnTo>
                    <a:pt x="745384" y="172508"/>
                  </a:lnTo>
                  <a:lnTo>
                    <a:pt x="750988" y="171486"/>
                  </a:lnTo>
                  <a:lnTo>
                    <a:pt x="756593" y="170478"/>
                  </a:lnTo>
                  <a:lnTo>
                    <a:pt x="762197" y="169484"/>
                  </a:lnTo>
                  <a:lnTo>
                    <a:pt x="767801" y="168505"/>
                  </a:lnTo>
                  <a:lnTo>
                    <a:pt x="773406" y="167540"/>
                  </a:lnTo>
                  <a:lnTo>
                    <a:pt x="779010" y="166590"/>
                  </a:lnTo>
                  <a:lnTo>
                    <a:pt x="784615" y="165655"/>
                  </a:lnTo>
                  <a:lnTo>
                    <a:pt x="790219" y="164735"/>
                  </a:lnTo>
                  <a:lnTo>
                    <a:pt x="795823" y="163830"/>
                  </a:lnTo>
                  <a:lnTo>
                    <a:pt x="801428" y="162940"/>
                  </a:lnTo>
                  <a:lnTo>
                    <a:pt x="807032" y="162066"/>
                  </a:lnTo>
                  <a:lnTo>
                    <a:pt x="812636" y="161206"/>
                  </a:lnTo>
                  <a:lnTo>
                    <a:pt x="818241" y="160361"/>
                  </a:lnTo>
                  <a:lnTo>
                    <a:pt x="823845" y="159531"/>
                  </a:lnTo>
                  <a:lnTo>
                    <a:pt x="829450" y="158716"/>
                  </a:lnTo>
                  <a:lnTo>
                    <a:pt x="835054" y="157914"/>
                  </a:lnTo>
                  <a:lnTo>
                    <a:pt x="840658" y="157126"/>
                  </a:lnTo>
                  <a:lnTo>
                    <a:pt x="846263" y="156352"/>
                  </a:lnTo>
                  <a:lnTo>
                    <a:pt x="851867" y="155590"/>
                  </a:lnTo>
                  <a:lnTo>
                    <a:pt x="857472" y="154840"/>
                  </a:lnTo>
                  <a:lnTo>
                    <a:pt x="863076" y="154101"/>
                  </a:lnTo>
                  <a:lnTo>
                    <a:pt x="868680" y="153373"/>
                  </a:lnTo>
                  <a:lnTo>
                    <a:pt x="874285" y="152655"/>
                  </a:lnTo>
                  <a:lnTo>
                    <a:pt x="879889" y="151945"/>
                  </a:lnTo>
                  <a:lnTo>
                    <a:pt x="885494" y="151243"/>
                  </a:lnTo>
                  <a:lnTo>
                    <a:pt x="891098" y="150548"/>
                  </a:lnTo>
                  <a:lnTo>
                    <a:pt x="896702" y="149858"/>
                  </a:lnTo>
                  <a:lnTo>
                    <a:pt x="902307" y="149172"/>
                  </a:lnTo>
                  <a:lnTo>
                    <a:pt x="907911" y="148490"/>
                  </a:lnTo>
                  <a:lnTo>
                    <a:pt x="913516" y="147808"/>
                  </a:lnTo>
                  <a:lnTo>
                    <a:pt x="919120" y="147127"/>
                  </a:lnTo>
                  <a:lnTo>
                    <a:pt x="924724" y="146444"/>
                  </a:lnTo>
                  <a:lnTo>
                    <a:pt x="930329" y="145759"/>
                  </a:lnTo>
                  <a:lnTo>
                    <a:pt x="935933" y="145069"/>
                  </a:lnTo>
                  <a:lnTo>
                    <a:pt x="941538" y="144373"/>
                  </a:lnTo>
                  <a:lnTo>
                    <a:pt x="947142" y="143669"/>
                  </a:lnTo>
                  <a:lnTo>
                    <a:pt x="952746" y="142956"/>
                  </a:lnTo>
                  <a:lnTo>
                    <a:pt x="958351" y="142232"/>
                  </a:lnTo>
                  <a:lnTo>
                    <a:pt x="963955" y="141495"/>
                  </a:lnTo>
                  <a:lnTo>
                    <a:pt x="969559" y="140744"/>
                  </a:lnTo>
                  <a:lnTo>
                    <a:pt x="975164" y="139977"/>
                  </a:lnTo>
                  <a:lnTo>
                    <a:pt x="980768" y="139192"/>
                  </a:lnTo>
                  <a:lnTo>
                    <a:pt x="986373" y="138389"/>
                  </a:lnTo>
                  <a:lnTo>
                    <a:pt x="991977" y="137564"/>
                  </a:lnTo>
                  <a:lnTo>
                    <a:pt x="997581" y="136717"/>
                  </a:lnTo>
                  <a:lnTo>
                    <a:pt x="1003186" y="135847"/>
                  </a:lnTo>
                  <a:lnTo>
                    <a:pt x="1008790" y="134952"/>
                  </a:lnTo>
                  <a:lnTo>
                    <a:pt x="1014395" y="134030"/>
                  </a:lnTo>
                  <a:lnTo>
                    <a:pt x="1019999" y="133081"/>
                  </a:lnTo>
                  <a:lnTo>
                    <a:pt x="1025603" y="132104"/>
                  </a:lnTo>
                  <a:lnTo>
                    <a:pt x="1031208" y="131097"/>
                  </a:lnTo>
                  <a:lnTo>
                    <a:pt x="1036812" y="130059"/>
                  </a:lnTo>
                  <a:lnTo>
                    <a:pt x="1042417" y="128990"/>
                  </a:lnTo>
                  <a:lnTo>
                    <a:pt x="1048021" y="127889"/>
                  </a:lnTo>
                  <a:lnTo>
                    <a:pt x="1053625" y="126755"/>
                  </a:lnTo>
                  <a:lnTo>
                    <a:pt x="1059230" y="125588"/>
                  </a:lnTo>
                  <a:lnTo>
                    <a:pt x="1064834" y="124387"/>
                  </a:lnTo>
                  <a:lnTo>
                    <a:pt x="1070439" y="123153"/>
                  </a:lnTo>
                  <a:lnTo>
                    <a:pt x="1076043" y="121885"/>
                  </a:lnTo>
                  <a:lnTo>
                    <a:pt x="1081647" y="120583"/>
                  </a:lnTo>
                  <a:lnTo>
                    <a:pt x="1087252" y="119248"/>
                  </a:lnTo>
                  <a:lnTo>
                    <a:pt x="1092856" y="117879"/>
                  </a:lnTo>
                  <a:lnTo>
                    <a:pt x="1098461" y="116477"/>
                  </a:lnTo>
                  <a:lnTo>
                    <a:pt x="1104065" y="115043"/>
                  </a:lnTo>
                  <a:lnTo>
                    <a:pt x="1109669" y="113577"/>
                  </a:lnTo>
                  <a:lnTo>
                    <a:pt x="1115274" y="112079"/>
                  </a:lnTo>
                  <a:lnTo>
                    <a:pt x="1120878" y="110551"/>
                  </a:lnTo>
                  <a:lnTo>
                    <a:pt x="1126482" y="108994"/>
                  </a:lnTo>
                  <a:lnTo>
                    <a:pt x="1132087" y="107408"/>
                  </a:lnTo>
                  <a:lnTo>
                    <a:pt x="1137691" y="105796"/>
                  </a:lnTo>
                  <a:lnTo>
                    <a:pt x="1143296" y="104157"/>
                  </a:lnTo>
                  <a:lnTo>
                    <a:pt x="1148900" y="102493"/>
                  </a:lnTo>
                  <a:lnTo>
                    <a:pt x="1154504" y="100806"/>
                  </a:lnTo>
                  <a:lnTo>
                    <a:pt x="1160109" y="99096"/>
                  </a:lnTo>
                  <a:lnTo>
                    <a:pt x="1165713" y="97367"/>
                  </a:lnTo>
                  <a:lnTo>
                    <a:pt x="1171318" y="95618"/>
                  </a:lnTo>
                  <a:lnTo>
                    <a:pt x="1176922" y="93852"/>
                  </a:lnTo>
                  <a:lnTo>
                    <a:pt x="1182526" y="92070"/>
                  </a:lnTo>
                  <a:lnTo>
                    <a:pt x="1188131" y="90273"/>
                  </a:lnTo>
                  <a:lnTo>
                    <a:pt x="1193735" y="88464"/>
                  </a:lnTo>
                  <a:lnTo>
                    <a:pt x="1199340" y="86644"/>
                  </a:lnTo>
                  <a:lnTo>
                    <a:pt x="1204944" y="84815"/>
                  </a:lnTo>
                  <a:lnTo>
                    <a:pt x="1210548" y="82979"/>
                  </a:lnTo>
                  <a:lnTo>
                    <a:pt x="1216153" y="81136"/>
                  </a:lnTo>
                  <a:lnTo>
                    <a:pt x="1221757" y="79291"/>
                  </a:lnTo>
                  <a:lnTo>
                    <a:pt x="1227362" y="77444"/>
                  </a:lnTo>
                  <a:lnTo>
                    <a:pt x="1232966" y="75598"/>
                  </a:lnTo>
                  <a:lnTo>
                    <a:pt x="1238570" y="73755"/>
                  </a:lnTo>
                  <a:lnTo>
                    <a:pt x="1244175" y="71916"/>
                  </a:lnTo>
                  <a:lnTo>
                    <a:pt x="1249779" y="70083"/>
                  </a:lnTo>
                  <a:lnTo>
                    <a:pt x="1255384" y="68258"/>
                  </a:lnTo>
                  <a:lnTo>
                    <a:pt x="1260988" y="66442"/>
                  </a:lnTo>
                  <a:lnTo>
                    <a:pt x="1266592" y="64636"/>
                  </a:lnTo>
                  <a:lnTo>
                    <a:pt x="1272197" y="62843"/>
                  </a:lnTo>
                  <a:lnTo>
                    <a:pt x="1277801" y="61063"/>
                  </a:lnTo>
                  <a:lnTo>
                    <a:pt x="1283406" y="59297"/>
                  </a:lnTo>
                  <a:lnTo>
                    <a:pt x="1289010" y="57546"/>
                  </a:lnTo>
                  <a:lnTo>
                    <a:pt x="1294614" y="55813"/>
                  </a:lnTo>
                  <a:lnTo>
                    <a:pt x="1300219" y="54096"/>
                  </a:lnTo>
                  <a:lnTo>
                    <a:pt x="1305823" y="52398"/>
                  </a:lnTo>
                  <a:lnTo>
                    <a:pt x="1311427" y="50719"/>
                  </a:lnTo>
                  <a:lnTo>
                    <a:pt x="1317032" y="49060"/>
                  </a:lnTo>
                  <a:lnTo>
                    <a:pt x="1322636" y="47421"/>
                  </a:lnTo>
                  <a:lnTo>
                    <a:pt x="1328241" y="45803"/>
                  </a:lnTo>
                  <a:lnTo>
                    <a:pt x="1333845" y="44207"/>
                  </a:lnTo>
                  <a:lnTo>
                    <a:pt x="1339449" y="42633"/>
                  </a:lnTo>
                  <a:lnTo>
                    <a:pt x="1345054" y="41082"/>
                  </a:lnTo>
                  <a:lnTo>
                    <a:pt x="1350658" y="39553"/>
                  </a:lnTo>
                  <a:lnTo>
                    <a:pt x="1356263" y="38049"/>
                  </a:lnTo>
                  <a:lnTo>
                    <a:pt x="1361867" y="36569"/>
                  </a:lnTo>
                  <a:lnTo>
                    <a:pt x="1367471" y="35113"/>
                  </a:lnTo>
                  <a:lnTo>
                    <a:pt x="1373076" y="33683"/>
                  </a:lnTo>
                  <a:lnTo>
                    <a:pt x="1378680" y="32279"/>
                  </a:lnTo>
                  <a:lnTo>
                    <a:pt x="1384285" y="30901"/>
                  </a:lnTo>
                  <a:lnTo>
                    <a:pt x="1389889" y="29550"/>
                  </a:lnTo>
                  <a:lnTo>
                    <a:pt x="1395493" y="28226"/>
                  </a:lnTo>
                  <a:lnTo>
                    <a:pt x="1401098" y="26931"/>
                  </a:lnTo>
                  <a:lnTo>
                    <a:pt x="1406702" y="25665"/>
                  </a:lnTo>
                  <a:lnTo>
                    <a:pt x="1412307" y="24428"/>
                  </a:lnTo>
                  <a:lnTo>
                    <a:pt x="1417911" y="23222"/>
                  </a:lnTo>
                  <a:lnTo>
                    <a:pt x="1423515" y="22046"/>
                  </a:lnTo>
                  <a:lnTo>
                    <a:pt x="1429120" y="20903"/>
                  </a:lnTo>
                  <a:lnTo>
                    <a:pt x="1434724" y="19792"/>
                  </a:lnTo>
                  <a:lnTo>
                    <a:pt x="1440329" y="18714"/>
                  </a:lnTo>
                  <a:lnTo>
                    <a:pt x="1445933" y="17671"/>
                  </a:lnTo>
                  <a:lnTo>
                    <a:pt x="1451537" y="16661"/>
                  </a:lnTo>
                  <a:lnTo>
                    <a:pt x="1457142" y="15687"/>
                  </a:lnTo>
                  <a:lnTo>
                    <a:pt x="1462746" y="14749"/>
                  </a:lnTo>
                  <a:lnTo>
                    <a:pt x="1468350" y="13846"/>
                  </a:lnTo>
                  <a:lnTo>
                    <a:pt x="1473955" y="12980"/>
                  </a:lnTo>
                  <a:lnTo>
                    <a:pt x="1479559" y="12151"/>
                  </a:lnTo>
                  <a:lnTo>
                    <a:pt x="1485164" y="11358"/>
                  </a:lnTo>
                  <a:lnTo>
                    <a:pt x="1490768" y="10602"/>
                  </a:lnTo>
                  <a:lnTo>
                    <a:pt x="1496372" y="9882"/>
                  </a:lnTo>
                  <a:lnTo>
                    <a:pt x="1501977" y="9198"/>
                  </a:lnTo>
                  <a:lnTo>
                    <a:pt x="1507581" y="8550"/>
                  </a:lnTo>
                  <a:lnTo>
                    <a:pt x="1513186" y="7938"/>
                  </a:lnTo>
                  <a:lnTo>
                    <a:pt x="1518790" y="7359"/>
                  </a:lnTo>
                  <a:lnTo>
                    <a:pt x="1524394" y="6815"/>
                  </a:lnTo>
                  <a:lnTo>
                    <a:pt x="1529999" y="6303"/>
                  </a:lnTo>
                  <a:lnTo>
                    <a:pt x="1535603" y="5823"/>
                  </a:lnTo>
                  <a:lnTo>
                    <a:pt x="1541208" y="5373"/>
                  </a:lnTo>
                  <a:lnTo>
                    <a:pt x="1546812" y="4953"/>
                  </a:lnTo>
                  <a:lnTo>
                    <a:pt x="1552416" y="4562"/>
                  </a:lnTo>
                  <a:lnTo>
                    <a:pt x="1558021" y="4197"/>
                  </a:lnTo>
                  <a:lnTo>
                    <a:pt x="1563625" y="3859"/>
                  </a:lnTo>
                  <a:lnTo>
                    <a:pt x="1569230" y="3544"/>
                  </a:lnTo>
                  <a:lnTo>
                    <a:pt x="1574834" y="3253"/>
                  </a:lnTo>
                  <a:lnTo>
                    <a:pt x="1580438" y="2984"/>
                  </a:lnTo>
                  <a:lnTo>
                    <a:pt x="1586043" y="2735"/>
                  </a:lnTo>
                  <a:lnTo>
                    <a:pt x="1591647" y="2506"/>
                  </a:lnTo>
                  <a:lnTo>
                    <a:pt x="1597252" y="2295"/>
                  </a:lnTo>
                  <a:lnTo>
                    <a:pt x="1602856" y="2101"/>
                  </a:lnTo>
                  <a:lnTo>
                    <a:pt x="1608460" y="1922"/>
                  </a:lnTo>
                  <a:lnTo>
                    <a:pt x="1614065" y="1758"/>
                  </a:lnTo>
                  <a:lnTo>
                    <a:pt x="1619669" y="1608"/>
                  </a:lnTo>
                  <a:lnTo>
                    <a:pt x="1625273" y="1470"/>
                  </a:lnTo>
                  <a:lnTo>
                    <a:pt x="1630878" y="1343"/>
                  </a:lnTo>
                  <a:lnTo>
                    <a:pt x="1636482" y="1228"/>
                  </a:lnTo>
                  <a:lnTo>
                    <a:pt x="1642087" y="1122"/>
                  </a:lnTo>
                  <a:lnTo>
                    <a:pt x="1647691" y="1025"/>
                  </a:lnTo>
                  <a:lnTo>
                    <a:pt x="1653295" y="937"/>
                  </a:lnTo>
                  <a:lnTo>
                    <a:pt x="1658900" y="856"/>
                  </a:lnTo>
                  <a:lnTo>
                    <a:pt x="1664504" y="782"/>
                  </a:lnTo>
                  <a:lnTo>
                    <a:pt x="1670109" y="715"/>
                  </a:lnTo>
                  <a:lnTo>
                    <a:pt x="1675713" y="653"/>
                  </a:lnTo>
                  <a:lnTo>
                    <a:pt x="1681317" y="597"/>
                  </a:lnTo>
                  <a:lnTo>
                    <a:pt x="1686922" y="546"/>
                  </a:lnTo>
                  <a:lnTo>
                    <a:pt x="1692526" y="500"/>
                  </a:lnTo>
                  <a:lnTo>
                    <a:pt x="1698131" y="457"/>
                  </a:lnTo>
                  <a:lnTo>
                    <a:pt x="1703735" y="418"/>
                  </a:lnTo>
                  <a:lnTo>
                    <a:pt x="1709339" y="383"/>
                  </a:lnTo>
                  <a:lnTo>
                    <a:pt x="1714944" y="350"/>
                  </a:lnTo>
                  <a:lnTo>
                    <a:pt x="1720548" y="321"/>
                  </a:lnTo>
                  <a:lnTo>
                    <a:pt x="1726153" y="294"/>
                  </a:lnTo>
                  <a:lnTo>
                    <a:pt x="1731757" y="269"/>
                  </a:lnTo>
                  <a:lnTo>
                    <a:pt x="1737361" y="246"/>
                  </a:lnTo>
                  <a:lnTo>
                    <a:pt x="1742966" y="226"/>
                  </a:lnTo>
                  <a:lnTo>
                    <a:pt x="1748570" y="207"/>
                  </a:lnTo>
                  <a:lnTo>
                    <a:pt x="1754175" y="189"/>
                  </a:lnTo>
                  <a:lnTo>
                    <a:pt x="1759779" y="173"/>
                  </a:lnTo>
                  <a:lnTo>
                    <a:pt x="1765383" y="158"/>
                  </a:lnTo>
                  <a:lnTo>
                    <a:pt x="1770988" y="145"/>
                  </a:lnTo>
                  <a:lnTo>
                    <a:pt x="1776592" y="132"/>
                  </a:lnTo>
                  <a:lnTo>
                    <a:pt x="1782196" y="120"/>
                  </a:lnTo>
                  <a:lnTo>
                    <a:pt x="1787801" y="109"/>
                  </a:lnTo>
                  <a:lnTo>
                    <a:pt x="1793405" y="99"/>
                  </a:lnTo>
                  <a:lnTo>
                    <a:pt x="1799010" y="90"/>
                  </a:lnTo>
                  <a:lnTo>
                    <a:pt x="1804614" y="81"/>
                  </a:lnTo>
                  <a:lnTo>
                    <a:pt x="1810218" y="73"/>
                  </a:lnTo>
                  <a:lnTo>
                    <a:pt x="1815823" y="65"/>
                  </a:lnTo>
                  <a:lnTo>
                    <a:pt x="1821427" y="58"/>
                  </a:lnTo>
                  <a:lnTo>
                    <a:pt x="1827032" y="51"/>
                  </a:lnTo>
                  <a:lnTo>
                    <a:pt x="1832636" y="45"/>
                  </a:lnTo>
                  <a:lnTo>
                    <a:pt x="1838240" y="39"/>
                  </a:lnTo>
                  <a:lnTo>
                    <a:pt x="1843845" y="33"/>
                  </a:lnTo>
                  <a:lnTo>
                    <a:pt x="1849449" y="28"/>
                  </a:lnTo>
                  <a:lnTo>
                    <a:pt x="1855054" y="22"/>
                  </a:lnTo>
                  <a:lnTo>
                    <a:pt x="1860658" y="17"/>
                  </a:lnTo>
                  <a:lnTo>
                    <a:pt x="1866262" y="13"/>
                  </a:lnTo>
                  <a:lnTo>
                    <a:pt x="1871867" y="8"/>
                  </a:lnTo>
                  <a:lnTo>
                    <a:pt x="1877471" y="4"/>
                  </a:ln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6" name="pg26"/>
            <p:cNvSpPr/>
            <p:nvPr/>
          </p:nvSpPr>
          <p:spPr>
            <a:xfrm>
              <a:off x="2691486" y="1851233"/>
              <a:ext cx="1883076" cy="774124"/>
            </a:xfrm>
            <a:custGeom>
              <a:avLst/>
              <a:pathLst>
                <a:path w="1883076" h="774124">
                  <a:moveTo>
                    <a:pt x="0" y="629463"/>
                  </a:moveTo>
                  <a:lnTo>
                    <a:pt x="5604" y="621809"/>
                  </a:lnTo>
                  <a:lnTo>
                    <a:pt x="11208" y="613974"/>
                  </a:lnTo>
                  <a:lnTo>
                    <a:pt x="16813" y="605971"/>
                  </a:lnTo>
                  <a:lnTo>
                    <a:pt x="22417" y="597817"/>
                  </a:lnTo>
                  <a:lnTo>
                    <a:pt x="28021" y="589530"/>
                  </a:lnTo>
                  <a:lnTo>
                    <a:pt x="33626" y="581128"/>
                  </a:lnTo>
                  <a:lnTo>
                    <a:pt x="39230" y="572630"/>
                  </a:lnTo>
                  <a:lnTo>
                    <a:pt x="44835" y="564056"/>
                  </a:lnTo>
                  <a:lnTo>
                    <a:pt x="50439" y="555427"/>
                  </a:lnTo>
                  <a:lnTo>
                    <a:pt x="56043" y="546763"/>
                  </a:lnTo>
                  <a:lnTo>
                    <a:pt x="61648" y="538085"/>
                  </a:lnTo>
                  <a:lnTo>
                    <a:pt x="67252" y="529412"/>
                  </a:lnTo>
                  <a:lnTo>
                    <a:pt x="72857" y="520765"/>
                  </a:lnTo>
                  <a:lnTo>
                    <a:pt x="78461" y="512163"/>
                  </a:lnTo>
                  <a:lnTo>
                    <a:pt x="84065" y="503625"/>
                  </a:lnTo>
                  <a:lnTo>
                    <a:pt x="89670" y="495167"/>
                  </a:lnTo>
                  <a:lnTo>
                    <a:pt x="95274" y="486807"/>
                  </a:lnTo>
                  <a:lnTo>
                    <a:pt x="100879" y="478560"/>
                  </a:lnTo>
                  <a:lnTo>
                    <a:pt x="106483" y="470440"/>
                  </a:lnTo>
                  <a:lnTo>
                    <a:pt x="112087" y="462459"/>
                  </a:lnTo>
                  <a:lnTo>
                    <a:pt x="117692" y="454629"/>
                  </a:lnTo>
                  <a:lnTo>
                    <a:pt x="123296" y="446959"/>
                  </a:lnTo>
                  <a:lnTo>
                    <a:pt x="128901" y="439459"/>
                  </a:lnTo>
                  <a:lnTo>
                    <a:pt x="134505" y="432135"/>
                  </a:lnTo>
                  <a:lnTo>
                    <a:pt x="140109" y="424992"/>
                  </a:lnTo>
                  <a:lnTo>
                    <a:pt x="145714" y="418037"/>
                  </a:lnTo>
                  <a:lnTo>
                    <a:pt x="151318" y="411270"/>
                  </a:lnTo>
                  <a:lnTo>
                    <a:pt x="156923" y="404696"/>
                  </a:lnTo>
                  <a:lnTo>
                    <a:pt x="162527" y="398314"/>
                  </a:lnTo>
                  <a:lnTo>
                    <a:pt x="168131" y="392125"/>
                  </a:lnTo>
                  <a:lnTo>
                    <a:pt x="173736" y="386127"/>
                  </a:lnTo>
                  <a:lnTo>
                    <a:pt x="179340" y="380320"/>
                  </a:lnTo>
                  <a:lnTo>
                    <a:pt x="184944" y="374701"/>
                  </a:lnTo>
                  <a:lnTo>
                    <a:pt x="190549" y="369266"/>
                  </a:lnTo>
                  <a:lnTo>
                    <a:pt x="196153" y="364012"/>
                  </a:lnTo>
                  <a:lnTo>
                    <a:pt x="201758" y="358934"/>
                  </a:lnTo>
                  <a:lnTo>
                    <a:pt x="207362" y="354030"/>
                  </a:lnTo>
                  <a:lnTo>
                    <a:pt x="212966" y="349293"/>
                  </a:lnTo>
                  <a:lnTo>
                    <a:pt x="218571" y="344718"/>
                  </a:lnTo>
                  <a:lnTo>
                    <a:pt x="224175" y="340301"/>
                  </a:lnTo>
                  <a:lnTo>
                    <a:pt x="229780" y="336036"/>
                  </a:lnTo>
                  <a:lnTo>
                    <a:pt x="235384" y="331918"/>
                  </a:lnTo>
                  <a:lnTo>
                    <a:pt x="240988" y="327940"/>
                  </a:lnTo>
                  <a:lnTo>
                    <a:pt x="246593" y="324098"/>
                  </a:lnTo>
                  <a:lnTo>
                    <a:pt x="252197" y="320386"/>
                  </a:lnTo>
                  <a:lnTo>
                    <a:pt x="257802" y="316799"/>
                  </a:lnTo>
                  <a:lnTo>
                    <a:pt x="263406" y="313331"/>
                  </a:lnTo>
                  <a:lnTo>
                    <a:pt x="269010" y="309976"/>
                  </a:lnTo>
                  <a:lnTo>
                    <a:pt x="274615" y="306730"/>
                  </a:lnTo>
                  <a:lnTo>
                    <a:pt x="280219" y="303589"/>
                  </a:lnTo>
                  <a:lnTo>
                    <a:pt x="285824" y="300546"/>
                  </a:lnTo>
                  <a:lnTo>
                    <a:pt x="291428" y="297597"/>
                  </a:lnTo>
                  <a:lnTo>
                    <a:pt x="297032" y="294738"/>
                  </a:lnTo>
                  <a:lnTo>
                    <a:pt x="302637" y="291964"/>
                  </a:lnTo>
                  <a:lnTo>
                    <a:pt x="308241" y="289272"/>
                  </a:lnTo>
                  <a:lnTo>
                    <a:pt x="313846" y="286656"/>
                  </a:lnTo>
                  <a:lnTo>
                    <a:pt x="319450" y="284114"/>
                  </a:lnTo>
                  <a:lnTo>
                    <a:pt x="325054" y="281641"/>
                  </a:lnTo>
                  <a:lnTo>
                    <a:pt x="330659" y="279234"/>
                  </a:lnTo>
                  <a:lnTo>
                    <a:pt x="336263" y="276890"/>
                  </a:lnTo>
                  <a:lnTo>
                    <a:pt x="341867" y="274605"/>
                  </a:lnTo>
                  <a:lnTo>
                    <a:pt x="347472" y="272376"/>
                  </a:lnTo>
                  <a:lnTo>
                    <a:pt x="353076" y="270201"/>
                  </a:lnTo>
                  <a:lnTo>
                    <a:pt x="358681" y="268077"/>
                  </a:lnTo>
                  <a:lnTo>
                    <a:pt x="364285" y="266000"/>
                  </a:lnTo>
                  <a:lnTo>
                    <a:pt x="369889" y="263969"/>
                  </a:lnTo>
                  <a:lnTo>
                    <a:pt x="375494" y="261982"/>
                  </a:lnTo>
                  <a:lnTo>
                    <a:pt x="381098" y="260035"/>
                  </a:lnTo>
                  <a:lnTo>
                    <a:pt x="386703" y="258127"/>
                  </a:lnTo>
                  <a:lnTo>
                    <a:pt x="392307" y="256256"/>
                  </a:lnTo>
                  <a:lnTo>
                    <a:pt x="397911" y="254421"/>
                  </a:lnTo>
                  <a:lnTo>
                    <a:pt x="403516" y="252618"/>
                  </a:lnTo>
                  <a:lnTo>
                    <a:pt x="409120" y="250847"/>
                  </a:lnTo>
                  <a:lnTo>
                    <a:pt x="414725" y="249107"/>
                  </a:lnTo>
                  <a:lnTo>
                    <a:pt x="420329" y="247395"/>
                  </a:lnTo>
                  <a:lnTo>
                    <a:pt x="425933" y="245710"/>
                  </a:lnTo>
                  <a:lnTo>
                    <a:pt x="431538" y="244051"/>
                  </a:lnTo>
                  <a:lnTo>
                    <a:pt x="437142" y="242417"/>
                  </a:lnTo>
                  <a:lnTo>
                    <a:pt x="442747" y="240806"/>
                  </a:lnTo>
                  <a:lnTo>
                    <a:pt x="448351" y="239218"/>
                  </a:lnTo>
                  <a:lnTo>
                    <a:pt x="453955" y="237652"/>
                  </a:lnTo>
                  <a:lnTo>
                    <a:pt x="459560" y="236106"/>
                  </a:lnTo>
                  <a:lnTo>
                    <a:pt x="465164" y="234581"/>
                  </a:lnTo>
                  <a:lnTo>
                    <a:pt x="470769" y="233074"/>
                  </a:lnTo>
                  <a:lnTo>
                    <a:pt x="476373" y="231586"/>
                  </a:lnTo>
                  <a:lnTo>
                    <a:pt x="481977" y="230115"/>
                  </a:lnTo>
                  <a:lnTo>
                    <a:pt x="487582" y="228662"/>
                  </a:lnTo>
                  <a:lnTo>
                    <a:pt x="493186" y="227226"/>
                  </a:lnTo>
                  <a:lnTo>
                    <a:pt x="498790" y="225805"/>
                  </a:lnTo>
                  <a:lnTo>
                    <a:pt x="504395" y="224401"/>
                  </a:lnTo>
                  <a:lnTo>
                    <a:pt x="509999" y="223012"/>
                  </a:lnTo>
                  <a:lnTo>
                    <a:pt x="515604" y="221638"/>
                  </a:lnTo>
                  <a:lnTo>
                    <a:pt x="521208" y="220279"/>
                  </a:lnTo>
                  <a:lnTo>
                    <a:pt x="526812" y="218935"/>
                  </a:lnTo>
                  <a:lnTo>
                    <a:pt x="532417" y="217606"/>
                  </a:lnTo>
                  <a:lnTo>
                    <a:pt x="538021" y="216291"/>
                  </a:lnTo>
                  <a:lnTo>
                    <a:pt x="543626" y="214991"/>
                  </a:lnTo>
                  <a:lnTo>
                    <a:pt x="549230" y="213705"/>
                  </a:lnTo>
                  <a:lnTo>
                    <a:pt x="554834" y="212434"/>
                  </a:lnTo>
                  <a:lnTo>
                    <a:pt x="560439" y="211178"/>
                  </a:lnTo>
                  <a:lnTo>
                    <a:pt x="566043" y="209938"/>
                  </a:lnTo>
                  <a:lnTo>
                    <a:pt x="571648" y="208712"/>
                  </a:lnTo>
                  <a:lnTo>
                    <a:pt x="577252" y="207502"/>
                  </a:lnTo>
                  <a:lnTo>
                    <a:pt x="582856" y="206309"/>
                  </a:lnTo>
                  <a:lnTo>
                    <a:pt x="588461" y="205131"/>
                  </a:lnTo>
                  <a:lnTo>
                    <a:pt x="594065" y="203971"/>
                  </a:lnTo>
                  <a:lnTo>
                    <a:pt x="599670" y="202828"/>
                  </a:lnTo>
                  <a:lnTo>
                    <a:pt x="605274" y="201704"/>
                  </a:lnTo>
                  <a:lnTo>
                    <a:pt x="610878" y="200598"/>
                  </a:lnTo>
                  <a:lnTo>
                    <a:pt x="616483" y="199513"/>
                  </a:lnTo>
                  <a:lnTo>
                    <a:pt x="622087" y="198447"/>
                  </a:lnTo>
                  <a:lnTo>
                    <a:pt x="627692" y="197403"/>
                  </a:lnTo>
                  <a:lnTo>
                    <a:pt x="633296" y="196381"/>
                  </a:lnTo>
                  <a:lnTo>
                    <a:pt x="638900" y="195382"/>
                  </a:lnTo>
                  <a:lnTo>
                    <a:pt x="644505" y="194408"/>
                  </a:lnTo>
                  <a:lnTo>
                    <a:pt x="650109" y="193460"/>
                  </a:lnTo>
                  <a:lnTo>
                    <a:pt x="655713" y="192538"/>
                  </a:lnTo>
                  <a:lnTo>
                    <a:pt x="661318" y="191644"/>
                  </a:lnTo>
                  <a:lnTo>
                    <a:pt x="666922" y="190779"/>
                  </a:lnTo>
                  <a:lnTo>
                    <a:pt x="672527" y="189945"/>
                  </a:lnTo>
                  <a:lnTo>
                    <a:pt x="678131" y="189144"/>
                  </a:lnTo>
                  <a:lnTo>
                    <a:pt x="683735" y="188376"/>
                  </a:lnTo>
                  <a:lnTo>
                    <a:pt x="689340" y="187644"/>
                  </a:lnTo>
                  <a:lnTo>
                    <a:pt x="694944" y="186948"/>
                  </a:lnTo>
                  <a:lnTo>
                    <a:pt x="700549" y="186292"/>
                  </a:lnTo>
                  <a:lnTo>
                    <a:pt x="706153" y="185677"/>
                  </a:lnTo>
                  <a:lnTo>
                    <a:pt x="711757" y="185104"/>
                  </a:lnTo>
                  <a:lnTo>
                    <a:pt x="717362" y="184575"/>
                  </a:lnTo>
                  <a:lnTo>
                    <a:pt x="722966" y="184093"/>
                  </a:lnTo>
                  <a:lnTo>
                    <a:pt x="728571" y="183660"/>
                  </a:lnTo>
                  <a:lnTo>
                    <a:pt x="734175" y="183277"/>
                  </a:lnTo>
                  <a:lnTo>
                    <a:pt x="739779" y="182946"/>
                  </a:lnTo>
                  <a:lnTo>
                    <a:pt x="745384" y="182671"/>
                  </a:lnTo>
                  <a:lnTo>
                    <a:pt x="750988" y="182452"/>
                  </a:lnTo>
                  <a:lnTo>
                    <a:pt x="756593" y="182293"/>
                  </a:lnTo>
                  <a:lnTo>
                    <a:pt x="762197" y="182195"/>
                  </a:lnTo>
                  <a:lnTo>
                    <a:pt x="767801" y="182161"/>
                  </a:lnTo>
                  <a:lnTo>
                    <a:pt x="773406" y="182192"/>
                  </a:lnTo>
                  <a:lnTo>
                    <a:pt x="779010" y="182292"/>
                  </a:lnTo>
                  <a:lnTo>
                    <a:pt x="784615" y="182462"/>
                  </a:lnTo>
                  <a:lnTo>
                    <a:pt x="790219" y="182704"/>
                  </a:lnTo>
                  <a:lnTo>
                    <a:pt x="795823" y="183021"/>
                  </a:lnTo>
                  <a:lnTo>
                    <a:pt x="801428" y="183415"/>
                  </a:lnTo>
                  <a:lnTo>
                    <a:pt x="807032" y="183888"/>
                  </a:lnTo>
                  <a:lnTo>
                    <a:pt x="812636" y="184441"/>
                  </a:lnTo>
                  <a:lnTo>
                    <a:pt x="818241" y="185076"/>
                  </a:lnTo>
                  <a:lnTo>
                    <a:pt x="823845" y="185796"/>
                  </a:lnTo>
                  <a:lnTo>
                    <a:pt x="829450" y="186603"/>
                  </a:lnTo>
                  <a:lnTo>
                    <a:pt x="835054" y="187497"/>
                  </a:lnTo>
                  <a:lnTo>
                    <a:pt x="840658" y="188480"/>
                  </a:lnTo>
                  <a:lnTo>
                    <a:pt x="846263" y="189553"/>
                  </a:lnTo>
                  <a:lnTo>
                    <a:pt x="851867" y="190719"/>
                  </a:lnTo>
                  <a:lnTo>
                    <a:pt x="857472" y="191977"/>
                  </a:lnTo>
                  <a:lnTo>
                    <a:pt x="863076" y="193329"/>
                  </a:lnTo>
                  <a:lnTo>
                    <a:pt x="868680" y="194775"/>
                  </a:lnTo>
                  <a:lnTo>
                    <a:pt x="874285" y="196316"/>
                  </a:lnTo>
                  <a:lnTo>
                    <a:pt x="879889" y="197952"/>
                  </a:lnTo>
                  <a:lnTo>
                    <a:pt x="885494" y="199684"/>
                  </a:lnTo>
                  <a:lnTo>
                    <a:pt x="891098" y="201511"/>
                  </a:lnTo>
                  <a:lnTo>
                    <a:pt x="896702" y="203432"/>
                  </a:lnTo>
                  <a:lnTo>
                    <a:pt x="902307" y="205448"/>
                  </a:lnTo>
                  <a:lnTo>
                    <a:pt x="907911" y="207558"/>
                  </a:lnTo>
                  <a:lnTo>
                    <a:pt x="913516" y="209761"/>
                  </a:lnTo>
                  <a:lnTo>
                    <a:pt x="919120" y="212055"/>
                  </a:lnTo>
                  <a:lnTo>
                    <a:pt x="924724" y="214439"/>
                  </a:lnTo>
                  <a:lnTo>
                    <a:pt x="930329" y="216911"/>
                  </a:lnTo>
                  <a:lnTo>
                    <a:pt x="935933" y="219470"/>
                  </a:lnTo>
                  <a:lnTo>
                    <a:pt x="941538" y="222114"/>
                  </a:lnTo>
                  <a:lnTo>
                    <a:pt x="947142" y="224840"/>
                  </a:lnTo>
                  <a:lnTo>
                    <a:pt x="952746" y="227645"/>
                  </a:lnTo>
                  <a:lnTo>
                    <a:pt x="958351" y="230528"/>
                  </a:lnTo>
                  <a:lnTo>
                    <a:pt x="963955" y="233484"/>
                  </a:lnTo>
                  <a:lnTo>
                    <a:pt x="969559" y="236512"/>
                  </a:lnTo>
                  <a:lnTo>
                    <a:pt x="975164" y="239607"/>
                  </a:lnTo>
                  <a:lnTo>
                    <a:pt x="980768" y="242766"/>
                  </a:lnTo>
                  <a:lnTo>
                    <a:pt x="986373" y="245986"/>
                  </a:lnTo>
                  <a:lnTo>
                    <a:pt x="991977" y="249263"/>
                  </a:lnTo>
                  <a:lnTo>
                    <a:pt x="997581" y="252593"/>
                  </a:lnTo>
                  <a:lnTo>
                    <a:pt x="1003186" y="255972"/>
                  </a:lnTo>
                  <a:lnTo>
                    <a:pt x="1008790" y="259396"/>
                  </a:lnTo>
                  <a:lnTo>
                    <a:pt x="1014395" y="262860"/>
                  </a:lnTo>
                  <a:lnTo>
                    <a:pt x="1019999" y="266362"/>
                  </a:lnTo>
                  <a:lnTo>
                    <a:pt x="1025603" y="269895"/>
                  </a:lnTo>
                  <a:lnTo>
                    <a:pt x="1031208" y="273457"/>
                  </a:lnTo>
                  <a:lnTo>
                    <a:pt x="1036812" y="277042"/>
                  </a:lnTo>
                  <a:lnTo>
                    <a:pt x="1042417" y="280646"/>
                  </a:lnTo>
                  <a:lnTo>
                    <a:pt x="1048021" y="284265"/>
                  </a:lnTo>
                  <a:lnTo>
                    <a:pt x="1053625" y="287894"/>
                  </a:lnTo>
                  <a:lnTo>
                    <a:pt x="1059230" y="291529"/>
                  </a:lnTo>
                  <a:lnTo>
                    <a:pt x="1064834" y="295166"/>
                  </a:lnTo>
                  <a:lnTo>
                    <a:pt x="1070439" y="298800"/>
                  </a:lnTo>
                  <a:lnTo>
                    <a:pt x="1076043" y="302427"/>
                  </a:lnTo>
                  <a:lnTo>
                    <a:pt x="1081647" y="306043"/>
                  </a:lnTo>
                  <a:lnTo>
                    <a:pt x="1087252" y="309643"/>
                  </a:lnTo>
                  <a:lnTo>
                    <a:pt x="1092856" y="313224"/>
                  </a:lnTo>
                  <a:lnTo>
                    <a:pt x="1098461" y="316782"/>
                  </a:lnTo>
                  <a:lnTo>
                    <a:pt x="1104065" y="320311"/>
                  </a:lnTo>
                  <a:lnTo>
                    <a:pt x="1109669" y="323809"/>
                  </a:lnTo>
                  <a:lnTo>
                    <a:pt x="1115274" y="327272"/>
                  </a:lnTo>
                  <a:lnTo>
                    <a:pt x="1120878" y="330696"/>
                  </a:lnTo>
                  <a:lnTo>
                    <a:pt x="1126482" y="334076"/>
                  </a:lnTo>
                  <a:lnTo>
                    <a:pt x="1132087" y="337410"/>
                  </a:lnTo>
                  <a:lnTo>
                    <a:pt x="1137691" y="340694"/>
                  </a:lnTo>
                  <a:lnTo>
                    <a:pt x="1143296" y="343923"/>
                  </a:lnTo>
                  <a:lnTo>
                    <a:pt x="1148900" y="347095"/>
                  </a:lnTo>
                  <a:lnTo>
                    <a:pt x="1154504" y="350206"/>
                  </a:lnTo>
                  <a:lnTo>
                    <a:pt x="1160109" y="353253"/>
                  </a:lnTo>
                  <a:lnTo>
                    <a:pt x="1165713" y="356231"/>
                  </a:lnTo>
                  <a:lnTo>
                    <a:pt x="1171318" y="359137"/>
                  </a:lnTo>
                  <a:lnTo>
                    <a:pt x="1176922" y="361968"/>
                  </a:lnTo>
                  <a:lnTo>
                    <a:pt x="1182526" y="364720"/>
                  </a:lnTo>
                  <a:lnTo>
                    <a:pt x="1188131" y="367389"/>
                  </a:lnTo>
                  <a:lnTo>
                    <a:pt x="1193735" y="369970"/>
                  </a:lnTo>
                  <a:lnTo>
                    <a:pt x="1199340" y="372461"/>
                  </a:lnTo>
                  <a:lnTo>
                    <a:pt x="1204944" y="374857"/>
                  </a:lnTo>
                  <a:lnTo>
                    <a:pt x="1210548" y="377154"/>
                  </a:lnTo>
                  <a:lnTo>
                    <a:pt x="1216153" y="379350"/>
                  </a:lnTo>
                  <a:lnTo>
                    <a:pt x="1221757" y="381441"/>
                  </a:lnTo>
                  <a:lnTo>
                    <a:pt x="1227362" y="383425"/>
                  </a:lnTo>
                  <a:lnTo>
                    <a:pt x="1232966" y="385298"/>
                  </a:lnTo>
                  <a:lnTo>
                    <a:pt x="1238570" y="387058"/>
                  </a:lnTo>
                  <a:lnTo>
                    <a:pt x="1244175" y="388700"/>
                  </a:lnTo>
                  <a:lnTo>
                    <a:pt x="1249779" y="390220"/>
                  </a:lnTo>
                  <a:lnTo>
                    <a:pt x="1255384" y="391614"/>
                  </a:lnTo>
                  <a:lnTo>
                    <a:pt x="1260988" y="392876"/>
                  </a:lnTo>
                  <a:lnTo>
                    <a:pt x="1266592" y="394001"/>
                  </a:lnTo>
                  <a:lnTo>
                    <a:pt x="1272197" y="394983"/>
                  </a:lnTo>
                  <a:lnTo>
                    <a:pt x="1277801" y="395816"/>
                  </a:lnTo>
                  <a:lnTo>
                    <a:pt x="1283406" y="396492"/>
                  </a:lnTo>
                  <a:lnTo>
                    <a:pt x="1289010" y="397004"/>
                  </a:lnTo>
                  <a:lnTo>
                    <a:pt x="1294614" y="397344"/>
                  </a:lnTo>
                  <a:lnTo>
                    <a:pt x="1300219" y="397503"/>
                  </a:lnTo>
                  <a:lnTo>
                    <a:pt x="1305823" y="397472"/>
                  </a:lnTo>
                  <a:lnTo>
                    <a:pt x="1311427" y="397242"/>
                  </a:lnTo>
                  <a:lnTo>
                    <a:pt x="1317032" y="396803"/>
                  </a:lnTo>
                  <a:lnTo>
                    <a:pt x="1322636" y="396144"/>
                  </a:lnTo>
                  <a:lnTo>
                    <a:pt x="1328241" y="395254"/>
                  </a:lnTo>
                  <a:lnTo>
                    <a:pt x="1333845" y="394122"/>
                  </a:lnTo>
                  <a:lnTo>
                    <a:pt x="1339449" y="392737"/>
                  </a:lnTo>
                  <a:lnTo>
                    <a:pt x="1345054" y="391088"/>
                  </a:lnTo>
                  <a:lnTo>
                    <a:pt x="1350658" y="389162"/>
                  </a:lnTo>
                  <a:lnTo>
                    <a:pt x="1356263" y="386950"/>
                  </a:lnTo>
                  <a:lnTo>
                    <a:pt x="1361867" y="384439"/>
                  </a:lnTo>
                  <a:lnTo>
                    <a:pt x="1367471" y="381619"/>
                  </a:lnTo>
                  <a:lnTo>
                    <a:pt x="1373076" y="378481"/>
                  </a:lnTo>
                  <a:lnTo>
                    <a:pt x="1378680" y="375016"/>
                  </a:lnTo>
                  <a:lnTo>
                    <a:pt x="1384285" y="371215"/>
                  </a:lnTo>
                  <a:lnTo>
                    <a:pt x="1389889" y="367073"/>
                  </a:lnTo>
                  <a:lnTo>
                    <a:pt x="1395493" y="362584"/>
                  </a:lnTo>
                  <a:lnTo>
                    <a:pt x="1401098" y="357745"/>
                  </a:lnTo>
                  <a:lnTo>
                    <a:pt x="1406702" y="352555"/>
                  </a:lnTo>
                  <a:lnTo>
                    <a:pt x="1412307" y="347015"/>
                  </a:lnTo>
                  <a:lnTo>
                    <a:pt x="1417911" y="341127"/>
                  </a:lnTo>
                  <a:lnTo>
                    <a:pt x="1423515" y="334899"/>
                  </a:lnTo>
                  <a:lnTo>
                    <a:pt x="1429120" y="328337"/>
                  </a:lnTo>
                  <a:lnTo>
                    <a:pt x="1434724" y="321455"/>
                  </a:lnTo>
                  <a:lnTo>
                    <a:pt x="1440329" y="314264"/>
                  </a:lnTo>
                  <a:lnTo>
                    <a:pt x="1445933" y="306782"/>
                  </a:lnTo>
                  <a:lnTo>
                    <a:pt x="1451537" y="299029"/>
                  </a:lnTo>
                  <a:lnTo>
                    <a:pt x="1457142" y="291026"/>
                  </a:lnTo>
                  <a:lnTo>
                    <a:pt x="1462746" y="282797"/>
                  </a:lnTo>
                  <a:lnTo>
                    <a:pt x="1468350" y="274369"/>
                  </a:lnTo>
                  <a:lnTo>
                    <a:pt x="1473955" y="265770"/>
                  </a:lnTo>
                  <a:lnTo>
                    <a:pt x="1479559" y="257030"/>
                  </a:lnTo>
                  <a:lnTo>
                    <a:pt x="1485164" y="248179"/>
                  </a:lnTo>
                  <a:lnTo>
                    <a:pt x="1490768" y="239250"/>
                  </a:lnTo>
                  <a:lnTo>
                    <a:pt x="1496372" y="230273"/>
                  </a:lnTo>
                  <a:lnTo>
                    <a:pt x="1501977" y="221281"/>
                  </a:lnTo>
                  <a:lnTo>
                    <a:pt x="1507581" y="212304"/>
                  </a:lnTo>
                  <a:lnTo>
                    <a:pt x="1513186" y="203375"/>
                  </a:lnTo>
                  <a:lnTo>
                    <a:pt x="1518790" y="194522"/>
                  </a:lnTo>
                  <a:lnTo>
                    <a:pt x="1524394" y="185772"/>
                  </a:lnTo>
                  <a:lnTo>
                    <a:pt x="1529999" y="177152"/>
                  </a:lnTo>
                  <a:lnTo>
                    <a:pt x="1535603" y="168686"/>
                  </a:lnTo>
                  <a:lnTo>
                    <a:pt x="1541208" y="160396"/>
                  </a:lnTo>
                  <a:lnTo>
                    <a:pt x="1546812" y="152301"/>
                  </a:lnTo>
                  <a:lnTo>
                    <a:pt x="1552416" y="144419"/>
                  </a:lnTo>
                  <a:lnTo>
                    <a:pt x="1558021" y="136763"/>
                  </a:lnTo>
                  <a:lnTo>
                    <a:pt x="1563625" y="129347"/>
                  </a:lnTo>
                  <a:lnTo>
                    <a:pt x="1569230" y="122181"/>
                  </a:lnTo>
                  <a:lnTo>
                    <a:pt x="1574834" y="115272"/>
                  </a:lnTo>
                  <a:lnTo>
                    <a:pt x="1580438" y="108625"/>
                  </a:lnTo>
                  <a:lnTo>
                    <a:pt x="1586043" y="102245"/>
                  </a:lnTo>
                  <a:lnTo>
                    <a:pt x="1591647" y="96132"/>
                  </a:lnTo>
                  <a:lnTo>
                    <a:pt x="1597252" y="90287"/>
                  </a:lnTo>
                  <a:lnTo>
                    <a:pt x="1602856" y="84708"/>
                  </a:lnTo>
                  <a:lnTo>
                    <a:pt x="1608460" y="79393"/>
                  </a:lnTo>
                  <a:lnTo>
                    <a:pt x="1614065" y="74336"/>
                  </a:lnTo>
                  <a:lnTo>
                    <a:pt x="1619669" y="69533"/>
                  </a:lnTo>
                  <a:lnTo>
                    <a:pt x="1625273" y="64978"/>
                  </a:lnTo>
                  <a:lnTo>
                    <a:pt x="1630878" y="60663"/>
                  </a:lnTo>
                  <a:lnTo>
                    <a:pt x="1636482" y="56582"/>
                  </a:lnTo>
                  <a:lnTo>
                    <a:pt x="1642087" y="52727"/>
                  </a:lnTo>
                  <a:lnTo>
                    <a:pt x="1647691" y="49091"/>
                  </a:lnTo>
                  <a:lnTo>
                    <a:pt x="1653295" y="45665"/>
                  </a:lnTo>
                  <a:lnTo>
                    <a:pt x="1658900" y="42442"/>
                  </a:lnTo>
                  <a:lnTo>
                    <a:pt x="1664504" y="39414"/>
                  </a:lnTo>
                  <a:lnTo>
                    <a:pt x="1670109" y="36570"/>
                  </a:lnTo>
                  <a:lnTo>
                    <a:pt x="1675713" y="33903"/>
                  </a:lnTo>
                  <a:lnTo>
                    <a:pt x="1681317" y="31404"/>
                  </a:lnTo>
                  <a:lnTo>
                    <a:pt x="1686922" y="29065"/>
                  </a:lnTo>
                  <a:lnTo>
                    <a:pt x="1692526" y="26878"/>
                  </a:lnTo>
                  <a:lnTo>
                    <a:pt x="1698131" y="24833"/>
                  </a:lnTo>
                  <a:lnTo>
                    <a:pt x="1703735" y="22923"/>
                  </a:lnTo>
                  <a:lnTo>
                    <a:pt x="1709339" y="21141"/>
                  </a:lnTo>
                  <a:lnTo>
                    <a:pt x="1714944" y="19479"/>
                  </a:lnTo>
                  <a:lnTo>
                    <a:pt x="1720548" y="17930"/>
                  </a:lnTo>
                  <a:lnTo>
                    <a:pt x="1726153" y="16486"/>
                  </a:lnTo>
                  <a:lnTo>
                    <a:pt x="1731757" y="15142"/>
                  </a:lnTo>
                  <a:lnTo>
                    <a:pt x="1737361" y="13891"/>
                  </a:lnTo>
                  <a:lnTo>
                    <a:pt x="1742966" y="12727"/>
                  </a:lnTo>
                  <a:lnTo>
                    <a:pt x="1748570" y="11645"/>
                  </a:lnTo>
                  <a:lnTo>
                    <a:pt x="1754175" y="10639"/>
                  </a:lnTo>
                  <a:lnTo>
                    <a:pt x="1759779" y="9704"/>
                  </a:lnTo>
                  <a:lnTo>
                    <a:pt x="1765383" y="8836"/>
                  </a:lnTo>
                  <a:lnTo>
                    <a:pt x="1770988" y="8029"/>
                  </a:lnTo>
                  <a:lnTo>
                    <a:pt x="1776592" y="7281"/>
                  </a:lnTo>
                  <a:lnTo>
                    <a:pt x="1782196" y="6586"/>
                  </a:lnTo>
                  <a:lnTo>
                    <a:pt x="1787801" y="5941"/>
                  </a:lnTo>
                  <a:lnTo>
                    <a:pt x="1793405" y="5342"/>
                  </a:lnTo>
                  <a:lnTo>
                    <a:pt x="1799010" y="4787"/>
                  </a:lnTo>
                  <a:lnTo>
                    <a:pt x="1804614" y="4273"/>
                  </a:lnTo>
                  <a:lnTo>
                    <a:pt x="1810218" y="3795"/>
                  </a:lnTo>
                  <a:lnTo>
                    <a:pt x="1815823" y="3353"/>
                  </a:lnTo>
                  <a:lnTo>
                    <a:pt x="1821427" y="2942"/>
                  </a:lnTo>
                  <a:lnTo>
                    <a:pt x="1827032" y="2562"/>
                  </a:lnTo>
                  <a:lnTo>
                    <a:pt x="1832636" y="2210"/>
                  </a:lnTo>
                  <a:lnTo>
                    <a:pt x="1838240" y="1883"/>
                  </a:lnTo>
                  <a:lnTo>
                    <a:pt x="1843845" y="1580"/>
                  </a:lnTo>
                  <a:lnTo>
                    <a:pt x="1849449" y="1300"/>
                  </a:lnTo>
                  <a:lnTo>
                    <a:pt x="1855054" y="1040"/>
                  </a:lnTo>
                  <a:lnTo>
                    <a:pt x="1860658" y="799"/>
                  </a:lnTo>
                  <a:lnTo>
                    <a:pt x="1866262" y="575"/>
                  </a:lnTo>
                  <a:lnTo>
                    <a:pt x="1871867" y="369"/>
                  </a:lnTo>
                  <a:lnTo>
                    <a:pt x="1877471" y="177"/>
                  </a:lnTo>
                  <a:lnTo>
                    <a:pt x="1883076" y="0"/>
                  </a:lnTo>
                  <a:lnTo>
                    <a:pt x="1883076" y="774124"/>
                  </a:lnTo>
                  <a:lnTo>
                    <a:pt x="1877471" y="773953"/>
                  </a:lnTo>
                  <a:lnTo>
                    <a:pt x="1871867" y="773767"/>
                  </a:lnTo>
                  <a:lnTo>
                    <a:pt x="1866262" y="773568"/>
                  </a:lnTo>
                  <a:lnTo>
                    <a:pt x="1860658" y="773353"/>
                  </a:lnTo>
                  <a:lnTo>
                    <a:pt x="1855054" y="773121"/>
                  </a:lnTo>
                  <a:lnTo>
                    <a:pt x="1849449" y="772872"/>
                  </a:lnTo>
                  <a:lnTo>
                    <a:pt x="1843845" y="772604"/>
                  </a:lnTo>
                  <a:lnTo>
                    <a:pt x="1838240" y="772314"/>
                  </a:lnTo>
                  <a:lnTo>
                    <a:pt x="1832636" y="772003"/>
                  </a:lnTo>
                  <a:lnTo>
                    <a:pt x="1827032" y="771668"/>
                  </a:lnTo>
                  <a:lnTo>
                    <a:pt x="1821427" y="771307"/>
                  </a:lnTo>
                  <a:lnTo>
                    <a:pt x="1815823" y="770918"/>
                  </a:lnTo>
                  <a:lnTo>
                    <a:pt x="1810218" y="770500"/>
                  </a:lnTo>
                  <a:lnTo>
                    <a:pt x="1804614" y="770051"/>
                  </a:lnTo>
                  <a:lnTo>
                    <a:pt x="1799010" y="769567"/>
                  </a:lnTo>
                  <a:lnTo>
                    <a:pt x="1793405" y="769046"/>
                  </a:lnTo>
                  <a:lnTo>
                    <a:pt x="1787801" y="768487"/>
                  </a:lnTo>
                  <a:lnTo>
                    <a:pt x="1782196" y="767885"/>
                  </a:lnTo>
                  <a:lnTo>
                    <a:pt x="1776592" y="767239"/>
                  </a:lnTo>
                  <a:lnTo>
                    <a:pt x="1770988" y="766544"/>
                  </a:lnTo>
                  <a:lnTo>
                    <a:pt x="1765383" y="765798"/>
                  </a:lnTo>
                  <a:lnTo>
                    <a:pt x="1759779" y="764997"/>
                  </a:lnTo>
                  <a:lnTo>
                    <a:pt x="1754175" y="764136"/>
                  </a:lnTo>
                  <a:lnTo>
                    <a:pt x="1748570" y="763213"/>
                  </a:lnTo>
                  <a:lnTo>
                    <a:pt x="1742966" y="762223"/>
                  </a:lnTo>
                  <a:lnTo>
                    <a:pt x="1737361" y="761161"/>
                  </a:lnTo>
                  <a:lnTo>
                    <a:pt x="1731757" y="760024"/>
                  </a:lnTo>
                  <a:lnTo>
                    <a:pt x="1726153" y="758805"/>
                  </a:lnTo>
                  <a:lnTo>
                    <a:pt x="1720548" y="757499"/>
                  </a:lnTo>
                  <a:lnTo>
                    <a:pt x="1714944" y="756103"/>
                  </a:lnTo>
                  <a:lnTo>
                    <a:pt x="1709339" y="754609"/>
                  </a:lnTo>
                  <a:lnTo>
                    <a:pt x="1703735" y="753012"/>
                  </a:lnTo>
                  <a:lnTo>
                    <a:pt x="1698131" y="751307"/>
                  </a:lnTo>
                  <a:lnTo>
                    <a:pt x="1692526" y="749487"/>
                  </a:lnTo>
                  <a:lnTo>
                    <a:pt x="1686922" y="747546"/>
                  </a:lnTo>
                  <a:lnTo>
                    <a:pt x="1681317" y="745478"/>
                  </a:lnTo>
                  <a:lnTo>
                    <a:pt x="1675713" y="743276"/>
                  </a:lnTo>
                  <a:lnTo>
                    <a:pt x="1670109" y="740934"/>
                  </a:lnTo>
                  <a:lnTo>
                    <a:pt x="1664504" y="738445"/>
                  </a:lnTo>
                  <a:lnTo>
                    <a:pt x="1658900" y="735803"/>
                  </a:lnTo>
                  <a:lnTo>
                    <a:pt x="1653295" y="733003"/>
                  </a:lnTo>
                  <a:lnTo>
                    <a:pt x="1647691" y="730037"/>
                  </a:lnTo>
                  <a:lnTo>
                    <a:pt x="1642087" y="726901"/>
                  </a:lnTo>
                  <a:lnTo>
                    <a:pt x="1636482" y="723589"/>
                  </a:lnTo>
                  <a:lnTo>
                    <a:pt x="1630878" y="720096"/>
                  </a:lnTo>
                  <a:lnTo>
                    <a:pt x="1625273" y="716418"/>
                  </a:lnTo>
                  <a:lnTo>
                    <a:pt x="1619669" y="712550"/>
                  </a:lnTo>
                  <a:lnTo>
                    <a:pt x="1614065" y="708487"/>
                  </a:lnTo>
                  <a:lnTo>
                    <a:pt x="1608460" y="704227"/>
                  </a:lnTo>
                  <a:lnTo>
                    <a:pt x="1602856" y="699764"/>
                  </a:lnTo>
                  <a:lnTo>
                    <a:pt x="1597252" y="695099"/>
                  </a:lnTo>
                  <a:lnTo>
                    <a:pt x="1591647" y="690228"/>
                  </a:lnTo>
                  <a:lnTo>
                    <a:pt x="1586043" y="685151"/>
                  </a:lnTo>
                  <a:lnTo>
                    <a:pt x="1580438" y="679870"/>
                  </a:lnTo>
                  <a:lnTo>
                    <a:pt x="1574834" y="674387"/>
                  </a:lnTo>
                  <a:lnTo>
                    <a:pt x="1569230" y="668705"/>
                  </a:lnTo>
                  <a:lnTo>
                    <a:pt x="1563625" y="662829"/>
                  </a:lnTo>
                  <a:lnTo>
                    <a:pt x="1558021" y="656766"/>
                  </a:lnTo>
                  <a:lnTo>
                    <a:pt x="1552416" y="650524"/>
                  </a:lnTo>
                  <a:lnTo>
                    <a:pt x="1546812" y="644113"/>
                  </a:lnTo>
                  <a:lnTo>
                    <a:pt x="1541208" y="637544"/>
                  </a:lnTo>
                  <a:lnTo>
                    <a:pt x="1535603" y="630832"/>
                  </a:lnTo>
                  <a:lnTo>
                    <a:pt x="1529999" y="623991"/>
                  </a:lnTo>
                  <a:lnTo>
                    <a:pt x="1524394" y="617037"/>
                  </a:lnTo>
                  <a:lnTo>
                    <a:pt x="1518790" y="609988"/>
                  </a:lnTo>
                  <a:lnTo>
                    <a:pt x="1513186" y="602865"/>
                  </a:lnTo>
                  <a:lnTo>
                    <a:pt x="1507581" y="595686"/>
                  </a:lnTo>
                  <a:lnTo>
                    <a:pt x="1501977" y="588473"/>
                  </a:lnTo>
                  <a:lnTo>
                    <a:pt x="1496372" y="581248"/>
                  </a:lnTo>
                  <a:lnTo>
                    <a:pt x="1490768" y="574033"/>
                  </a:lnTo>
                  <a:lnTo>
                    <a:pt x="1485164" y="566850"/>
                  </a:lnTo>
                  <a:lnTo>
                    <a:pt x="1479559" y="559721"/>
                  </a:lnTo>
                  <a:lnTo>
                    <a:pt x="1473955" y="552668"/>
                  </a:lnTo>
                  <a:lnTo>
                    <a:pt x="1468350" y="545712"/>
                  </a:lnTo>
                  <a:lnTo>
                    <a:pt x="1462746" y="538871"/>
                  </a:lnTo>
                  <a:lnTo>
                    <a:pt x="1457142" y="532164"/>
                  </a:lnTo>
                  <a:lnTo>
                    <a:pt x="1451537" y="525608"/>
                  </a:lnTo>
                  <a:lnTo>
                    <a:pt x="1445933" y="519218"/>
                  </a:lnTo>
                  <a:lnTo>
                    <a:pt x="1440329" y="513006"/>
                  </a:lnTo>
                  <a:lnTo>
                    <a:pt x="1434724" y="506983"/>
                  </a:lnTo>
                  <a:lnTo>
                    <a:pt x="1429120" y="501159"/>
                  </a:lnTo>
                  <a:lnTo>
                    <a:pt x="1423515" y="495539"/>
                  </a:lnTo>
                  <a:lnTo>
                    <a:pt x="1417911" y="490130"/>
                  </a:lnTo>
                  <a:lnTo>
                    <a:pt x="1412307" y="484932"/>
                  </a:lnTo>
                  <a:lnTo>
                    <a:pt x="1406702" y="479948"/>
                  </a:lnTo>
                  <a:lnTo>
                    <a:pt x="1401098" y="475175"/>
                  </a:lnTo>
                  <a:lnTo>
                    <a:pt x="1395493" y="470611"/>
                  </a:lnTo>
                  <a:lnTo>
                    <a:pt x="1389889" y="466251"/>
                  </a:lnTo>
                  <a:lnTo>
                    <a:pt x="1384285" y="462090"/>
                  </a:lnTo>
                  <a:lnTo>
                    <a:pt x="1378680" y="458120"/>
                  </a:lnTo>
                  <a:lnTo>
                    <a:pt x="1373076" y="454333"/>
                  </a:lnTo>
                  <a:lnTo>
                    <a:pt x="1367471" y="450721"/>
                  </a:lnTo>
                  <a:lnTo>
                    <a:pt x="1361867" y="447272"/>
                  </a:lnTo>
                  <a:lnTo>
                    <a:pt x="1356263" y="443978"/>
                  </a:lnTo>
                  <a:lnTo>
                    <a:pt x="1350658" y="440828"/>
                  </a:lnTo>
                  <a:lnTo>
                    <a:pt x="1345054" y="437809"/>
                  </a:lnTo>
                  <a:lnTo>
                    <a:pt x="1339449" y="434912"/>
                  </a:lnTo>
                  <a:lnTo>
                    <a:pt x="1333845" y="432126"/>
                  </a:lnTo>
                  <a:lnTo>
                    <a:pt x="1328241" y="429438"/>
                  </a:lnTo>
                  <a:lnTo>
                    <a:pt x="1322636" y="426839"/>
                  </a:lnTo>
                  <a:lnTo>
                    <a:pt x="1317032" y="424317"/>
                  </a:lnTo>
                  <a:lnTo>
                    <a:pt x="1311427" y="421862"/>
                  </a:lnTo>
                  <a:lnTo>
                    <a:pt x="1305823" y="419464"/>
                  </a:lnTo>
                  <a:lnTo>
                    <a:pt x="1300219" y="417114"/>
                  </a:lnTo>
                  <a:lnTo>
                    <a:pt x="1294614" y="414801"/>
                  </a:lnTo>
                  <a:lnTo>
                    <a:pt x="1289010" y="412518"/>
                  </a:lnTo>
                  <a:lnTo>
                    <a:pt x="1283406" y="410255"/>
                  </a:lnTo>
                  <a:lnTo>
                    <a:pt x="1277801" y="408005"/>
                  </a:lnTo>
                  <a:lnTo>
                    <a:pt x="1272197" y="405759"/>
                  </a:lnTo>
                  <a:lnTo>
                    <a:pt x="1266592" y="403511"/>
                  </a:lnTo>
                  <a:lnTo>
                    <a:pt x="1260988" y="401255"/>
                  </a:lnTo>
                  <a:lnTo>
                    <a:pt x="1255384" y="398983"/>
                  </a:lnTo>
                  <a:lnTo>
                    <a:pt x="1249779" y="396689"/>
                  </a:lnTo>
                  <a:lnTo>
                    <a:pt x="1244175" y="394369"/>
                  </a:lnTo>
                  <a:lnTo>
                    <a:pt x="1238570" y="392017"/>
                  </a:lnTo>
                  <a:lnTo>
                    <a:pt x="1232966" y="389629"/>
                  </a:lnTo>
                  <a:lnTo>
                    <a:pt x="1227362" y="387199"/>
                  </a:lnTo>
                  <a:lnTo>
                    <a:pt x="1221757" y="384725"/>
                  </a:lnTo>
                  <a:lnTo>
                    <a:pt x="1216153" y="382201"/>
                  </a:lnTo>
                  <a:lnTo>
                    <a:pt x="1210548" y="379626"/>
                  </a:lnTo>
                  <a:lnTo>
                    <a:pt x="1204944" y="376996"/>
                  </a:lnTo>
                  <a:lnTo>
                    <a:pt x="1199340" y="374308"/>
                  </a:lnTo>
                  <a:lnTo>
                    <a:pt x="1193735" y="371561"/>
                  </a:lnTo>
                  <a:lnTo>
                    <a:pt x="1188131" y="368757"/>
                  </a:lnTo>
                  <a:lnTo>
                    <a:pt x="1182526" y="365895"/>
                  </a:lnTo>
                  <a:lnTo>
                    <a:pt x="1176922" y="362975"/>
                  </a:lnTo>
                  <a:lnTo>
                    <a:pt x="1171318" y="359998"/>
                  </a:lnTo>
                  <a:lnTo>
                    <a:pt x="1165713" y="356966"/>
                  </a:lnTo>
                  <a:lnTo>
                    <a:pt x="1160109" y="353879"/>
                  </a:lnTo>
                  <a:lnTo>
                    <a:pt x="1154504" y="350739"/>
                  </a:lnTo>
                  <a:lnTo>
                    <a:pt x="1148900" y="347547"/>
                  </a:lnTo>
                  <a:lnTo>
                    <a:pt x="1143296" y="344306"/>
                  </a:lnTo>
                  <a:lnTo>
                    <a:pt x="1137691" y="341017"/>
                  </a:lnTo>
                  <a:lnTo>
                    <a:pt x="1132087" y="337683"/>
                  </a:lnTo>
                  <a:lnTo>
                    <a:pt x="1126482" y="334306"/>
                  </a:lnTo>
                  <a:lnTo>
                    <a:pt x="1120878" y="330889"/>
                  </a:lnTo>
                  <a:lnTo>
                    <a:pt x="1115274" y="327435"/>
                  </a:lnTo>
                  <a:lnTo>
                    <a:pt x="1109669" y="323946"/>
                  </a:lnTo>
                  <a:lnTo>
                    <a:pt x="1104065" y="320425"/>
                  </a:lnTo>
                  <a:lnTo>
                    <a:pt x="1098461" y="316877"/>
                  </a:lnTo>
                  <a:lnTo>
                    <a:pt x="1092856" y="313304"/>
                  </a:lnTo>
                  <a:lnTo>
                    <a:pt x="1087252" y="309709"/>
                  </a:lnTo>
                  <a:lnTo>
                    <a:pt x="1081647" y="306098"/>
                  </a:lnTo>
                  <a:lnTo>
                    <a:pt x="1076043" y="302472"/>
                  </a:lnTo>
                  <a:lnTo>
                    <a:pt x="1070439" y="298838"/>
                  </a:lnTo>
                  <a:lnTo>
                    <a:pt x="1064834" y="295197"/>
                  </a:lnTo>
                  <a:lnTo>
                    <a:pt x="1059230" y="291555"/>
                  </a:lnTo>
                  <a:lnTo>
                    <a:pt x="1053625" y="287915"/>
                  </a:lnTo>
                  <a:lnTo>
                    <a:pt x="1048021" y="284282"/>
                  </a:lnTo>
                  <a:lnTo>
                    <a:pt x="1042417" y="280660"/>
                  </a:lnTo>
                  <a:lnTo>
                    <a:pt x="1036812" y="277053"/>
                  </a:lnTo>
                  <a:lnTo>
                    <a:pt x="1031208" y="273466"/>
                  </a:lnTo>
                  <a:lnTo>
                    <a:pt x="1025603" y="269903"/>
                  </a:lnTo>
                  <a:lnTo>
                    <a:pt x="1019999" y="266368"/>
                  </a:lnTo>
                  <a:lnTo>
                    <a:pt x="1014395" y="262865"/>
                  </a:lnTo>
                  <a:lnTo>
                    <a:pt x="1008790" y="259400"/>
                  </a:lnTo>
                  <a:lnTo>
                    <a:pt x="1003186" y="255975"/>
                  </a:lnTo>
                  <a:lnTo>
                    <a:pt x="997581" y="252595"/>
                  </a:lnTo>
                  <a:lnTo>
                    <a:pt x="991977" y="249265"/>
                  </a:lnTo>
                  <a:lnTo>
                    <a:pt x="986373" y="245988"/>
                  </a:lnTo>
                  <a:lnTo>
                    <a:pt x="980768" y="242767"/>
                  </a:lnTo>
                  <a:lnTo>
                    <a:pt x="975164" y="239608"/>
                  </a:lnTo>
                  <a:lnTo>
                    <a:pt x="969559" y="236513"/>
                  </a:lnTo>
                  <a:lnTo>
                    <a:pt x="963955" y="233485"/>
                  </a:lnTo>
                  <a:lnTo>
                    <a:pt x="958351" y="230528"/>
                  </a:lnTo>
                  <a:lnTo>
                    <a:pt x="952746" y="227646"/>
                  </a:lnTo>
                  <a:lnTo>
                    <a:pt x="947142" y="224840"/>
                  </a:lnTo>
                  <a:lnTo>
                    <a:pt x="941538" y="222114"/>
                  </a:lnTo>
                  <a:lnTo>
                    <a:pt x="935933" y="219471"/>
                  </a:lnTo>
                  <a:lnTo>
                    <a:pt x="930329" y="216911"/>
                  </a:lnTo>
                  <a:lnTo>
                    <a:pt x="924724" y="214439"/>
                  </a:lnTo>
                  <a:lnTo>
                    <a:pt x="919120" y="212055"/>
                  </a:lnTo>
                  <a:lnTo>
                    <a:pt x="913516" y="209761"/>
                  </a:lnTo>
                  <a:lnTo>
                    <a:pt x="907911" y="207558"/>
                  </a:lnTo>
                  <a:lnTo>
                    <a:pt x="902307" y="205448"/>
                  </a:lnTo>
                  <a:lnTo>
                    <a:pt x="896702" y="203432"/>
                  </a:lnTo>
                  <a:lnTo>
                    <a:pt x="891098" y="201511"/>
                  </a:lnTo>
                  <a:lnTo>
                    <a:pt x="885494" y="199684"/>
                  </a:lnTo>
                  <a:lnTo>
                    <a:pt x="879889" y="197952"/>
                  </a:lnTo>
                  <a:lnTo>
                    <a:pt x="874285" y="196316"/>
                  </a:lnTo>
                  <a:lnTo>
                    <a:pt x="868680" y="194775"/>
                  </a:lnTo>
                  <a:lnTo>
                    <a:pt x="863076" y="193329"/>
                  </a:lnTo>
                  <a:lnTo>
                    <a:pt x="857472" y="191977"/>
                  </a:lnTo>
                  <a:lnTo>
                    <a:pt x="851867" y="190719"/>
                  </a:lnTo>
                  <a:lnTo>
                    <a:pt x="846263" y="189553"/>
                  </a:lnTo>
                  <a:lnTo>
                    <a:pt x="840658" y="188480"/>
                  </a:lnTo>
                  <a:lnTo>
                    <a:pt x="835054" y="187497"/>
                  </a:lnTo>
                  <a:lnTo>
                    <a:pt x="829450" y="186603"/>
                  </a:lnTo>
                  <a:lnTo>
                    <a:pt x="823845" y="185796"/>
                  </a:lnTo>
                  <a:lnTo>
                    <a:pt x="818241" y="185076"/>
                  </a:lnTo>
                  <a:lnTo>
                    <a:pt x="812636" y="184441"/>
                  </a:lnTo>
                  <a:lnTo>
                    <a:pt x="807032" y="183888"/>
                  </a:lnTo>
                  <a:lnTo>
                    <a:pt x="801428" y="183415"/>
                  </a:lnTo>
                  <a:lnTo>
                    <a:pt x="795823" y="183021"/>
                  </a:lnTo>
                  <a:lnTo>
                    <a:pt x="790219" y="182704"/>
                  </a:lnTo>
                  <a:lnTo>
                    <a:pt x="784615" y="182462"/>
                  </a:lnTo>
                  <a:lnTo>
                    <a:pt x="779010" y="182292"/>
                  </a:lnTo>
                  <a:lnTo>
                    <a:pt x="773406" y="182192"/>
                  </a:lnTo>
                  <a:lnTo>
                    <a:pt x="767801" y="182161"/>
                  </a:lnTo>
                  <a:lnTo>
                    <a:pt x="762197" y="182195"/>
                  </a:lnTo>
                  <a:lnTo>
                    <a:pt x="756593" y="182293"/>
                  </a:lnTo>
                  <a:lnTo>
                    <a:pt x="750988" y="182452"/>
                  </a:lnTo>
                  <a:lnTo>
                    <a:pt x="745384" y="182671"/>
                  </a:lnTo>
                  <a:lnTo>
                    <a:pt x="739779" y="182946"/>
                  </a:lnTo>
                  <a:lnTo>
                    <a:pt x="734175" y="183277"/>
                  </a:lnTo>
                  <a:lnTo>
                    <a:pt x="728571" y="183660"/>
                  </a:lnTo>
                  <a:lnTo>
                    <a:pt x="722966" y="184093"/>
                  </a:lnTo>
                  <a:lnTo>
                    <a:pt x="717362" y="184575"/>
                  </a:lnTo>
                  <a:lnTo>
                    <a:pt x="711757" y="185104"/>
                  </a:lnTo>
                  <a:lnTo>
                    <a:pt x="706153" y="185677"/>
                  </a:lnTo>
                  <a:lnTo>
                    <a:pt x="700549" y="186292"/>
                  </a:lnTo>
                  <a:lnTo>
                    <a:pt x="694944" y="186948"/>
                  </a:lnTo>
                  <a:lnTo>
                    <a:pt x="689340" y="187644"/>
                  </a:lnTo>
                  <a:lnTo>
                    <a:pt x="683735" y="188376"/>
                  </a:lnTo>
                  <a:lnTo>
                    <a:pt x="678131" y="189144"/>
                  </a:lnTo>
                  <a:lnTo>
                    <a:pt x="672527" y="189945"/>
                  </a:lnTo>
                  <a:lnTo>
                    <a:pt x="666922" y="190779"/>
                  </a:lnTo>
                  <a:lnTo>
                    <a:pt x="661318" y="191644"/>
                  </a:lnTo>
                  <a:lnTo>
                    <a:pt x="655713" y="192538"/>
                  </a:lnTo>
                  <a:lnTo>
                    <a:pt x="650109" y="193460"/>
                  </a:lnTo>
                  <a:lnTo>
                    <a:pt x="644505" y="194408"/>
                  </a:lnTo>
                  <a:lnTo>
                    <a:pt x="638900" y="195382"/>
                  </a:lnTo>
                  <a:lnTo>
                    <a:pt x="633296" y="196381"/>
                  </a:lnTo>
                  <a:lnTo>
                    <a:pt x="627692" y="197403"/>
                  </a:lnTo>
                  <a:lnTo>
                    <a:pt x="622087" y="198447"/>
                  </a:lnTo>
                  <a:lnTo>
                    <a:pt x="616483" y="199513"/>
                  </a:lnTo>
                  <a:lnTo>
                    <a:pt x="610878" y="200598"/>
                  </a:lnTo>
                  <a:lnTo>
                    <a:pt x="605274" y="201704"/>
                  </a:lnTo>
                  <a:lnTo>
                    <a:pt x="599670" y="202828"/>
                  </a:lnTo>
                  <a:lnTo>
                    <a:pt x="594065" y="203971"/>
                  </a:lnTo>
                  <a:lnTo>
                    <a:pt x="588461" y="205131"/>
                  </a:lnTo>
                  <a:lnTo>
                    <a:pt x="582856" y="206309"/>
                  </a:lnTo>
                  <a:lnTo>
                    <a:pt x="577252" y="207502"/>
                  </a:lnTo>
                  <a:lnTo>
                    <a:pt x="571648" y="208712"/>
                  </a:lnTo>
                  <a:lnTo>
                    <a:pt x="566043" y="209938"/>
                  </a:lnTo>
                  <a:lnTo>
                    <a:pt x="560439" y="211178"/>
                  </a:lnTo>
                  <a:lnTo>
                    <a:pt x="554834" y="212434"/>
                  </a:lnTo>
                  <a:lnTo>
                    <a:pt x="549230" y="213705"/>
                  </a:lnTo>
                  <a:lnTo>
                    <a:pt x="543626" y="214991"/>
                  </a:lnTo>
                  <a:lnTo>
                    <a:pt x="538021" y="216291"/>
                  </a:lnTo>
                  <a:lnTo>
                    <a:pt x="532417" y="217606"/>
                  </a:lnTo>
                  <a:lnTo>
                    <a:pt x="526812" y="218935"/>
                  </a:lnTo>
                  <a:lnTo>
                    <a:pt x="521208" y="220279"/>
                  </a:lnTo>
                  <a:lnTo>
                    <a:pt x="515604" y="221638"/>
                  </a:lnTo>
                  <a:lnTo>
                    <a:pt x="509999" y="223012"/>
                  </a:lnTo>
                  <a:lnTo>
                    <a:pt x="504395" y="224401"/>
                  </a:lnTo>
                  <a:lnTo>
                    <a:pt x="498790" y="225805"/>
                  </a:lnTo>
                  <a:lnTo>
                    <a:pt x="493186" y="227226"/>
                  </a:lnTo>
                  <a:lnTo>
                    <a:pt x="487582" y="228662"/>
                  </a:lnTo>
                  <a:lnTo>
                    <a:pt x="481977" y="230115"/>
                  </a:lnTo>
                  <a:lnTo>
                    <a:pt x="476373" y="231586"/>
                  </a:lnTo>
                  <a:lnTo>
                    <a:pt x="470769" y="233074"/>
                  </a:lnTo>
                  <a:lnTo>
                    <a:pt x="465164" y="234581"/>
                  </a:lnTo>
                  <a:lnTo>
                    <a:pt x="459560" y="236106"/>
                  </a:lnTo>
                  <a:lnTo>
                    <a:pt x="453955" y="237652"/>
                  </a:lnTo>
                  <a:lnTo>
                    <a:pt x="448351" y="239218"/>
                  </a:lnTo>
                  <a:lnTo>
                    <a:pt x="442747" y="240806"/>
                  </a:lnTo>
                  <a:lnTo>
                    <a:pt x="437142" y="242417"/>
                  </a:lnTo>
                  <a:lnTo>
                    <a:pt x="431538" y="244051"/>
                  </a:lnTo>
                  <a:lnTo>
                    <a:pt x="425933" y="245710"/>
                  </a:lnTo>
                  <a:lnTo>
                    <a:pt x="420329" y="247395"/>
                  </a:lnTo>
                  <a:lnTo>
                    <a:pt x="414725" y="249107"/>
                  </a:lnTo>
                  <a:lnTo>
                    <a:pt x="409120" y="250847"/>
                  </a:lnTo>
                  <a:lnTo>
                    <a:pt x="403516" y="252618"/>
                  </a:lnTo>
                  <a:lnTo>
                    <a:pt x="397911" y="254421"/>
                  </a:lnTo>
                  <a:lnTo>
                    <a:pt x="392307" y="256256"/>
                  </a:lnTo>
                  <a:lnTo>
                    <a:pt x="386703" y="258127"/>
                  </a:lnTo>
                  <a:lnTo>
                    <a:pt x="381098" y="260035"/>
                  </a:lnTo>
                  <a:lnTo>
                    <a:pt x="375494" y="261982"/>
                  </a:lnTo>
                  <a:lnTo>
                    <a:pt x="369889" y="263969"/>
                  </a:lnTo>
                  <a:lnTo>
                    <a:pt x="364285" y="266000"/>
                  </a:lnTo>
                  <a:lnTo>
                    <a:pt x="358681" y="268077"/>
                  </a:lnTo>
                  <a:lnTo>
                    <a:pt x="353076" y="270201"/>
                  </a:lnTo>
                  <a:lnTo>
                    <a:pt x="347472" y="272376"/>
                  </a:lnTo>
                  <a:lnTo>
                    <a:pt x="341867" y="274605"/>
                  </a:lnTo>
                  <a:lnTo>
                    <a:pt x="336263" y="276890"/>
                  </a:lnTo>
                  <a:lnTo>
                    <a:pt x="330659" y="279234"/>
                  </a:lnTo>
                  <a:lnTo>
                    <a:pt x="325054" y="281641"/>
                  </a:lnTo>
                  <a:lnTo>
                    <a:pt x="319450" y="284114"/>
                  </a:lnTo>
                  <a:lnTo>
                    <a:pt x="313846" y="286656"/>
                  </a:lnTo>
                  <a:lnTo>
                    <a:pt x="308241" y="289272"/>
                  </a:lnTo>
                  <a:lnTo>
                    <a:pt x="302637" y="291964"/>
                  </a:lnTo>
                  <a:lnTo>
                    <a:pt x="297032" y="294738"/>
                  </a:lnTo>
                  <a:lnTo>
                    <a:pt x="291428" y="297597"/>
                  </a:lnTo>
                  <a:lnTo>
                    <a:pt x="285824" y="300546"/>
                  </a:lnTo>
                  <a:lnTo>
                    <a:pt x="280219" y="303589"/>
                  </a:lnTo>
                  <a:lnTo>
                    <a:pt x="274615" y="306730"/>
                  </a:lnTo>
                  <a:lnTo>
                    <a:pt x="269010" y="309976"/>
                  </a:lnTo>
                  <a:lnTo>
                    <a:pt x="263406" y="313331"/>
                  </a:lnTo>
                  <a:lnTo>
                    <a:pt x="257802" y="316799"/>
                  </a:lnTo>
                  <a:lnTo>
                    <a:pt x="252197" y="320386"/>
                  </a:lnTo>
                  <a:lnTo>
                    <a:pt x="246593" y="324098"/>
                  </a:lnTo>
                  <a:lnTo>
                    <a:pt x="240988" y="327940"/>
                  </a:lnTo>
                  <a:lnTo>
                    <a:pt x="235384" y="331918"/>
                  </a:lnTo>
                  <a:lnTo>
                    <a:pt x="229780" y="336036"/>
                  </a:lnTo>
                  <a:lnTo>
                    <a:pt x="224175" y="340301"/>
                  </a:lnTo>
                  <a:lnTo>
                    <a:pt x="218571" y="344718"/>
                  </a:lnTo>
                  <a:lnTo>
                    <a:pt x="212966" y="349293"/>
                  </a:lnTo>
                  <a:lnTo>
                    <a:pt x="207362" y="354030"/>
                  </a:lnTo>
                  <a:lnTo>
                    <a:pt x="201758" y="358934"/>
                  </a:lnTo>
                  <a:lnTo>
                    <a:pt x="196153" y="364012"/>
                  </a:lnTo>
                  <a:lnTo>
                    <a:pt x="190549" y="369266"/>
                  </a:lnTo>
                  <a:lnTo>
                    <a:pt x="184944" y="374701"/>
                  </a:lnTo>
                  <a:lnTo>
                    <a:pt x="179340" y="380320"/>
                  </a:lnTo>
                  <a:lnTo>
                    <a:pt x="173736" y="386127"/>
                  </a:lnTo>
                  <a:lnTo>
                    <a:pt x="168131" y="392125"/>
                  </a:lnTo>
                  <a:lnTo>
                    <a:pt x="162527" y="398314"/>
                  </a:lnTo>
                  <a:lnTo>
                    <a:pt x="156923" y="404696"/>
                  </a:lnTo>
                  <a:lnTo>
                    <a:pt x="151318" y="411270"/>
                  </a:lnTo>
                  <a:lnTo>
                    <a:pt x="145714" y="418037"/>
                  </a:lnTo>
                  <a:lnTo>
                    <a:pt x="140109" y="424992"/>
                  </a:lnTo>
                  <a:lnTo>
                    <a:pt x="134505" y="432135"/>
                  </a:lnTo>
                  <a:lnTo>
                    <a:pt x="128901" y="439459"/>
                  </a:lnTo>
                  <a:lnTo>
                    <a:pt x="123296" y="446959"/>
                  </a:lnTo>
                  <a:lnTo>
                    <a:pt x="117692" y="454629"/>
                  </a:lnTo>
                  <a:lnTo>
                    <a:pt x="112087" y="462459"/>
                  </a:lnTo>
                  <a:lnTo>
                    <a:pt x="106483" y="470440"/>
                  </a:lnTo>
                  <a:lnTo>
                    <a:pt x="100879" y="478560"/>
                  </a:lnTo>
                  <a:lnTo>
                    <a:pt x="95274" y="486807"/>
                  </a:lnTo>
                  <a:lnTo>
                    <a:pt x="89670" y="495167"/>
                  </a:lnTo>
                  <a:lnTo>
                    <a:pt x="84065" y="503625"/>
                  </a:lnTo>
                  <a:lnTo>
                    <a:pt x="78461" y="512163"/>
                  </a:lnTo>
                  <a:lnTo>
                    <a:pt x="72857" y="520765"/>
                  </a:lnTo>
                  <a:lnTo>
                    <a:pt x="67252" y="529412"/>
                  </a:lnTo>
                  <a:lnTo>
                    <a:pt x="61648" y="538085"/>
                  </a:lnTo>
                  <a:lnTo>
                    <a:pt x="56043" y="546763"/>
                  </a:lnTo>
                  <a:lnTo>
                    <a:pt x="50439" y="555427"/>
                  </a:lnTo>
                  <a:lnTo>
                    <a:pt x="44835" y="564056"/>
                  </a:lnTo>
                  <a:lnTo>
                    <a:pt x="39230" y="572630"/>
                  </a:lnTo>
                  <a:lnTo>
                    <a:pt x="33626" y="581128"/>
                  </a:lnTo>
                  <a:lnTo>
                    <a:pt x="28021" y="589530"/>
                  </a:lnTo>
                  <a:lnTo>
                    <a:pt x="22417" y="597817"/>
                  </a:lnTo>
                  <a:lnTo>
                    <a:pt x="16813" y="605971"/>
                  </a:lnTo>
                  <a:lnTo>
                    <a:pt x="11208" y="613974"/>
                  </a:lnTo>
                  <a:lnTo>
                    <a:pt x="5604" y="621809"/>
                  </a:lnTo>
                  <a:close/>
                </a:path>
              </a:pathLst>
            </a:custGeom>
            <a:solidFill>
              <a:srgbClr val="FF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2691486" y="1851233"/>
              <a:ext cx="1883076" cy="629463"/>
            </a:xfrm>
            <a:custGeom>
              <a:avLst/>
              <a:pathLst>
                <a:path w="1883076" h="629463">
                  <a:moveTo>
                    <a:pt x="0" y="629463"/>
                  </a:moveTo>
                  <a:lnTo>
                    <a:pt x="5604" y="621809"/>
                  </a:lnTo>
                  <a:lnTo>
                    <a:pt x="11208" y="613974"/>
                  </a:lnTo>
                  <a:lnTo>
                    <a:pt x="16813" y="605971"/>
                  </a:lnTo>
                  <a:lnTo>
                    <a:pt x="22417" y="597817"/>
                  </a:lnTo>
                  <a:lnTo>
                    <a:pt x="28021" y="589530"/>
                  </a:lnTo>
                  <a:lnTo>
                    <a:pt x="33626" y="581128"/>
                  </a:lnTo>
                  <a:lnTo>
                    <a:pt x="39230" y="572630"/>
                  </a:lnTo>
                  <a:lnTo>
                    <a:pt x="44835" y="564056"/>
                  </a:lnTo>
                  <a:lnTo>
                    <a:pt x="50439" y="555427"/>
                  </a:lnTo>
                  <a:lnTo>
                    <a:pt x="56043" y="546763"/>
                  </a:lnTo>
                  <a:lnTo>
                    <a:pt x="61648" y="538085"/>
                  </a:lnTo>
                  <a:lnTo>
                    <a:pt x="67252" y="529412"/>
                  </a:lnTo>
                  <a:lnTo>
                    <a:pt x="72857" y="520765"/>
                  </a:lnTo>
                  <a:lnTo>
                    <a:pt x="78461" y="512163"/>
                  </a:lnTo>
                  <a:lnTo>
                    <a:pt x="84065" y="503625"/>
                  </a:lnTo>
                  <a:lnTo>
                    <a:pt x="89670" y="495167"/>
                  </a:lnTo>
                  <a:lnTo>
                    <a:pt x="95274" y="486807"/>
                  </a:lnTo>
                  <a:lnTo>
                    <a:pt x="100879" y="478560"/>
                  </a:lnTo>
                  <a:lnTo>
                    <a:pt x="106483" y="470440"/>
                  </a:lnTo>
                  <a:lnTo>
                    <a:pt x="112087" y="462459"/>
                  </a:lnTo>
                  <a:lnTo>
                    <a:pt x="117692" y="454629"/>
                  </a:lnTo>
                  <a:lnTo>
                    <a:pt x="123296" y="446959"/>
                  </a:lnTo>
                  <a:lnTo>
                    <a:pt x="128901" y="439459"/>
                  </a:lnTo>
                  <a:lnTo>
                    <a:pt x="134505" y="432135"/>
                  </a:lnTo>
                  <a:lnTo>
                    <a:pt x="140109" y="424992"/>
                  </a:lnTo>
                  <a:lnTo>
                    <a:pt x="145714" y="418037"/>
                  </a:lnTo>
                  <a:lnTo>
                    <a:pt x="151318" y="411270"/>
                  </a:lnTo>
                  <a:lnTo>
                    <a:pt x="156923" y="404696"/>
                  </a:lnTo>
                  <a:lnTo>
                    <a:pt x="162527" y="398314"/>
                  </a:lnTo>
                  <a:lnTo>
                    <a:pt x="168131" y="392125"/>
                  </a:lnTo>
                  <a:lnTo>
                    <a:pt x="173736" y="386127"/>
                  </a:lnTo>
                  <a:lnTo>
                    <a:pt x="179340" y="380320"/>
                  </a:lnTo>
                  <a:lnTo>
                    <a:pt x="184944" y="374701"/>
                  </a:lnTo>
                  <a:lnTo>
                    <a:pt x="190549" y="369266"/>
                  </a:lnTo>
                  <a:lnTo>
                    <a:pt x="196153" y="364012"/>
                  </a:lnTo>
                  <a:lnTo>
                    <a:pt x="201758" y="358934"/>
                  </a:lnTo>
                  <a:lnTo>
                    <a:pt x="207362" y="354030"/>
                  </a:lnTo>
                  <a:lnTo>
                    <a:pt x="212966" y="349293"/>
                  </a:lnTo>
                  <a:lnTo>
                    <a:pt x="218571" y="344718"/>
                  </a:lnTo>
                  <a:lnTo>
                    <a:pt x="224175" y="340301"/>
                  </a:lnTo>
                  <a:lnTo>
                    <a:pt x="229780" y="336036"/>
                  </a:lnTo>
                  <a:lnTo>
                    <a:pt x="235384" y="331918"/>
                  </a:lnTo>
                  <a:lnTo>
                    <a:pt x="240988" y="327940"/>
                  </a:lnTo>
                  <a:lnTo>
                    <a:pt x="246593" y="324098"/>
                  </a:lnTo>
                  <a:lnTo>
                    <a:pt x="252197" y="320386"/>
                  </a:lnTo>
                  <a:lnTo>
                    <a:pt x="257802" y="316799"/>
                  </a:lnTo>
                  <a:lnTo>
                    <a:pt x="263406" y="313331"/>
                  </a:lnTo>
                  <a:lnTo>
                    <a:pt x="269010" y="309976"/>
                  </a:lnTo>
                  <a:lnTo>
                    <a:pt x="274615" y="306730"/>
                  </a:lnTo>
                  <a:lnTo>
                    <a:pt x="280219" y="303589"/>
                  </a:lnTo>
                  <a:lnTo>
                    <a:pt x="285824" y="300546"/>
                  </a:lnTo>
                  <a:lnTo>
                    <a:pt x="291428" y="297597"/>
                  </a:lnTo>
                  <a:lnTo>
                    <a:pt x="297032" y="294738"/>
                  </a:lnTo>
                  <a:lnTo>
                    <a:pt x="302637" y="291964"/>
                  </a:lnTo>
                  <a:lnTo>
                    <a:pt x="308241" y="289272"/>
                  </a:lnTo>
                  <a:lnTo>
                    <a:pt x="313846" y="286656"/>
                  </a:lnTo>
                  <a:lnTo>
                    <a:pt x="319450" y="284114"/>
                  </a:lnTo>
                  <a:lnTo>
                    <a:pt x="325054" y="281641"/>
                  </a:lnTo>
                  <a:lnTo>
                    <a:pt x="330659" y="279234"/>
                  </a:lnTo>
                  <a:lnTo>
                    <a:pt x="336263" y="276890"/>
                  </a:lnTo>
                  <a:lnTo>
                    <a:pt x="341867" y="274605"/>
                  </a:lnTo>
                  <a:lnTo>
                    <a:pt x="347472" y="272376"/>
                  </a:lnTo>
                  <a:lnTo>
                    <a:pt x="353076" y="270201"/>
                  </a:lnTo>
                  <a:lnTo>
                    <a:pt x="358681" y="268077"/>
                  </a:lnTo>
                  <a:lnTo>
                    <a:pt x="364285" y="266000"/>
                  </a:lnTo>
                  <a:lnTo>
                    <a:pt x="369889" y="263969"/>
                  </a:lnTo>
                  <a:lnTo>
                    <a:pt x="375494" y="261982"/>
                  </a:lnTo>
                  <a:lnTo>
                    <a:pt x="381098" y="260035"/>
                  </a:lnTo>
                  <a:lnTo>
                    <a:pt x="386703" y="258127"/>
                  </a:lnTo>
                  <a:lnTo>
                    <a:pt x="392307" y="256256"/>
                  </a:lnTo>
                  <a:lnTo>
                    <a:pt x="397911" y="254421"/>
                  </a:lnTo>
                  <a:lnTo>
                    <a:pt x="403516" y="252618"/>
                  </a:lnTo>
                  <a:lnTo>
                    <a:pt x="409120" y="250847"/>
                  </a:lnTo>
                  <a:lnTo>
                    <a:pt x="414725" y="249107"/>
                  </a:lnTo>
                  <a:lnTo>
                    <a:pt x="420329" y="247395"/>
                  </a:lnTo>
                  <a:lnTo>
                    <a:pt x="425933" y="245710"/>
                  </a:lnTo>
                  <a:lnTo>
                    <a:pt x="431538" y="244051"/>
                  </a:lnTo>
                  <a:lnTo>
                    <a:pt x="437142" y="242417"/>
                  </a:lnTo>
                  <a:lnTo>
                    <a:pt x="442747" y="240806"/>
                  </a:lnTo>
                  <a:lnTo>
                    <a:pt x="448351" y="239218"/>
                  </a:lnTo>
                  <a:lnTo>
                    <a:pt x="453955" y="237652"/>
                  </a:lnTo>
                  <a:lnTo>
                    <a:pt x="459560" y="236106"/>
                  </a:lnTo>
                  <a:lnTo>
                    <a:pt x="465164" y="234581"/>
                  </a:lnTo>
                  <a:lnTo>
                    <a:pt x="470769" y="233074"/>
                  </a:lnTo>
                  <a:lnTo>
                    <a:pt x="476373" y="231586"/>
                  </a:lnTo>
                  <a:lnTo>
                    <a:pt x="481977" y="230115"/>
                  </a:lnTo>
                  <a:lnTo>
                    <a:pt x="487582" y="228662"/>
                  </a:lnTo>
                  <a:lnTo>
                    <a:pt x="493186" y="227226"/>
                  </a:lnTo>
                  <a:lnTo>
                    <a:pt x="498790" y="225805"/>
                  </a:lnTo>
                  <a:lnTo>
                    <a:pt x="504395" y="224401"/>
                  </a:lnTo>
                  <a:lnTo>
                    <a:pt x="509999" y="223012"/>
                  </a:lnTo>
                  <a:lnTo>
                    <a:pt x="515604" y="221638"/>
                  </a:lnTo>
                  <a:lnTo>
                    <a:pt x="521208" y="220279"/>
                  </a:lnTo>
                  <a:lnTo>
                    <a:pt x="526812" y="218935"/>
                  </a:lnTo>
                  <a:lnTo>
                    <a:pt x="532417" y="217606"/>
                  </a:lnTo>
                  <a:lnTo>
                    <a:pt x="538021" y="216291"/>
                  </a:lnTo>
                  <a:lnTo>
                    <a:pt x="543626" y="214991"/>
                  </a:lnTo>
                  <a:lnTo>
                    <a:pt x="549230" y="213705"/>
                  </a:lnTo>
                  <a:lnTo>
                    <a:pt x="554834" y="212434"/>
                  </a:lnTo>
                  <a:lnTo>
                    <a:pt x="560439" y="211178"/>
                  </a:lnTo>
                  <a:lnTo>
                    <a:pt x="566043" y="209938"/>
                  </a:lnTo>
                  <a:lnTo>
                    <a:pt x="571648" y="208712"/>
                  </a:lnTo>
                  <a:lnTo>
                    <a:pt x="577252" y="207502"/>
                  </a:lnTo>
                  <a:lnTo>
                    <a:pt x="582856" y="206309"/>
                  </a:lnTo>
                  <a:lnTo>
                    <a:pt x="588461" y="205131"/>
                  </a:lnTo>
                  <a:lnTo>
                    <a:pt x="594065" y="203971"/>
                  </a:lnTo>
                  <a:lnTo>
                    <a:pt x="599670" y="202828"/>
                  </a:lnTo>
                  <a:lnTo>
                    <a:pt x="605274" y="201704"/>
                  </a:lnTo>
                  <a:lnTo>
                    <a:pt x="610878" y="200598"/>
                  </a:lnTo>
                  <a:lnTo>
                    <a:pt x="616483" y="199513"/>
                  </a:lnTo>
                  <a:lnTo>
                    <a:pt x="622087" y="198447"/>
                  </a:lnTo>
                  <a:lnTo>
                    <a:pt x="627692" y="197403"/>
                  </a:lnTo>
                  <a:lnTo>
                    <a:pt x="633296" y="196381"/>
                  </a:lnTo>
                  <a:lnTo>
                    <a:pt x="638900" y="195382"/>
                  </a:lnTo>
                  <a:lnTo>
                    <a:pt x="644505" y="194408"/>
                  </a:lnTo>
                  <a:lnTo>
                    <a:pt x="650109" y="193460"/>
                  </a:lnTo>
                  <a:lnTo>
                    <a:pt x="655713" y="192538"/>
                  </a:lnTo>
                  <a:lnTo>
                    <a:pt x="661318" y="191644"/>
                  </a:lnTo>
                  <a:lnTo>
                    <a:pt x="666922" y="190779"/>
                  </a:lnTo>
                  <a:lnTo>
                    <a:pt x="672527" y="189945"/>
                  </a:lnTo>
                  <a:lnTo>
                    <a:pt x="678131" y="189144"/>
                  </a:lnTo>
                  <a:lnTo>
                    <a:pt x="683735" y="188376"/>
                  </a:lnTo>
                  <a:lnTo>
                    <a:pt x="689340" y="187644"/>
                  </a:lnTo>
                  <a:lnTo>
                    <a:pt x="694944" y="186948"/>
                  </a:lnTo>
                  <a:lnTo>
                    <a:pt x="700549" y="186292"/>
                  </a:lnTo>
                  <a:lnTo>
                    <a:pt x="706153" y="185677"/>
                  </a:lnTo>
                  <a:lnTo>
                    <a:pt x="711757" y="185104"/>
                  </a:lnTo>
                  <a:lnTo>
                    <a:pt x="717362" y="184575"/>
                  </a:lnTo>
                  <a:lnTo>
                    <a:pt x="722966" y="184093"/>
                  </a:lnTo>
                  <a:lnTo>
                    <a:pt x="728571" y="183660"/>
                  </a:lnTo>
                  <a:lnTo>
                    <a:pt x="734175" y="183277"/>
                  </a:lnTo>
                  <a:lnTo>
                    <a:pt x="739779" y="182946"/>
                  </a:lnTo>
                  <a:lnTo>
                    <a:pt x="745384" y="182671"/>
                  </a:lnTo>
                  <a:lnTo>
                    <a:pt x="750988" y="182452"/>
                  </a:lnTo>
                  <a:lnTo>
                    <a:pt x="756593" y="182293"/>
                  </a:lnTo>
                  <a:lnTo>
                    <a:pt x="762197" y="182195"/>
                  </a:lnTo>
                  <a:lnTo>
                    <a:pt x="767801" y="182161"/>
                  </a:lnTo>
                  <a:lnTo>
                    <a:pt x="773406" y="182192"/>
                  </a:lnTo>
                  <a:lnTo>
                    <a:pt x="779010" y="182292"/>
                  </a:lnTo>
                  <a:lnTo>
                    <a:pt x="784615" y="182462"/>
                  </a:lnTo>
                  <a:lnTo>
                    <a:pt x="790219" y="182704"/>
                  </a:lnTo>
                  <a:lnTo>
                    <a:pt x="795823" y="183021"/>
                  </a:lnTo>
                  <a:lnTo>
                    <a:pt x="801428" y="183415"/>
                  </a:lnTo>
                  <a:lnTo>
                    <a:pt x="807032" y="183888"/>
                  </a:lnTo>
                  <a:lnTo>
                    <a:pt x="812636" y="184441"/>
                  </a:lnTo>
                  <a:lnTo>
                    <a:pt x="818241" y="185076"/>
                  </a:lnTo>
                  <a:lnTo>
                    <a:pt x="823845" y="185796"/>
                  </a:lnTo>
                  <a:lnTo>
                    <a:pt x="829450" y="186603"/>
                  </a:lnTo>
                  <a:lnTo>
                    <a:pt x="835054" y="187497"/>
                  </a:lnTo>
                  <a:lnTo>
                    <a:pt x="840658" y="188480"/>
                  </a:lnTo>
                  <a:lnTo>
                    <a:pt x="846263" y="189553"/>
                  </a:lnTo>
                  <a:lnTo>
                    <a:pt x="851867" y="190719"/>
                  </a:lnTo>
                  <a:lnTo>
                    <a:pt x="857472" y="191977"/>
                  </a:lnTo>
                  <a:lnTo>
                    <a:pt x="863076" y="193329"/>
                  </a:lnTo>
                  <a:lnTo>
                    <a:pt x="868680" y="194775"/>
                  </a:lnTo>
                  <a:lnTo>
                    <a:pt x="874285" y="196316"/>
                  </a:lnTo>
                  <a:lnTo>
                    <a:pt x="879889" y="197952"/>
                  </a:lnTo>
                  <a:lnTo>
                    <a:pt x="885494" y="199684"/>
                  </a:lnTo>
                  <a:lnTo>
                    <a:pt x="891098" y="201511"/>
                  </a:lnTo>
                  <a:lnTo>
                    <a:pt x="896702" y="203432"/>
                  </a:lnTo>
                  <a:lnTo>
                    <a:pt x="902307" y="205448"/>
                  </a:lnTo>
                  <a:lnTo>
                    <a:pt x="907911" y="207558"/>
                  </a:lnTo>
                  <a:lnTo>
                    <a:pt x="913516" y="209761"/>
                  </a:lnTo>
                  <a:lnTo>
                    <a:pt x="919120" y="212055"/>
                  </a:lnTo>
                  <a:lnTo>
                    <a:pt x="924724" y="214439"/>
                  </a:lnTo>
                  <a:lnTo>
                    <a:pt x="930329" y="216911"/>
                  </a:lnTo>
                  <a:lnTo>
                    <a:pt x="935933" y="219470"/>
                  </a:lnTo>
                  <a:lnTo>
                    <a:pt x="941538" y="222114"/>
                  </a:lnTo>
                  <a:lnTo>
                    <a:pt x="947142" y="224840"/>
                  </a:lnTo>
                  <a:lnTo>
                    <a:pt x="952746" y="227645"/>
                  </a:lnTo>
                  <a:lnTo>
                    <a:pt x="958351" y="230528"/>
                  </a:lnTo>
                  <a:lnTo>
                    <a:pt x="963955" y="233484"/>
                  </a:lnTo>
                  <a:lnTo>
                    <a:pt x="969559" y="236512"/>
                  </a:lnTo>
                  <a:lnTo>
                    <a:pt x="975164" y="239607"/>
                  </a:lnTo>
                  <a:lnTo>
                    <a:pt x="980768" y="242766"/>
                  </a:lnTo>
                  <a:lnTo>
                    <a:pt x="986373" y="245986"/>
                  </a:lnTo>
                  <a:lnTo>
                    <a:pt x="991977" y="249263"/>
                  </a:lnTo>
                  <a:lnTo>
                    <a:pt x="997581" y="252593"/>
                  </a:lnTo>
                  <a:lnTo>
                    <a:pt x="1003186" y="255972"/>
                  </a:lnTo>
                  <a:lnTo>
                    <a:pt x="1008790" y="259396"/>
                  </a:lnTo>
                  <a:lnTo>
                    <a:pt x="1014395" y="262860"/>
                  </a:lnTo>
                  <a:lnTo>
                    <a:pt x="1019999" y="266362"/>
                  </a:lnTo>
                  <a:lnTo>
                    <a:pt x="1025603" y="269895"/>
                  </a:lnTo>
                  <a:lnTo>
                    <a:pt x="1031208" y="273457"/>
                  </a:lnTo>
                  <a:lnTo>
                    <a:pt x="1036812" y="277042"/>
                  </a:lnTo>
                  <a:lnTo>
                    <a:pt x="1042417" y="280646"/>
                  </a:lnTo>
                  <a:lnTo>
                    <a:pt x="1048021" y="284265"/>
                  </a:lnTo>
                  <a:lnTo>
                    <a:pt x="1053625" y="287894"/>
                  </a:lnTo>
                  <a:lnTo>
                    <a:pt x="1059230" y="291529"/>
                  </a:lnTo>
                  <a:lnTo>
                    <a:pt x="1064834" y="295166"/>
                  </a:lnTo>
                  <a:lnTo>
                    <a:pt x="1070439" y="298800"/>
                  </a:lnTo>
                  <a:lnTo>
                    <a:pt x="1076043" y="302427"/>
                  </a:lnTo>
                  <a:lnTo>
                    <a:pt x="1081647" y="306043"/>
                  </a:lnTo>
                  <a:lnTo>
                    <a:pt x="1087252" y="309643"/>
                  </a:lnTo>
                  <a:lnTo>
                    <a:pt x="1092856" y="313224"/>
                  </a:lnTo>
                  <a:lnTo>
                    <a:pt x="1098461" y="316782"/>
                  </a:lnTo>
                  <a:lnTo>
                    <a:pt x="1104065" y="320311"/>
                  </a:lnTo>
                  <a:lnTo>
                    <a:pt x="1109669" y="323809"/>
                  </a:lnTo>
                  <a:lnTo>
                    <a:pt x="1115274" y="327272"/>
                  </a:lnTo>
                  <a:lnTo>
                    <a:pt x="1120878" y="330696"/>
                  </a:lnTo>
                  <a:lnTo>
                    <a:pt x="1126482" y="334076"/>
                  </a:lnTo>
                  <a:lnTo>
                    <a:pt x="1132087" y="337410"/>
                  </a:lnTo>
                  <a:lnTo>
                    <a:pt x="1137691" y="340694"/>
                  </a:lnTo>
                  <a:lnTo>
                    <a:pt x="1143296" y="343923"/>
                  </a:lnTo>
                  <a:lnTo>
                    <a:pt x="1148900" y="347095"/>
                  </a:lnTo>
                  <a:lnTo>
                    <a:pt x="1154504" y="350206"/>
                  </a:lnTo>
                  <a:lnTo>
                    <a:pt x="1160109" y="353253"/>
                  </a:lnTo>
                  <a:lnTo>
                    <a:pt x="1165713" y="356231"/>
                  </a:lnTo>
                  <a:lnTo>
                    <a:pt x="1171318" y="359137"/>
                  </a:lnTo>
                  <a:lnTo>
                    <a:pt x="1176922" y="361968"/>
                  </a:lnTo>
                  <a:lnTo>
                    <a:pt x="1182526" y="364720"/>
                  </a:lnTo>
                  <a:lnTo>
                    <a:pt x="1188131" y="367389"/>
                  </a:lnTo>
                  <a:lnTo>
                    <a:pt x="1193735" y="369970"/>
                  </a:lnTo>
                  <a:lnTo>
                    <a:pt x="1199340" y="372461"/>
                  </a:lnTo>
                  <a:lnTo>
                    <a:pt x="1204944" y="374857"/>
                  </a:lnTo>
                  <a:lnTo>
                    <a:pt x="1210548" y="377154"/>
                  </a:lnTo>
                  <a:lnTo>
                    <a:pt x="1216153" y="379350"/>
                  </a:lnTo>
                  <a:lnTo>
                    <a:pt x="1221757" y="381441"/>
                  </a:lnTo>
                  <a:lnTo>
                    <a:pt x="1227362" y="383425"/>
                  </a:lnTo>
                  <a:lnTo>
                    <a:pt x="1232966" y="385298"/>
                  </a:lnTo>
                  <a:lnTo>
                    <a:pt x="1238570" y="387058"/>
                  </a:lnTo>
                  <a:lnTo>
                    <a:pt x="1244175" y="388700"/>
                  </a:lnTo>
                  <a:lnTo>
                    <a:pt x="1249779" y="390220"/>
                  </a:lnTo>
                  <a:lnTo>
                    <a:pt x="1255384" y="391614"/>
                  </a:lnTo>
                  <a:lnTo>
                    <a:pt x="1260988" y="392876"/>
                  </a:lnTo>
                  <a:lnTo>
                    <a:pt x="1266592" y="394001"/>
                  </a:lnTo>
                  <a:lnTo>
                    <a:pt x="1272197" y="394983"/>
                  </a:lnTo>
                  <a:lnTo>
                    <a:pt x="1277801" y="395816"/>
                  </a:lnTo>
                  <a:lnTo>
                    <a:pt x="1283406" y="396492"/>
                  </a:lnTo>
                  <a:lnTo>
                    <a:pt x="1289010" y="397004"/>
                  </a:lnTo>
                  <a:lnTo>
                    <a:pt x="1294614" y="397344"/>
                  </a:lnTo>
                  <a:lnTo>
                    <a:pt x="1300219" y="397503"/>
                  </a:lnTo>
                  <a:lnTo>
                    <a:pt x="1305823" y="397472"/>
                  </a:lnTo>
                  <a:lnTo>
                    <a:pt x="1311427" y="397242"/>
                  </a:lnTo>
                  <a:lnTo>
                    <a:pt x="1317032" y="396803"/>
                  </a:lnTo>
                  <a:lnTo>
                    <a:pt x="1322636" y="396144"/>
                  </a:lnTo>
                  <a:lnTo>
                    <a:pt x="1328241" y="395254"/>
                  </a:lnTo>
                  <a:lnTo>
                    <a:pt x="1333845" y="394122"/>
                  </a:lnTo>
                  <a:lnTo>
                    <a:pt x="1339449" y="392737"/>
                  </a:lnTo>
                  <a:lnTo>
                    <a:pt x="1345054" y="391088"/>
                  </a:lnTo>
                  <a:lnTo>
                    <a:pt x="1350658" y="389162"/>
                  </a:lnTo>
                  <a:lnTo>
                    <a:pt x="1356263" y="386950"/>
                  </a:lnTo>
                  <a:lnTo>
                    <a:pt x="1361867" y="384439"/>
                  </a:lnTo>
                  <a:lnTo>
                    <a:pt x="1367471" y="381619"/>
                  </a:lnTo>
                  <a:lnTo>
                    <a:pt x="1373076" y="378481"/>
                  </a:lnTo>
                  <a:lnTo>
                    <a:pt x="1378680" y="375016"/>
                  </a:lnTo>
                  <a:lnTo>
                    <a:pt x="1384285" y="371215"/>
                  </a:lnTo>
                  <a:lnTo>
                    <a:pt x="1389889" y="367073"/>
                  </a:lnTo>
                  <a:lnTo>
                    <a:pt x="1395493" y="362584"/>
                  </a:lnTo>
                  <a:lnTo>
                    <a:pt x="1401098" y="357745"/>
                  </a:lnTo>
                  <a:lnTo>
                    <a:pt x="1406702" y="352555"/>
                  </a:lnTo>
                  <a:lnTo>
                    <a:pt x="1412307" y="347015"/>
                  </a:lnTo>
                  <a:lnTo>
                    <a:pt x="1417911" y="341127"/>
                  </a:lnTo>
                  <a:lnTo>
                    <a:pt x="1423515" y="334899"/>
                  </a:lnTo>
                  <a:lnTo>
                    <a:pt x="1429120" y="328337"/>
                  </a:lnTo>
                  <a:lnTo>
                    <a:pt x="1434724" y="321455"/>
                  </a:lnTo>
                  <a:lnTo>
                    <a:pt x="1440329" y="314264"/>
                  </a:lnTo>
                  <a:lnTo>
                    <a:pt x="1445933" y="306782"/>
                  </a:lnTo>
                  <a:lnTo>
                    <a:pt x="1451537" y="299029"/>
                  </a:lnTo>
                  <a:lnTo>
                    <a:pt x="1457142" y="291026"/>
                  </a:lnTo>
                  <a:lnTo>
                    <a:pt x="1462746" y="282797"/>
                  </a:lnTo>
                  <a:lnTo>
                    <a:pt x="1468350" y="274369"/>
                  </a:lnTo>
                  <a:lnTo>
                    <a:pt x="1473955" y="265770"/>
                  </a:lnTo>
                  <a:lnTo>
                    <a:pt x="1479559" y="257030"/>
                  </a:lnTo>
                  <a:lnTo>
                    <a:pt x="1485164" y="248179"/>
                  </a:lnTo>
                  <a:lnTo>
                    <a:pt x="1490768" y="239250"/>
                  </a:lnTo>
                  <a:lnTo>
                    <a:pt x="1496372" y="230273"/>
                  </a:lnTo>
                  <a:lnTo>
                    <a:pt x="1501977" y="221281"/>
                  </a:lnTo>
                  <a:lnTo>
                    <a:pt x="1507581" y="212304"/>
                  </a:lnTo>
                  <a:lnTo>
                    <a:pt x="1513186" y="203375"/>
                  </a:lnTo>
                  <a:lnTo>
                    <a:pt x="1518790" y="194522"/>
                  </a:lnTo>
                  <a:lnTo>
                    <a:pt x="1524394" y="185772"/>
                  </a:lnTo>
                  <a:lnTo>
                    <a:pt x="1529999" y="177152"/>
                  </a:lnTo>
                  <a:lnTo>
                    <a:pt x="1535603" y="168686"/>
                  </a:lnTo>
                  <a:lnTo>
                    <a:pt x="1541208" y="160396"/>
                  </a:lnTo>
                  <a:lnTo>
                    <a:pt x="1546812" y="152301"/>
                  </a:lnTo>
                  <a:lnTo>
                    <a:pt x="1552416" y="144419"/>
                  </a:lnTo>
                  <a:lnTo>
                    <a:pt x="1558021" y="136763"/>
                  </a:lnTo>
                  <a:lnTo>
                    <a:pt x="1563625" y="129347"/>
                  </a:lnTo>
                  <a:lnTo>
                    <a:pt x="1569230" y="122181"/>
                  </a:lnTo>
                  <a:lnTo>
                    <a:pt x="1574834" y="115272"/>
                  </a:lnTo>
                  <a:lnTo>
                    <a:pt x="1580438" y="108625"/>
                  </a:lnTo>
                  <a:lnTo>
                    <a:pt x="1586043" y="102245"/>
                  </a:lnTo>
                  <a:lnTo>
                    <a:pt x="1591647" y="96132"/>
                  </a:lnTo>
                  <a:lnTo>
                    <a:pt x="1597252" y="90287"/>
                  </a:lnTo>
                  <a:lnTo>
                    <a:pt x="1602856" y="84708"/>
                  </a:lnTo>
                  <a:lnTo>
                    <a:pt x="1608460" y="79393"/>
                  </a:lnTo>
                  <a:lnTo>
                    <a:pt x="1614065" y="74336"/>
                  </a:lnTo>
                  <a:lnTo>
                    <a:pt x="1619669" y="69533"/>
                  </a:lnTo>
                  <a:lnTo>
                    <a:pt x="1625273" y="64978"/>
                  </a:lnTo>
                  <a:lnTo>
                    <a:pt x="1630878" y="60663"/>
                  </a:lnTo>
                  <a:lnTo>
                    <a:pt x="1636482" y="56582"/>
                  </a:lnTo>
                  <a:lnTo>
                    <a:pt x="1642087" y="52727"/>
                  </a:lnTo>
                  <a:lnTo>
                    <a:pt x="1647691" y="49091"/>
                  </a:lnTo>
                  <a:lnTo>
                    <a:pt x="1653295" y="45665"/>
                  </a:lnTo>
                  <a:lnTo>
                    <a:pt x="1658900" y="42442"/>
                  </a:lnTo>
                  <a:lnTo>
                    <a:pt x="1664504" y="39414"/>
                  </a:lnTo>
                  <a:lnTo>
                    <a:pt x="1670109" y="36570"/>
                  </a:lnTo>
                  <a:lnTo>
                    <a:pt x="1675713" y="33903"/>
                  </a:lnTo>
                  <a:lnTo>
                    <a:pt x="1681317" y="31404"/>
                  </a:lnTo>
                  <a:lnTo>
                    <a:pt x="1686922" y="29065"/>
                  </a:lnTo>
                  <a:lnTo>
                    <a:pt x="1692526" y="26878"/>
                  </a:lnTo>
                  <a:lnTo>
                    <a:pt x="1698131" y="24833"/>
                  </a:lnTo>
                  <a:lnTo>
                    <a:pt x="1703735" y="22923"/>
                  </a:lnTo>
                  <a:lnTo>
                    <a:pt x="1709339" y="21141"/>
                  </a:lnTo>
                  <a:lnTo>
                    <a:pt x="1714944" y="19479"/>
                  </a:lnTo>
                  <a:lnTo>
                    <a:pt x="1720548" y="17930"/>
                  </a:lnTo>
                  <a:lnTo>
                    <a:pt x="1726153" y="16486"/>
                  </a:lnTo>
                  <a:lnTo>
                    <a:pt x="1731757" y="15142"/>
                  </a:lnTo>
                  <a:lnTo>
                    <a:pt x="1737361" y="13891"/>
                  </a:lnTo>
                  <a:lnTo>
                    <a:pt x="1742966" y="12727"/>
                  </a:lnTo>
                  <a:lnTo>
                    <a:pt x="1748570" y="11645"/>
                  </a:lnTo>
                  <a:lnTo>
                    <a:pt x="1754175" y="10639"/>
                  </a:lnTo>
                  <a:lnTo>
                    <a:pt x="1759779" y="9704"/>
                  </a:lnTo>
                  <a:lnTo>
                    <a:pt x="1765383" y="8836"/>
                  </a:lnTo>
                  <a:lnTo>
                    <a:pt x="1770988" y="8029"/>
                  </a:lnTo>
                  <a:lnTo>
                    <a:pt x="1776592" y="7281"/>
                  </a:lnTo>
                  <a:lnTo>
                    <a:pt x="1782196" y="6586"/>
                  </a:lnTo>
                  <a:lnTo>
                    <a:pt x="1787801" y="5941"/>
                  </a:lnTo>
                  <a:lnTo>
                    <a:pt x="1793405" y="5342"/>
                  </a:lnTo>
                  <a:lnTo>
                    <a:pt x="1799010" y="4787"/>
                  </a:lnTo>
                  <a:lnTo>
                    <a:pt x="1804614" y="4273"/>
                  </a:lnTo>
                  <a:lnTo>
                    <a:pt x="1810218" y="3795"/>
                  </a:lnTo>
                  <a:lnTo>
                    <a:pt x="1815823" y="3353"/>
                  </a:lnTo>
                  <a:lnTo>
                    <a:pt x="1821427" y="2942"/>
                  </a:lnTo>
                  <a:lnTo>
                    <a:pt x="1827032" y="2562"/>
                  </a:lnTo>
                  <a:lnTo>
                    <a:pt x="1832636" y="2210"/>
                  </a:lnTo>
                  <a:lnTo>
                    <a:pt x="1838240" y="1883"/>
                  </a:lnTo>
                  <a:lnTo>
                    <a:pt x="1843845" y="1580"/>
                  </a:lnTo>
                  <a:lnTo>
                    <a:pt x="1849449" y="1300"/>
                  </a:lnTo>
                  <a:lnTo>
                    <a:pt x="1855054" y="1040"/>
                  </a:lnTo>
                  <a:lnTo>
                    <a:pt x="1860658" y="799"/>
                  </a:lnTo>
                  <a:lnTo>
                    <a:pt x="1866262" y="575"/>
                  </a:lnTo>
                  <a:lnTo>
                    <a:pt x="1871867" y="369"/>
                  </a:lnTo>
                  <a:lnTo>
                    <a:pt x="1877471" y="177"/>
                  </a:ln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8" name="pg28"/>
            <p:cNvSpPr/>
            <p:nvPr/>
          </p:nvSpPr>
          <p:spPr>
            <a:xfrm>
              <a:off x="2691486" y="2033394"/>
              <a:ext cx="1883076" cy="594167"/>
            </a:xfrm>
            <a:custGeom>
              <a:avLst/>
              <a:pathLst>
                <a:path w="1883076" h="594167">
                  <a:moveTo>
                    <a:pt x="0" y="447302"/>
                  </a:moveTo>
                  <a:lnTo>
                    <a:pt x="5604" y="439648"/>
                  </a:lnTo>
                  <a:lnTo>
                    <a:pt x="11208" y="431812"/>
                  </a:lnTo>
                  <a:lnTo>
                    <a:pt x="16813" y="423810"/>
                  </a:lnTo>
                  <a:lnTo>
                    <a:pt x="22417" y="415656"/>
                  </a:lnTo>
                  <a:lnTo>
                    <a:pt x="28021" y="407369"/>
                  </a:lnTo>
                  <a:lnTo>
                    <a:pt x="33626" y="398966"/>
                  </a:lnTo>
                  <a:lnTo>
                    <a:pt x="39230" y="390469"/>
                  </a:lnTo>
                  <a:lnTo>
                    <a:pt x="44835" y="381895"/>
                  </a:lnTo>
                  <a:lnTo>
                    <a:pt x="50439" y="373266"/>
                  </a:lnTo>
                  <a:lnTo>
                    <a:pt x="56043" y="364602"/>
                  </a:lnTo>
                  <a:lnTo>
                    <a:pt x="61648" y="355923"/>
                  </a:lnTo>
                  <a:lnTo>
                    <a:pt x="67252" y="347251"/>
                  </a:lnTo>
                  <a:lnTo>
                    <a:pt x="72857" y="338604"/>
                  </a:lnTo>
                  <a:lnTo>
                    <a:pt x="78461" y="330002"/>
                  </a:lnTo>
                  <a:lnTo>
                    <a:pt x="84065" y="321463"/>
                  </a:lnTo>
                  <a:lnTo>
                    <a:pt x="89670" y="313006"/>
                  </a:lnTo>
                  <a:lnTo>
                    <a:pt x="95274" y="304646"/>
                  </a:lnTo>
                  <a:lnTo>
                    <a:pt x="100879" y="296399"/>
                  </a:lnTo>
                  <a:lnTo>
                    <a:pt x="106483" y="288278"/>
                  </a:lnTo>
                  <a:lnTo>
                    <a:pt x="112087" y="280298"/>
                  </a:lnTo>
                  <a:lnTo>
                    <a:pt x="117692" y="272467"/>
                  </a:lnTo>
                  <a:lnTo>
                    <a:pt x="123296" y="264798"/>
                  </a:lnTo>
                  <a:lnTo>
                    <a:pt x="128901" y="257298"/>
                  </a:lnTo>
                  <a:lnTo>
                    <a:pt x="134505" y="249973"/>
                  </a:lnTo>
                  <a:lnTo>
                    <a:pt x="140109" y="242831"/>
                  </a:lnTo>
                  <a:lnTo>
                    <a:pt x="145714" y="235875"/>
                  </a:lnTo>
                  <a:lnTo>
                    <a:pt x="151318" y="229109"/>
                  </a:lnTo>
                  <a:lnTo>
                    <a:pt x="156923" y="222534"/>
                  </a:lnTo>
                  <a:lnTo>
                    <a:pt x="162527" y="216153"/>
                  </a:lnTo>
                  <a:lnTo>
                    <a:pt x="168131" y="209963"/>
                  </a:lnTo>
                  <a:lnTo>
                    <a:pt x="173736" y="203966"/>
                  </a:lnTo>
                  <a:lnTo>
                    <a:pt x="179340" y="198159"/>
                  </a:lnTo>
                  <a:lnTo>
                    <a:pt x="184944" y="192539"/>
                  </a:lnTo>
                  <a:lnTo>
                    <a:pt x="190549" y="187104"/>
                  </a:lnTo>
                  <a:lnTo>
                    <a:pt x="196153" y="181850"/>
                  </a:lnTo>
                  <a:lnTo>
                    <a:pt x="201758" y="176773"/>
                  </a:lnTo>
                  <a:lnTo>
                    <a:pt x="207362" y="171868"/>
                  </a:lnTo>
                  <a:lnTo>
                    <a:pt x="212966" y="167132"/>
                  </a:lnTo>
                  <a:lnTo>
                    <a:pt x="218571" y="162557"/>
                  </a:lnTo>
                  <a:lnTo>
                    <a:pt x="224175" y="158140"/>
                  </a:lnTo>
                  <a:lnTo>
                    <a:pt x="229780" y="153875"/>
                  </a:lnTo>
                  <a:lnTo>
                    <a:pt x="235384" y="149757"/>
                  </a:lnTo>
                  <a:lnTo>
                    <a:pt x="240988" y="145779"/>
                  </a:lnTo>
                  <a:lnTo>
                    <a:pt x="246593" y="141937"/>
                  </a:lnTo>
                  <a:lnTo>
                    <a:pt x="252197" y="138225"/>
                  </a:lnTo>
                  <a:lnTo>
                    <a:pt x="257802" y="134637"/>
                  </a:lnTo>
                  <a:lnTo>
                    <a:pt x="263406" y="131169"/>
                  </a:lnTo>
                  <a:lnTo>
                    <a:pt x="269010" y="127815"/>
                  </a:lnTo>
                  <a:lnTo>
                    <a:pt x="274615" y="124569"/>
                  </a:lnTo>
                  <a:lnTo>
                    <a:pt x="280219" y="121427"/>
                  </a:lnTo>
                  <a:lnTo>
                    <a:pt x="285824" y="118384"/>
                  </a:lnTo>
                  <a:lnTo>
                    <a:pt x="291428" y="115436"/>
                  </a:lnTo>
                  <a:lnTo>
                    <a:pt x="297032" y="112577"/>
                  </a:lnTo>
                  <a:lnTo>
                    <a:pt x="302637" y="109803"/>
                  </a:lnTo>
                  <a:lnTo>
                    <a:pt x="308241" y="107110"/>
                  </a:lnTo>
                  <a:lnTo>
                    <a:pt x="313846" y="104495"/>
                  </a:lnTo>
                  <a:lnTo>
                    <a:pt x="319450" y="101952"/>
                  </a:lnTo>
                  <a:lnTo>
                    <a:pt x="325054" y="99480"/>
                  </a:lnTo>
                  <a:lnTo>
                    <a:pt x="330659" y="97073"/>
                  </a:lnTo>
                  <a:lnTo>
                    <a:pt x="336263" y="94728"/>
                  </a:lnTo>
                  <a:lnTo>
                    <a:pt x="341867" y="92444"/>
                  </a:lnTo>
                  <a:lnTo>
                    <a:pt x="347472" y="90215"/>
                  </a:lnTo>
                  <a:lnTo>
                    <a:pt x="353076" y="88040"/>
                  </a:lnTo>
                  <a:lnTo>
                    <a:pt x="358681" y="85915"/>
                  </a:lnTo>
                  <a:lnTo>
                    <a:pt x="364285" y="83839"/>
                  </a:lnTo>
                  <a:lnTo>
                    <a:pt x="369889" y="81808"/>
                  </a:lnTo>
                  <a:lnTo>
                    <a:pt x="375494" y="79820"/>
                  </a:lnTo>
                  <a:lnTo>
                    <a:pt x="381098" y="77874"/>
                  </a:lnTo>
                  <a:lnTo>
                    <a:pt x="386703" y="75966"/>
                  </a:lnTo>
                  <a:lnTo>
                    <a:pt x="392307" y="74095"/>
                  </a:lnTo>
                  <a:lnTo>
                    <a:pt x="397911" y="72259"/>
                  </a:lnTo>
                  <a:lnTo>
                    <a:pt x="403516" y="70457"/>
                  </a:lnTo>
                  <a:lnTo>
                    <a:pt x="409120" y="68686"/>
                  </a:lnTo>
                  <a:lnTo>
                    <a:pt x="414725" y="66945"/>
                  </a:lnTo>
                  <a:lnTo>
                    <a:pt x="420329" y="65233"/>
                  </a:lnTo>
                  <a:lnTo>
                    <a:pt x="425933" y="63548"/>
                  </a:lnTo>
                  <a:lnTo>
                    <a:pt x="431538" y="61889"/>
                  </a:lnTo>
                  <a:lnTo>
                    <a:pt x="437142" y="60255"/>
                  </a:lnTo>
                  <a:lnTo>
                    <a:pt x="442747" y="58645"/>
                  </a:lnTo>
                  <a:lnTo>
                    <a:pt x="448351" y="57057"/>
                  </a:lnTo>
                  <a:lnTo>
                    <a:pt x="453955" y="55491"/>
                  </a:lnTo>
                  <a:lnTo>
                    <a:pt x="459560" y="53945"/>
                  </a:lnTo>
                  <a:lnTo>
                    <a:pt x="465164" y="52419"/>
                  </a:lnTo>
                  <a:lnTo>
                    <a:pt x="470769" y="50913"/>
                  </a:lnTo>
                  <a:lnTo>
                    <a:pt x="476373" y="49424"/>
                  </a:lnTo>
                  <a:lnTo>
                    <a:pt x="481977" y="47954"/>
                  </a:lnTo>
                  <a:lnTo>
                    <a:pt x="487582" y="46501"/>
                  </a:lnTo>
                  <a:lnTo>
                    <a:pt x="493186" y="45064"/>
                  </a:lnTo>
                  <a:lnTo>
                    <a:pt x="498790" y="43644"/>
                  </a:lnTo>
                  <a:lnTo>
                    <a:pt x="504395" y="42239"/>
                  </a:lnTo>
                  <a:lnTo>
                    <a:pt x="509999" y="40850"/>
                  </a:lnTo>
                  <a:lnTo>
                    <a:pt x="515604" y="39477"/>
                  </a:lnTo>
                  <a:lnTo>
                    <a:pt x="521208" y="38118"/>
                  </a:lnTo>
                  <a:lnTo>
                    <a:pt x="526812" y="36774"/>
                  </a:lnTo>
                  <a:lnTo>
                    <a:pt x="532417" y="35444"/>
                  </a:lnTo>
                  <a:lnTo>
                    <a:pt x="538021" y="34130"/>
                  </a:lnTo>
                  <a:lnTo>
                    <a:pt x="543626" y="32829"/>
                  </a:lnTo>
                  <a:lnTo>
                    <a:pt x="549230" y="31544"/>
                  </a:lnTo>
                  <a:lnTo>
                    <a:pt x="554834" y="30273"/>
                  </a:lnTo>
                  <a:lnTo>
                    <a:pt x="560439" y="29017"/>
                  </a:lnTo>
                  <a:lnTo>
                    <a:pt x="566043" y="27776"/>
                  </a:lnTo>
                  <a:lnTo>
                    <a:pt x="571648" y="26551"/>
                  </a:lnTo>
                  <a:lnTo>
                    <a:pt x="577252" y="25341"/>
                  </a:lnTo>
                  <a:lnTo>
                    <a:pt x="582856" y="24147"/>
                  </a:lnTo>
                  <a:lnTo>
                    <a:pt x="588461" y="22970"/>
                  </a:lnTo>
                  <a:lnTo>
                    <a:pt x="594065" y="21810"/>
                  </a:lnTo>
                  <a:lnTo>
                    <a:pt x="599670" y="20667"/>
                  </a:lnTo>
                  <a:lnTo>
                    <a:pt x="605274" y="19543"/>
                  </a:lnTo>
                  <a:lnTo>
                    <a:pt x="610878" y="18437"/>
                  </a:lnTo>
                  <a:lnTo>
                    <a:pt x="616483" y="17351"/>
                  </a:lnTo>
                  <a:lnTo>
                    <a:pt x="622087" y="16286"/>
                  </a:lnTo>
                  <a:lnTo>
                    <a:pt x="627692" y="15242"/>
                  </a:lnTo>
                  <a:lnTo>
                    <a:pt x="633296" y="14220"/>
                  </a:lnTo>
                  <a:lnTo>
                    <a:pt x="638900" y="13221"/>
                  </a:lnTo>
                  <a:lnTo>
                    <a:pt x="644505" y="12247"/>
                  </a:lnTo>
                  <a:lnTo>
                    <a:pt x="650109" y="11298"/>
                  </a:lnTo>
                  <a:lnTo>
                    <a:pt x="655713" y="10376"/>
                  </a:lnTo>
                  <a:lnTo>
                    <a:pt x="661318" y="9482"/>
                  </a:lnTo>
                  <a:lnTo>
                    <a:pt x="666922" y="8618"/>
                  </a:lnTo>
                  <a:lnTo>
                    <a:pt x="672527" y="7784"/>
                  </a:lnTo>
                  <a:lnTo>
                    <a:pt x="678131" y="6982"/>
                  </a:lnTo>
                  <a:lnTo>
                    <a:pt x="683735" y="6215"/>
                  </a:lnTo>
                  <a:lnTo>
                    <a:pt x="689340" y="5482"/>
                  </a:lnTo>
                  <a:lnTo>
                    <a:pt x="694944" y="4787"/>
                  </a:lnTo>
                  <a:lnTo>
                    <a:pt x="700549" y="4131"/>
                  </a:lnTo>
                  <a:lnTo>
                    <a:pt x="706153" y="3515"/>
                  </a:lnTo>
                  <a:lnTo>
                    <a:pt x="711757" y="2942"/>
                  </a:lnTo>
                  <a:lnTo>
                    <a:pt x="717362" y="2414"/>
                  </a:lnTo>
                  <a:lnTo>
                    <a:pt x="722966" y="1932"/>
                  </a:lnTo>
                  <a:lnTo>
                    <a:pt x="728571" y="1498"/>
                  </a:lnTo>
                  <a:lnTo>
                    <a:pt x="734175" y="1115"/>
                  </a:lnTo>
                  <a:lnTo>
                    <a:pt x="739779" y="785"/>
                  </a:lnTo>
                  <a:lnTo>
                    <a:pt x="745384" y="509"/>
                  </a:lnTo>
                  <a:lnTo>
                    <a:pt x="750988" y="291"/>
                  </a:lnTo>
                  <a:lnTo>
                    <a:pt x="756593" y="132"/>
                  </a:lnTo>
                  <a:lnTo>
                    <a:pt x="762197" y="34"/>
                  </a:lnTo>
                  <a:lnTo>
                    <a:pt x="767801" y="0"/>
                  </a:lnTo>
                  <a:lnTo>
                    <a:pt x="773406" y="31"/>
                  </a:lnTo>
                  <a:lnTo>
                    <a:pt x="779010" y="131"/>
                  </a:lnTo>
                  <a:lnTo>
                    <a:pt x="784615" y="301"/>
                  </a:lnTo>
                  <a:lnTo>
                    <a:pt x="790219" y="543"/>
                  </a:lnTo>
                  <a:lnTo>
                    <a:pt x="795823" y="860"/>
                  </a:lnTo>
                  <a:lnTo>
                    <a:pt x="801428" y="1254"/>
                  </a:lnTo>
                  <a:lnTo>
                    <a:pt x="807032" y="1726"/>
                  </a:lnTo>
                  <a:lnTo>
                    <a:pt x="812636" y="2279"/>
                  </a:lnTo>
                  <a:lnTo>
                    <a:pt x="818241" y="2915"/>
                  </a:lnTo>
                  <a:lnTo>
                    <a:pt x="823845" y="3635"/>
                  </a:lnTo>
                  <a:lnTo>
                    <a:pt x="829450" y="4441"/>
                  </a:lnTo>
                  <a:lnTo>
                    <a:pt x="835054" y="5335"/>
                  </a:lnTo>
                  <a:lnTo>
                    <a:pt x="840658" y="6318"/>
                  </a:lnTo>
                  <a:lnTo>
                    <a:pt x="846263" y="7392"/>
                  </a:lnTo>
                  <a:lnTo>
                    <a:pt x="851867" y="8557"/>
                  </a:lnTo>
                  <a:lnTo>
                    <a:pt x="857472" y="9816"/>
                  </a:lnTo>
                  <a:lnTo>
                    <a:pt x="863076" y="11167"/>
                  </a:lnTo>
                  <a:lnTo>
                    <a:pt x="868680" y="12614"/>
                  </a:lnTo>
                  <a:lnTo>
                    <a:pt x="874285" y="14155"/>
                  </a:lnTo>
                  <a:lnTo>
                    <a:pt x="879889" y="15791"/>
                  </a:lnTo>
                  <a:lnTo>
                    <a:pt x="885494" y="17522"/>
                  </a:lnTo>
                  <a:lnTo>
                    <a:pt x="891098" y="19349"/>
                  </a:lnTo>
                  <a:lnTo>
                    <a:pt x="896702" y="21271"/>
                  </a:lnTo>
                  <a:lnTo>
                    <a:pt x="902307" y="23287"/>
                  </a:lnTo>
                  <a:lnTo>
                    <a:pt x="907911" y="25397"/>
                  </a:lnTo>
                  <a:lnTo>
                    <a:pt x="913516" y="27599"/>
                  </a:lnTo>
                  <a:lnTo>
                    <a:pt x="919120" y="29893"/>
                  </a:lnTo>
                  <a:lnTo>
                    <a:pt x="924724" y="32277"/>
                  </a:lnTo>
                  <a:lnTo>
                    <a:pt x="930329" y="34750"/>
                  </a:lnTo>
                  <a:lnTo>
                    <a:pt x="935933" y="37309"/>
                  </a:lnTo>
                  <a:lnTo>
                    <a:pt x="941538" y="39953"/>
                  </a:lnTo>
                  <a:lnTo>
                    <a:pt x="947142" y="42679"/>
                  </a:lnTo>
                  <a:lnTo>
                    <a:pt x="952746" y="45484"/>
                  </a:lnTo>
                  <a:lnTo>
                    <a:pt x="958351" y="48367"/>
                  </a:lnTo>
                  <a:lnTo>
                    <a:pt x="963955" y="51324"/>
                  </a:lnTo>
                  <a:lnTo>
                    <a:pt x="969559" y="54351"/>
                  </a:lnTo>
                  <a:lnTo>
                    <a:pt x="975164" y="57447"/>
                  </a:lnTo>
                  <a:lnTo>
                    <a:pt x="980768" y="60606"/>
                  </a:lnTo>
                  <a:lnTo>
                    <a:pt x="986373" y="63826"/>
                  </a:lnTo>
                  <a:lnTo>
                    <a:pt x="991977" y="67104"/>
                  </a:lnTo>
                  <a:lnTo>
                    <a:pt x="997581" y="70434"/>
                  </a:lnTo>
                  <a:lnTo>
                    <a:pt x="1003186" y="73814"/>
                  </a:lnTo>
                  <a:lnTo>
                    <a:pt x="1008790" y="77238"/>
                  </a:lnTo>
                  <a:lnTo>
                    <a:pt x="1014395" y="80704"/>
                  </a:lnTo>
                  <a:lnTo>
                    <a:pt x="1019999" y="84206"/>
                  </a:lnTo>
                  <a:lnTo>
                    <a:pt x="1025603" y="87741"/>
                  </a:lnTo>
                  <a:lnTo>
                    <a:pt x="1031208" y="91305"/>
                  </a:lnTo>
                  <a:lnTo>
                    <a:pt x="1036812" y="94892"/>
                  </a:lnTo>
                  <a:lnTo>
                    <a:pt x="1042417" y="98498"/>
                  </a:lnTo>
                  <a:lnTo>
                    <a:pt x="1048021" y="102120"/>
                  </a:lnTo>
                  <a:lnTo>
                    <a:pt x="1053625" y="105754"/>
                  </a:lnTo>
                  <a:lnTo>
                    <a:pt x="1059230" y="109393"/>
                  </a:lnTo>
                  <a:lnTo>
                    <a:pt x="1064834" y="113036"/>
                  </a:lnTo>
                  <a:lnTo>
                    <a:pt x="1070439" y="116676"/>
                  </a:lnTo>
                  <a:lnTo>
                    <a:pt x="1076043" y="120311"/>
                  </a:lnTo>
                  <a:lnTo>
                    <a:pt x="1081647" y="123936"/>
                  </a:lnTo>
                  <a:lnTo>
                    <a:pt x="1087252" y="127548"/>
                  </a:lnTo>
                  <a:lnTo>
                    <a:pt x="1092856" y="131142"/>
                  </a:lnTo>
                  <a:lnTo>
                    <a:pt x="1098461" y="134715"/>
                  </a:lnTo>
                  <a:lnTo>
                    <a:pt x="1104065" y="138264"/>
                  </a:lnTo>
                  <a:lnTo>
                    <a:pt x="1109669" y="141784"/>
                  </a:lnTo>
                  <a:lnTo>
                    <a:pt x="1115274" y="145273"/>
                  </a:lnTo>
                  <a:lnTo>
                    <a:pt x="1120878" y="148728"/>
                  </a:lnTo>
                  <a:lnTo>
                    <a:pt x="1126482" y="152145"/>
                  </a:lnTo>
                  <a:lnTo>
                    <a:pt x="1132087" y="155522"/>
                  </a:lnTo>
                  <a:lnTo>
                    <a:pt x="1137691" y="158856"/>
                  </a:lnTo>
                  <a:lnTo>
                    <a:pt x="1143296" y="162145"/>
                  </a:lnTo>
                  <a:lnTo>
                    <a:pt x="1148900" y="165386"/>
                  </a:lnTo>
                  <a:lnTo>
                    <a:pt x="1154504" y="168578"/>
                  </a:lnTo>
                  <a:lnTo>
                    <a:pt x="1160109" y="171718"/>
                  </a:lnTo>
                  <a:lnTo>
                    <a:pt x="1165713" y="174805"/>
                  </a:lnTo>
                  <a:lnTo>
                    <a:pt x="1171318" y="177837"/>
                  </a:lnTo>
                  <a:lnTo>
                    <a:pt x="1176922" y="180814"/>
                  </a:lnTo>
                  <a:lnTo>
                    <a:pt x="1182526" y="183733"/>
                  </a:lnTo>
                  <a:lnTo>
                    <a:pt x="1188131" y="186596"/>
                  </a:lnTo>
                  <a:lnTo>
                    <a:pt x="1193735" y="189400"/>
                  </a:lnTo>
                  <a:lnTo>
                    <a:pt x="1199340" y="192146"/>
                  </a:lnTo>
                  <a:lnTo>
                    <a:pt x="1204944" y="194834"/>
                  </a:lnTo>
                  <a:lnTo>
                    <a:pt x="1210548" y="197465"/>
                  </a:lnTo>
                  <a:lnTo>
                    <a:pt x="1216153" y="200040"/>
                  </a:lnTo>
                  <a:lnTo>
                    <a:pt x="1221757" y="202563"/>
                  </a:lnTo>
                  <a:lnTo>
                    <a:pt x="1227362" y="205038"/>
                  </a:lnTo>
                  <a:lnTo>
                    <a:pt x="1232966" y="207467"/>
                  </a:lnTo>
                  <a:lnTo>
                    <a:pt x="1238570" y="209856"/>
                  </a:lnTo>
                  <a:lnTo>
                    <a:pt x="1244175" y="212208"/>
                  </a:lnTo>
                  <a:lnTo>
                    <a:pt x="1249779" y="214528"/>
                  </a:lnTo>
                  <a:lnTo>
                    <a:pt x="1255384" y="216821"/>
                  </a:lnTo>
                  <a:lnTo>
                    <a:pt x="1260988" y="219093"/>
                  </a:lnTo>
                  <a:lnTo>
                    <a:pt x="1266592" y="221350"/>
                  </a:lnTo>
                  <a:lnTo>
                    <a:pt x="1272197" y="223598"/>
                  </a:lnTo>
                  <a:lnTo>
                    <a:pt x="1277801" y="225843"/>
                  </a:lnTo>
                  <a:lnTo>
                    <a:pt x="1283406" y="228094"/>
                  </a:lnTo>
                  <a:lnTo>
                    <a:pt x="1289010" y="230357"/>
                  </a:lnTo>
                  <a:lnTo>
                    <a:pt x="1294614" y="232640"/>
                  </a:lnTo>
                  <a:lnTo>
                    <a:pt x="1300219" y="234953"/>
                  </a:lnTo>
                  <a:lnTo>
                    <a:pt x="1305823" y="237303"/>
                  </a:lnTo>
                  <a:lnTo>
                    <a:pt x="1311427" y="239701"/>
                  </a:lnTo>
                  <a:lnTo>
                    <a:pt x="1317032" y="242156"/>
                  </a:lnTo>
                  <a:lnTo>
                    <a:pt x="1322636" y="244677"/>
                  </a:lnTo>
                  <a:lnTo>
                    <a:pt x="1328241" y="247277"/>
                  </a:lnTo>
                  <a:lnTo>
                    <a:pt x="1333845" y="249964"/>
                  </a:lnTo>
                  <a:lnTo>
                    <a:pt x="1339449" y="252751"/>
                  </a:lnTo>
                  <a:lnTo>
                    <a:pt x="1345054" y="255648"/>
                  </a:lnTo>
                  <a:lnTo>
                    <a:pt x="1350658" y="258666"/>
                  </a:lnTo>
                  <a:lnTo>
                    <a:pt x="1356263" y="261817"/>
                  </a:lnTo>
                  <a:lnTo>
                    <a:pt x="1361867" y="265111"/>
                  </a:lnTo>
                  <a:lnTo>
                    <a:pt x="1367471" y="268559"/>
                  </a:lnTo>
                  <a:lnTo>
                    <a:pt x="1373076" y="272172"/>
                  </a:lnTo>
                  <a:lnTo>
                    <a:pt x="1378680" y="275959"/>
                  </a:lnTo>
                  <a:lnTo>
                    <a:pt x="1384285" y="279929"/>
                  </a:lnTo>
                  <a:lnTo>
                    <a:pt x="1389889" y="284090"/>
                  </a:lnTo>
                  <a:lnTo>
                    <a:pt x="1395493" y="288450"/>
                  </a:lnTo>
                  <a:lnTo>
                    <a:pt x="1401098" y="293014"/>
                  </a:lnTo>
                  <a:lnTo>
                    <a:pt x="1406702" y="297786"/>
                  </a:lnTo>
                  <a:lnTo>
                    <a:pt x="1412307" y="302771"/>
                  </a:lnTo>
                  <a:lnTo>
                    <a:pt x="1417911" y="307968"/>
                  </a:lnTo>
                  <a:lnTo>
                    <a:pt x="1423515" y="313378"/>
                  </a:lnTo>
                  <a:lnTo>
                    <a:pt x="1429120" y="318997"/>
                  </a:lnTo>
                  <a:lnTo>
                    <a:pt x="1434724" y="324822"/>
                  </a:lnTo>
                  <a:lnTo>
                    <a:pt x="1440329" y="330844"/>
                  </a:lnTo>
                  <a:lnTo>
                    <a:pt x="1445933" y="337056"/>
                  </a:lnTo>
                  <a:lnTo>
                    <a:pt x="1451537" y="343447"/>
                  </a:lnTo>
                  <a:lnTo>
                    <a:pt x="1457142" y="350003"/>
                  </a:lnTo>
                  <a:lnTo>
                    <a:pt x="1462746" y="356710"/>
                  </a:lnTo>
                  <a:lnTo>
                    <a:pt x="1468350" y="363550"/>
                  </a:lnTo>
                  <a:lnTo>
                    <a:pt x="1473955" y="370507"/>
                  </a:lnTo>
                  <a:lnTo>
                    <a:pt x="1479559" y="377560"/>
                  </a:lnTo>
                  <a:lnTo>
                    <a:pt x="1485164" y="384689"/>
                  </a:lnTo>
                  <a:lnTo>
                    <a:pt x="1490768" y="391871"/>
                  </a:lnTo>
                  <a:lnTo>
                    <a:pt x="1496372" y="399086"/>
                  </a:lnTo>
                  <a:lnTo>
                    <a:pt x="1501977" y="406311"/>
                  </a:lnTo>
                  <a:lnTo>
                    <a:pt x="1507581" y="413524"/>
                  </a:lnTo>
                  <a:lnTo>
                    <a:pt x="1513186" y="420703"/>
                  </a:lnTo>
                  <a:lnTo>
                    <a:pt x="1518790" y="427827"/>
                  </a:lnTo>
                  <a:lnTo>
                    <a:pt x="1524394" y="434876"/>
                  </a:lnTo>
                  <a:lnTo>
                    <a:pt x="1529999" y="441829"/>
                  </a:lnTo>
                  <a:lnTo>
                    <a:pt x="1535603" y="448671"/>
                  </a:lnTo>
                  <a:lnTo>
                    <a:pt x="1541208" y="455383"/>
                  </a:lnTo>
                  <a:lnTo>
                    <a:pt x="1546812" y="461951"/>
                  </a:lnTo>
                  <a:lnTo>
                    <a:pt x="1552416" y="468362"/>
                  </a:lnTo>
                  <a:lnTo>
                    <a:pt x="1558021" y="474604"/>
                  </a:lnTo>
                  <a:lnTo>
                    <a:pt x="1563625" y="480667"/>
                  </a:lnTo>
                  <a:lnTo>
                    <a:pt x="1569230" y="486543"/>
                  </a:lnTo>
                  <a:lnTo>
                    <a:pt x="1574834" y="492225"/>
                  </a:lnTo>
                  <a:lnTo>
                    <a:pt x="1580438" y="497709"/>
                  </a:lnTo>
                  <a:lnTo>
                    <a:pt x="1586043" y="502990"/>
                  </a:lnTo>
                  <a:lnTo>
                    <a:pt x="1591647" y="508066"/>
                  </a:lnTo>
                  <a:lnTo>
                    <a:pt x="1597252" y="512937"/>
                  </a:lnTo>
                  <a:lnTo>
                    <a:pt x="1602856" y="517603"/>
                  </a:lnTo>
                  <a:lnTo>
                    <a:pt x="1608460" y="522065"/>
                  </a:lnTo>
                  <a:lnTo>
                    <a:pt x="1614065" y="526326"/>
                  </a:lnTo>
                  <a:lnTo>
                    <a:pt x="1619669" y="530389"/>
                  </a:lnTo>
                  <a:lnTo>
                    <a:pt x="1625273" y="534257"/>
                  </a:lnTo>
                  <a:lnTo>
                    <a:pt x="1630878" y="537935"/>
                  </a:lnTo>
                  <a:lnTo>
                    <a:pt x="1636482" y="541428"/>
                  </a:lnTo>
                  <a:lnTo>
                    <a:pt x="1642087" y="544740"/>
                  </a:lnTo>
                  <a:lnTo>
                    <a:pt x="1647691" y="547876"/>
                  </a:lnTo>
                  <a:lnTo>
                    <a:pt x="1653295" y="550841"/>
                  </a:lnTo>
                  <a:lnTo>
                    <a:pt x="1658900" y="553642"/>
                  </a:lnTo>
                  <a:lnTo>
                    <a:pt x="1664504" y="556284"/>
                  </a:lnTo>
                  <a:lnTo>
                    <a:pt x="1670109" y="558772"/>
                  </a:lnTo>
                  <a:lnTo>
                    <a:pt x="1675713" y="561114"/>
                  </a:lnTo>
                  <a:lnTo>
                    <a:pt x="1681317" y="563316"/>
                  </a:lnTo>
                  <a:lnTo>
                    <a:pt x="1686922" y="565385"/>
                  </a:lnTo>
                  <a:lnTo>
                    <a:pt x="1692526" y="567326"/>
                  </a:lnTo>
                  <a:lnTo>
                    <a:pt x="1698131" y="569146"/>
                  </a:lnTo>
                  <a:lnTo>
                    <a:pt x="1703735" y="570851"/>
                  </a:lnTo>
                  <a:lnTo>
                    <a:pt x="1709339" y="572447"/>
                  </a:lnTo>
                  <a:lnTo>
                    <a:pt x="1714944" y="573941"/>
                  </a:lnTo>
                  <a:lnTo>
                    <a:pt x="1720548" y="575338"/>
                  </a:lnTo>
                  <a:lnTo>
                    <a:pt x="1726153" y="576643"/>
                  </a:lnTo>
                  <a:lnTo>
                    <a:pt x="1731757" y="577862"/>
                  </a:lnTo>
                  <a:lnTo>
                    <a:pt x="1737361" y="579000"/>
                  </a:lnTo>
                  <a:lnTo>
                    <a:pt x="1742966" y="580062"/>
                  </a:lnTo>
                  <a:lnTo>
                    <a:pt x="1748570" y="581052"/>
                  </a:lnTo>
                  <a:lnTo>
                    <a:pt x="1754175" y="581975"/>
                  </a:lnTo>
                  <a:lnTo>
                    <a:pt x="1759779" y="582835"/>
                  </a:lnTo>
                  <a:lnTo>
                    <a:pt x="1765383" y="583637"/>
                  </a:lnTo>
                  <a:lnTo>
                    <a:pt x="1770988" y="584383"/>
                  </a:lnTo>
                  <a:lnTo>
                    <a:pt x="1776592" y="585078"/>
                  </a:lnTo>
                  <a:lnTo>
                    <a:pt x="1782196" y="585724"/>
                  </a:lnTo>
                  <a:lnTo>
                    <a:pt x="1787801" y="586326"/>
                  </a:lnTo>
                  <a:lnTo>
                    <a:pt x="1793405" y="586885"/>
                  </a:lnTo>
                  <a:lnTo>
                    <a:pt x="1799010" y="587405"/>
                  </a:lnTo>
                  <a:lnTo>
                    <a:pt x="1804614" y="587889"/>
                  </a:lnTo>
                  <a:lnTo>
                    <a:pt x="1810218" y="588339"/>
                  </a:lnTo>
                  <a:lnTo>
                    <a:pt x="1815823" y="588757"/>
                  </a:lnTo>
                  <a:lnTo>
                    <a:pt x="1821427" y="589145"/>
                  </a:lnTo>
                  <a:lnTo>
                    <a:pt x="1827032" y="589506"/>
                  </a:lnTo>
                  <a:lnTo>
                    <a:pt x="1832636" y="589842"/>
                  </a:lnTo>
                  <a:lnTo>
                    <a:pt x="1838240" y="590153"/>
                  </a:lnTo>
                  <a:lnTo>
                    <a:pt x="1843845" y="590442"/>
                  </a:lnTo>
                  <a:lnTo>
                    <a:pt x="1849449" y="590711"/>
                  </a:lnTo>
                  <a:lnTo>
                    <a:pt x="1855054" y="590960"/>
                  </a:lnTo>
                  <a:lnTo>
                    <a:pt x="1860658" y="591192"/>
                  </a:lnTo>
                  <a:lnTo>
                    <a:pt x="1866262" y="591407"/>
                  </a:lnTo>
                  <a:lnTo>
                    <a:pt x="1871867" y="591606"/>
                  </a:lnTo>
                  <a:lnTo>
                    <a:pt x="1877471" y="591791"/>
                  </a:lnTo>
                  <a:lnTo>
                    <a:pt x="1883076" y="591963"/>
                  </a:lnTo>
                  <a:lnTo>
                    <a:pt x="1883076" y="594167"/>
                  </a:lnTo>
                  <a:lnTo>
                    <a:pt x="1877471" y="594167"/>
                  </a:lnTo>
                  <a:lnTo>
                    <a:pt x="1871867" y="594167"/>
                  </a:lnTo>
                  <a:lnTo>
                    <a:pt x="1866262" y="594167"/>
                  </a:lnTo>
                  <a:lnTo>
                    <a:pt x="1860658" y="594167"/>
                  </a:lnTo>
                  <a:lnTo>
                    <a:pt x="1855054" y="594167"/>
                  </a:lnTo>
                  <a:lnTo>
                    <a:pt x="1849449" y="594167"/>
                  </a:lnTo>
                  <a:lnTo>
                    <a:pt x="1843845" y="594167"/>
                  </a:lnTo>
                  <a:lnTo>
                    <a:pt x="1838240" y="594167"/>
                  </a:lnTo>
                  <a:lnTo>
                    <a:pt x="1832636" y="594167"/>
                  </a:lnTo>
                  <a:lnTo>
                    <a:pt x="1827032" y="594167"/>
                  </a:lnTo>
                  <a:lnTo>
                    <a:pt x="1821427" y="594167"/>
                  </a:lnTo>
                  <a:lnTo>
                    <a:pt x="1815823" y="594167"/>
                  </a:lnTo>
                  <a:lnTo>
                    <a:pt x="1810218" y="594167"/>
                  </a:lnTo>
                  <a:lnTo>
                    <a:pt x="1804614" y="594167"/>
                  </a:lnTo>
                  <a:lnTo>
                    <a:pt x="1799010" y="594167"/>
                  </a:lnTo>
                  <a:lnTo>
                    <a:pt x="1793405" y="594167"/>
                  </a:lnTo>
                  <a:lnTo>
                    <a:pt x="1787801" y="594167"/>
                  </a:lnTo>
                  <a:lnTo>
                    <a:pt x="1782196" y="594167"/>
                  </a:lnTo>
                  <a:lnTo>
                    <a:pt x="1776592" y="594167"/>
                  </a:lnTo>
                  <a:lnTo>
                    <a:pt x="1770988" y="594167"/>
                  </a:lnTo>
                  <a:lnTo>
                    <a:pt x="1765383" y="594167"/>
                  </a:lnTo>
                  <a:lnTo>
                    <a:pt x="1759779" y="594167"/>
                  </a:lnTo>
                  <a:lnTo>
                    <a:pt x="1754175" y="594167"/>
                  </a:lnTo>
                  <a:lnTo>
                    <a:pt x="1748570" y="594167"/>
                  </a:lnTo>
                  <a:lnTo>
                    <a:pt x="1742966" y="594167"/>
                  </a:lnTo>
                  <a:lnTo>
                    <a:pt x="1737361" y="594167"/>
                  </a:lnTo>
                  <a:lnTo>
                    <a:pt x="1731757" y="594167"/>
                  </a:lnTo>
                  <a:lnTo>
                    <a:pt x="1726153" y="594167"/>
                  </a:lnTo>
                  <a:lnTo>
                    <a:pt x="1720548" y="594167"/>
                  </a:lnTo>
                  <a:lnTo>
                    <a:pt x="1714944" y="594167"/>
                  </a:lnTo>
                  <a:lnTo>
                    <a:pt x="1709339" y="594167"/>
                  </a:lnTo>
                  <a:lnTo>
                    <a:pt x="1703735" y="594167"/>
                  </a:lnTo>
                  <a:lnTo>
                    <a:pt x="1698131" y="594167"/>
                  </a:lnTo>
                  <a:lnTo>
                    <a:pt x="1692526" y="594167"/>
                  </a:lnTo>
                  <a:lnTo>
                    <a:pt x="1686922" y="594167"/>
                  </a:lnTo>
                  <a:lnTo>
                    <a:pt x="1681317" y="594167"/>
                  </a:lnTo>
                  <a:lnTo>
                    <a:pt x="1675713" y="594167"/>
                  </a:lnTo>
                  <a:lnTo>
                    <a:pt x="1670109" y="594167"/>
                  </a:lnTo>
                  <a:lnTo>
                    <a:pt x="1664504" y="594167"/>
                  </a:lnTo>
                  <a:lnTo>
                    <a:pt x="1658900" y="594167"/>
                  </a:lnTo>
                  <a:lnTo>
                    <a:pt x="1653295" y="594167"/>
                  </a:lnTo>
                  <a:lnTo>
                    <a:pt x="1647691" y="594167"/>
                  </a:lnTo>
                  <a:lnTo>
                    <a:pt x="1642087" y="594167"/>
                  </a:lnTo>
                  <a:lnTo>
                    <a:pt x="1636482" y="594167"/>
                  </a:lnTo>
                  <a:lnTo>
                    <a:pt x="1630878" y="594167"/>
                  </a:lnTo>
                  <a:lnTo>
                    <a:pt x="1625273" y="594167"/>
                  </a:lnTo>
                  <a:lnTo>
                    <a:pt x="1619669" y="594167"/>
                  </a:lnTo>
                  <a:lnTo>
                    <a:pt x="1614065" y="594167"/>
                  </a:lnTo>
                  <a:lnTo>
                    <a:pt x="1608460" y="594167"/>
                  </a:lnTo>
                  <a:lnTo>
                    <a:pt x="1602856" y="594167"/>
                  </a:lnTo>
                  <a:lnTo>
                    <a:pt x="1597252" y="594167"/>
                  </a:lnTo>
                  <a:lnTo>
                    <a:pt x="1591647" y="594167"/>
                  </a:lnTo>
                  <a:lnTo>
                    <a:pt x="1586043" y="594167"/>
                  </a:lnTo>
                  <a:lnTo>
                    <a:pt x="1580438" y="594167"/>
                  </a:lnTo>
                  <a:lnTo>
                    <a:pt x="1574834" y="594167"/>
                  </a:lnTo>
                  <a:lnTo>
                    <a:pt x="1569230" y="594167"/>
                  </a:lnTo>
                  <a:lnTo>
                    <a:pt x="1563625" y="594167"/>
                  </a:lnTo>
                  <a:lnTo>
                    <a:pt x="1558021" y="594167"/>
                  </a:lnTo>
                  <a:lnTo>
                    <a:pt x="1552416" y="594167"/>
                  </a:lnTo>
                  <a:lnTo>
                    <a:pt x="1546812" y="594167"/>
                  </a:lnTo>
                  <a:lnTo>
                    <a:pt x="1541208" y="594167"/>
                  </a:lnTo>
                  <a:lnTo>
                    <a:pt x="1535603" y="594167"/>
                  </a:lnTo>
                  <a:lnTo>
                    <a:pt x="1529999" y="594167"/>
                  </a:lnTo>
                  <a:lnTo>
                    <a:pt x="1524394" y="594167"/>
                  </a:lnTo>
                  <a:lnTo>
                    <a:pt x="1518790" y="594167"/>
                  </a:lnTo>
                  <a:lnTo>
                    <a:pt x="1513186" y="594167"/>
                  </a:lnTo>
                  <a:lnTo>
                    <a:pt x="1507581" y="594167"/>
                  </a:lnTo>
                  <a:lnTo>
                    <a:pt x="1501977" y="594167"/>
                  </a:lnTo>
                  <a:lnTo>
                    <a:pt x="1496372" y="594167"/>
                  </a:lnTo>
                  <a:lnTo>
                    <a:pt x="1490768" y="594167"/>
                  </a:lnTo>
                  <a:lnTo>
                    <a:pt x="1485164" y="594167"/>
                  </a:lnTo>
                  <a:lnTo>
                    <a:pt x="1479559" y="594167"/>
                  </a:lnTo>
                  <a:lnTo>
                    <a:pt x="1473955" y="594167"/>
                  </a:lnTo>
                  <a:lnTo>
                    <a:pt x="1468350" y="594167"/>
                  </a:lnTo>
                  <a:lnTo>
                    <a:pt x="1462746" y="594167"/>
                  </a:lnTo>
                  <a:lnTo>
                    <a:pt x="1457142" y="594167"/>
                  </a:lnTo>
                  <a:lnTo>
                    <a:pt x="1451537" y="594167"/>
                  </a:lnTo>
                  <a:lnTo>
                    <a:pt x="1445933" y="594167"/>
                  </a:lnTo>
                  <a:lnTo>
                    <a:pt x="1440329" y="594167"/>
                  </a:lnTo>
                  <a:lnTo>
                    <a:pt x="1434724" y="594167"/>
                  </a:lnTo>
                  <a:lnTo>
                    <a:pt x="1429120" y="594167"/>
                  </a:lnTo>
                  <a:lnTo>
                    <a:pt x="1423515" y="594167"/>
                  </a:lnTo>
                  <a:lnTo>
                    <a:pt x="1417911" y="594167"/>
                  </a:lnTo>
                  <a:lnTo>
                    <a:pt x="1412307" y="594167"/>
                  </a:lnTo>
                  <a:lnTo>
                    <a:pt x="1406702" y="594167"/>
                  </a:lnTo>
                  <a:lnTo>
                    <a:pt x="1401098" y="594167"/>
                  </a:lnTo>
                  <a:lnTo>
                    <a:pt x="1395493" y="594167"/>
                  </a:lnTo>
                  <a:lnTo>
                    <a:pt x="1389889" y="594167"/>
                  </a:lnTo>
                  <a:lnTo>
                    <a:pt x="1384285" y="594167"/>
                  </a:lnTo>
                  <a:lnTo>
                    <a:pt x="1378680" y="594167"/>
                  </a:lnTo>
                  <a:lnTo>
                    <a:pt x="1373076" y="594167"/>
                  </a:lnTo>
                  <a:lnTo>
                    <a:pt x="1367471" y="594167"/>
                  </a:lnTo>
                  <a:lnTo>
                    <a:pt x="1361867" y="594167"/>
                  </a:lnTo>
                  <a:lnTo>
                    <a:pt x="1356263" y="594167"/>
                  </a:lnTo>
                  <a:lnTo>
                    <a:pt x="1350658" y="594167"/>
                  </a:lnTo>
                  <a:lnTo>
                    <a:pt x="1345054" y="594167"/>
                  </a:lnTo>
                  <a:lnTo>
                    <a:pt x="1339449" y="594167"/>
                  </a:lnTo>
                  <a:lnTo>
                    <a:pt x="1333845" y="594167"/>
                  </a:lnTo>
                  <a:lnTo>
                    <a:pt x="1328241" y="594167"/>
                  </a:lnTo>
                  <a:lnTo>
                    <a:pt x="1322636" y="594167"/>
                  </a:lnTo>
                  <a:lnTo>
                    <a:pt x="1317032" y="594167"/>
                  </a:lnTo>
                  <a:lnTo>
                    <a:pt x="1311427" y="594167"/>
                  </a:lnTo>
                  <a:lnTo>
                    <a:pt x="1305823" y="594167"/>
                  </a:lnTo>
                  <a:lnTo>
                    <a:pt x="1300219" y="594167"/>
                  </a:lnTo>
                  <a:lnTo>
                    <a:pt x="1294614" y="594167"/>
                  </a:lnTo>
                  <a:lnTo>
                    <a:pt x="1289010" y="594167"/>
                  </a:lnTo>
                  <a:lnTo>
                    <a:pt x="1283406" y="594167"/>
                  </a:lnTo>
                  <a:lnTo>
                    <a:pt x="1277801" y="594167"/>
                  </a:lnTo>
                  <a:lnTo>
                    <a:pt x="1272197" y="594167"/>
                  </a:lnTo>
                  <a:lnTo>
                    <a:pt x="1266592" y="594167"/>
                  </a:lnTo>
                  <a:lnTo>
                    <a:pt x="1260988" y="594167"/>
                  </a:lnTo>
                  <a:lnTo>
                    <a:pt x="1255384" y="594167"/>
                  </a:lnTo>
                  <a:lnTo>
                    <a:pt x="1249779" y="594167"/>
                  </a:lnTo>
                  <a:lnTo>
                    <a:pt x="1244175" y="594167"/>
                  </a:lnTo>
                  <a:lnTo>
                    <a:pt x="1238570" y="594167"/>
                  </a:lnTo>
                  <a:lnTo>
                    <a:pt x="1232966" y="594167"/>
                  </a:lnTo>
                  <a:lnTo>
                    <a:pt x="1227362" y="594167"/>
                  </a:lnTo>
                  <a:lnTo>
                    <a:pt x="1221757" y="594167"/>
                  </a:lnTo>
                  <a:lnTo>
                    <a:pt x="1216153" y="594167"/>
                  </a:lnTo>
                  <a:lnTo>
                    <a:pt x="1210548" y="594167"/>
                  </a:lnTo>
                  <a:lnTo>
                    <a:pt x="1204944" y="594167"/>
                  </a:lnTo>
                  <a:lnTo>
                    <a:pt x="1199340" y="594167"/>
                  </a:lnTo>
                  <a:lnTo>
                    <a:pt x="1193735" y="594167"/>
                  </a:lnTo>
                  <a:lnTo>
                    <a:pt x="1188131" y="594167"/>
                  </a:lnTo>
                  <a:lnTo>
                    <a:pt x="1182526" y="594167"/>
                  </a:lnTo>
                  <a:lnTo>
                    <a:pt x="1176922" y="594167"/>
                  </a:lnTo>
                  <a:lnTo>
                    <a:pt x="1171318" y="594167"/>
                  </a:lnTo>
                  <a:lnTo>
                    <a:pt x="1165713" y="594167"/>
                  </a:lnTo>
                  <a:lnTo>
                    <a:pt x="1160109" y="594167"/>
                  </a:lnTo>
                  <a:lnTo>
                    <a:pt x="1154504" y="594167"/>
                  </a:lnTo>
                  <a:lnTo>
                    <a:pt x="1148900" y="594167"/>
                  </a:lnTo>
                  <a:lnTo>
                    <a:pt x="1143296" y="594167"/>
                  </a:lnTo>
                  <a:lnTo>
                    <a:pt x="1137691" y="594167"/>
                  </a:lnTo>
                  <a:lnTo>
                    <a:pt x="1132087" y="594167"/>
                  </a:lnTo>
                  <a:lnTo>
                    <a:pt x="1126482" y="594167"/>
                  </a:lnTo>
                  <a:lnTo>
                    <a:pt x="1120878" y="594167"/>
                  </a:lnTo>
                  <a:lnTo>
                    <a:pt x="1115274" y="594167"/>
                  </a:lnTo>
                  <a:lnTo>
                    <a:pt x="1109669" y="594167"/>
                  </a:lnTo>
                  <a:lnTo>
                    <a:pt x="1104065" y="594167"/>
                  </a:lnTo>
                  <a:lnTo>
                    <a:pt x="1098461" y="594167"/>
                  </a:lnTo>
                  <a:lnTo>
                    <a:pt x="1092856" y="594167"/>
                  </a:lnTo>
                  <a:lnTo>
                    <a:pt x="1087252" y="594167"/>
                  </a:lnTo>
                  <a:lnTo>
                    <a:pt x="1081647" y="594167"/>
                  </a:lnTo>
                  <a:lnTo>
                    <a:pt x="1076043" y="594167"/>
                  </a:lnTo>
                  <a:lnTo>
                    <a:pt x="1070439" y="594167"/>
                  </a:lnTo>
                  <a:lnTo>
                    <a:pt x="1064834" y="594167"/>
                  </a:lnTo>
                  <a:lnTo>
                    <a:pt x="1059230" y="594167"/>
                  </a:lnTo>
                  <a:lnTo>
                    <a:pt x="1053625" y="594167"/>
                  </a:lnTo>
                  <a:lnTo>
                    <a:pt x="1048021" y="594167"/>
                  </a:lnTo>
                  <a:lnTo>
                    <a:pt x="1042417" y="594167"/>
                  </a:lnTo>
                  <a:lnTo>
                    <a:pt x="1036812" y="594167"/>
                  </a:lnTo>
                  <a:lnTo>
                    <a:pt x="1031208" y="594167"/>
                  </a:lnTo>
                  <a:lnTo>
                    <a:pt x="1025603" y="594167"/>
                  </a:lnTo>
                  <a:lnTo>
                    <a:pt x="1019999" y="594167"/>
                  </a:lnTo>
                  <a:lnTo>
                    <a:pt x="1014395" y="594167"/>
                  </a:lnTo>
                  <a:lnTo>
                    <a:pt x="1008790" y="594167"/>
                  </a:lnTo>
                  <a:lnTo>
                    <a:pt x="1003186" y="594167"/>
                  </a:lnTo>
                  <a:lnTo>
                    <a:pt x="997581" y="594167"/>
                  </a:lnTo>
                  <a:lnTo>
                    <a:pt x="991977" y="594167"/>
                  </a:lnTo>
                  <a:lnTo>
                    <a:pt x="986373" y="594167"/>
                  </a:lnTo>
                  <a:lnTo>
                    <a:pt x="980768" y="594167"/>
                  </a:lnTo>
                  <a:lnTo>
                    <a:pt x="975164" y="594167"/>
                  </a:lnTo>
                  <a:lnTo>
                    <a:pt x="969559" y="594167"/>
                  </a:lnTo>
                  <a:lnTo>
                    <a:pt x="963955" y="594167"/>
                  </a:lnTo>
                  <a:lnTo>
                    <a:pt x="958351" y="594167"/>
                  </a:lnTo>
                  <a:lnTo>
                    <a:pt x="952746" y="594167"/>
                  </a:lnTo>
                  <a:lnTo>
                    <a:pt x="947142" y="594167"/>
                  </a:lnTo>
                  <a:lnTo>
                    <a:pt x="941538" y="594167"/>
                  </a:lnTo>
                  <a:lnTo>
                    <a:pt x="935933" y="594167"/>
                  </a:lnTo>
                  <a:lnTo>
                    <a:pt x="930329" y="594167"/>
                  </a:lnTo>
                  <a:lnTo>
                    <a:pt x="924724" y="594167"/>
                  </a:lnTo>
                  <a:lnTo>
                    <a:pt x="919120" y="594167"/>
                  </a:lnTo>
                  <a:lnTo>
                    <a:pt x="913516" y="594167"/>
                  </a:lnTo>
                  <a:lnTo>
                    <a:pt x="907911" y="594167"/>
                  </a:lnTo>
                  <a:lnTo>
                    <a:pt x="902307" y="594167"/>
                  </a:lnTo>
                  <a:lnTo>
                    <a:pt x="896702" y="594167"/>
                  </a:lnTo>
                  <a:lnTo>
                    <a:pt x="891098" y="594167"/>
                  </a:lnTo>
                  <a:lnTo>
                    <a:pt x="885494" y="594167"/>
                  </a:lnTo>
                  <a:lnTo>
                    <a:pt x="879889" y="594167"/>
                  </a:lnTo>
                  <a:lnTo>
                    <a:pt x="874285" y="594167"/>
                  </a:lnTo>
                  <a:lnTo>
                    <a:pt x="868680" y="594167"/>
                  </a:lnTo>
                  <a:lnTo>
                    <a:pt x="863076" y="594167"/>
                  </a:lnTo>
                  <a:lnTo>
                    <a:pt x="857472" y="594167"/>
                  </a:lnTo>
                  <a:lnTo>
                    <a:pt x="851867" y="594167"/>
                  </a:lnTo>
                  <a:lnTo>
                    <a:pt x="846263" y="594167"/>
                  </a:lnTo>
                  <a:lnTo>
                    <a:pt x="840658" y="594167"/>
                  </a:lnTo>
                  <a:lnTo>
                    <a:pt x="835054" y="594167"/>
                  </a:lnTo>
                  <a:lnTo>
                    <a:pt x="829450" y="594167"/>
                  </a:lnTo>
                  <a:lnTo>
                    <a:pt x="823845" y="594167"/>
                  </a:lnTo>
                  <a:lnTo>
                    <a:pt x="818241" y="594167"/>
                  </a:lnTo>
                  <a:lnTo>
                    <a:pt x="812636" y="594167"/>
                  </a:lnTo>
                  <a:lnTo>
                    <a:pt x="807032" y="594167"/>
                  </a:lnTo>
                  <a:lnTo>
                    <a:pt x="801428" y="594167"/>
                  </a:lnTo>
                  <a:lnTo>
                    <a:pt x="795823" y="594167"/>
                  </a:lnTo>
                  <a:lnTo>
                    <a:pt x="790219" y="594167"/>
                  </a:lnTo>
                  <a:lnTo>
                    <a:pt x="784615" y="594167"/>
                  </a:lnTo>
                  <a:lnTo>
                    <a:pt x="779010" y="594167"/>
                  </a:lnTo>
                  <a:lnTo>
                    <a:pt x="773406" y="594167"/>
                  </a:lnTo>
                  <a:lnTo>
                    <a:pt x="767801" y="594167"/>
                  </a:lnTo>
                  <a:lnTo>
                    <a:pt x="762197" y="594167"/>
                  </a:lnTo>
                  <a:lnTo>
                    <a:pt x="756593" y="594167"/>
                  </a:lnTo>
                  <a:lnTo>
                    <a:pt x="750988" y="594167"/>
                  </a:lnTo>
                  <a:lnTo>
                    <a:pt x="745384" y="594167"/>
                  </a:lnTo>
                  <a:lnTo>
                    <a:pt x="739779" y="594167"/>
                  </a:lnTo>
                  <a:lnTo>
                    <a:pt x="734175" y="594167"/>
                  </a:lnTo>
                  <a:lnTo>
                    <a:pt x="728571" y="594167"/>
                  </a:lnTo>
                  <a:lnTo>
                    <a:pt x="722966" y="594167"/>
                  </a:lnTo>
                  <a:lnTo>
                    <a:pt x="717362" y="594167"/>
                  </a:lnTo>
                  <a:lnTo>
                    <a:pt x="711757" y="594167"/>
                  </a:lnTo>
                  <a:lnTo>
                    <a:pt x="706153" y="594167"/>
                  </a:lnTo>
                  <a:lnTo>
                    <a:pt x="700549" y="594167"/>
                  </a:lnTo>
                  <a:lnTo>
                    <a:pt x="694944" y="594167"/>
                  </a:lnTo>
                  <a:lnTo>
                    <a:pt x="689340" y="594167"/>
                  </a:lnTo>
                  <a:lnTo>
                    <a:pt x="683735" y="594167"/>
                  </a:lnTo>
                  <a:lnTo>
                    <a:pt x="678131" y="594167"/>
                  </a:lnTo>
                  <a:lnTo>
                    <a:pt x="672527" y="594167"/>
                  </a:lnTo>
                  <a:lnTo>
                    <a:pt x="666922" y="594167"/>
                  </a:lnTo>
                  <a:lnTo>
                    <a:pt x="661318" y="594167"/>
                  </a:lnTo>
                  <a:lnTo>
                    <a:pt x="655713" y="594167"/>
                  </a:lnTo>
                  <a:lnTo>
                    <a:pt x="650109" y="594167"/>
                  </a:lnTo>
                  <a:lnTo>
                    <a:pt x="644505" y="594167"/>
                  </a:lnTo>
                  <a:lnTo>
                    <a:pt x="638900" y="594167"/>
                  </a:lnTo>
                  <a:lnTo>
                    <a:pt x="633296" y="594167"/>
                  </a:lnTo>
                  <a:lnTo>
                    <a:pt x="627692" y="594167"/>
                  </a:lnTo>
                  <a:lnTo>
                    <a:pt x="622087" y="594167"/>
                  </a:lnTo>
                  <a:lnTo>
                    <a:pt x="616483" y="594167"/>
                  </a:lnTo>
                  <a:lnTo>
                    <a:pt x="610878" y="594167"/>
                  </a:lnTo>
                  <a:lnTo>
                    <a:pt x="605274" y="594167"/>
                  </a:lnTo>
                  <a:lnTo>
                    <a:pt x="599670" y="594167"/>
                  </a:lnTo>
                  <a:lnTo>
                    <a:pt x="594065" y="594167"/>
                  </a:lnTo>
                  <a:lnTo>
                    <a:pt x="588461" y="594167"/>
                  </a:lnTo>
                  <a:lnTo>
                    <a:pt x="582856" y="594167"/>
                  </a:lnTo>
                  <a:lnTo>
                    <a:pt x="577252" y="594167"/>
                  </a:lnTo>
                  <a:lnTo>
                    <a:pt x="571648" y="594167"/>
                  </a:lnTo>
                  <a:lnTo>
                    <a:pt x="566043" y="594167"/>
                  </a:lnTo>
                  <a:lnTo>
                    <a:pt x="560439" y="594167"/>
                  </a:lnTo>
                  <a:lnTo>
                    <a:pt x="554834" y="594167"/>
                  </a:lnTo>
                  <a:lnTo>
                    <a:pt x="549230" y="594167"/>
                  </a:lnTo>
                  <a:lnTo>
                    <a:pt x="543626" y="594167"/>
                  </a:lnTo>
                  <a:lnTo>
                    <a:pt x="538021" y="594167"/>
                  </a:lnTo>
                  <a:lnTo>
                    <a:pt x="532417" y="594167"/>
                  </a:lnTo>
                  <a:lnTo>
                    <a:pt x="526812" y="594167"/>
                  </a:lnTo>
                  <a:lnTo>
                    <a:pt x="521208" y="594167"/>
                  </a:lnTo>
                  <a:lnTo>
                    <a:pt x="515604" y="594167"/>
                  </a:lnTo>
                  <a:lnTo>
                    <a:pt x="509999" y="594167"/>
                  </a:lnTo>
                  <a:lnTo>
                    <a:pt x="504395" y="594167"/>
                  </a:lnTo>
                  <a:lnTo>
                    <a:pt x="498790" y="594167"/>
                  </a:lnTo>
                  <a:lnTo>
                    <a:pt x="493186" y="594167"/>
                  </a:lnTo>
                  <a:lnTo>
                    <a:pt x="487582" y="594167"/>
                  </a:lnTo>
                  <a:lnTo>
                    <a:pt x="481977" y="594167"/>
                  </a:lnTo>
                  <a:lnTo>
                    <a:pt x="476373" y="594167"/>
                  </a:lnTo>
                  <a:lnTo>
                    <a:pt x="470769" y="594167"/>
                  </a:lnTo>
                  <a:lnTo>
                    <a:pt x="465164" y="594167"/>
                  </a:lnTo>
                  <a:lnTo>
                    <a:pt x="459560" y="594167"/>
                  </a:lnTo>
                  <a:lnTo>
                    <a:pt x="453955" y="594167"/>
                  </a:lnTo>
                  <a:lnTo>
                    <a:pt x="448351" y="594167"/>
                  </a:lnTo>
                  <a:lnTo>
                    <a:pt x="442747" y="594167"/>
                  </a:lnTo>
                  <a:lnTo>
                    <a:pt x="437142" y="594167"/>
                  </a:lnTo>
                  <a:lnTo>
                    <a:pt x="431538" y="594167"/>
                  </a:lnTo>
                  <a:lnTo>
                    <a:pt x="425933" y="594167"/>
                  </a:lnTo>
                  <a:lnTo>
                    <a:pt x="420329" y="594167"/>
                  </a:lnTo>
                  <a:lnTo>
                    <a:pt x="414725" y="594167"/>
                  </a:lnTo>
                  <a:lnTo>
                    <a:pt x="409120" y="594167"/>
                  </a:lnTo>
                  <a:lnTo>
                    <a:pt x="403516" y="594167"/>
                  </a:lnTo>
                  <a:lnTo>
                    <a:pt x="397911" y="594167"/>
                  </a:lnTo>
                  <a:lnTo>
                    <a:pt x="392307" y="594167"/>
                  </a:lnTo>
                  <a:lnTo>
                    <a:pt x="386703" y="594167"/>
                  </a:lnTo>
                  <a:lnTo>
                    <a:pt x="381098" y="594167"/>
                  </a:lnTo>
                  <a:lnTo>
                    <a:pt x="375494" y="594167"/>
                  </a:lnTo>
                  <a:lnTo>
                    <a:pt x="369889" y="594167"/>
                  </a:lnTo>
                  <a:lnTo>
                    <a:pt x="364285" y="594167"/>
                  </a:lnTo>
                  <a:lnTo>
                    <a:pt x="358681" y="594167"/>
                  </a:lnTo>
                  <a:lnTo>
                    <a:pt x="353076" y="594167"/>
                  </a:lnTo>
                  <a:lnTo>
                    <a:pt x="347472" y="594167"/>
                  </a:lnTo>
                  <a:lnTo>
                    <a:pt x="341867" y="594167"/>
                  </a:lnTo>
                  <a:lnTo>
                    <a:pt x="336263" y="594167"/>
                  </a:lnTo>
                  <a:lnTo>
                    <a:pt x="330659" y="594167"/>
                  </a:lnTo>
                  <a:lnTo>
                    <a:pt x="325054" y="594167"/>
                  </a:lnTo>
                  <a:lnTo>
                    <a:pt x="319450" y="594167"/>
                  </a:lnTo>
                  <a:lnTo>
                    <a:pt x="313846" y="594167"/>
                  </a:lnTo>
                  <a:lnTo>
                    <a:pt x="308241" y="594167"/>
                  </a:lnTo>
                  <a:lnTo>
                    <a:pt x="302637" y="594167"/>
                  </a:lnTo>
                  <a:lnTo>
                    <a:pt x="297032" y="594167"/>
                  </a:lnTo>
                  <a:lnTo>
                    <a:pt x="291428" y="594167"/>
                  </a:lnTo>
                  <a:lnTo>
                    <a:pt x="285824" y="594167"/>
                  </a:lnTo>
                  <a:lnTo>
                    <a:pt x="280219" y="594167"/>
                  </a:lnTo>
                  <a:lnTo>
                    <a:pt x="274615" y="594167"/>
                  </a:lnTo>
                  <a:lnTo>
                    <a:pt x="269010" y="594167"/>
                  </a:lnTo>
                  <a:lnTo>
                    <a:pt x="263406" y="594167"/>
                  </a:lnTo>
                  <a:lnTo>
                    <a:pt x="257802" y="594167"/>
                  </a:lnTo>
                  <a:lnTo>
                    <a:pt x="252197" y="594167"/>
                  </a:lnTo>
                  <a:lnTo>
                    <a:pt x="246593" y="594167"/>
                  </a:lnTo>
                  <a:lnTo>
                    <a:pt x="240988" y="594167"/>
                  </a:lnTo>
                  <a:lnTo>
                    <a:pt x="235384" y="594167"/>
                  </a:lnTo>
                  <a:lnTo>
                    <a:pt x="229780" y="594167"/>
                  </a:lnTo>
                  <a:lnTo>
                    <a:pt x="224175" y="594167"/>
                  </a:lnTo>
                  <a:lnTo>
                    <a:pt x="218571" y="594167"/>
                  </a:lnTo>
                  <a:lnTo>
                    <a:pt x="212966" y="594167"/>
                  </a:lnTo>
                  <a:lnTo>
                    <a:pt x="207362" y="594167"/>
                  </a:lnTo>
                  <a:lnTo>
                    <a:pt x="201758" y="594167"/>
                  </a:lnTo>
                  <a:lnTo>
                    <a:pt x="196153" y="594167"/>
                  </a:lnTo>
                  <a:lnTo>
                    <a:pt x="190549" y="594167"/>
                  </a:lnTo>
                  <a:lnTo>
                    <a:pt x="184944" y="594167"/>
                  </a:lnTo>
                  <a:lnTo>
                    <a:pt x="179340" y="594167"/>
                  </a:lnTo>
                  <a:lnTo>
                    <a:pt x="173736" y="594167"/>
                  </a:lnTo>
                  <a:lnTo>
                    <a:pt x="168131" y="594167"/>
                  </a:lnTo>
                  <a:lnTo>
                    <a:pt x="162527" y="594167"/>
                  </a:lnTo>
                  <a:lnTo>
                    <a:pt x="156923" y="594167"/>
                  </a:lnTo>
                  <a:lnTo>
                    <a:pt x="151318" y="594167"/>
                  </a:lnTo>
                  <a:lnTo>
                    <a:pt x="145714" y="594167"/>
                  </a:lnTo>
                  <a:lnTo>
                    <a:pt x="140109" y="594167"/>
                  </a:lnTo>
                  <a:lnTo>
                    <a:pt x="134505" y="594167"/>
                  </a:lnTo>
                  <a:lnTo>
                    <a:pt x="128901" y="594167"/>
                  </a:lnTo>
                  <a:lnTo>
                    <a:pt x="123296" y="594167"/>
                  </a:lnTo>
                  <a:lnTo>
                    <a:pt x="117692" y="594167"/>
                  </a:lnTo>
                  <a:lnTo>
                    <a:pt x="112087" y="594167"/>
                  </a:lnTo>
                  <a:lnTo>
                    <a:pt x="106483" y="594167"/>
                  </a:lnTo>
                  <a:lnTo>
                    <a:pt x="100879" y="594167"/>
                  </a:lnTo>
                  <a:lnTo>
                    <a:pt x="95274" y="594167"/>
                  </a:lnTo>
                  <a:lnTo>
                    <a:pt x="89670" y="594167"/>
                  </a:lnTo>
                  <a:lnTo>
                    <a:pt x="84065" y="594167"/>
                  </a:lnTo>
                  <a:lnTo>
                    <a:pt x="78461" y="594167"/>
                  </a:lnTo>
                  <a:lnTo>
                    <a:pt x="72857" y="594167"/>
                  </a:lnTo>
                  <a:lnTo>
                    <a:pt x="67252" y="594167"/>
                  </a:lnTo>
                  <a:lnTo>
                    <a:pt x="61648" y="594167"/>
                  </a:lnTo>
                  <a:lnTo>
                    <a:pt x="56043" y="594167"/>
                  </a:lnTo>
                  <a:lnTo>
                    <a:pt x="50439" y="594167"/>
                  </a:lnTo>
                  <a:lnTo>
                    <a:pt x="44835" y="594167"/>
                  </a:lnTo>
                  <a:lnTo>
                    <a:pt x="39230" y="594167"/>
                  </a:lnTo>
                  <a:lnTo>
                    <a:pt x="33626" y="594167"/>
                  </a:lnTo>
                  <a:lnTo>
                    <a:pt x="28021" y="594167"/>
                  </a:lnTo>
                  <a:lnTo>
                    <a:pt x="22417" y="594167"/>
                  </a:lnTo>
                  <a:lnTo>
                    <a:pt x="16813" y="594167"/>
                  </a:lnTo>
                  <a:lnTo>
                    <a:pt x="11208" y="594167"/>
                  </a:lnTo>
                  <a:lnTo>
                    <a:pt x="5604" y="594167"/>
                  </a:lnTo>
                  <a:lnTo>
                    <a:pt x="0" y="594167"/>
                  </a:lnTo>
                  <a:close/>
                </a:path>
              </a:pathLst>
            </a:custGeom>
            <a:solidFill>
              <a:srgbClr val="BFBFB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2691486" y="2033394"/>
              <a:ext cx="1883076" cy="591963"/>
            </a:xfrm>
            <a:custGeom>
              <a:avLst/>
              <a:pathLst>
                <a:path w="1883076" h="591963">
                  <a:moveTo>
                    <a:pt x="0" y="447302"/>
                  </a:moveTo>
                  <a:lnTo>
                    <a:pt x="5604" y="439648"/>
                  </a:lnTo>
                  <a:lnTo>
                    <a:pt x="11208" y="431812"/>
                  </a:lnTo>
                  <a:lnTo>
                    <a:pt x="16813" y="423810"/>
                  </a:lnTo>
                  <a:lnTo>
                    <a:pt x="22417" y="415656"/>
                  </a:lnTo>
                  <a:lnTo>
                    <a:pt x="28021" y="407369"/>
                  </a:lnTo>
                  <a:lnTo>
                    <a:pt x="33626" y="398966"/>
                  </a:lnTo>
                  <a:lnTo>
                    <a:pt x="39230" y="390469"/>
                  </a:lnTo>
                  <a:lnTo>
                    <a:pt x="44835" y="381895"/>
                  </a:lnTo>
                  <a:lnTo>
                    <a:pt x="50439" y="373266"/>
                  </a:lnTo>
                  <a:lnTo>
                    <a:pt x="56043" y="364602"/>
                  </a:lnTo>
                  <a:lnTo>
                    <a:pt x="61648" y="355923"/>
                  </a:lnTo>
                  <a:lnTo>
                    <a:pt x="67252" y="347251"/>
                  </a:lnTo>
                  <a:lnTo>
                    <a:pt x="72857" y="338604"/>
                  </a:lnTo>
                  <a:lnTo>
                    <a:pt x="78461" y="330002"/>
                  </a:lnTo>
                  <a:lnTo>
                    <a:pt x="84065" y="321463"/>
                  </a:lnTo>
                  <a:lnTo>
                    <a:pt x="89670" y="313006"/>
                  </a:lnTo>
                  <a:lnTo>
                    <a:pt x="95274" y="304646"/>
                  </a:lnTo>
                  <a:lnTo>
                    <a:pt x="100879" y="296399"/>
                  </a:lnTo>
                  <a:lnTo>
                    <a:pt x="106483" y="288278"/>
                  </a:lnTo>
                  <a:lnTo>
                    <a:pt x="112087" y="280298"/>
                  </a:lnTo>
                  <a:lnTo>
                    <a:pt x="117692" y="272467"/>
                  </a:lnTo>
                  <a:lnTo>
                    <a:pt x="123296" y="264798"/>
                  </a:lnTo>
                  <a:lnTo>
                    <a:pt x="128901" y="257298"/>
                  </a:lnTo>
                  <a:lnTo>
                    <a:pt x="134505" y="249973"/>
                  </a:lnTo>
                  <a:lnTo>
                    <a:pt x="140109" y="242831"/>
                  </a:lnTo>
                  <a:lnTo>
                    <a:pt x="145714" y="235875"/>
                  </a:lnTo>
                  <a:lnTo>
                    <a:pt x="151318" y="229109"/>
                  </a:lnTo>
                  <a:lnTo>
                    <a:pt x="156923" y="222534"/>
                  </a:lnTo>
                  <a:lnTo>
                    <a:pt x="162527" y="216153"/>
                  </a:lnTo>
                  <a:lnTo>
                    <a:pt x="168131" y="209963"/>
                  </a:lnTo>
                  <a:lnTo>
                    <a:pt x="173736" y="203966"/>
                  </a:lnTo>
                  <a:lnTo>
                    <a:pt x="179340" y="198159"/>
                  </a:lnTo>
                  <a:lnTo>
                    <a:pt x="184944" y="192539"/>
                  </a:lnTo>
                  <a:lnTo>
                    <a:pt x="190549" y="187104"/>
                  </a:lnTo>
                  <a:lnTo>
                    <a:pt x="196153" y="181850"/>
                  </a:lnTo>
                  <a:lnTo>
                    <a:pt x="201758" y="176773"/>
                  </a:lnTo>
                  <a:lnTo>
                    <a:pt x="207362" y="171868"/>
                  </a:lnTo>
                  <a:lnTo>
                    <a:pt x="212966" y="167132"/>
                  </a:lnTo>
                  <a:lnTo>
                    <a:pt x="218571" y="162557"/>
                  </a:lnTo>
                  <a:lnTo>
                    <a:pt x="224175" y="158140"/>
                  </a:lnTo>
                  <a:lnTo>
                    <a:pt x="229780" y="153875"/>
                  </a:lnTo>
                  <a:lnTo>
                    <a:pt x="235384" y="149757"/>
                  </a:lnTo>
                  <a:lnTo>
                    <a:pt x="240988" y="145779"/>
                  </a:lnTo>
                  <a:lnTo>
                    <a:pt x="246593" y="141937"/>
                  </a:lnTo>
                  <a:lnTo>
                    <a:pt x="252197" y="138225"/>
                  </a:lnTo>
                  <a:lnTo>
                    <a:pt x="257802" y="134637"/>
                  </a:lnTo>
                  <a:lnTo>
                    <a:pt x="263406" y="131169"/>
                  </a:lnTo>
                  <a:lnTo>
                    <a:pt x="269010" y="127815"/>
                  </a:lnTo>
                  <a:lnTo>
                    <a:pt x="274615" y="124569"/>
                  </a:lnTo>
                  <a:lnTo>
                    <a:pt x="280219" y="121427"/>
                  </a:lnTo>
                  <a:lnTo>
                    <a:pt x="285824" y="118384"/>
                  </a:lnTo>
                  <a:lnTo>
                    <a:pt x="291428" y="115436"/>
                  </a:lnTo>
                  <a:lnTo>
                    <a:pt x="297032" y="112577"/>
                  </a:lnTo>
                  <a:lnTo>
                    <a:pt x="302637" y="109803"/>
                  </a:lnTo>
                  <a:lnTo>
                    <a:pt x="308241" y="107110"/>
                  </a:lnTo>
                  <a:lnTo>
                    <a:pt x="313846" y="104495"/>
                  </a:lnTo>
                  <a:lnTo>
                    <a:pt x="319450" y="101952"/>
                  </a:lnTo>
                  <a:lnTo>
                    <a:pt x="325054" y="99480"/>
                  </a:lnTo>
                  <a:lnTo>
                    <a:pt x="330659" y="97073"/>
                  </a:lnTo>
                  <a:lnTo>
                    <a:pt x="336263" y="94728"/>
                  </a:lnTo>
                  <a:lnTo>
                    <a:pt x="341867" y="92444"/>
                  </a:lnTo>
                  <a:lnTo>
                    <a:pt x="347472" y="90215"/>
                  </a:lnTo>
                  <a:lnTo>
                    <a:pt x="353076" y="88040"/>
                  </a:lnTo>
                  <a:lnTo>
                    <a:pt x="358681" y="85915"/>
                  </a:lnTo>
                  <a:lnTo>
                    <a:pt x="364285" y="83839"/>
                  </a:lnTo>
                  <a:lnTo>
                    <a:pt x="369889" y="81808"/>
                  </a:lnTo>
                  <a:lnTo>
                    <a:pt x="375494" y="79820"/>
                  </a:lnTo>
                  <a:lnTo>
                    <a:pt x="381098" y="77874"/>
                  </a:lnTo>
                  <a:lnTo>
                    <a:pt x="386703" y="75966"/>
                  </a:lnTo>
                  <a:lnTo>
                    <a:pt x="392307" y="74095"/>
                  </a:lnTo>
                  <a:lnTo>
                    <a:pt x="397911" y="72259"/>
                  </a:lnTo>
                  <a:lnTo>
                    <a:pt x="403516" y="70457"/>
                  </a:lnTo>
                  <a:lnTo>
                    <a:pt x="409120" y="68686"/>
                  </a:lnTo>
                  <a:lnTo>
                    <a:pt x="414725" y="66945"/>
                  </a:lnTo>
                  <a:lnTo>
                    <a:pt x="420329" y="65233"/>
                  </a:lnTo>
                  <a:lnTo>
                    <a:pt x="425933" y="63548"/>
                  </a:lnTo>
                  <a:lnTo>
                    <a:pt x="431538" y="61889"/>
                  </a:lnTo>
                  <a:lnTo>
                    <a:pt x="437142" y="60255"/>
                  </a:lnTo>
                  <a:lnTo>
                    <a:pt x="442747" y="58645"/>
                  </a:lnTo>
                  <a:lnTo>
                    <a:pt x="448351" y="57057"/>
                  </a:lnTo>
                  <a:lnTo>
                    <a:pt x="453955" y="55491"/>
                  </a:lnTo>
                  <a:lnTo>
                    <a:pt x="459560" y="53945"/>
                  </a:lnTo>
                  <a:lnTo>
                    <a:pt x="465164" y="52419"/>
                  </a:lnTo>
                  <a:lnTo>
                    <a:pt x="470769" y="50913"/>
                  </a:lnTo>
                  <a:lnTo>
                    <a:pt x="476373" y="49424"/>
                  </a:lnTo>
                  <a:lnTo>
                    <a:pt x="481977" y="47954"/>
                  </a:lnTo>
                  <a:lnTo>
                    <a:pt x="487582" y="46501"/>
                  </a:lnTo>
                  <a:lnTo>
                    <a:pt x="493186" y="45064"/>
                  </a:lnTo>
                  <a:lnTo>
                    <a:pt x="498790" y="43644"/>
                  </a:lnTo>
                  <a:lnTo>
                    <a:pt x="504395" y="42239"/>
                  </a:lnTo>
                  <a:lnTo>
                    <a:pt x="509999" y="40850"/>
                  </a:lnTo>
                  <a:lnTo>
                    <a:pt x="515604" y="39477"/>
                  </a:lnTo>
                  <a:lnTo>
                    <a:pt x="521208" y="38118"/>
                  </a:lnTo>
                  <a:lnTo>
                    <a:pt x="526812" y="36774"/>
                  </a:lnTo>
                  <a:lnTo>
                    <a:pt x="532417" y="35444"/>
                  </a:lnTo>
                  <a:lnTo>
                    <a:pt x="538021" y="34130"/>
                  </a:lnTo>
                  <a:lnTo>
                    <a:pt x="543626" y="32829"/>
                  </a:lnTo>
                  <a:lnTo>
                    <a:pt x="549230" y="31544"/>
                  </a:lnTo>
                  <a:lnTo>
                    <a:pt x="554834" y="30273"/>
                  </a:lnTo>
                  <a:lnTo>
                    <a:pt x="560439" y="29017"/>
                  </a:lnTo>
                  <a:lnTo>
                    <a:pt x="566043" y="27776"/>
                  </a:lnTo>
                  <a:lnTo>
                    <a:pt x="571648" y="26551"/>
                  </a:lnTo>
                  <a:lnTo>
                    <a:pt x="577252" y="25341"/>
                  </a:lnTo>
                  <a:lnTo>
                    <a:pt x="582856" y="24147"/>
                  </a:lnTo>
                  <a:lnTo>
                    <a:pt x="588461" y="22970"/>
                  </a:lnTo>
                  <a:lnTo>
                    <a:pt x="594065" y="21810"/>
                  </a:lnTo>
                  <a:lnTo>
                    <a:pt x="599670" y="20667"/>
                  </a:lnTo>
                  <a:lnTo>
                    <a:pt x="605274" y="19543"/>
                  </a:lnTo>
                  <a:lnTo>
                    <a:pt x="610878" y="18437"/>
                  </a:lnTo>
                  <a:lnTo>
                    <a:pt x="616483" y="17351"/>
                  </a:lnTo>
                  <a:lnTo>
                    <a:pt x="622087" y="16286"/>
                  </a:lnTo>
                  <a:lnTo>
                    <a:pt x="627692" y="15242"/>
                  </a:lnTo>
                  <a:lnTo>
                    <a:pt x="633296" y="14220"/>
                  </a:lnTo>
                  <a:lnTo>
                    <a:pt x="638900" y="13221"/>
                  </a:lnTo>
                  <a:lnTo>
                    <a:pt x="644505" y="12247"/>
                  </a:lnTo>
                  <a:lnTo>
                    <a:pt x="650109" y="11298"/>
                  </a:lnTo>
                  <a:lnTo>
                    <a:pt x="655713" y="10376"/>
                  </a:lnTo>
                  <a:lnTo>
                    <a:pt x="661318" y="9482"/>
                  </a:lnTo>
                  <a:lnTo>
                    <a:pt x="666922" y="8618"/>
                  </a:lnTo>
                  <a:lnTo>
                    <a:pt x="672527" y="7784"/>
                  </a:lnTo>
                  <a:lnTo>
                    <a:pt x="678131" y="6982"/>
                  </a:lnTo>
                  <a:lnTo>
                    <a:pt x="683735" y="6215"/>
                  </a:lnTo>
                  <a:lnTo>
                    <a:pt x="689340" y="5482"/>
                  </a:lnTo>
                  <a:lnTo>
                    <a:pt x="694944" y="4787"/>
                  </a:lnTo>
                  <a:lnTo>
                    <a:pt x="700549" y="4131"/>
                  </a:lnTo>
                  <a:lnTo>
                    <a:pt x="706153" y="3515"/>
                  </a:lnTo>
                  <a:lnTo>
                    <a:pt x="711757" y="2942"/>
                  </a:lnTo>
                  <a:lnTo>
                    <a:pt x="717362" y="2414"/>
                  </a:lnTo>
                  <a:lnTo>
                    <a:pt x="722966" y="1932"/>
                  </a:lnTo>
                  <a:lnTo>
                    <a:pt x="728571" y="1498"/>
                  </a:lnTo>
                  <a:lnTo>
                    <a:pt x="734175" y="1115"/>
                  </a:lnTo>
                  <a:lnTo>
                    <a:pt x="739779" y="785"/>
                  </a:lnTo>
                  <a:lnTo>
                    <a:pt x="745384" y="509"/>
                  </a:lnTo>
                  <a:lnTo>
                    <a:pt x="750988" y="291"/>
                  </a:lnTo>
                  <a:lnTo>
                    <a:pt x="756593" y="132"/>
                  </a:lnTo>
                  <a:lnTo>
                    <a:pt x="762197" y="34"/>
                  </a:lnTo>
                  <a:lnTo>
                    <a:pt x="767801" y="0"/>
                  </a:lnTo>
                  <a:lnTo>
                    <a:pt x="773406" y="31"/>
                  </a:lnTo>
                  <a:lnTo>
                    <a:pt x="779010" y="131"/>
                  </a:lnTo>
                  <a:lnTo>
                    <a:pt x="784615" y="301"/>
                  </a:lnTo>
                  <a:lnTo>
                    <a:pt x="790219" y="543"/>
                  </a:lnTo>
                  <a:lnTo>
                    <a:pt x="795823" y="860"/>
                  </a:lnTo>
                  <a:lnTo>
                    <a:pt x="801428" y="1254"/>
                  </a:lnTo>
                  <a:lnTo>
                    <a:pt x="807032" y="1726"/>
                  </a:lnTo>
                  <a:lnTo>
                    <a:pt x="812636" y="2279"/>
                  </a:lnTo>
                  <a:lnTo>
                    <a:pt x="818241" y="2915"/>
                  </a:lnTo>
                  <a:lnTo>
                    <a:pt x="823845" y="3635"/>
                  </a:lnTo>
                  <a:lnTo>
                    <a:pt x="829450" y="4441"/>
                  </a:lnTo>
                  <a:lnTo>
                    <a:pt x="835054" y="5335"/>
                  </a:lnTo>
                  <a:lnTo>
                    <a:pt x="840658" y="6318"/>
                  </a:lnTo>
                  <a:lnTo>
                    <a:pt x="846263" y="7392"/>
                  </a:lnTo>
                  <a:lnTo>
                    <a:pt x="851867" y="8557"/>
                  </a:lnTo>
                  <a:lnTo>
                    <a:pt x="857472" y="9816"/>
                  </a:lnTo>
                  <a:lnTo>
                    <a:pt x="863076" y="11167"/>
                  </a:lnTo>
                  <a:lnTo>
                    <a:pt x="868680" y="12614"/>
                  </a:lnTo>
                  <a:lnTo>
                    <a:pt x="874285" y="14155"/>
                  </a:lnTo>
                  <a:lnTo>
                    <a:pt x="879889" y="15791"/>
                  </a:lnTo>
                  <a:lnTo>
                    <a:pt x="885494" y="17522"/>
                  </a:lnTo>
                  <a:lnTo>
                    <a:pt x="891098" y="19349"/>
                  </a:lnTo>
                  <a:lnTo>
                    <a:pt x="896702" y="21271"/>
                  </a:lnTo>
                  <a:lnTo>
                    <a:pt x="902307" y="23287"/>
                  </a:lnTo>
                  <a:lnTo>
                    <a:pt x="907911" y="25397"/>
                  </a:lnTo>
                  <a:lnTo>
                    <a:pt x="913516" y="27599"/>
                  </a:lnTo>
                  <a:lnTo>
                    <a:pt x="919120" y="29893"/>
                  </a:lnTo>
                  <a:lnTo>
                    <a:pt x="924724" y="32277"/>
                  </a:lnTo>
                  <a:lnTo>
                    <a:pt x="930329" y="34750"/>
                  </a:lnTo>
                  <a:lnTo>
                    <a:pt x="935933" y="37309"/>
                  </a:lnTo>
                  <a:lnTo>
                    <a:pt x="941538" y="39953"/>
                  </a:lnTo>
                  <a:lnTo>
                    <a:pt x="947142" y="42679"/>
                  </a:lnTo>
                  <a:lnTo>
                    <a:pt x="952746" y="45484"/>
                  </a:lnTo>
                  <a:lnTo>
                    <a:pt x="958351" y="48367"/>
                  </a:lnTo>
                  <a:lnTo>
                    <a:pt x="963955" y="51324"/>
                  </a:lnTo>
                  <a:lnTo>
                    <a:pt x="969559" y="54351"/>
                  </a:lnTo>
                  <a:lnTo>
                    <a:pt x="975164" y="57447"/>
                  </a:lnTo>
                  <a:lnTo>
                    <a:pt x="980768" y="60606"/>
                  </a:lnTo>
                  <a:lnTo>
                    <a:pt x="986373" y="63826"/>
                  </a:lnTo>
                  <a:lnTo>
                    <a:pt x="991977" y="67104"/>
                  </a:lnTo>
                  <a:lnTo>
                    <a:pt x="997581" y="70434"/>
                  </a:lnTo>
                  <a:lnTo>
                    <a:pt x="1003186" y="73814"/>
                  </a:lnTo>
                  <a:lnTo>
                    <a:pt x="1008790" y="77238"/>
                  </a:lnTo>
                  <a:lnTo>
                    <a:pt x="1014395" y="80704"/>
                  </a:lnTo>
                  <a:lnTo>
                    <a:pt x="1019999" y="84206"/>
                  </a:lnTo>
                  <a:lnTo>
                    <a:pt x="1025603" y="87741"/>
                  </a:lnTo>
                  <a:lnTo>
                    <a:pt x="1031208" y="91305"/>
                  </a:lnTo>
                  <a:lnTo>
                    <a:pt x="1036812" y="94892"/>
                  </a:lnTo>
                  <a:lnTo>
                    <a:pt x="1042417" y="98498"/>
                  </a:lnTo>
                  <a:lnTo>
                    <a:pt x="1048021" y="102120"/>
                  </a:lnTo>
                  <a:lnTo>
                    <a:pt x="1053625" y="105754"/>
                  </a:lnTo>
                  <a:lnTo>
                    <a:pt x="1059230" y="109393"/>
                  </a:lnTo>
                  <a:lnTo>
                    <a:pt x="1064834" y="113036"/>
                  </a:lnTo>
                  <a:lnTo>
                    <a:pt x="1070439" y="116676"/>
                  </a:lnTo>
                  <a:lnTo>
                    <a:pt x="1076043" y="120311"/>
                  </a:lnTo>
                  <a:lnTo>
                    <a:pt x="1081647" y="123936"/>
                  </a:lnTo>
                  <a:lnTo>
                    <a:pt x="1087252" y="127548"/>
                  </a:lnTo>
                  <a:lnTo>
                    <a:pt x="1092856" y="131142"/>
                  </a:lnTo>
                  <a:lnTo>
                    <a:pt x="1098461" y="134715"/>
                  </a:lnTo>
                  <a:lnTo>
                    <a:pt x="1104065" y="138264"/>
                  </a:lnTo>
                  <a:lnTo>
                    <a:pt x="1109669" y="141784"/>
                  </a:lnTo>
                  <a:lnTo>
                    <a:pt x="1115274" y="145273"/>
                  </a:lnTo>
                  <a:lnTo>
                    <a:pt x="1120878" y="148728"/>
                  </a:lnTo>
                  <a:lnTo>
                    <a:pt x="1126482" y="152145"/>
                  </a:lnTo>
                  <a:lnTo>
                    <a:pt x="1132087" y="155522"/>
                  </a:lnTo>
                  <a:lnTo>
                    <a:pt x="1137691" y="158856"/>
                  </a:lnTo>
                  <a:lnTo>
                    <a:pt x="1143296" y="162145"/>
                  </a:lnTo>
                  <a:lnTo>
                    <a:pt x="1148900" y="165386"/>
                  </a:lnTo>
                  <a:lnTo>
                    <a:pt x="1154504" y="168578"/>
                  </a:lnTo>
                  <a:lnTo>
                    <a:pt x="1160109" y="171718"/>
                  </a:lnTo>
                  <a:lnTo>
                    <a:pt x="1165713" y="174805"/>
                  </a:lnTo>
                  <a:lnTo>
                    <a:pt x="1171318" y="177837"/>
                  </a:lnTo>
                  <a:lnTo>
                    <a:pt x="1176922" y="180814"/>
                  </a:lnTo>
                  <a:lnTo>
                    <a:pt x="1182526" y="183733"/>
                  </a:lnTo>
                  <a:lnTo>
                    <a:pt x="1188131" y="186596"/>
                  </a:lnTo>
                  <a:lnTo>
                    <a:pt x="1193735" y="189400"/>
                  </a:lnTo>
                  <a:lnTo>
                    <a:pt x="1199340" y="192146"/>
                  </a:lnTo>
                  <a:lnTo>
                    <a:pt x="1204944" y="194834"/>
                  </a:lnTo>
                  <a:lnTo>
                    <a:pt x="1210548" y="197465"/>
                  </a:lnTo>
                  <a:lnTo>
                    <a:pt x="1216153" y="200040"/>
                  </a:lnTo>
                  <a:lnTo>
                    <a:pt x="1221757" y="202563"/>
                  </a:lnTo>
                  <a:lnTo>
                    <a:pt x="1227362" y="205038"/>
                  </a:lnTo>
                  <a:lnTo>
                    <a:pt x="1232966" y="207467"/>
                  </a:lnTo>
                  <a:lnTo>
                    <a:pt x="1238570" y="209856"/>
                  </a:lnTo>
                  <a:lnTo>
                    <a:pt x="1244175" y="212208"/>
                  </a:lnTo>
                  <a:lnTo>
                    <a:pt x="1249779" y="214528"/>
                  </a:lnTo>
                  <a:lnTo>
                    <a:pt x="1255384" y="216821"/>
                  </a:lnTo>
                  <a:lnTo>
                    <a:pt x="1260988" y="219093"/>
                  </a:lnTo>
                  <a:lnTo>
                    <a:pt x="1266592" y="221350"/>
                  </a:lnTo>
                  <a:lnTo>
                    <a:pt x="1272197" y="223598"/>
                  </a:lnTo>
                  <a:lnTo>
                    <a:pt x="1277801" y="225843"/>
                  </a:lnTo>
                  <a:lnTo>
                    <a:pt x="1283406" y="228094"/>
                  </a:lnTo>
                  <a:lnTo>
                    <a:pt x="1289010" y="230357"/>
                  </a:lnTo>
                  <a:lnTo>
                    <a:pt x="1294614" y="232640"/>
                  </a:lnTo>
                  <a:lnTo>
                    <a:pt x="1300219" y="234953"/>
                  </a:lnTo>
                  <a:lnTo>
                    <a:pt x="1305823" y="237303"/>
                  </a:lnTo>
                  <a:lnTo>
                    <a:pt x="1311427" y="239701"/>
                  </a:lnTo>
                  <a:lnTo>
                    <a:pt x="1317032" y="242156"/>
                  </a:lnTo>
                  <a:lnTo>
                    <a:pt x="1322636" y="244677"/>
                  </a:lnTo>
                  <a:lnTo>
                    <a:pt x="1328241" y="247277"/>
                  </a:lnTo>
                  <a:lnTo>
                    <a:pt x="1333845" y="249964"/>
                  </a:lnTo>
                  <a:lnTo>
                    <a:pt x="1339449" y="252751"/>
                  </a:lnTo>
                  <a:lnTo>
                    <a:pt x="1345054" y="255648"/>
                  </a:lnTo>
                  <a:lnTo>
                    <a:pt x="1350658" y="258666"/>
                  </a:lnTo>
                  <a:lnTo>
                    <a:pt x="1356263" y="261817"/>
                  </a:lnTo>
                  <a:lnTo>
                    <a:pt x="1361867" y="265111"/>
                  </a:lnTo>
                  <a:lnTo>
                    <a:pt x="1367471" y="268559"/>
                  </a:lnTo>
                  <a:lnTo>
                    <a:pt x="1373076" y="272172"/>
                  </a:lnTo>
                  <a:lnTo>
                    <a:pt x="1378680" y="275959"/>
                  </a:lnTo>
                  <a:lnTo>
                    <a:pt x="1384285" y="279929"/>
                  </a:lnTo>
                  <a:lnTo>
                    <a:pt x="1389889" y="284090"/>
                  </a:lnTo>
                  <a:lnTo>
                    <a:pt x="1395493" y="288450"/>
                  </a:lnTo>
                  <a:lnTo>
                    <a:pt x="1401098" y="293014"/>
                  </a:lnTo>
                  <a:lnTo>
                    <a:pt x="1406702" y="297786"/>
                  </a:lnTo>
                  <a:lnTo>
                    <a:pt x="1412307" y="302771"/>
                  </a:lnTo>
                  <a:lnTo>
                    <a:pt x="1417911" y="307968"/>
                  </a:lnTo>
                  <a:lnTo>
                    <a:pt x="1423515" y="313378"/>
                  </a:lnTo>
                  <a:lnTo>
                    <a:pt x="1429120" y="318997"/>
                  </a:lnTo>
                  <a:lnTo>
                    <a:pt x="1434724" y="324822"/>
                  </a:lnTo>
                  <a:lnTo>
                    <a:pt x="1440329" y="330844"/>
                  </a:lnTo>
                  <a:lnTo>
                    <a:pt x="1445933" y="337056"/>
                  </a:lnTo>
                  <a:lnTo>
                    <a:pt x="1451537" y="343447"/>
                  </a:lnTo>
                  <a:lnTo>
                    <a:pt x="1457142" y="350003"/>
                  </a:lnTo>
                  <a:lnTo>
                    <a:pt x="1462746" y="356710"/>
                  </a:lnTo>
                  <a:lnTo>
                    <a:pt x="1468350" y="363550"/>
                  </a:lnTo>
                  <a:lnTo>
                    <a:pt x="1473955" y="370507"/>
                  </a:lnTo>
                  <a:lnTo>
                    <a:pt x="1479559" y="377560"/>
                  </a:lnTo>
                  <a:lnTo>
                    <a:pt x="1485164" y="384689"/>
                  </a:lnTo>
                  <a:lnTo>
                    <a:pt x="1490768" y="391871"/>
                  </a:lnTo>
                  <a:lnTo>
                    <a:pt x="1496372" y="399086"/>
                  </a:lnTo>
                  <a:lnTo>
                    <a:pt x="1501977" y="406311"/>
                  </a:lnTo>
                  <a:lnTo>
                    <a:pt x="1507581" y="413524"/>
                  </a:lnTo>
                  <a:lnTo>
                    <a:pt x="1513186" y="420703"/>
                  </a:lnTo>
                  <a:lnTo>
                    <a:pt x="1518790" y="427827"/>
                  </a:lnTo>
                  <a:lnTo>
                    <a:pt x="1524394" y="434876"/>
                  </a:lnTo>
                  <a:lnTo>
                    <a:pt x="1529999" y="441829"/>
                  </a:lnTo>
                  <a:lnTo>
                    <a:pt x="1535603" y="448671"/>
                  </a:lnTo>
                  <a:lnTo>
                    <a:pt x="1541208" y="455383"/>
                  </a:lnTo>
                  <a:lnTo>
                    <a:pt x="1546812" y="461951"/>
                  </a:lnTo>
                  <a:lnTo>
                    <a:pt x="1552416" y="468362"/>
                  </a:lnTo>
                  <a:lnTo>
                    <a:pt x="1558021" y="474604"/>
                  </a:lnTo>
                  <a:lnTo>
                    <a:pt x="1563625" y="480667"/>
                  </a:lnTo>
                  <a:lnTo>
                    <a:pt x="1569230" y="486543"/>
                  </a:lnTo>
                  <a:lnTo>
                    <a:pt x="1574834" y="492225"/>
                  </a:lnTo>
                  <a:lnTo>
                    <a:pt x="1580438" y="497709"/>
                  </a:lnTo>
                  <a:lnTo>
                    <a:pt x="1586043" y="502990"/>
                  </a:lnTo>
                  <a:lnTo>
                    <a:pt x="1591647" y="508066"/>
                  </a:lnTo>
                  <a:lnTo>
                    <a:pt x="1597252" y="512937"/>
                  </a:lnTo>
                  <a:lnTo>
                    <a:pt x="1602856" y="517603"/>
                  </a:lnTo>
                  <a:lnTo>
                    <a:pt x="1608460" y="522065"/>
                  </a:lnTo>
                  <a:lnTo>
                    <a:pt x="1614065" y="526326"/>
                  </a:lnTo>
                  <a:lnTo>
                    <a:pt x="1619669" y="530389"/>
                  </a:lnTo>
                  <a:lnTo>
                    <a:pt x="1625273" y="534257"/>
                  </a:lnTo>
                  <a:lnTo>
                    <a:pt x="1630878" y="537935"/>
                  </a:lnTo>
                  <a:lnTo>
                    <a:pt x="1636482" y="541428"/>
                  </a:lnTo>
                  <a:lnTo>
                    <a:pt x="1642087" y="544740"/>
                  </a:lnTo>
                  <a:lnTo>
                    <a:pt x="1647691" y="547876"/>
                  </a:lnTo>
                  <a:lnTo>
                    <a:pt x="1653295" y="550841"/>
                  </a:lnTo>
                  <a:lnTo>
                    <a:pt x="1658900" y="553642"/>
                  </a:lnTo>
                  <a:lnTo>
                    <a:pt x="1664504" y="556284"/>
                  </a:lnTo>
                  <a:lnTo>
                    <a:pt x="1670109" y="558772"/>
                  </a:lnTo>
                  <a:lnTo>
                    <a:pt x="1675713" y="561114"/>
                  </a:lnTo>
                  <a:lnTo>
                    <a:pt x="1681317" y="563316"/>
                  </a:lnTo>
                  <a:lnTo>
                    <a:pt x="1686922" y="565385"/>
                  </a:lnTo>
                  <a:lnTo>
                    <a:pt x="1692526" y="567326"/>
                  </a:lnTo>
                  <a:lnTo>
                    <a:pt x="1698131" y="569146"/>
                  </a:lnTo>
                  <a:lnTo>
                    <a:pt x="1703735" y="570851"/>
                  </a:lnTo>
                  <a:lnTo>
                    <a:pt x="1709339" y="572447"/>
                  </a:lnTo>
                  <a:lnTo>
                    <a:pt x="1714944" y="573941"/>
                  </a:lnTo>
                  <a:lnTo>
                    <a:pt x="1720548" y="575338"/>
                  </a:lnTo>
                  <a:lnTo>
                    <a:pt x="1726153" y="576643"/>
                  </a:lnTo>
                  <a:lnTo>
                    <a:pt x="1731757" y="577862"/>
                  </a:lnTo>
                  <a:lnTo>
                    <a:pt x="1737361" y="579000"/>
                  </a:lnTo>
                  <a:lnTo>
                    <a:pt x="1742966" y="580062"/>
                  </a:lnTo>
                  <a:lnTo>
                    <a:pt x="1748570" y="581052"/>
                  </a:lnTo>
                  <a:lnTo>
                    <a:pt x="1754175" y="581975"/>
                  </a:lnTo>
                  <a:lnTo>
                    <a:pt x="1759779" y="582835"/>
                  </a:lnTo>
                  <a:lnTo>
                    <a:pt x="1765383" y="583637"/>
                  </a:lnTo>
                  <a:lnTo>
                    <a:pt x="1770988" y="584383"/>
                  </a:lnTo>
                  <a:lnTo>
                    <a:pt x="1776592" y="585078"/>
                  </a:lnTo>
                  <a:lnTo>
                    <a:pt x="1782196" y="585724"/>
                  </a:lnTo>
                  <a:lnTo>
                    <a:pt x="1787801" y="586326"/>
                  </a:lnTo>
                  <a:lnTo>
                    <a:pt x="1793405" y="586885"/>
                  </a:lnTo>
                  <a:lnTo>
                    <a:pt x="1799010" y="587405"/>
                  </a:lnTo>
                  <a:lnTo>
                    <a:pt x="1804614" y="587889"/>
                  </a:lnTo>
                  <a:lnTo>
                    <a:pt x="1810218" y="588339"/>
                  </a:lnTo>
                  <a:lnTo>
                    <a:pt x="1815823" y="588757"/>
                  </a:lnTo>
                  <a:lnTo>
                    <a:pt x="1821427" y="589145"/>
                  </a:lnTo>
                  <a:lnTo>
                    <a:pt x="1827032" y="589506"/>
                  </a:lnTo>
                  <a:lnTo>
                    <a:pt x="1832636" y="589842"/>
                  </a:lnTo>
                  <a:lnTo>
                    <a:pt x="1838240" y="590153"/>
                  </a:lnTo>
                  <a:lnTo>
                    <a:pt x="1843845" y="590442"/>
                  </a:lnTo>
                  <a:lnTo>
                    <a:pt x="1849449" y="590711"/>
                  </a:lnTo>
                  <a:lnTo>
                    <a:pt x="1855054" y="590960"/>
                  </a:lnTo>
                  <a:lnTo>
                    <a:pt x="1860658" y="591192"/>
                  </a:lnTo>
                  <a:lnTo>
                    <a:pt x="1866262" y="591407"/>
                  </a:lnTo>
                  <a:lnTo>
                    <a:pt x="1871867" y="591606"/>
                  </a:lnTo>
                  <a:lnTo>
                    <a:pt x="1877471" y="591791"/>
                  </a:lnTo>
                  <a:lnTo>
                    <a:pt x="1883076" y="591963"/>
                  </a:lnTo>
                  <a:lnTo>
                    <a:pt x="1883076" y="591963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4327968" y="1848652"/>
              <a:ext cx="246593" cy="778909"/>
            </a:xfrm>
            <a:prstGeom prst="rect">
              <a:avLst/>
            </a:prstGeom>
            <a:solidFill>
              <a:srgbClr val="FFFFFF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2691486" y="3798644"/>
              <a:ext cx="1883076" cy="0"/>
            </a:xfrm>
            <a:custGeom>
              <a:avLst/>
              <a:pathLst>
                <a:path w="1883076" h="0">
                  <a:moveTo>
                    <a:pt x="0" y="0"/>
                  </a:move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2691486" y="3603916"/>
              <a:ext cx="1883076" cy="0"/>
            </a:xfrm>
            <a:custGeom>
              <a:avLst/>
              <a:pathLst>
                <a:path w="1883076" h="0">
                  <a:moveTo>
                    <a:pt x="0" y="0"/>
                  </a:move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2691486" y="3409189"/>
              <a:ext cx="1883076" cy="0"/>
            </a:xfrm>
            <a:custGeom>
              <a:avLst/>
              <a:pathLst>
                <a:path w="1883076" h="0">
                  <a:moveTo>
                    <a:pt x="0" y="0"/>
                  </a:move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2691486" y="3214461"/>
              <a:ext cx="1883076" cy="0"/>
            </a:xfrm>
            <a:custGeom>
              <a:avLst/>
              <a:pathLst>
                <a:path w="1883076" h="0">
                  <a:moveTo>
                    <a:pt x="0" y="0"/>
                  </a:move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2691486" y="3019734"/>
              <a:ext cx="1883076" cy="0"/>
            </a:xfrm>
            <a:custGeom>
              <a:avLst/>
              <a:pathLst>
                <a:path w="1883076" h="0">
                  <a:moveTo>
                    <a:pt x="0" y="0"/>
                  </a:move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g36"/>
            <p:cNvSpPr/>
            <p:nvPr/>
          </p:nvSpPr>
          <p:spPr>
            <a:xfrm>
              <a:off x="2691486" y="3019734"/>
              <a:ext cx="1883076" cy="184349"/>
            </a:xfrm>
            <a:custGeom>
              <a:avLst/>
              <a:pathLst>
                <a:path w="1883076" h="184349">
                  <a:moveTo>
                    <a:pt x="0" y="0"/>
                  </a:moveTo>
                  <a:lnTo>
                    <a:pt x="5604" y="0"/>
                  </a:lnTo>
                  <a:lnTo>
                    <a:pt x="11208" y="0"/>
                  </a:lnTo>
                  <a:lnTo>
                    <a:pt x="16813" y="0"/>
                  </a:lnTo>
                  <a:lnTo>
                    <a:pt x="22417" y="0"/>
                  </a:lnTo>
                  <a:lnTo>
                    <a:pt x="28021" y="0"/>
                  </a:lnTo>
                  <a:lnTo>
                    <a:pt x="33626" y="0"/>
                  </a:lnTo>
                  <a:lnTo>
                    <a:pt x="39230" y="0"/>
                  </a:lnTo>
                  <a:lnTo>
                    <a:pt x="44835" y="0"/>
                  </a:lnTo>
                  <a:lnTo>
                    <a:pt x="50439" y="0"/>
                  </a:lnTo>
                  <a:lnTo>
                    <a:pt x="56043" y="0"/>
                  </a:lnTo>
                  <a:lnTo>
                    <a:pt x="61648" y="0"/>
                  </a:lnTo>
                  <a:lnTo>
                    <a:pt x="67252" y="0"/>
                  </a:lnTo>
                  <a:lnTo>
                    <a:pt x="72857" y="0"/>
                  </a:lnTo>
                  <a:lnTo>
                    <a:pt x="78461" y="0"/>
                  </a:lnTo>
                  <a:lnTo>
                    <a:pt x="84065" y="0"/>
                  </a:lnTo>
                  <a:lnTo>
                    <a:pt x="89670" y="0"/>
                  </a:lnTo>
                  <a:lnTo>
                    <a:pt x="95274" y="0"/>
                  </a:lnTo>
                  <a:lnTo>
                    <a:pt x="100879" y="0"/>
                  </a:lnTo>
                  <a:lnTo>
                    <a:pt x="106483" y="0"/>
                  </a:lnTo>
                  <a:lnTo>
                    <a:pt x="112087" y="0"/>
                  </a:lnTo>
                  <a:lnTo>
                    <a:pt x="117692" y="0"/>
                  </a:lnTo>
                  <a:lnTo>
                    <a:pt x="123296" y="0"/>
                  </a:lnTo>
                  <a:lnTo>
                    <a:pt x="128901" y="0"/>
                  </a:lnTo>
                  <a:lnTo>
                    <a:pt x="134505" y="0"/>
                  </a:lnTo>
                  <a:lnTo>
                    <a:pt x="140109" y="0"/>
                  </a:lnTo>
                  <a:lnTo>
                    <a:pt x="145714" y="0"/>
                  </a:lnTo>
                  <a:lnTo>
                    <a:pt x="151318" y="0"/>
                  </a:lnTo>
                  <a:lnTo>
                    <a:pt x="156923" y="0"/>
                  </a:lnTo>
                  <a:lnTo>
                    <a:pt x="162527" y="0"/>
                  </a:lnTo>
                  <a:lnTo>
                    <a:pt x="168131" y="0"/>
                  </a:lnTo>
                  <a:lnTo>
                    <a:pt x="173736" y="0"/>
                  </a:lnTo>
                  <a:lnTo>
                    <a:pt x="179340" y="0"/>
                  </a:lnTo>
                  <a:lnTo>
                    <a:pt x="184944" y="0"/>
                  </a:lnTo>
                  <a:lnTo>
                    <a:pt x="190549" y="0"/>
                  </a:lnTo>
                  <a:lnTo>
                    <a:pt x="196153" y="0"/>
                  </a:lnTo>
                  <a:lnTo>
                    <a:pt x="201758" y="0"/>
                  </a:lnTo>
                  <a:lnTo>
                    <a:pt x="207362" y="0"/>
                  </a:lnTo>
                  <a:lnTo>
                    <a:pt x="212966" y="0"/>
                  </a:lnTo>
                  <a:lnTo>
                    <a:pt x="218571" y="0"/>
                  </a:lnTo>
                  <a:lnTo>
                    <a:pt x="224175" y="0"/>
                  </a:lnTo>
                  <a:lnTo>
                    <a:pt x="229780" y="0"/>
                  </a:lnTo>
                  <a:lnTo>
                    <a:pt x="235384" y="0"/>
                  </a:lnTo>
                  <a:lnTo>
                    <a:pt x="240988" y="0"/>
                  </a:lnTo>
                  <a:lnTo>
                    <a:pt x="246593" y="0"/>
                  </a:lnTo>
                  <a:lnTo>
                    <a:pt x="252197" y="0"/>
                  </a:lnTo>
                  <a:lnTo>
                    <a:pt x="257802" y="0"/>
                  </a:lnTo>
                  <a:lnTo>
                    <a:pt x="263406" y="0"/>
                  </a:lnTo>
                  <a:lnTo>
                    <a:pt x="269010" y="0"/>
                  </a:lnTo>
                  <a:lnTo>
                    <a:pt x="274615" y="0"/>
                  </a:lnTo>
                  <a:lnTo>
                    <a:pt x="280219" y="0"/>
                  </a:lnTo>
                  <a:lnTo>
                    <a:pt x="285824" y="0"/>
                  </a:lnTo>
                  <a:lnTo>
                    <a:pt x="291428" y="0"/>
                  </a:lnTo>
                  <a:lnTo>
                    <a:pt x="297032" y="0"/>
                  </a:lnTo>
                  <a:lnTo>
                    <a:pt x="302637" y="0"/>
                  </a:lnTo>
                  <a:lnTo>
                    <a:pt x="308241" y="0"/>
                  </a:lnTo>
                  <a:lnTo>
                    <a:pt x="313846" y="0"/>
                  </a:lnTo>
                  <a:lnTo>
                    <a:pt x="319450" y="0"/>
                  </a:lnTo>
                  <a:lnTo>
                    <a:pt x="325054" y="0"/>
                  </a:lnTo>
                  <a:lnTo>
                    <a:pt x="330659" y="0"/>
                  </a:lnTo>
                  <a:lnTo>
                    <a:pt x="336263" y="0"/>
                  </a:lnTo>
                  <a:lnTo>
                    <a:pt x="341867" y="0"/>
                  </a:lnTo>
                  <a:lnTo>
                    <a:pt x="347472" y="0"/>
                  </a:lnTo>
                  <a:lnTo>
                    <a:pt x="353076" y="0"/>
                  </a:lnTo>
                  <a:lnTo>
                    <a:pt x="358681" y="0"/>
                  </a:lnTo>
                  <a:lnTo>
                    <a:pt x="364285" y="0"/>
                  </a:lnTo>
                  <a:lnTo>
                    <a:pt x="369889" y="0"/>
                  </a:lnTo>
                  <a:lnTo>
                    <a:pt x="375494" y="0"/>
                  </a:lnTo>
                  <a:lnTo>
                    <a:pt x="381098" y="0"/>
                  </a:lnTo>
                  <a:lnTo>
                    <a:pt x="386703" y="0"/>
                  </a:lnTo>
                  <a:lnTo>
                    <a:pt x="392307" y="0"/>
                  </a:lnTo>
                  <a:lnTo>
                    <a:pt x="397911" y="0"/>
                  </a:lnTo>
                  <a:lnTo>
                    <a:pt x="403516" y="0"/>
                  </a:lnTo>
                  <a:lnTo>
                    <a:pt x="409120" y="0"/>
                  </a:lnTo>
                  <a:lnTo>
                    <a:pt x="414725" y="0"/>
                  </a:lnTo>
                  <a:lnTo>
                    <a:pt x="420329" y="0"/>
                  </a:lnTo>
                  <a:lnTo>
                    <a:pt x="425933" y="0"/>
                  </a:lnTo>
                  <a:lnTo>
                    <a:pt x="431538" y="0"/>
                  </a:lnTo>
                  <a:lnTo>
                    <a:pt x="437142" y="0"/>
                  </a:lnTo>
                  <a:lnTo>
                    <a:pt x="442747" y="0"/>
                  </a:lnTo>
                  <a:lnTo>
                    <a:pt x="448351" y="0"/>
                  </a:lnTo>
                  <a:lnTo>
                    <a:pt x="453955" y="0"/>
                  </a:lnTo>
                  <a:lnTo>
                    <a:pt x="459560" y="0"/>
                  </a:lnTo>
                  <a:lnTo>
                    <a:pt x="465164" y="0"/>
                  </a:lnTo>
                  <a:lnTo>
                    <a:pt x="470769" y="0"/>
                  </a:lnTo>
                  <a:lnTo>
                    <a:pt x="476373" y="0"/>
                  </a:lnTo>
                  <a:lnTo>
                    <a:pt x="481977" y="0"/>
                  </a:lnTo>
                  <a:lnTo>
                    <a:pt x="487582" y="0"/>
                  </a:lnTo>
                  <a:lnTo>
                    <a:pt x="493186" y="0"/>
                  </a:lnTo>
                  <a:lnTo>
                    <a:pt x="498790" y="0"/>
                  </a:lnTo>
                  <a:lnTo>
                    <a:pt x="504395" y="0"/>
                  </a:lnTo>
                  <a:lnTo>
                    <a:pt x="509999" y="0"/>
                  </a:lnTo>
                  <a:lnTo>
                    <a:pt x="515604" y="0"/>
                  </a:lnTo>
                  <a:lnTo>
                    <a:pt x="521208" y="0"/>
                  </a:lnTo>
                  <a:lnTo>
                    <a:pt x="526812" y="0"/>
                  </a:lnTo>
                  <a:lnTo>
                    <a:pt x="532417" y="0"/>
                  </a:lnTo>
                  <a:lnTo>
                    <a:pt x="538021" y="0"/>
                  </a:lnTo>
                  <a:lnTo>
                    <a:pt x="543626" y="0"/>
                  </a:lnTo>
                  <a:lnTo>
                    <a:pt x="549230" y="0"/>
                  </a:lnTo>
                  <a:lnTo>
                    <a:pt x="554834" y="0"/>
                  </a:lnTo>
                  <a:lnTo>
                    <a:pt x="560439" y="0"/>
                  </a:lnTo>
                  <a:lnTo>
                    <a:pt x="566043" y="0"/>
                  </a:lnTo>
                  <a:lnTo>
                    <a:pt x="571648" y="0"/>
                  </a:lnTo>
                  <a:lnTo>
                    <a:pt x="577252" y="0"/>
                  </a:lnTo>
                  <a:lnTo>
                    <a:pt x="582856" y="0"/>
                  </a:lnTo>
                  <a:lnTo>
                    <a:pt x="588461" y="0"/>
                  </a:lnTo>
                  <a:lnTo>
                    <a:pt x="594065" y="0"/>
                  </a:lnTo>
                  <a:lnTo>
                    <a:pt x="599670" y="0"/>
                  </a:lnTo>
                  <a:lnTo>
                    <a:pt x="605274" y="0"/>
                  </a:lnTo>
                  <a:lnTo>
                    <a:pt x="610878" y="0"/>
                  </a:lnTo>
                  <a:lnTo>
                    <a:pt x="616483" y="0"/>
                  </a:lnTo>
                  <a:lnTo>
                    <a:pt x="622087" y="0"/>
                  </a:lnTo>
                  <a:lnTo>
                    <a:pt x="627692" y="0"/>
                  </a:lnTo>
                  <a:lnTo>
                    <a:pt x="633296" y="0"/>
                  </a:lnTo>
                  <a:lnTo>
                    <a:pt x="638900" y="0"/>
                  </a:lnTo>
                  <a:lnTo>
                    <a:pt x="644505" y="0"/>
                  </a:lnTo>
                  <a:lnTo>
                    <a:pt x="650109" y="0"/>
                  </a:lnTo>
                  <a:lnTo>
                    <a:pt x="655713" y="0"/>
                  </a:lnTo>
                  <a:lnTo>
                    <a:pt x="661318" y="0"/>
                  </a:lnTo>
                  <a:lnTo>
                    <a:pt x="666922" y="0"/>
                  </a:lnTo>
                  <a:lnTo>
                    <a:pt x="672527" y="0"/>
                  </a:lnTo>
                  <a:lnTo>
                    <a:pt x="678131" y="0"/>
                  </a:lnTo>
                  <a:lnTo>
                    <a:pt x="683735" y="0"/>
                  </a:lnTo>
                  <a:lnTo>
                    <a:pt x="689340" y="0"/>
                  </a:lnTo>
                  <a:lnTo>
                    <a:pt x="694944" y="0"/>
                  </a:lnTo>
                  <a:lnTo>
                    <a:pt x="700549" y="0"/>
                  </a:lnTo>
                  <a:lnTo>
                    <a:pt x="706153" y="0"/>
                  </a:lnTo>
                  <a:lnTo>
                    <a:pt x="711757" y="0"/>
                  </a:lnTo>
                  <a:lnTo>
                    <a:pt x="717362" y="0"/>
                  </a:lnTo>
                  <a:lnTo>
                    <a:pt x="722966" y="0"/>
                  </a:lnTo>
                  <a:lnTo>
                    <a:pt x="728571" y="0"/>
                  </a:lnTo>
                  <a:lnTo>
                    <a:pt x="734175" y="0"/>
                  </a:lnTo>
                  <a:lnTo>
                    <a:pt x="739779" y="0"/>
                  </a:lnTo>
                  <a:lnTo>
                    <a:pt x="745384" y="0"/>
                  </a:lnTo>
                  <a:lnTo>
                    <a:pt x="750988" y="0"/>
                  </a:lnTo>
                  <a:lnTo>
                    <a:pt x="756593" y="0"/>
                  </a:lnTo>
                  <a:lnTo>
                    <a:pt x="762197" y="0"/>
                  </a:lnTo>
                  <a:lnTo>
                    <a:pt x="767801" y="0"/>
                  </a:lnTo>
                  <a:lnTo>
                    <a:pt x="773406" y="0"/>
                  </a:lnTo>
                  <a:lnTo>
                    <a:pt x="779010" y="0"/>
                  </a:lnTo>
                  <a:lnTo>
                    <a:pt x="784615" y="0"/>
                  </a:lnTo>
                  <a:lnTo>
                    <a:pt x="790219" y="0"/>
                  </a:lnTo>
                  <a:lnTo>
                    <a:pt x="795823" y="0"/>
                  </a:lnTo>
                  <a:lnTo>
                    <a:pt x="801428" y="0"/>
                  </a:lnTo>
                  <a:lnTo>
                    <a:pt x="807032" y="0"/>
                  </a:lnTo>
                  <a:lnTo>
                    <a:pt x="812636" y="0"/>
                  </a:lnTo>
                  <a:lnTo>
                    <a:pt x="818241" y="0"/>
                  </a:lnTo>
                  <a:lnTo>
                    <a:pt x="823845" y="0"/>
                  </a:lnTo>
                  <a:lnTo>
                    <a:pt x="829450" y="0"/>
                  </a:lnTo>
                  <a:lnTo>
                    <a:pt x="835054" y="0"/>
                  </a:lnTo>
                  <a:lnTo>
                    <a:pt x="840658" y="0"/>
                  </a:lnTo>
                  <a:lnTo>
                    <a:pt x="846263" y="0"/>
                  </a:lnTo>
                  <a:lnTo>
                    <a:pt x="851867" y="0"/>
                  </a:lnTo>
                  <a:lnTo>
                    <a:pt x="857472" y="0"/>
                  </a:lnTo>
                  <a:lnTo>
                    <a:pt x="863076" y="0"/>
                  </a:lnTo>
                  <a:lnTo>
                    <a:pt x="868680" y="0"/>
                  </a:lnTo>
                  <a:lnTo>
                    <a:pt x="874285" y="0"/>
                  </a:lnTo>
                  <a:lnTo>
                    <a:pt x="879889" y="0"/>
                  </a:lnTo>
                  <a:lnTo>
                    <a:pt x="885494" y="0"/>
                  </a:lnTo>
                  <a:lnTo>
                    <a:pt x="891098" y="0"/>
                  </a:lnTo>
                  <a:lnTo>
                    <a:pt x="896702" y="0"/>
                  </a:lnTo>
                  <a:lnTo>
                    <a:pt x="902307" y="0"/>
                  </a:lnTo>
                  <a:lnTo>
                    <a:pt x="907911" y="0"/>
                  </a:lnTo>
                  <a:lnTo>
                    <a:pt x="913516" y="0"/>
                  </a:lnTo>
                  <a:lnTo>
                    <a:pt x="919120" y="0"/>
                  </a:lnTo>
                  <a:lnTo>
                    <a:pt x="924724" y="0"/>
                  </a:lnTo>
                  <a:lnTo>
                    <a:pt x="930329" y="0"/>
                  </a:lnTo>
                  <a:lnTo>
                    <a:pt x="935933" y="0"/>
                  </a:lnTo>
                  <a:lnTo>
                    <a:pt x="941538" y="0"/>
                  </a:lnTo>
                  <a:lnTo>
                    <a:pt x="947142" y="0"/>
                  </a:lnTo>
                  <a:lnTo>
                    <a:pt x="952746" y="0"/>
                  </a:lnTo>
                  <a:lnTo>
                    <a:pt x="958351" y="0"/>
                  </a:lnTo>
                  <a:lnTo>
                    <a:pt x="963955" y="0"/>
                  </a:lnTo>
                  <a:lnTo>
                    <a:pt x="969559" y="0"/>
                  </a:lnTo>
                  <a:lnTo>
                    <a:pt x="975164" y="0"/>
                  </a:lnTo>
                  <a:lnTo>
                    <a:pt x="980768" y="0"/>
                  </a:lnTo>
                  <a:lnTo>
                    <a:pt x="986373" y="0"/>
                  </a:lnTo>
                  <a:lnTo>
                    <a:pt x="991977" y="0"/>
                  </a:lnTo>
                  <a:lnTo>
                    <a:pt x="997581" y="0"/>
                  </a:lnTo>
                  <a:lnTo>
                    <a:pt x="1003186" y="0"/>
                  </a:lnTo>
                  <a:lnTo>
                    <a:pt x="1008790" y="0"/>
                  </a:lnTo>
                  <a:lnTo>
                    <a:pt x="1014395" y="0"/>
                  </a:lnTo>
                  <a:lnTo>
                    <a:pt x="1019999" y="0"/>
                  </a:lnTo>
                  <a:lnTo>
                    <a:pt x="1025603" y="0"/>
                  </a:lnTo>
                  <a:lnTo>
                    <a:pt x="1031208" y="0"/>
                  </a:lnTo>
                  <a:lnTo>
                    <a:pt x="1036812" y="0"/>
                  </a:lnTo>
                  <a:lnTo>
                    <a:pt x="1042417" y="0"/>
                  </a:lnTo>
                  <a:lnTo>
                    <a:pt x="1048021" y="0"/>
                  </a:lnTo>
                  <a:lnTo>
                    <a:pt x="1053625" y="0"/>
                  </a:lnTo>
                  <a:lnTo>
                    <a:pt x="1059230" y="0"/>
                  </a:lnTo>
                  <a:lnTo>
                    <a:pt x="1064834" y="0"/>
                  </a:lnTo>
                  <a:lnTo>
                    <a:pt x="1070439" y="0"/>
                  </a:lnTo>
                  <a:lnTo>
                    <a:pt x="1076043" y="0"/>
                  </a:lnTo>
                  <a:lnTo>
                    <a:pt x="1081647" y="0"/>
                  </a:lnTo>
                  <a:lnTo>
                    <a:pt x="1087252" y="0"/>
                  </a:lnTo>
                  <a:lnTo>
                    <a:pt x="1092856" y="0"/>
                  </a:lnTo>
                  <a:lnTo>
                    <a:pt x="1098461" y="0"/>
                  </a:lnTo>
                  <a:lnTo>
                    <a:pt x="1104065" y="0"/>
                  </a:lnTo>
                  <a:lnTo>
                    <a:pt x="1109669" y="0"/>
                  </a:lnTo>
                  <a:lnTo>
                    <a:pt x="1115274" y="0"/>
                  </a:lnTo>
                  <a:lnTo>
                    <a:pt x="1120878" y="0"/>
                  </a:lnTo>
                  <a:lnTo>
                    <a:pt x="1126482" y="0"/>
                  </a:lnTo>
                  <a:lnTo>
                    <a:pt x="1132087" y="0"/>
                  </a:lnTo>
                  <a:lnTo>
                    <a:pt x="1137691" y="0"/>
                  </a:lnTo>
                  <a:lnTo>
                    <a:pt x="1143296" y="0"/>
                  </a:lnTo>
                  <a:lnTo>
                    <a:pt x="1148900" y="0"/>
                  </a:lnTo>
                  <a:lnTo>
                    <a:pt x="1154504" y="0"/>
                  </a:lnTo>
                  <a:lnTo>
                    <a:pt x="1160109" y="0"/>
                  </a:lnTo>
                  <a:lnTo>
                    <a:pt x="1165713" y="0"/>
                  </a:lnTo>
                  <a:lnTo>
                    <a:pt x="1171318" y="0"/>
                  </a:lnTo>
                  <a:lnTo>
                    <a:pt x="1176922" y="0"/>
                  </a:lnTo>
                  <a:lnTo>
                    <a:pt x="1182526" y="0"/>
                  </a:lnTo>
                  <a:lnTo>
                    <a:pt x="1188131" y="0"/>
                  </a:lnTo>
                  <a:lnTo>
                    <a:pt x="1193735" y="0"/>
                  </a:lnTo>
                  <a:lnTo>
                    <a:pt x="1199340" y="0"/>
                  </a:lnTo>
                  <a:lnTo>
                    <a:pt x="1204944" y="0"/>
                  </a:lnTo>
                  <a:lnTo>
                    <a:pt x="1210548" y="0"/>
                  </a:lnTo>
                  <a:lnTo>
                    <a:pt x="1216153" y="0"/>
                  </a:lnTo>
                  <a:lnTo>
                    <a:pt x="1221757" y="0"/>
                  </a:lnTo>
                  <a:lnTo>
                    <a:pt x="1227362" y="0"/>
                  </a:lnTo>
                  <a:lnTo>
                    <a:pt x="1232966" y="0"/>
                  </a:lnTo>
                  <a:lnTo>
                    <a:pt x="1238570" y="0"/>
                  </a:lnTo>
                  <a:lnTo>
                    <a:pt x="1244175" y="0"/>
                  </a:lnTo>
                  <a:lnTo>
                    <a:pt x="1249779" y="0"/>
                  </a:lnTo>
                  <a:lnTo>
                    <a:pt x="1255384" y="0"/>
                  </a:lnTo>
                  <a:lnTo>
                    <a:pt x="1260988" y="0"/>
                  </a:lnTo>
                  <a:lnTo>
                    <a:pt x="1266592" y="0"/>
                  </a:lnTo>
                  <a:lnTo>
                    <a:pt x="1272197" y="0"/>
                  </a:lnTo>
                  <a:lnTo>
                    <a:pt x="1277801" y="0"/>
                  </a:lnTo>
                  <a:lnTo>
                    <a:pt x="1283406" y="0"/>
                  </a:lnTo>
                  <a:lnTo>
                    <a:pt x="1289010" y="0"/>
                  </a:lnTo>
                  <a:lnTo>
                    <a:pt x="1294614" y="0"/>
                  </a:lnTo>
                  <a:lnTo>
                    <a:pt x="1300219" y="0"/>
                  </a:lnTo>
                  <a:lnTo>
                    <a:pt x="1305823" y="0"/>
                  </a:lnTo>
                  <a:lnTo>
                    <a:pt x="1311427" y="0"/>
                  </a:lnTo>
                  <a:lnTo>
                    <a:pt x="1317032" y="0"/>
                  </a:lnTo>
                  <a:lnTo>
                    <a:pt x="1322636" y="0"/>
                  </a:lnTo>
                  <a:lnTo>
                    <a:pt x="1328241" y="0"/>
                  </a:lnTo>
                  <a:lnTo>
                    <a:pt x="1333845" y="0"/>
                  </a:lnTo>
                  <a:lnTo>
                    <a:pt x="1339449" y="0"/>
                  </a:lnTo>
                  <a:lnTo>
                    <a:pt x="1345054" y="0"/>
                  </a:lnTo>
                  <a:lnTo>
                    <a:pt x="1350658" y="0"/>
                  </a:lnTo>
                  <a:lnTo>
                    <a:pt x="1356263" y="0"/>
                  </a:lnTo>
                  <a:lnTo>
                    <a:pt x="1361867" y="0"/>
                  </a:lnTo>
                  <a:lnTo>
                    <a:pt x="1367471" y="0"/>
                  </a:lnTo>
                  <a:lnTo>
                    <a:pt x="1373076" y="0"/>
                  </a:lnTo>
                  <a:lnTo>
                    <a:pt x="1378680" y="0"/>
                  </a:lnTo>
                  <a:lnTo>
                    <a:pt x="1384285" y="0"/>
                  </a:lnTo>
                  <a:lnTo>
                    <a:pt x="1389889" y="0"/>
                  </a:lnTo>
                  <a:lnTo>
                    <a:pt x="1395493" y="0"/>
                  </a:lnTo>
                  <a:lnTo>
                    <a:pt x="1401098" y="0"/>
                  </a:lnTo>
                  <a:lnTo>
                    <a:pt x="1406702" y="0"/>
                  </a:lnTo>
                  <a:lnTo>
                    <a:pt x="1412307" y="0"/>
                  </a:lnTo>
                  <a:lnTo>
                    <a:pt x="1417911" y="0"/>
                  </a:lnTo>
                  <a:lnTo>
                    <a:pt x="1423515" y="0"/>
                  </a:lnTo>
                  <a:lnTo>
                    <a:pt x="1429120" y="0"/>
                  </a:lnTo>
                  <a:lnTo>
                    <a:pt x="1434724" y="0"/>
                  </a:lnTo>
                  <a:lnTo>
                    <a:pt x="1440329" y="0"/>
                  </a:lnTo>
                  <a:lnTo>
                    <a:pt x="1445933" y="0"/>
                  </a:lnTo>
                  <a:lnTo>
                    <a:pt x="1451537" y="0"/>
                  </a:lnTo>
                  <a:lnTo>
                    <a:pt x="1457142" y="0"/>
                  </a:lnTo>
                  <a:lnTo>
                    <a:pt x="1462746" y="0"/>
                  </a:lnTo>
                  <a:lnTo>
                    <a:pt x="1468350" y="0"/>
                  </a:lnTo>
                  <a:lnTo>
                    <a:pt x="1473955" y="0"/>
                  </a:lnTo>
                  <a:lnTo>
                    <a:pt x="1479559" y="0"/>
                  </a:lnTo>
                  <a:lnTo>
                    <a:pt x="1485164" y="0"/>
                  </a:lnTo>
                  <a:lnTo>
                    <a:pt x="1490768" y="0"/>
                  </a:lnTo>
                  <a:lnTo>
                    <a:pt x="1496372" y="0"/>
                  </a:lnTo>
                  <a:lnTo>
                    <a:pt x="1501977" y="0"/>
                  </a:lnTo>
                  <a:lnTo>
                    <a:pt x="1507581" y="0"/>
                  </a:lnTo>
                  <a:lnTo>
                    <a:pt x="1513186" y="0"/>
                  </a:lnTo>
                  <a:lnTo>
                    <a:pt x="1518790" y="0"/>
                  </a:lnTo>
                  <a:lnTo>
                    <a:pt x="1524394" y="0"/>
                  </a:lnTo>
                  <a:lnTo>
                    <a:pt x="1529999" y="0"/>
                  </a:lnTo>
                  <a:lnTo>
                    <a:pt x="1535603" y="0"/>
                  </a:lnTo>
                  <a:lnTo>
                    <a:pt x="1541208" y="0"/>
                  </a:lnTo>
                  <a:lnTo>
                    <a:pt x="1546812" y="0"/>
                  </a:lnTo>
                  <a:lnTo>
                    <a:pt x="1552416" y="0"/>
                  </a:lnTo>
                  <a:lnTo>
                    <a:pt x="1558021" y="0"/>
                  </a:lnTo>
                  <a:lnTo>
                    <a:pt x="1563625" y="0"/>
                  </a:lnTo>
                  <a:lnTo>
                    <a:pt x="1569230" y="0"/>
                  </a:lnTo>
                  <a:lnTo>
                    <a:pt x="1574834" y="0"/>
                  </a:lnTo>
                  <a:lnTo>
                    <a:pt x="1580438" y="0"/>
                  </a:lnTo>
                  <a:lnTo>
                    <a:pt x="1586043" y="0"/>
                  </a:lnTo>
                  <a:lnTo>
                    <a:pt x="1591647" y="0"/>
                  </a:lnTo>
                  <a:lnTo>
                    <a:pt x="1597252" y="0"/>
                  </a:lnTo>
                  <a:lnTo>
                    <a:pt x="1602856" y="0"/>
                  </a:lnTo>
                  <a:lnTo>
                    <a:pt x="1608460" y="0"/>
                  </a:lnTo>
                  <a:lnTo>
                    <a:pt x="1614065" y="0"/>
                  </a:lnTo>
                  <a:lnTo>
                    <a:pt x="1619669" y="0"/>
                  </a:lnTo>
                  <a:lnTo>
                    <a:pt x="1625273" y="0"/>
                  </a:lnTo>
                  <a:lnTo>
                    <a:pt x="1630878" y="0"/>
                  </a:lnTo>
                  <a:lnTo>
                    <a:pt x="1636482" y="0"/>
                  </a:lnTo>
                  <a:lnTo>
                    <a:pt x="1642087" y="0"/>
                  </a:lnTo>
                  <a:lnTo>
                    <a:pt x="1647691" y="0"/>
                  </a:lnTo>
                  <a:lnTo>
                    <a:pt x="1653295" y="0"/>
                  </a:lnTo>
                  <a:lnTo>
                    <a:pt x="1658900" y="0"/>
                  </a:lnTo>
                  <a:lnTo>
                    <a:pt x="1664504" y="0"/>
                  </a:lnTo>
                  <a:lnTo>
                    <a:pt x="1670109" y="0"/>
                  </a:lnTo>
                  <a:lnTo>
                    <a:pt x="1675713" y="0"/>
                  </a:lnTo>
                  <a:lnTo>
                    <a:pt x="1681317" y="0"/>
                  </a:lnTo>
                  <a:lnTo>
                    <a:pt x="1686922" y="0"/>
                  </a:lnTo>
                  <a:lnTo>
                    <a:pt x="1692526" y="0"/>
                  </a:lnTo>
                  <a:lnTo>
                    <a:pt x="1698131" y="0"/>
                  </a:lnTo>
                  <a:lnTo>
                    <a:pt x="1703735" y="0"/>
                  </a:lnTo>
                  <a:lnTo>
                    <a:pt x="1709339" y="0"/>
                  </a:lnTo>
                  <a:lnTo>
                    <a:pt x="1714944" y="0"/>
                  </a:lnTo>
                  <a:lnTo>
                    <a:pt x="1720548" y="0"/>
                  </a:lnTo>
                  <a:lnTo>
                    <a:pt x="1726153" y="0"/>
                  </a:lnTo>
                  <a:lnTo>
                    <a:pt x="1731757" y="0"/>
                  </a:lnTo>
                  <a:lnTo>
                    <a:pt x="1737361" y="0"/>
                  </a:lnTo>
                  <a:lnTo>
                    <a:pt x="1742966" y="0"/>
                  </a:lnTo>
                  <a:lnTo>
                    <a:pt x="1748570" y="0"/>
                  </a:lnTo>
                  <a:lnTo>
                    <a:pt x="1754175" y="0"/>
                  </a:lnTo>
                  <a:lnTo>
                    <a:pt x="1759779" y="0"/>
                  </a:lnTo>
                  <a:lnTo>
                    <a:pt x="1765383" y="0"/>
                  </a:lnTo>
                  <a:lnTo>
                    <a:pt x="1770988" y="0"/>
                  </a:lnTo>
                  <a:lnTo>
                    <a:pt x="1776592" y="0"/>
                  </a:lnTo>
                  <a:lnTo>
                    <a:pt x="1782196" y="0"/>
                  </a:lnTo>
                  <a:lnTo>
                    <a:pt x="1787801" y="0"/>
                  </a:lnTo>
                  <a:lnTo>
                    <a:pt x="1793405" y="0"/>
                  </a:lnTo>
                  <a:lnTo>
                    <a:pt x="1799010" y="0"/>
                  </a:lnTo>
                  <a:lnTo>
                    <a:pt x="1804614" y="0"/>
                  </a:lnTo>
                  <a:lnTo>
                    <a:pt x="1810218" y="0"/>
                  </a:lnTo>
                  <a:lnTo>
                    <a:pt x="1815823" y="0"/>
                  </a:lnTo>
                  <a:lnTo>
                    <a:pt x="1821427" y="0"/>
                  </a:lnTo>
                  <a:lnTo>
                    <a:pt x="1827032" y="0"/>
                  </a:lnTo>
                  <a:lnTo>
                    <a:pt x="1832636" y="0"/>
                  </a:lnTo>
                  <a:lnTo>
                    <a:pt x="1838240" y="0"/>
                  </a:lnTo>
                  <a:lnTo>
                    <a:pt x="1843845" y="0"/>
                  </a:lnTo>
                  <a:lnTo>
                    <a:pt x="1849449" y="0"/>
                  </a:lnTo>
                  <a:lnTo>
                    <a:pt x="1855054" y="0"/>
                  </a:lnTo>
                  <a:lnTo>
                    <a:pt x="1860658" y="0"/>
                  </a:lnTo>
                  <a:lnTo>
                    <a:pt x="1866262" y="0"/>
                  </a:lnTo>
                  <a:lnTo>
                    <a:pt x="1871867" y="0"/>
                  </a:lnTo>
                  <a:lnTo>
                    <a:pt x="1877471" y="0"/>
                  </a:lnTo>
                  <a:lnTo>
                    <a:pt x="1883076" y="0"/>
                  </a:lnTo>
                  <a:lnTo>
                    <a:pt x="1877471" y="0"/>
                  </a:lnTo>
                  <a:lnTo>
                    <a:pt x="1871867" y="0"/>
                  </a:lnTo>
                  <a:lnTo>
                    <a:pt x="1866262" y="0"/>
                  </a:lnTo>
                  <a:lnTo>
                    <a:pt x="1860658" y="0"/>
                  </a:lnTo>
                  <a:lnTo>
                    <a:pt x="1855054" y="0"/>
                  </a:lnTo>
                  <a:lnTo>
                    <a:pt x="1849449" y="0"/>
                  </a:lnTo>
                  <a:lnTo>
                    <a:pt x="1843845" y="0"/>
                  </a:lnTo>
                  <a:lnTo>
                    <a:pt x="1838240" y="0"/>
                  </a:lnTo>
                  <a:lnTo>
                    <a:pt x="1832636" y="0"/>
                  </a:lnTo>
                  <a:lnTo>
                    <a:pt x="1827032" y="0"/>
                  </a:lnTo>
                  <a:lnTo>
                    <a:pt x="1821427" y="0"/>
                  </a:lnTo>
                  <a:lnTo>
                    <a:pt x="1815823" y="0"/>
                  </a:lnTo>
                  <a:lnTo>
                    <a:pt x="1810218" y="0"/>
                  </a:lnTo>
                  <a:lnTo>
                    <a:pt x="1804614" y="0"/>
                  </a:lnTo>
                  <a:lnTo>
                    <a:pt x="1799010" y="0"/>
                  </a:lnTo>
                  <a:lnTo>
                    <a:pt x="1793405" y="0"/>
                  </a:lnTo>
                  <a:lnTo>
                    <a:pt x="1787801" y="0"/>
                  </a:lnTo>
                  <a:lnTo>
                    <a:pt x="1782196" y="0"/>
                  </a:lnTo>
                  <a:lnTo>
                    <a:pt x="1776592" y="0"/>
                  </a:lnTo>
                  <a:lnTo>
                    <a:pt x="1770988" y="0"/>
                  </a:lnTo>
                  <a:lnTo>
                    <a:pt x="1765383" y="0"/>
                  </a:lnTo>
                  <a:lnTo>
                    <a:pt x="1759779" y="0"/>
                  </a:lnTo>
                  <a:lnTo>
                    <a:pt x="1754175" y="0"/>
                  </a:lnTo>
                  <a:lnTo>
                    <a:pt x="1748570" y="0"/>
                  </a:lnTo>
                  <a:lnTo>
                    <a:pt x="1742966" y="0"/>
                  </a:lnTo>
                  <a:lnTo>
                    <a:pt x="1737361" y="0"/>
                  </a:lnTo>
                  <a:lnTo>
                    <a:pt x="1731757" y="0"/>
                  </a:lnTo>
                  <a:lnTo>
                    <a:pt x="1726153" y="0"/>
                  </a:lnTo>
                  <a:lnTo>
                    <a:pt x="1720548" y="0"/>
                  </a:lnTo>
                  <a:lnTo>
                    <a:pt x="1714944" y="0"/>
                  </a:lnTo>
                  <a:lnTo>
                    <a:pt x="1709339" y="0"/>
                  </a:lnTo>
                  <a:lnTo>
                    <a:pt x="1703735" y="0"/>
                  </a:lnTo>
                  <a:lnTo>
                    <a:pt x="1698131" y="0"/>
                  </a:lnTo>
                  <a:lnTo>
                    <a:pt x="1692526" y="0"/>
                  </a:lnTo>
                  <a:lnTo>
                    <a:pt x="1686922" y="0"/>
                  </a:lnTo>
                  <a:lnTo>
                    <a:pt x="1681317" y="0"/>
                  </a:lnTo>
                  <a:lnTo>
                    <a:pt x="1675713" y="0"/>
                  </a:lnTo>
                  <a:lnTo>
                    <a:pt x="1670109" y="0"/>
                  </a:lnTo>
                  <a:lnTo>
                    <a:pt x="1664504" y="0"/>
                  </a:lnTo>
                  <a:lnTo>
                    <a:pt x="1658900" y="0"/>
                  </a:lnTo>
                  <a:lnTo>
                    <a:pt x="1653295" y="0"/>
                  </a:lnTo>
                  <a:lnTo>
                    <a:pt x="1647691" y="0"/>
                  </a:lnTo>
                  <a:lnTo>
                    <a:pt x="1642087" y="0"/>
                  </a:lnTo>
                  <a:lnTo>
                    <a:pt x="1636482" y="0"/>
                  </a:lnTo>
                  <a:lnTo>
                    <a:pt x="1630878" y="0"/>
                  </a:lnTo>
                  <a:lnTo>
                    <a:pt x="1625273" y="0"/>
                  </a:lnTo>
                  <a:lnTo>
                    <a:pt x="1619669" y="0"/>
                  </a:lnTo>
                  <a:lnTo>
                    <a:pt x="1614065" y="0"/>
                  </a:lnTo>
                  <a:lnTo>
                    <a:pt x="1608460" y="0"/>
                  </a:lnTo>
                  <a:lnTo>
                    <a:pt x="1602856" y="0"/>
                  </a:lnTo>
                  <a:lnTo>
                    <a:pt x="1597252" y="0"/>
                  </a:lnTo>
                  <a:lnTo>
                    <a:pt x="1591647" y="0"/>
                  </a:lnTo>
                  <a:lnTo>
                    <a:pt x="1586043" y="0"/>
                  </a:lnTo>
                  <a:lnTo>
                    <a:pt x="1580438" y="0"/>
                  </a:lnTo>
                  <a:lnTo>
                    <a:pt x="1574834" y="0"/>
                  </a:lnTo>
                  <a:lnTo>
                    <a:pt x="1569230" y="0"/>
                  </a:lnTo>
                  <a:lnTo>
                    <a:pt x="1563625" y="0"/>
                  </a:lnTo>
                  <a:lnTo>
                    <a:pt x="1558021" y="0"/>
                  </a:lnTo>
                  <a:lnTo>
                    <a:pt x="1552416" y="0"/>
                  </a:lnTo>
                  <a:lnTo>
                    <a:pt x="1546812" y="0"/>
                  </a:lnTo>
                  <a:lnTo>
                    <a:pt x="1541208" y="0"/>
                  </a:lnTo>
                  <a:lnTo>
                    <a:pt x="1535603" y="0"/>
                  </a:lnTo>
                  <a:lnTo>
                    <a:pt x="1529999" y="0"/>
                  </a:lnTo>
                  <a:lnTo>
                    <a:pt x="1524394" y="0"/>
                  </a:lnTo>
                  <a:lnTo>
                    <a:pt x="1518790" y="0"/>
                  </a:lnTo>
                  <a:lnTo>
                    <a:pt x="1513186" y="0"/>
                  </a:lnTo>
                  <a:lnTo>
                    <a:pt x="1507581" y="0"/>
                  </a:lnTo>
                  <a:lnTo>
                    <a:pt x="1501977" y="0"/>
                  </a:lnTo>
                  <a:lnTo>
                    <a:pt x="1496372" y="0"/>
                  </a:lnTo>
                  <a:lnTo>
                    <a:pt x="1490768" y="0"/>
                  </a:lnTo>
                  <a:lnTo>
                    <a:pt x="1485164" y="0"/>
                  </a:lnTo>
                  <a:lnTo>
                    <a:pt x="1479559" y="0"/>
                  </a:lnTo>
                  <a:lnTo>
                    <a:pt x="1473955" y="0"/>
                  </a:lnTo>
                  <a:lnTo>
                    <a:pt x="1468350" y="0"/>
                  </a:lnTo>
                  <a:lnTo>
                    <a:pt x="1462746" y="0"/>
                  </a:lnTo>
                  <a:lnTo>
                    <a:pt x="1457142" y="0"/>
                  </a:lnTo>
                  <a:lnTo>
                    <a:pt x="1451537" y="0"/>
                  </a:lnTo>
                  <a:lnTo>
                    <a:pt x="1445933" y="0"/>
                  </a:lnTo>
                  <a:lnTo>
                    <a:pt x="1440329" y="0"/>
                  </a:lnTo>
                  <a:lnTo>
                    <a:pt x="1434724" y="0"/>
                  </a:lnTo>
                  <a:lnTo>
                    <a:pt x="1429120" y="0"/>
                  </a:lnTo>
                  <a:lnTo>
                    <a:pt x="1423515" y="0"/>
                  </a:lnTo>
                  <a:lnTo>
                    <a:pt x="1417911" y="0"/>
                  </a:lnTo>
                  <a:lnTo>
                    <a:pt x="1412307" y="0"/>
                  </a:lnTo>
                  <a:lnTo>
                    <a:pt x="1406702" y="0"/>
                  </a:lnTo>
                  <a:lnTo>
                    <a:pt x="1401098" y="0"/>
                  </a:lnTo>
                  <a:lnTo>
                    <a:pt x="1395493" y="0"/>
                  </a:lnTo>
                  <a:lnTo>
                    <a:pt x="1389889" y="0"/>
                  </a:lnTo>
                  <a:lnTo>
                    <a:pt x="1384285" y="0"/>
                  </a:lnTo>
                  <a:lnTo>
                    <a:pt x="1378680" y="0"/>
                  </a:lnTo>
                  <a:lnTo>
                    <a:pt x="1373076" y="0"/>
                  </a:lnTo>
                  <a:lnTo>
                    <a:pt x="1367471" y="0"/>
                  </a:lnTo>
                  <a:lnTo>
                    <a:pt x="1361867" y="0"/>
                  </a:lnTo>
                  <a:lnTo>
                    <a:pt x="1356263" y="0"/>
                  </a:lnTo>
                  <a:lnTo>
                    <a:pt x="1350658" y="0"/>
                  </a:lnTo>
                  <a:lnTo>
                    <a:pt x="1345054" y="0"/>
                  </a:lnTo>
                  <a:lnTo>
                    <a:pt x="1339449" y="0"/>
                  </a:lnTo>
                  <a:lnTo>
                    <a:pt x="1333845" y="0"/>
                  </a:lnTo>
                  <a:lnTo>
                    <a:pt x="1328241" y="0"/>
                  </a:lnTo>
                  <a:lnTo>
                    <a:pt x="1322636" y="0"/>
                  </a:lnTo>
                  <a:lnTo>
                    <a:pt x="1317032" y="0"/>
                  </a:lnTo>
                  <a:lnTo>
                    <a:pt x="1311427" y="0"/>
                  </a:lnTo>
                  <a:lnTo>
                    <a:pt x="1305823" y="0"/>
                  </a:lnTo>
                  <a:lnTo>
                    <a:pt x="1300219" y="0"/>
                  </a:lnTo>
                  <a:lnTo>
                    <a:pt x="1294614" y="0"/>
                  </a:lnTo>
                  <a:lnTo>
                    <a:pt x="1289010" y="0"/>
                  </a:lnTo>
                  <a:lnTo>
                    <a:pt x="1283406" y="0"/>
                  </a:lnTo>
                  <a:lnTo>
                    <a:pt x="1277801" y="0"/>
                  </a:lnTo>
                  <a:lnTo>
                    <a:pt x="1272197" y="0"/>
                  </a:lnTo>
                  <a:lnTo>
                    <a:pt x="1266592" y="0"/>
                  </a:lnTo>
                  <a:lnTo>
                    <a:pt x="1260988" y="0"/>
                  </a:lnTo>
                  <a:lnTo>
                    <a:pt x="1255384" y="0"/>
                  </a:lnTo>
                  <a:lnTo>
                    <a:pt x="1249779" y="0"/>
                  </a:lnTo>
                  <a:lnTo>
                    <a:pt x="1244175" y="0"/>
                  </a:lnTo>
                  <a:lnTo>
                    <a:pt x="1238570" y="0"/>
                  </a:lnTo>
                  <a:lnTo>
                    <a:pt x="1232966" y="0"/>
                  </a:lnTo>
                  <a:lnTo>
                    <a:pt x="1227362" y="0"/>
                  </a:lnTo>
                  <a:lnTo>
                    <a:pt x="1221757" y="0"/>
                  </a:lnTo>
                  <a:lnTo>
                    <a:pt x="1216153" y="0"/>
                  </a:lnTo>
                  <a:lnTo>
                    <a:pt x="1210548" y="0"/>
                  </a:lnTo>
                  <a:lnTo>
                    <a:pt x="1204944" y="0"/>
                  </a:lnTo>
                  <a:lnTo>
                    <a:pt x="1199340" y="0"/>
                  </a:lnTo>
                  <a:lnTo>
                    <a:pt x="1193735" y="0"/>
                  </a:lnTo>
                  <a:lnTo>
                    <a:pt x="1188131" y="0"/>
                  </a:lnTo>
                  <a:lnTo>
                    <a:pt x="1182526" y="0"/>
                  </a:lnTo>
                  <a:lnTo>
                    <a:pt x="1176922" y="0"/>
                  </a:lnTo>
                  <a:lnTo>
                    <a:pt x="1171318" y="0"/>
                  </a:lnTo>
                  <a:lnTo>
                    <a:pt x="1165713" y="0"/>
                  </a:lnTo>
                  <a:lnTo>
                    <a:pt x="1160109" y="0"/>
                  </a:lnTo>
                  <a:lnTo>
                    <a:pt x="1154504" y="0"/>
                  </a:lnTo>
                  <a:lnTo>
                    <a:pt x="1148900" y="0"/>
                  </a:lnTo>
                  <a:lnTo>
                    <a:pt x="1143296" y="0"/>
                  </a:lnTo>
                  <a:lnTo>
                    <a:pt x="1137691" y="0"/>
                  </a:lnTo>
                  <a:lnTo>
                    <a:pt x="1132087" y="0"/>
                  </a:lnTo>
                  <a:lnTo>
                    <a:pt x="1126482" y="0"/>
                  </a:lnTo>
                  <a:lnTo>
                    <a:pt x="1120878" y="0"/>
                  </a:lnTo>
                  <a:lnTo>
                    <a:pt x="1115274" y="0"/>
                  </a:lnTo>
                  <a:lnTo>
                    <a:pt x="1109669" y="0"/>
                  </a:lnTo>
                  <a:lnTo>
                    <a:pt x="1104065" y="0"/>
                  </a:lnTo>
                  <a:lnTo>
                    <a:pt x="1098461" y="0"/>
                  </a:lnTo>
                  <a:lnTo>
                    <a:pt x="1092856" y="0"/>
                  </a:lnTo>
                  <a:lnTo>
                    <a:pt x="1087252" y="0"/>
                  </a:lnTo>
                  <a:lnTo>
                    <a:pt x="1081647" y="0"/>
                  </a:lnTo>
                  <a:lnTo>
                    <a:pt x="1076043" y="0"/>
                  </a:lnTo>
                  <a:lnTo>
                    <a:pt x="1070439" y="0"/>
                  </a:lnTo>
                  <a:lnTo>
                    <a:pt x="1064834" y="0"/>
                  </a:lnTo>
                  <a:lnTo>
                    <a:pt x="1059230" y="0"/>
                  </a:lnTo>
                  <a:lnTo>
                    <a:pt x="1053625" y="0"/>
                  </a:lnTo>
                  <a:lnTo>
                    <a:pt x="1048021" y="0"/>
                  </a:lnTo>
                  <a:lnTo>
                    <a:pt x="1042417" y="0"/>
                  </a:lnTo>
                  <a:lnTo>
                    <a:pt x="1036812" y="0"/>
                  </a:lnTo>
                  <a:lnTo>
                    <a:pt x="1031208" y="0"/>
                  </a:lnTo>
                  <a:lnTo>
                    <a:pt x="1025603" y="0"/>
                  </a:lnTo>
                  <a:lnTo>
                    <a:pt x="1019999" y="0"/>
                  </a:lnTo>
                  <a:lnTo>
                    <a:pt x="1014395" y="0"/>
                  </a:lnTo>
                  <a:lnTo>
                    <a:pt x="1008790" y="0"/>
                  </a:lnTo>
                  <a:lnTo>
                    <a:pt x="1003186" y="0"/>
                  </a:lnTo>
                  <a:lnTo>
                    <a:pt x="997581" y="0"/>
                  </a:lnTo>
                  <a:lnTo>
                    <a:pt x="991977" y="0"/>
                  </a:lnTo>
                  <a:lnTo>
                    <a:pt x="986373" y="0"/>
                  </a:lnTo>
                  <a:lnTo>
                    <a:pt x="980768" y="0"/>
                  </a:lnTo>
                  <a:lnTo>
                    <a:pt x="975164" y="0"/>
                  </a:lnTo>
                  <a:lnTo>
                    <a:pt x="969559" y="0"/>
                  </a:lnTo>
                  <a:lnTo>
                    <a:pt x="963955" y="0"/>
                  </a:lnTo>
                  <a:lnTo>
                    <a:pt x="958351" y="0"/>
                  </a:lnTo>
                  <a:lnTo>
                    <a:pt x="952746" y="0"/>
                  </a:lnTo>
                  <a:lnTo>
                    <a:pt x="947142" y="0"/>
                  </a:lnTo>
                  <a:lnTo>
                    <a:pt x="941538" y="0"/>
                  </a:lnTo>
                  <a:lnTo>
                    <a:pt x="935933" y="0"/>
                  </a:lnTo>
                  <a:lnTo>
                    <a:pt x="930329" y="0"/>
                  </a:lnTo>
                  <a:lnTo>
                    <a:pt x="924724" y="0"/>
                  </a:lnTo>
                  <a:lnTo>
                    <a:pt x="919120" y="0"/>
                  </a:lnTo>
                  <a:lnTo>
                    <a:pt x="913516" y="0"/>
                  </a:lnTo>
                  <a:lnTo>
                    <a:pt x="907911" y="0"/>
                  </a:lnTo>
                  <a:lnTo>
                    <a:pt x="902307" y="0"/>
                  </a:lnTo>
                  <a:lnTo>
                    <a:pt x="896702" y="0"/>
                  </a:lnTo>
                  <a:lnTo>
                    <a:pt x="891098" y="0"/>
                  </a:lnTo>
                  <a:lnTo>
                    <a:pt x="885494" y="0"/>
                  </a:lnTo>
                  <a:lnTo>
                    <a:pt x="879889" y="0"/>
                  </a:lnTo>
                  <a:lnTo>
                    <a:pt x="874285" y="0"/>
                  </a:lnTo>
                  <a:lnTo>
                    <a:pt x="868680" y="0"/>
                  </a:lnTo>
                  <a:lnTo>
                    <a:pt x="863076" y="0"/>
                  </a:lnTo>
                  <a:lnTo>
                    <a:pt x="857472" y="0"/>
                  </a:lnTo>
                  <a:lnTo>
                    <a:pt x="851867" y="1"/>
                  </a:lnTo>
                  <a:lnTo>
                    <a:pt x="846263" y="1"/>
                  </a:lnTo>
                  <a:lnTo>
                    <a:pt x="840658" y="1"/>
                  </a:lnTo>
                  <a:lnTo>
                    <a:pt x="835054" y="1"/>
                  </a:lnTo>
                  <a:lnTo>
                    <a:pt x="829450" y="1"/>
                  </a:lnTo>
                  <a:lnTo>
                    <a:pt x="823845" y="2"/>
                  </a:lnTo>
                  <a:lnTo>
                    <a:pt x="818241" y="2"/>
                  </a:lnTo>
                  <a:lnTo>
                    <a:pt x="812636" y="2"/>
                  </a:lnTo>
                  <a:lnTo>
                    <a:pt x="807032" y="2"/>
                  </a:lnTo>
                  <a:lnTo>
                    <a:pt x="801428" y="3"/>
                  </a:lnTo>
                  <a:lnTo>
                    <a:pt x="795823" y="3"/>
                  </a:lnTo>
                  <a:lnTo>
                    <a:pt x="790219" y="4"/>
                  </a:lnTo>
                  <a:lnTo>
                    <a:pt x="784615" y="4"/>
                  </a:lnTo>
                  <a:lnTo>
                    <a:pt x="779010" y="5"/>
                  </a:lnTo>
                  <a:lnTo>
                    <a:pt x="773406" y="6"/>
                  </a:lnTo>
                  <a:lnTo>
                    <a:pt x="767801" y="6"/>
                  </a:lnTo>
                  <a:lnTo>
                    <a:pt x="762197" y="7"/>
                  </a:lnTo>
                  <a:lnTo>
                    <a:pt x="756593" y="8"/>
                  </a:lnTo>
                  <a:lnTo>
                    <a:pt x="750988" y="9"/>
                  </a:lnTo>
                  <a:lnTo>
                    <a:pt x="745384" y="10"/>
                  </a:lnTo>
                  <a:lnTo>
                    <a:pt x="739779" y="12"/>
                  </a:lnTo>
                  <a:lnTo>
                    <a:pt x="734175" y="13"/>
                  </a:lnTo>
                  <a:lnTo>
                    <a:pt x="728571" y="15"/>
                  </a:lnTo>
                  <a:lnTo>
                    <a:pt x="722966" y="17"/>
                  </a:lnTo>
                  <a:lnTo>
                    <a:pt x="717362" y="19"/>
                  </a:lnTo>
                  <a:lnTo>
                    <a:pt x="711757" y="21"/>
                  </a:lnTo>
                  <a:lnTo>
                    <a:pt x="706153" y="23"/>
                  </a:lnTo>
                  <a:lnTo>
                    <a:pt x="700549" y="26"/>
                  </a:lnTo>
                  <a:lnTo>
                    <a:pt x="694944" y="29"/>
                  </a:lnTo>
                  <a:lnTo>
                    <a:pt x="689340" y="33"/>
                  </a:lnTo>
                  <a:lnTo>
                    <a:pt x="683735" y="36"/>
                  </a:lnTo>
                  <a:lnTo>
                    <a:pt x="678131" y="40"/>
                  </a:lnTo>
                  <a:lnTo>
                    <a:pt x="672527" y="45"/>
                  </a:lnTo>
                  <a:lnTo>
                    <a:pt x="666922" y="50"/>
                  </a:lnTo>
                  <a:lnTo>
                    <a:pt x="661318" y="55"/>
                  </a:lnTo>
                  <a:lnTo>
                    <a:pt x="655713" y="61"/>
                  </a:lnTo>
                  <a:lnTo>
                    <a:pt x="650109" y="68"/>
                  </a:lnTo>
                  <a:lnTo>
                    <a:pt x="644505" y="75"/>
                  </a:lnTo>
                  <a:lnTo>
                    <a:pt x="638900" y="83"/>
                  </a:lnTo>
                  <a:lnTo>
                    <a:pt x="633296" y="92"/>
                  </a:lnTo>
                  <a:lnTo>
                    <a:pt x="627692" y="102"/>
                  </a:lnTo>
                  <a:lnTo>
                    <a:pt x="622087" y="112"/>
                  </a:lnTo>
                  <a:lnTo>
                    <a:pt x="616483" y="124"/>
                  </a:lnTo>
                  <a:lnTo>
                    <a:pt x="610878" y="137"/>
                  </a:lnTo>
                  <a:lnTo>
                    <a:pt x="605274" y="151"/>
                  </a:lnTo>
                  <a:lnTo>
                    <a:pt x="599670" y="166"/>
                  </a:lnTo>
                  <a:lnTo>
                    <a:pt x="594065" y="183"/>
                  </a:lnTo>
                  <a:lnTo>
                    <a:pt x="588461" y="201"/>
                  </a:lnTo>
                  <a:lnTo>
                    <a:pt x="582856" y="221"/>
                  </a:lnTo>
                  <a:lnTo>
                    <a:pt x="577252" y="243"/>
                  </a:lnTo>
                  <a:lnTo>
                    <a:pt x="571648" y="267"/>
                  </a:lnTo>
                  <a:lnTo>
                    <a:pt x="566043" y="293"/>
                  </a:lnTo>
                  <a:lnTo>
                    <a:pt x="560439" y="321"/>
                  </a:lnTo>
                  <a:lnTo>
                    <a:pt x="554834" y="352"/>
                  </a:lnTo>
                  <a:lnTo>
                    <a:pt x="549230" y="385"/>
                  </a:lnTo>
                  <a:lnTo>
                    <a:pt x="543626" y="422"/>
                  </a:lnTo>
                  <a:lnTo>
                    <a:pt x="538021" y="461"/>
                  </a:lnTo>
                  <a:lnTo>
                    <a:pt x="532417" y="504"/>
                  </a:lnTo>
                  <a:lnTo>
                    <a:pt x="526812" y="551"/>
                  </a:lnTo>
                  <a:lnTo>
                    <a:pt x="521208" y="602"/>
                  </a:lnTo>
                  <a:lnTo>
                    <a:pt x="515604" y="657"/>
                  </a:lnTo>
                  <a:lnTo>
                    <a:pt x="509999" y="717"/>
                  </a:lnTo>
                  <a:lnTo>
                    <a:pt x="504395" y="782"/>
                  </a:lnTo>
                  <a:lnTo>
                    <a:pt x="498790" y="853"/>
                  </a:lnTo>
                  <a:lnTo>
                    <a:pt x="493186" y="929"/>
                  </a:lnTo>
                  <a:lnTo>
                    <a:pt x="487582" y="1011"/>
                  </a:lnTo>
                  <a:lnTo>
                    <a:pt x="481977" y="1100"/>
                  </a:lnTo>
                  <a:lnTo>
                    <a:pt x="476373" y="1197"/>
                  </a:lnTo>
                  <a:lnTo>
                    <a:pt x="470769" y="1301"/>
                  </a:lnTo>
                  <a:lnTo>
                    <a:pt x="465164" y="1414"/>
                  </a:lnTo>
                  <a:lnTo>
                    <a:pt x="459560" y="1535"/>
                  </a:lnTo>
                  <a:lnTo>
                    <a:pt x="453955" y="1666"/>
                  </a:lnTo>
                  <a:lnTo>
                    <a:pt x="448351" y="1807"/>
                  </a:lnTo>
                  <a:lnTo>
                    <a:pt x="442747" y="1960"/>
                  </a:lnTo>
                  <a:lnTo>
                    <a:pt x="437142" y="2124"/>
                  </a:lnTo>
                  <a:lnTo>
                    <a:pt x="431538" y="2300"/>
                  </a:lnTo>
                  <a:lnTo>
                    <a:pt x="425933" y="2490"/>
                  </a:lnTo>
                  <a:lnTo>
                    <a:pt x="420329" y="2694"/>
                  </a:lnTo>
                  <a:lnTo>
                    <a:pt x="414725" y="2914"/>
                  </a:lnTo>
                  <a:lnTo>
                    <a:pt x="409120" y="3150"/>
                  </a:lnTo>
                  <a:lnTo>
                    <a:pt x="403516" y="3403"/>
                  </a:lnTo>
                  <a:lnTo>
                    <a:pt x="397911" y="3675"/>
                  </a:lnTo>
                  <a:lnTo>
                    <a:pt x="392307" y="3966"/>
                  </a:lnTo>
                  <a:lnTo>
                    <a:pt x="386703" y="4278"/>
                  </a:lnTo>
                  <a:lnTo>
                    <a:pt x="381098" y="4613"/>
                  </a:lnTo>
                  <a:lnTo>
                    <a:pt x="375494" y="4971"/>
                  </a:lnTo>
                  <a:lnTo>
                    <a:pt x="369889" y="5354"/>
                  </a:lnTo>
                  <a:lnTo>
                    <a:pt x="364285" y="5764"/>
                  </a:lnTo>
                  <a:lnTo>
                    <a:pt x="358681" y="6202"/>
                  </a:lnTo>
                  <a:lnTo>
                    <a:pt x="353076" y="6670"/>
                  </a:lnTo>
                  <a:lnTo>
                    <a:pt x="347472" y="7169"/>
                  </a:lnTo>
                  <a:lnTo>
                    <a:pt x="341867" y="7702"/>
                  </a:lnTo>
                  <a:lnTo>
                    <a:pt x="336263" y="8270"/>
                  </a:lnTo>
                  <a:lnTo>
                    <a:pt x="330659" y="8876"/>
                  </a:lnTo>
                  <a:lnTo>
                    <a:pt x="325054" y="9520"/>
                  </a:lnTo>
                  <a:lnTo>
                    <a:pt x="319450" y="10207"/>
                  </a:lnTo>
                  <a:lnTo>
                    <a:pt x="313846" y="10937"/>
                  </a:lnTo>
                  <a:lnTo>
                    <a:pt x="308241" y="11713"/>
                  </a:lnTo>
                  <a:lnTo>
                    <a:pt x="302637" y="12537"/>
                  </a:lnTo>
                  <a:lnTo>
                    <a:pt x="297032" y="13412"/>
                  </a:lnTo>
                  <a:lnTo>
                    <a:pt x="291428" y="14340"/>
                  </a:lnTo>
                  <a:lnTo>
                    <a:pt x="285824" y="15324"/>
                  </a:lnTo>
                  <a:lnTo>
                    <a:pt x="280219" y="16367"/>
                  </a:lnTo>
                  <a:lnTo>
                    <a:pt x="274615" y="17470"/>
                  </a:lnTo>
                  <a:lnTo>
                    <a:pt x="269010" y="18638"/>
                  </a:lnTo>
                  <a:lnTo>
                    <a:pt x="263406" y="19872"/>
                  </a:lnTo>
                  <a:lnTo>
                    <a:pt x="257802" y="21176"/>
                  </a:lnTo>
                  <a:lnTo>
                    <a:pt x="252197" y="22552"/>
                  </a:lnTo>
                  <a:lnTo>
                    <a:pt x="246593" y="24004"/>
                  </a:lnTo>
                  <a:lnTo>
                    <a:pt x="240988" y="25534"/>
                  </a:lnTo>
                  <a:lnTo>
                    <a:pt x="235384" y="27145"/>
                  </a:lnTo>
                  <a:lnTo>
                    <a:pt x="229780" y="28840"/>
                  </a:lnTo>
                  <a:lnTo>
                    <a:pt x="224175" y="30622"/>
                  </a:lnTo>
                  <a:lnTo>
                    <a:pt x="218571" y="32493"/>
                  </a:lnTo>
                  <a:lnTo>
                    <a:pt x="212966" y="34458"/>
                  </a:lnTo>
                  <a:lnTo>
                    <a:pt x="207362" y="36518"/>
                  </a:lnTo>
                  <a:lnTo>
                    <a:pt x="201758" y="38676"/>
                  </a:lnTo>
                  <a:lnTo>
                    <a:pt x="196153" y="40934"/>
                  </a:lnTo>
                  <a:lnTo>
                    <a:pt x="190549" y="43296"/>
                  </a:lnTo>
                  <a:lnTo>
                    <a:pt x="184944" y="45763"/>
                  </a:lnTo>
                  <a:lnTo>
                    <a:pt x="179340" y="48337"/>
                  </a:lnTo>
                  <a:lnTo>
                    <a:pt x="173736" y="51021"/>
                  </a:lnTo>
                  <a:lnTo>
                    <a:pt x="168131" y="53816"/>
                  </a:lnTo>
                  <a:lnTo>
                    <a:pt x="162527" y="56724"/>
                  </a:lnTo>
                  <a:lnTo>
                    <a:pt x="156923" y="59746"/>
                  </a:lnTo>
                  <a:lnTo>
                    <a:pt x="151318" y="62884"/>
                  </a:lnTo>
                  <a:lnTo>
                    <a:pt x="145714" y="66136"/>
                  </a:lnTo>
                  <a:lnTo>
                    <a:pt x="140109" y="69506"/>
                  </a:lnTo>
                  <a:lnTo>
                    <a:pt x="134505" y="72991"/>
                  </a:lnTo>
                  <a:lnTo>
                    <a:pt x="128901" y="76592"/>
                  </a:lnTo>
                  <a:lnTo>
                    <a:pt x="123296" y="80309"/>
                  </a:lnTo>
                  <a:lnTo>
                    <a:pt x="117692" y="84139"/>
                  </a:lnTo>
                  <a:lnTo>
                    <a:pt x="112087" y="88082"/>
                  </a:lnTo>
                  <a:lnTo>
                    <a:pt x="106483" y="92136"/>
                  </a:lnTo>
                  <a:lnTo>
                    <a:pt x="100879" y="96299"/>
                  </a:lnTo>
                  <a:lnTo>
                    <a:pt x="95274" y="100566"/>
                  </a:lnTo>
                  <a:lnTo>
                    <a:pt x="89670" y="104936"/>
                  </a:lnTo>
                  <a:lnTo>
                    <a:pt x="84065" y="109405"/>
                  </a:lnTo>
                  <a:lnTo>
                    <a:pt x="78461" y="113967"/>
                  </a:lnTo>
                  <a:lnTo>
                    <a:pt x="72857" y="118619"/>
                  </a:lnTo>
                  <a:lnTo>
                    <a:pt x="67252" y="123356"/>
                  </a:lnTo>
                  <a:lnTo>
                    <a:pt x="61648" y="128171"/>
                  </a:lnTo>
                  <a:lnTo>
                    <a:pt x="56043" y="133059"/>
                  </a:lnTo>
                  <a:lnTo>
                    <a:pt x="50439" y="138014"/>
                  </a:lnTo>
                  <a:lnTo>
                    <a:pt x="44835" y="143028"/>
                  </a:lnTo>
                  <a:lnTo>
                    <a:pt x="39230" y="148094"/>
                  </a:lnTo>
                  <a:lnTo>
                    <a:pt x="33626" y="153204"/>
                  </a:lnTo>
                  <a:lnTo>
                    <a:pt x="28021" y="158352"/>
                  </a:lnTo>
                  <a:lnTo>
                    <a:pt x="22417" y="163528"/>
                  </a:lnTo>
                  <a:lnTo>
                    <a:pt x="16813" y="168725"/>
                  </a:lnTo>
                  <a:lnTo>
                    <a:pt x="11208" y="173933"/>
                  </a:lnTo>
                  <a:lnTo>
                    <a:pt x="5604" y="179144"/>
                  </a:lnTo>
                  <a:lnTo>
                    <a:pt x="0" y="184349"/>
                  </a:lnTo>
                  <a:close/>
                </a:path>
              </a:pathLst>
            </a:custGeom>
            <a:solidFill>
              <a:srgbClr val="FF3A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2691486" y="3019734"/>
              <a:ext cx="1883076" cy="0"/>
            </a:xfrm>
            <a:custGeom>
              <a:avLst/>
              <a:pathLst>
                <a:path w="1883076" h="0">
                  <a:moveTo>
                    <a:pt x="0" y="0"/>
                  </a:moveTo>
                  <a:lnTo>
                    <a:pt x="5604" y="0"/>
                  </a:lnTo>
                  <a:lnTo>
                    <a:pt x="11208" y="0"/>
                  </a:lnTo>
                  <a:lnTo>
                    <a:pt x="16813" y="0"/>
                  </a:lnTo>
                  <a:lnTo>
                    <a:pt x="22417" y="0"/>
                  </a:lnTo>
                  <a:lnTo>
                    <a:pt x="28021" y="0"/>
                  </a:lnTo>
                  <a:lnTo>
                    <a:pt x="33626" y="0"/>
                  </a:lnTo>
                  <a:lnTo>
                    <a:pt x="39230" y="0"/>
                  </a:lnTo>
                  <a:lnTo>
                    <a:pt x="44835" y="0"/>
                  </a:lnTo>
                  <a:lnTo>
                    <a:pt x="50439" y="0"/>
                  </a:lnTo>
                  <a:lnTo>
                    <a:pt x="56043" y="0"/>
                  </a:lnTo>
                  <a:lnTo>
                    <a:pt x="61648" y="0"/>
                  </a:lnTo>
                  <a:lnTo>
                    <a:pt x="67252" y="0"/>
                  </a:lnTo>
                  <a:lnTo>
                    <a:pt x="72857" y="0"/>
                  </a:lnTo>
                  <a:lnTo>
                    <a:pt x="78461" y="0"/>
                  </a:lnTo>
                  <a:lnTo>
                    <a:pt x="84065" y="0"/>
                  </a:lnTo>
                  <a:lnTo>
                    <a:pt x="89670" y="0"/>
                  </a:lnTo>
                  <a:lnTo>
                    <a:pt x="95274" y="0"/>
                  </a:lnTo>
                  <a:lnTo>
                    <a:pt x="100879" y="0"/>
                  </a:lnTo>
                  <a:lnTo>
                    <a:pt x="106483" y="0"/>
                  </a:lnTo>
                  <a:lnTo>
                    <a:pt x="112087" y="0"/>
                  </a:lnTo>
                  <a:lnTo>
                    <a:pt x="117692" y="0"/>
                  </a:lnTo>
                  <a:lnTo>
                    <a:pt x="123296" y="0"/>
                  </a:lnTo>
                  <a:lnTo>
                    <a:pt x="128901" y="0"/>
                  </a:lnTo>
                  <a:lnTo>
                    <a:pt x="134505" y="0"/>
                  </a:lnTo>
                  <a:lnTo>
                    <a:pt x="140109" y="0"/>
                  </a:lnTo>
                  <a:lnTo>
                    <a:pt x="145714" y="0"/>
                  </a:lnTo>
                  <a:lnTo>
                    <a:pt x="151318" y="0"/>
                  </a:lnTo>
                  <a:lnTo>
                    <a:pt x="156923" y="0"/>
                  </a:lnTo>
                  <a:lnTo>
                    <a:pt x="162527" y="0"/>
                  </a:lnTo>
                  <a:lnTo>
                    <a:pt x="168131" y="0"/>
                  </a:lnTo>
                  <a:lnTo>
                    <a:pt x="173736" y="0"/>
                  </a:lnTo>
                  <a:lnTo>
                    <a:pt x="179340" y="0"/>
                  </a:lnTo>
                  <a:lnTo>
                    <a:pt x="184944" y="0"/>
                  </a:lnTo>
                  <a:lnTo>
                    <a:pt x="190549" y="0"/>
                  </a:lnTo>
                  <a:lnTo>
                    <a:pt x="196153" y="0"/>
                  </a:lnTo>
                  <a:lnTo>
                    <a:pt x="201758" y="0"/>
                  </a:lnTo>
                  <a:lnTo>
                    <a:pt x="207362" y="0"/>
                  </a:lnTo>
                  <a:lnTo>
                    <a:pt x="212966" y="0"/>
                  </a:lnTo>
                  <a:lnTo>
                    <a:pt x="218571" y="0"/>
                  </a:lnTo>
                  <a:lnTo>
                    <a:pt x="224175" y="0"/>
                  </a:lnTo>
                  <a:lnTo>
                    <a:pt x="229780" y="0"/>
                  </a:lnTo>
                  <a:lnTo>
                    <a:pt x="235384" y="0"/>
                  </a:lnTo>
                  <a:lnTo>
                    <a:pt x="240988" y="0"/>
                  </a:lnTo>
                  <a:lnTo>
                    <a:pt x="246593" y="0"/>
                  </a:lnTo>
                  <a:lnTo>
                    <a:pt x="252197" y="0"/>
                  </a:lnTo>
                  <a:lnTo>
                    <a:pt x="257802" y="0"/>
                  </a:lnTo>
                  <a:lnTo>
                    <a:pt x="263406" y="0"/>
                  </a:lnTo>
                  <a:lnTo>
                    <a:pt x="269010" y="0"/>
                  </a:lnTo>
                  <a:lnTo>
                    <a:pt x="274615" y="0"/>
                  </a:lnTo>
                  <a:lnTo>
                    <a:pt x="280219" y="0"/>
                  </a:lnTo>
                  <a:lnTo>
                    <a:pt x="285824" y="0"/>
                  </a:lnTo>
                  <a:lnTo>
                    <a:pt x="291428" y="0"/>
                  </a:lnTo>
                  <a:lnTo>
                    <a:pt x="297032" y="0"/>
                  </a:lnTo>
                  <a:lnTo>
                    <a:pt x="302637" y="0"/>
                  </a:lnTo>
                  <a:lnTo>
                    <a:pt x="308241" y="0"/>
                  </a:lnTo>
                  <a:lnTo>
                    <a:pt x="313846" y="0"/>
                  </a:lnTo>
                  <a:lnTo>
                    <a:pt x="319450" y="0"/>
                  </a:lnTo>
                  <a:lnTo>
                    <a:pt x="325054" y="0"/>
                  </a:lnTo>
                  <a:lnTo>
                    <a:pt x="330659" y="0"/>
                  </a:lnTo>
                  <a:lnTo>
                    <a:pt x="336263" y="0"/>
                  </a:lnTo>
                  <a:lnTo>
                    <a:pt x="341867" y="0"/>
                  </a:lnTo>
                  <a:lnTo>
                    <a:pt x="347472" y="0"/>
                  </a:lnTo>
                  <a:lnTo>
                    <a:pt x="353076" y="0"/>
                  </a:lnTo>
                  <a:lnTo>
                    <a:pt x="358681" y="0"/>
                  </a:lnTo>
                  <a:lnTo>
                    <a:pt x="364285" y="0"/>
                  </a:lnTo>
                  <a:lnTo>
                    <a:pt x="369889" y="0"/>
                  </a:lnTo>
                  <a:lnTo>
                    <a:pt x="375494" y="0"/>
                  </a:lnTo>
                  <a:lnTo>
                    <a:pt x="381098" y="0"/>
                  </a:lnTo>
                  <a:lnTo>
                    <a:pt x="386703" y="0"/>
                  </a:lnTo>
                  <a:lnTo>
                    <a:pt x="392307" y="0"/>
                  </a:lnTo>
                  <a:lnTo>
                    <a:pt x="397911" y="0"/>
                  </a:lnTo>
                  <a:lnTo>
                    <a:pt x="403516" y="0"/>
                  </a:lnTo>
                  <a:lnTo>
                    <a:pt x="409120" y="0"/>
                  </a:lnTo>
                  <a:lnTo>
                    <a:pt x="414725" y="0"/>
                  </a:lnTo>
                  <a:lnTo>
                    <a:pt x="420329" y="0"/>
                  </a:lnTo>
                  <a:lnTo>
                    <a:pt x="425933" y="0"/>
                  </a:lnTo>
                  <a:lnTo>
                    <a:pt x="431538" y="0"/>
                  </a:lnTo>
                  <a:lnTo>
                    <a:pt x="437142" y="0"/>
                  </a:lnTo>
                  <a:lnTo>
                    <a:pt x="442747" y="0"/>
                  </a:lnTo>
                  <a:lnTo>
                    <a:pt x="448351" y="0"/>
                  </a:lnTo>
                  <a:lnTo>
                    <a:pt x="453955" y="0"/>
                  </a:lnTo>
                  <a:lnTo>
                    <a:pt x="459560" y="0"/>
                  </a:lnTo>
                  <a:lnTo>
                    <a:pt x="465164" y="0"/>
                  </a:lnTo>
                  <a:lnTo>
                    <a:pt x="470769" y="0"/>
                  </a:lnTo>
                  <a:lnTo>
                    <a:pt x="476373" y="0"/>
                  </a:lnTo>
                  <a:lnTo>
                    <a:pt x="481977" y="0"/>
                  </a:lnTo>
                  <a:lnTo>
                    <a:pt x="487582" y="0"/>
                  </a:lnTo>
                  <a:lnTo>
                    <a:pt x="493186" y="0"/>
                  </a:lnTo>
                  <a:lnTo>
                    <a:pt x="498790" y="0"/>
                  </a:lnTo>
                  <a:lnTo>
                    <a:pt x="504395" y="0"/>
                  </a:lnTo>
                  <a:lnTo>
                    <a:pt x="509999" y="0"/>
                  </a:lnTo>
                  <a:lnTo>
                    <a:pt x="515604" y="0"/>
                  </a:lnTo>
                  <a:lnTo>
                    <a:pt x="521208" y="0"/>
                  </a:lnTo>
                  <a:lnTo>
                    <a:pt x="526812" y="0"/>
                  </a:lnTo>
                  <a:lnTo>
                    <a:pt x="532417" y="0"/>
                  </a:lnTo>
                  <a:lnTo>
                    <a:pt x="538021" y="0"/>
                  </a:lnTo>
                  <a:lnTo>
                    <a:pt x="543626" y="0"/>
                  </a:lnTo>
                  <a:lnTo>
                    <a:pt x="549230" y="0"/>
                  </a:lnTo>
                  <a:lnTo>
                    <a:pt x="554834" y="0"/>
                  </a:lnTo>
                  <a:lnTo>
                    <a:pt x="560439" y="0"/>
                  </a:lnTo>
                  <a:lnTo>
                    <a:pt x="566043" y="0"/>
                  </a:lnTo>
                  <a:lnTo>
                    <a:pt x="571648" y="0"/>
                  </a:lnTo>
                  <a:lnTo>
                    <a:pt x="577252" y="0"/>
                  </a:lnTo>
                  <a:lnTo>
                    <a:pt x="582856" y="0"/>
                  </a:lnTo>
                  <a:lnTo>
                    <a:pt x="588461" y="0"/>
                  </a:lnTo>
                  <a:lnTo>
                    <a:pt x="594065" y="0"/>
                  </a:lnTo>
                  <a:lnTo>
                    <a:pt x="599670" y="0"/>
                  </a:lnTo>
                  <a:lnTo>
                    <a:pt x="605274" y="0"/>
                  </a:lnTo>
                  <a:lnTo>
                    <a:pt x="610878" y="0"/>
                  </a:lnTo>
                  <a:lnTo>
                    <a:pt x="616483" y="0"/>
                  </a:lnTo>
                  <a:lnTo>
                    <a:pt x="622087" y="0"/>
                  </a:lnTo>
                  <a:lnTo>
                    <a:pt x="627692" y="0"/>
                  </a:lnTo>
                  <a:lnTo>
                    <a:pt x="633296" y="0"/>
                  </a:lnTo>
                  <a:lnTo>
                    <a:pt x="638900" y="0"/>
                  </a:lnTo>
                  <a:lnTo>
                    <a:pt x="644505" y="0"/>
                  </a:lnTo>
                  <a:lnTo>
                    <a:pt x="650109" y="0"/>
                  </a:lnTo>
                  <a:lnTo>
                    <a:pt x="655713" y="0"/>
                  </a:lnTo>
                  <a:lnTo>
                    <a:pt x="661318" y="0"/>
                  </a:lnTo>
                  <a:lnTo>
                    <a:pt x="666922" y="0"/>
                  </a:lnTo>
                  <a:lnTo>
                    <a:pt x="672527" y="0"/>
                  </a:lnTo>
                  <a:lnTo>
                    <a:pt x="678131" y="0"/>
                  </a:lnTo>
                  <a:lnTo>
                    <a:pt x="683735" y="0"/>
                  </a:lnTo>
                  <a:lnTo>
                    <a:pt x="689340" y="0"/>
                  </a:lnTo>
                  <a:lnTo>
                    <a:pt x="694944" y="0"/>
                  </a:lnTo>
                  <a:lnTo>
                    <a:pt x="700549" y="0"/>
                  </a:lnTo>
                  <a:lnTo>
                    <a:pt x="706153" y="0"/>
                  </a:lnTo>
                  <a:lnTo>
                    <a:pt x="711757" y="0"/>
                  </a:lnTo>
                  <a:lnTo>
                    <a:pt x="717362" y="0"/>
                  </a:lnTo>
                  <a:lnTo>
                    <a:pt x="722966" y="0"/>
                  </a:lnTo>
                  <a:lnTo>
                    <a:pt x="728571" y="0"/>
                  </a:lnTo>
                  <a:lnTo>
                    <a:pt x="734175" y="0"/>
                  </a:lnTo>
                  <a:lnTo>
                    <a:pt x="739779" y="0"/>
                  </a:lnTo>
                  <a:lnTo>
                    <a:pt x="745384" y="0"/>
                  </a:lnTo>
                  <a:lnTo>
                    <a:pt x="750988" y="0"/>
                  </a:lnTo>
                  <a:lnTo>
                    <a:pt x="756593" y="0"/>
                  </a:lnTo>
                  <a:lnTo>
                    <a:pt x="762197" y="0"/>
                  </a:lnTo>
                  <a:lnTo>
                    <a:pt x="767801" y="0"/>
                  </a:lnTo>
                  <a:lnTo>
                    <a:pt x="773406" y="0"/>
                  </a:lnTo>
                  <a:lnTo>
                    <a:pt x="779010" y="0"/>
                  </a:lnTo>
                  <a:lnTo>
                    <a:pt x="784615" y="0"/>
                  </a:lnTo>
                  <a:lnTo>
                    <a:pt x="790219" y="0"/>
                  </a:lnTo>
                  <a:lnTo>
                    <a:pt x="795823" y="0"/>
                  </a:lnTo>
                  <a:lnTo>
                    <a:pt x="801428" y="0"/>
                  </a:lnTo>
                  <a:lnTo>
                    <a:pt x="807032" y="0"/>
                  </a:lnTo>
                  <a:lnTo>
                    <a:pt x="812636" y="0"/>
                  </a:lnTo>
                  <a:lnTo>
                    <a:pt x="818241" y="0"/>
                  </a:lnTo>
                  <a:lnTo>
                    <a:pt x="823845" y="0"/>
                  </a:lnTo>
                  <a:lnTo>
                    <a:pt x="829450" y="0"/>
                  </a:lnTo>
                  <a:lnTo>
                    <a:pt x="835054" y="0"/>
                  </a:lnTo>
                  <a:lnTo>
                    <a:pt x="840658" y="0"/>
                  </a:lnTo>
                  <a:lnTo>
                    <a:pt x="846263" y="0"/>
                  </a:lnTo>
                  <a:lnTo>
                    <a:pt x="851867" y="0"/>
                  </a:lnTo>
                  <a:lnTo>
                    <a:pt x="857472" y="0"/>
                  </a:lnTo>
                  <a:lnTo>
                    <a:pt x="863076" y="0"/>
                  </a:lnTo>
                  <a:lnTo>
                    <a:pt x="868680" y="0"/>
                  </a:lnTo>
                  <a:lnTo>
                    <a:pt x="874285" y="0"/>
                  </a:lnTo>
                  <a:lnTo>
                    <a:pt x="879889" y="0"/>
                  </a:lnTo>
                  <a:lnTo>
                    <a:pt x="885494" y="0"/>
                  </a:lnTo>
                  <a:lnTo>
                    <a:pt x="891098" y="0"/>
                  </a:lnTo>
                  <a:lnTo>
                    <a:pt x="896702" y="0"/>
                  </a:lnTo>
                  <a:lnTo>
                    <a:pt x="902307" y="0"/>
                  </a:lnTo>
                  <a:lnTo>
                    <a:pt x="907911" y="0"/>
                  </a:lnTo>
                  <a:lnTo>
                    <a:pt x="913516" y="0"/>
                  </a:lnTo>
                  <a:lnTo>
                    <a:pt x="919120" y="0"/>
                  </a:lnTo>
                  <a:lnTo>
                    <a:pt x="924724" y="0"/>
                  </a:lnTo>
                  <a:lnTo>
                    <a:pt x="930329" y="0"/>
                  </a:lnTo>
                  <a:lnTo>
                    <a:pt x="935933" y="0"/>
                  </a:lnTo>
                  <a:lnTo>
                    <a:pt x="941538" y="0"/>
                  </a:lnTo>
                  <a:lnTo>
                    <a:pt x="947142" y="0"/>
                  </a:lnTo>
                  <a:lnTo>
                    <a:pt x="952746" y="0"/>
                  </a:lnTo>
                  <a:lnTo>
                    <a:pt x="958351" y="0"/>
                  </a:lnTo>
                  <a:lnTo>
                    <a:pt x="963955" y="0"/>
                  </a:lnTo>
                  <a:lnTo>
                    <a:pt x="969559" y="0"/>
                  </a:lnTo>
                  <a:lnTo>
                    <a:pt x="975164" y="0"/>
                  </a:lnTo>
                  <a:lnTo>
                    <a:pt x="980768" y="0"/>
                  </a:lnTo>
                  <a:lnTo>
                    <a:pt x="986373" y="0"/>
                  </a:lnTo>
                  <a:lnTo>
                    <a:pt x="991977" y="0"/>
                  </a:lnTo>
                  <a:lnTo>
                    <a:pt x="997581" y="0"/>
                  </a:lnTo>
                  <a:lnTo>
                    <a:pt x="1003186" y="0"/>
                  </a:lnTo>
                  <a:lnTo>
                    <a:pt x="1008790" y="0"/>
                  </a:lnTo>
                  <a:lnTo>
                    <a:pt x="1014395" y="0"/>
                  </a:lnTo>
                  <a:lnTo>
                    <a:pt x="1019999" y="0"/>
                  </a:lnTo>
                  <a:lnTo>
                    <a:pt x="1025603" y="0"/>
                  </a:lnTo>
                  <a:lnTo>
                    <a:pt x="1031208" y="0"/>
                  </a:lnTo>
                  <a:lnTo>
                    <a:pt x="1036812" y="0"/>
                  </a:lnTo>
                  <a:lnTo>
                    <a:pt x="1042417" y="0"/>
                  </a:lnTo>
                  <a:lnTo>
                    <a:pt x="1048021" y="0"/>
                  </a:lnTo>
                  <a:lnTo>
                    <a:pt x="1053625" y="0"/>
                  </a:lnTo>
                  <a:lnTo>
                    <a:pt x="1059230" y="0"/>
                  </a:lnTo>
                  <a:lnTo>
                    <a:pt x="1064834" y="0"/>
                  </a:lnTo>
                  <a:lnTo>
                    <a:pt x="1070439" y="0"/>
                  </a:lnTo>
                  <a:lnTo>
                    <a:pt x="1076043" y="0"/>
                  </a:lnTo>
                  <a:lnTo>
                    <a:pt x="1081647" y="0"/>
                  </a:lnTo>
                  <a:lnTo>
                    <a:pt x="1087252" y="0"/>
                  </a:lnTo>
                  <a:lnTo>
                    <a:pt x="1092856" y="0"/>
                  </a:lnTo>
                  <a:lnTo>
                    <a:pt x="1098461" y="0"/>
                  </a:lnTo>
                  <a:lnTo>
                    <a:pt x="1104065" y="0"/>
                  </a:lnTo>
                  <a:lnTo>
                    <a:pt x="1109669" y="0"/>
                  </a:lnTo>
                  <a:lnTo>
                    <a:pt x="1115274" y="0"/>
                  </a:lnTo>
                  <a:lnTo>
                    <a:pt x="1120878" y="0"/>
                  </a:lnTo>
                  <a:lnTo>
                    <a:pt x="1126482" y="0"/>
                  </a:lnTo>
                  <a:lnTo>
                    <a:pt x="1132087" y="0"/>
                  </a:lnTo>
                  <a:lnTo>
                    <a:pt x="1137691" y="0"/>
                  </a:lnTo>
                  <a:lnTo>
                    <a:pt x="1143296" y="0"/>
                  </a:lnTo>
                  <a:lnTo>
                    <a:pt x="1148900" y="0"/>
                  </a:lnTo>
                  <a:lnTo>
                    <a:pt x="1154504" y="0"/>
                  </a:lnTo>
                  <a:lnTo>
                    <a:pt x="1160109" y="0"/>
                  </a:lnTo>
                  <a:lnTo>
                    <a:pt x="1165713" y="0"/>
                  </a:lnTo>
                  <a:lnTo>
                    <a:pt x="1171318" y="0"/>
                  </a:lnTo>
                  <a:lnTo>
                    <a:pt x="1176922" y="0"/>
                  </a:lnTo>
                  <a:lnTo>
                    <a:pt x="1182526" y="0"/>
                  </a:lnTo>
                  <a:lnTo>
                    <a:pt x="1188131" y="0"/>
                  </a:lnTo>
                  <a:lnTo>
                    <a:pt x="1193735" y="0"/>
                  </a:lnTo>
                  <a:lnTo>
                    <a:pt x="1199340" y="0"/>
                  </a:lnTo>
                  <a:lnTo>
                    <a:pt x="1204944" y="0"/>
                  </a:lnTo>
                  <a:lnTo>
                    <a:pt x="1210548" y="0"/>
                  </a:lnTo>
                  <a:lnTo>
                    <a:pt x="1216153" y="0"/>
                  </a:lnTo>
                  <a:lnTo>
                    <a:pt x="1221757" y="0"/>
                  </a:lnTo>
                  <a:lnTo>
                    <a:pt x="1227362" y="0"/>
                  </a:lnTo>
                  <a:lnTo>
                    <a:pt x="1232966" y="0"/>
                  </a:lnTo>
                  <a:lnTo>
                    <a:pt x="1238570" y="0"/>
                  </a:lnTo>
                  <a:lnTo>
                    <a:pt x="1244175" y="0"/>
                  </a:lnTo>
                  <a:lnTo>
                    <a:pt x="1249779" y="0"/>
                  </a:lnTo>
                  <a:lnTo>
                    <a:pt x="1255384" y="0"/>
                  </a:lnTo>
                  <a:lnTo>
                    <a:pt x="1260988" y="0"/>
                  </a:lnTo>
                  <a:lnTo>
                    <a:pt x="1266592" y="0"/>
                  </a:lnTo>
                  <a:lnTo>
                    <a:pt x="1272197" y="0"/>
                  </a:lnTo>
                  <a:lnTo>
                    <a:pt x="1277801" y="0"/>
                  </a:lnTo>
                  <a:lnTo>
                    <a:pt x="1283406" y="0"/>
                  </a:lnTo>
                  <a:lnTo>
                    <a:pt x="1289010" y="0"/>
                  </a:lnTo>
                  <a:lnTo>
                    <a:pt x="1294614" y="0"/>
                  </a:lnTo>
                  <a:lnTo>
                    <a:pt x="1300219" y="0"/>
                  </a:lnTo>
                  <a:lnTo>
                    <a:pt x="1305823" y="0"/>
                  </a:lnTo>
                  <a:lnTo>
                    <a:pt x="1311427" y="0"/>
                  </a:lnTo>
                  <a:lnTo>
                    <a:pt x="1317032" y="0"/>
                  </a:lnTo>
                  <a:lnTo>
                    <a:pt x="1322636" y="0"/>
                  </a:lnTo>
                  <a:lnTo>
                    <a:pt x="1328241" y="0"/>
                  </a:lnTo>
                  <a:lnTo>
                    <a:pt x="1333845" y="0"/>
                  </a:lnTo>
                  <a:lnTo>
                    <a:pt x="1339449" y="0"/>
                  </a:lnTo>
                  <a:lnTo>
                    <a:pt x="1345054" y="0"/>
                  </a:lnTo>
                  <a:lnTo>
                    <a:pt x="1350658" y="0"/>
                  </a:lnTo>
                  <a:lnTo>
                    <a:pt x="1356263" y="0"/>
                  </a:lnTo>
                  <a:lnTo>
                    <a:pt x="1361867" y="0"/>
                  </a:lnTo>
                  <a:lnTo>
                    <a:pt x="1367471" y="0"/>
                  </a:lnTo>
                  <a:lnTo>
                    <a:pt x="1373076" y="0"/>
                  </a:lnTo>
                  <a:lnTo>
                    <a:pt x="1378680" y="0"/>
                  </a:lnTo>
                  <a:lnTo>
                    <a:pt x="1384285" y="0"/>
                  </a:lnTo>
                  <a:lnTo>
                    <a:pt x="1389889" y="0"/>
                  </a:lnTo>
                  <a:lnTo>
                    <a:pt x="1395493" y="0"/>
                  </a:lnTo>
                  <a:lnTo>
                    <a:pt x="1401098" y="0"/>
                  </a:lnTo>
                  <a:lnTo>
                    <a:pt x="1406702" y="0"/>
                  </a:lnTo>
                  <a:lnTo>
                    <a:pt x="1412307" y="0"/>
                  </a:lnTo>
                  <a:lnTo>
                    <a:pt x="1417911" y="0"/>
                  </a:lnTo>
                  <a:lnTo>
                    <a:pt x="1423515" y="0"/>
                  </a:lnTo>
                  <a:lnTo>
                    <a:pt x="1429120" y="0"/>
                  </a:lnTo>
                  <a:lnTo>
                    <a:pt x="1434724" y="0"/>
                  </a:lnTo>
                  <a:lnTo>
                    <a:pt x="1440329" y="0"/>
                  </a:lnTo>
                  <a:lnTo>
                    <a:pt x="1445933" y="0"/>
                  </a:lnTo>
                  <a:lnTo>
                    <a:pt x="1451537" y="0"/>
                  </a:lnTo>
                  <a:lnTo>
                    <a:pt x="1457142" y="0"/>
                  </a:lnTo>
                  <a:lnTo>
                    <a:pt x="1462746" y="0"/>
                  </a:lnTo>
                  <a:lnTo>
                    <a:pt x="1468350" y="0"/>
                  </a:lnTo>
                  <a:lnTo>
                    <a:pt x="1473955" y="0"/>
                  </a:lnTo>
                  <a:lnTo>
                    <a:pt x="1479559" y="0"/>
                  </a:lnTo>
                  <a:lnTo>
                    <a:pt x="1485164" y="0"/>
                  </a:lnTo>
                  <a:lnTo>
                    <a:pt x="1490768" y="0"/>
                  </a:lnTo>
                  <a:lnTo>
                    <a:pt x="1496372" y="0"/>
                  </a:lnTo>
                  <a:lnTo>
                    <a:pt x="1501977" y="0"/>
                  </a:lnTo>
                  <a:lnTo>
                    <a:pt x="1507581" y="0"/>
                  </a:lnTo>
                  <a:lnTo>
                    <a:pt x="1513186" y="0"/>
                  </a:lnTo>
                  <a:lnTo>
                    <a:pt x="1518790" y="0"/>
                  </a:lnTo>
                  <a:lnTo>
                    <a:pt x="1524394" y="0"/>
                  </a:lnTo>
                  <a:lnTo>
                    <a:pt x="1529999" y="0"/>
                  </a:lnTo>
                  <a:lnTo>
                    <a:pt x="1535603" y="0"/>
                  </a:lnTo>
                  <a:lnTo>
                    <a:pt x="1541208" y="0"/>
                  </a:lnTo>
                  <a:lnTo>
                    <a:pt x="1546812" y="0"/>
                  </a:lnTo>
                  <a:lnTo>
                    <a:pt x="1552416" y="0"/>
                  </a:lnTo>
                  <a:lnTo>
                    <a:pt x="1558021" y="0"/>
                  </a:lnTo>
                  <a:lnTo>
                    <a:pt x="1563625" y="0"/>
                  </a:lnTo>
                  <a:lnTo>
                    <a:pt x="1569230" y="0"/>
                  </a:lnTo>
                  <a:lnTo>
                    <a:pt x="1574834" y="0"/>
                  </a:lnTo>
                  <a:lnTo>
                    <a:pt x="1580438" y="0"/>
                  </a:lnTo>
                  <a:lnTo>
                    <a:pt x="1586043" y="0"/>
                  </a:lnTo>
                  <a:lnTo>
                    <a:pt x="1591647" y="0"/>
                  </a:lnTo>
                  <a:lnTo>
                    <a:pt x="1597252" y="0"/>
                  </a:lnTo>
                  <a:lnTo>
                    <a:pt x="1602856" y="0"/>
                  </a:lnTo>
                  <a:lnTo>
                    <a:pt x="1608460" y="0"/>
                  </a:lnTo>
                  <a:lnTo>
                    <a:pt x="1614065" y="0"/>
                  </a:lnTo>
                  <a:lnTo>
                    <a:pt x="1619669" y="0"/>
                  </a:lnTo>
                  <a:lnTo>
                    <a:pt x="1625273" y="0"/>
                  </a:lnTo>
                  <a:lnTo>
                    <a:pt x="1630878" y="0"/>
                  </a:lnTo>
                  <a:lnTo>
                    <a:pt x="1636482" y="0"/>
                  </a:lnTo>
                  <a:lnTo>
                    <a:pt x="1642087" y="0"/>
                  </a:lnTo>
                  <a:lnTo>
                    <a:pt x="1647691" y="0"/>
                  </a:lnTo>
                  <a:lnTo>
                    <a:pt x="1653295" y="0"/>
                  </a:lnTo>
                  <a:lnTo>
                    <a:pt x="1658900" y="0"/>
                  </a:lnTo>
                  <a:lnTo>
                    <a:pt x="1664504" y="0"/>
                  </a:lnTo>
                  <a:lnTo>
                    <a:pt x="1670109" y="0"/>
                  </a:lnTo>
                  <a:lnTo>
                    <a:pt x="1675713" y="0"/>
                  </a:lnTo>
                  <a:lnTo>
                    <a:pt x="1681317" y="0"/>
                  </a:lnTo>
                  <a:lnTo>
                    <a:pt x="1686922" y="0"/>
                  </a:lnTo>
                  <a:lnTo>
                    <a:pt x="1692526" y="0"/>
                  </a:lnTo>
                  <a:lnTo>
                    <a:pt x="1698131" y="0"/>
                  </a:lnTo>
                  <a:lnTo>
                    <a:pt x="1703735" y="0"/>
                  </a:lnTo>
                  <a:lnTo>
                    <a:pt x="1709339" y="0"/>
                  </a:lnTo>
                  <a:lnTo>
                    <a:pt x="1714944" y="0"/>
                  </a:lnTo>
                  <a:lnTo>
                    <a:pt x="1720548" y="0"/>
                  </a:lnTo>
                  <a:lnTo>
                    <a:pt x="1726153" y="0"/>
                  </a:lnTo>
                  <a:lnTo>
                    <a:pt x="1731757" y="0"/>
                  </a:lnTo>
                  <a:lnTo>
                    <a:pt x="1737361" y="0"/>
                  </a:lnTo>
                  <a:lnTo>
                    <a:pt x="1742966" y="0"/>
                  </a:lnTo>
                  <a:lnTo>
                    <a:pt x="1748570" y="0"/>
                  </a:lnTo>
                  <a:lnTo>
                    <a:pt x="1754175" y="0"/>
                  </a:lnTo>
                  <a:lnTo>
                    <a:pt x="1759779" y="0"/>
                  </a:lnTo>
                  <a:lnTo>
                    <a:pt x="1765383" y="0"/>
                  </a:lnTo>
                  <a:lnTo>
                    <a:pt x="1770988" y="0"/>
                  </a:lnTo>
                  <a:lnTo>
                    <a:pt x="1776592" y="0"/>
                  </a:lnTo>
                  <a:lnTo>
                    <a:pt x="1782196" y="0"/>
                  </a:lnTo>
                  <a:lnTo>
                    <a:pt x="1787801" y="0"/>
                  </a:lnTo>
                  <a:lnTo>
                    <a:pt x="1793405" y="0"/>
                  </a:lnTo>
                  <a:lnTo>
                    <a:pt x="1799010" y="0"/>
                  </a:lnTo>
                  <a:lnTo>
                    <a:pt x="1804614" y="0"/>
                  </a:lnTo>
                  <a:lnTo>
                    <a:pt x="1810218" y="0"/>
                  </a:lnTo>
                  <a:lnTo>
                    <a:pt x="1815823" y="0"/>
                  </a:lnTo>
                  <a:lnTo>
                    <a:pt x="1821427" y="0"/>
                  </a:lnTo>
                  <a:lnTo>
                    <a:pt x="1827032" y="0"/>
                  </a:lnTo>
                  <a:lnTo>
                    <a:pt x="1832636" y="0"/>
                  </a:lnTo>
                  <a:lnTo>
                    <a:pt x="1838240" y="0"/>
                  </a:lnTo>
                  <a:lnTo>
                    <a:pt x="1843845" y="0"/>
                  </a:lnTo>
                  <a:lnTo>
                    <a:pt x="1849449" y="0"/>
                  </a:lnTo>
                  <a:lnTo>
                    <a:pt x="1855054" y="0"/>
                  </a:lnTo>
                  <a:lnTo>
                    <a:pt x="1860658" y="0"/>
                  </a:lnTo>
                  <a:lnTo>
                    <a:pt x="1866262" y="0"/>
                  </a:lnTo>
                  <a:lnTo>
                    <a:pt x="1871867" y="0"/>
                  </a:lnTo>
                  <a:lnTo>
                    <a:pt x="1877471" y="0"/>
                  </a:ln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8" name="pg38"/>
            <p:cNvSpPr/>
            <p:nvPr/>
          </p:nvSpPr>
          <p:spPr>
            <a:xfrm>
              <a:off x="2691486" y="3019734"/>
              <a:ext cx="1883076" cy="249495"/>
            </a:xfrm>
            <a:custGeom>
              <a:avLst/>
              <a:pathLst>
                <a:path w="1883076" h="249495">
                  <a:moveTo>
                    <a:pt x="0" y="184349"/>
                  </a:moveTo>
                  <a:lnTo>
                    <a:pt x="5604" y="179144"/>
                  </a:lnTo>
                  <a:lnTo>
                    <a:pt x="11208" y="173933"/>
                  </a:lnTo>
                  <a:lnTo>
                    <a:pt x="16813" y="168725"/>
                  </a:lnTo>
                  <a:lnTo>
                    <a:pt x="22417" y="163528"/>
                  </a:lnTo>
                  <a:lnTo>
                    <a:pt x="28021" y="158352"/>
                  </a:lnTo>
                  <a:lnTo>
                    <a:pt x="33626" y="153204"/>
                  </a:lnTo>
                  <a:lnTo>
                    <a:pt x="39230" y="148094"/>
                  </a:lnTo>
                  <a:lnTo>
                    <a:pt x="44835" y="143028"/>
                  </a:lnTo>
                  <a:lnTo>
                    <a:pt x="50439" y="138014"/>
                  </a:lnTo>
                  <a:lnTo>
                    <a:pt x="56043" y="133059"/>
                  </a:lnTo>
                  <a:lnTo>
                    <a:pt x="61648" y="128171"/>
                  </a:lnTo>
                  <a:lnTo>
                    <a:pt x="67252" y="123356"/>
                  </a:lnTo>
                  <a:lnTo>
                    <a:pt x="72857" y="118619"/>
                  </a:lnTo>
                  <a:lnTo>
                    <a:pt x="78461" y="113967"/>
                  </a:lnTo>
                  <a:lnTo>
                    <a:pt x="84065" y="109405"/>
                  </a:lnTo>
                  <a:lnTo>
                    <a:pt x="89670" y="104936"/>
                  </a:lnTo>
                  <a:lnTo>
                    <a:pt x="95274" y="100566"/>
                  </a:lnTo>
                  <a:lnTo>
                    <a:pt x="100879" y="96299"/>
                  </a:lnTo>
                  <a:lnTo>
                    <a:pt x="106483" y="92136"/>
                  </a:lnTo>
                  <a:lnTo>
                    <a:pt x="112087" y="88082"/>
                  </a:lnTo>
                  <a:lnTo>
                    <a:pt x="117692" y="84139"/>
                  </a:lnTo>
                  <a:lnTo>
                    <a:pt x="123296" y="80309"/>
                  </a:lnTo>
                  <a:lnTo>
                    <a:pt x="128901" y="76592"/>
                  </a:lnTo>
                  <a:lnTo>
                    <a:pt x="134505" y="72991"/>
                  </a:lnTo>
                  <a:lnTo>
                    <a:pt x="140109" y="69506"/>
                  </a:lnTo>
                  <a:lnTo>
                    <a:pt x="145714" y="66136"/>
                  </a:lnTo>
                  <a:lnTo>
                    <a:pt x="151318" y="62884"/>
                  </a:lnTo>
                  <a:lnTo>
                    <a:pt x="156923" y="59746"/>
                  </a:lnTo>
                  <a:lnTo>
                    <a:pt x="162527" y="56724"/>
                  </a:lnTo>
                  <a:lnTo>
                    <a:pt x="168131" y="53816"/>
                  </a:lnTo>
                  <a:lnTo>
                    <a:pt x="173736" y="51021"/>
                  </a:lnTo>
                  <a:lnTo>
                    <a:pt x="179340" y="48337"/>
                  </a:lnTo>
                  <a:lnTo>
                    <a:pt x="184944" y="45763"/>
                  </a:lnTo>
                  <a:lnTo>
                    <a:pt x="190549" y="43296"/>
                  </a:lnTo>
                  <a:lnTo>
                    <a:pt x="196153" y="40934"/>
                  </a:lnTo>
                  <a:lnTo>
                    <a:pt x="201758" y="38676"/>
                  </a:lnTo>
                  <a:lnTo>
                    <a:pt x="207362" y="36518"/>
                  </a:lnTo>
                  <a:lnTo>
                    <a:pt x="212966" y="34458"/>
                  </a:lnTo>
                  <a:lnTo>
                    <a:pt x="218571" y="32493"/>
                  </a:lnTo>
                  <a:lnTo>
                    <a:pt x="224175" y="30622"/>
                  </a:lnTo>
                  <a:lnTo>
                    <a:pt x="229780" y="28840"/>
                  </a:lnTo>
                  <a:lnTo>
                    <a:pt x="235384" y="27145"/>
                  </a:lnTo>
                  <a:lnTo>
                    <a:pt x="240988" y="25534"/>
                  </a:lnTo>
                  <a:lnTo>
                    <a:pt x="246593" y="24004"/>
                  </a:lnTo>
                  <a:lnTo>
                    <a:pt x="252197" y="22552"/>
                  </a:lnTo>
                  <a:lnTo>
                    <a:pt x="257802" y="21176"/>
                  </a:lnTo>
                  <a:lnTo>
                    <a:pt x="263406" y="19872"/>
                  </a:lnTo>
                  <a:lnTo>
                    <a:pt x="269010" y="18638"/>
                  </a:lnTo>
                  <a:lnTo>
                    <a:pt x="274615" y="17470"/>
                  </a:lnTo>
                  <a:lnTo>
                    <a:pt x="280219" y="16367"/>
                  </a:lnTo>
                  <a:lnTo>
                    <a:pt x="285824" y="15324"/>
                  </a:lnTo>
                  <a:lnTo>
                    <a:pt x="291428" y="14340"/>
                  </a:lnTo>
                  <a:lnTo>
                    <a:pt x="297032" y="13412"/>
                  </a:lnTo>
                  <a:lnTo>
                    <a:pt x="302637" y="12537"/>
                  </a:lnTo>
                  <a:lnTo>
                    <a:pt x="308241" y="11713"/>
                  </a:lnTo>
                  <a:lnTo>
                    <a:pt x="313846" y="10937"/>
                  </a:lnTo>
                  <a:lnTo>
                    <a:pt x="319450" y="10207"/>
                  </a:lnTo>
                  <a:lnTo>
                    <a:pt x="325054" y="9520"/>
                  </a:lnTo>
                  <a:lnTo>
                    <a:pt x="330659" y="8876"/>
                  </a:lnTo>
                  <a:lnTo>
                    <a:pt x="336263" y="8270"/>
                  </a:lnTo>
                  <a:lnTo>
                    <a:pt x="341867" y="7702"/>
                  </a:lnTo>
                  <a:lnTo>
                    <a:pt x="347472" y="7169"/>
                  </a:lnTo>
                  <a:lnTo>
                    <a:pt x="353076" y="6670"/>
                  </a:lnTo>
                  <a:lnTo>
                    <a:pt x="358681" y="6202"/>
                  </a:lnTo>
                  <a:lnTo>
                    <a:pt x="364285" y="5764"/>
                  </a:lnTo>
                  <a:lnTo>
                    <a:pt x="369889" y="5354"/>
                  </a:lnTo>
                  <a:lnTo>
                    <a:pt x="375494" y="4971"/>
                  </a:lnTo>
                  <a:lnTo>
                    <a:pt x="381098" y="4613"/>
                  </a:lnTo>
                  <a:lnTo>
                    <a:pt x="386703" y="4278"/>
                  </a:lnTo>
                  <a:lnTo>
                    <a:pt x="392307" y="3966"/>
                  </a:lnTo>
                  <a:lnTo>
                    <a:pt x="397911" y="3675"/>
                  </a:lnTo>
                  <a:lnTo>
                    <a:pt x="403516" y="3403"/>
                  </a:lnTo>
                  <a:lnTo>
                    <a:pt x="409120" y="3150"/>
                  </a:lnTo>
                  <a:lnTo>
                    <a:pt x="414725" y="2914"/>
                  </a:lnTo>
                  <a:lnTo>
                    <a:pt x="420329" y="2694"/>
                  </a:lnTo>
                  <a:lnTo>
                    <a:pt x="425933" y="2490"/>
                  </a:lnTo>
                  <a:lnTo>
                    <a:pt x="431538" y="2300"/>
                  </a:lnTo>
                  <a:lnTo>
                    <a:pt x="437142" y="2124"/>
                  </a:lnTo>
                  <a:lnTo>
                    <a:pt x="442747" y="1960"/>
                  </a:lnTo>
                  <a:lnTo>
                    <a:pt x="448351" y="1807"/>
                  </a:lnTo>
                  <a:lnTo>
                    <a:pt x="453955" y="1666"/>
                  </a:lnTo>
                  <a:lnTo>
                    <a:pt x="459560" y="1535"/>
                  </a:lnTo>
                  <a:lnTo>
                    <a:pt x="465164" y="1414"/>
                  </a:lnTo>
                  <a:lnTo>
                    <a:pt x="470769" y="1301"/>
                  </a:lnTo>
                  <a:lnTo>
                    <a:pt x="476373" y="1197"/>
                  </a:lnTo>
                  <a:lnTo>
                    <a:pt x="481977" y="1100"/>
                  </a:lnTo>
                  <a:lnTo>
                    <a:pt x="487582" y="1011"/>
                  </a:lnTo>
                  <a:lnTo>
                    <a:pt x="493186" y="929"/>
                  </a:lnTo>
                  <a:lnTo>
                    <a:pt x="498790" y="853"/>
                  </a:lnTo>
                  <a:lnTo>
                    <a:pt x="504395" y="782"/>
                  </a:lnTo>
                  <a:lnTo>
                    <a:pt x="509999" y="717"/>
                  </a:lnTo>
                  <a:lnTo>
                    <a:pt x="515604" y="657"/>
                  </a:lnTo>
                  <a:lnTo>
                    <a:pt x="521208" y="602"/>
                  </a:lnTo>
                  <a:lnTo>
                    <a:pt x="526812" y="551"/>
                  </a:lnTo>
                  <a:lnTo>
                    <a:pt x="532417" y="504"/>
                  </a:lnTo>
                  <a:lnTo>
                    <a:pt x="538021" y="461"/>
                  </a:lnTo>
                  <a:lnTo>
                    <a:pt x="543626" y="422"/>
                  </a:lnTo>
                  <a:lnTo>
                    <a:pt x="549230" y="385"/>
                  </a:lnTo>
                  <a:lnTo>
                    <a:pt x="554834" y="352"/>
                  </a:lnTo>
                  <a:lnTo>
                    <a:pt x="560439" y="321"/>
                  </a:lnTo>
                  <a:lnTo>
                    <a:pt x="566043" y="293"/>
                  </a:lnTo>
                  <a:lnTo>
                    <a:pt x="571648" y="267"/>
                  </a:lnTo>
                  <a:lnTo>
                    <a:pt x="577252" y="243"/>
                  </a:lnTo>
                  <a:lnTo>
                    <a:pt x="582856" y="221"/>
                  </a:lnTo>
                  <a:lnTo>
                    <a:pt x="588461" y="201"/>
                  </a:lnTo>
                  <a:lnTo>
                    <a:pt x="594065" y="183"/>
                  </a:lnTo>
                  <a:lnTo>
                    <a:pt x="599670" y="166"/>
                  </a:lnTo>
                  <a:lnTo>
                    <a:pt x="605274" y="151"/>
                  </a:lnTo>
                  <a:lnTo>
                    <a:pt x="610878" y="137"/>
                  </a:lnTo>
                  <a:lnTo>
                    <a:pt x="616483" y="124"/>
                  </a:lnTo>
                  <a:lnTo>
                    <a:pt x="622087" y="112"/>
                  </a:lnTo>
                  <a:lnTo>
                    <a:pt x="627692" y="102"/>
                  </a:lnTo>
                  <a:lnTo>
                    <a:pt x="633296" y="92"/>
                  </a:lnTo>
                  <a:lnTo>
                    <a:pt x="638900" y="83"/>
                  </a:lnTo>
                  <a:lnTo>
                    <a:pt x="644505" y="75"/>
                  </a:lnTo>
                  <a:lnTo>
                    <a:pt x="650109" y="68"/>
                  </a:lnTo>
                  <a:lnTo>
                    <a:pt x="655713" y="61"/>
                  </a:lnTo>
                  <a:lnTo>
                    <a:pt x="661318" y="55"/>
                  </a:lnTo>
                  <a:lnTo>
                    <a:pt x="666922" y="50"/>
                  </a:lnTo>
                  <a:lnTo>
                    <a:pt x="672527" y="45"/>
                  </a:lnTo>
                  <a:lnTo>
                    <a:pt x="678131" y="40"/>
                  </a:lnTo>
                  <a:lnTo>
                    <a:pt x="683735" y="36"/>
                  </a:lnTo>
                  <a:lnTo>
                    <a:pt x="689340" y="33"/>
                  </a:lnTo>
                  <a:lnTo>
                    <a:pt x="694944" y="29"/>
                  </a:lnTo>
                  <a:lnTo>
                    <a:pt x="700549" y="26"/>
                  </a:lnTo>
                  <a:lnTo>
                    <a:pt x="706153" y="23"/>
                  </a:lnTo>
                  <a:lnTo>
                    <a:pt x="711757" y="21"/>
                  </a:lnTo>
                  <a:lnTo>
                    <a:pt x="717362" y="19"/>
                  </a:lnTo>
                  <a:lnTo>
                    <a:pt x="722966" y="17"/>
                  </a:lnTo>
                  <a:lnTo>
                    <a:pt x="728571" y="15"/>
                  </a:lnTo>
                  <a:lnTo>
                    <a:pt x="734175" y="13"/>
                  </a:lnTo>
                  <a:lnTo>
                    <a:pt x="739779" y="12"/>
                  </a:lnTo>
                  <a:lnTo>
                    <a:pt x="745384" y="10"/>
                  </a:lnTo>
                  <a:lnTo>
                    <a:pt x="750988" y="9"/>
                  </a:lnTo>
                  <a:lnTo>
                    <a:pt x="756593" y="8"/>
                  </a:lnTo>
                  <a:lnTo>
                    <a:pt x="762197" y="7"/>
                  </a:lnTo>
                  <a:lnTo>
                    <a:pt x="767801" y="6"/>
                  </a:lnTo>
                  <a:lnTo>
                    <a:pt x="773406" y="6"/>
                  </a:lnTo>
                  <a:lnTo>
                    <a:pt x="779010" y="5"/>
                  </a:lnTo>
                  <a:lnTo>
                    <a:pt x="784615" y="4"/>
                  </a:lnTo>
                  <a:lnTo>
                    <a:pt x="790219" y="4"/>
                  </a:lnTo>
                  <a:lnTo>
                    <a:pt x="795823" y="3"/>
                  </a:lnTo>
                  <a:lnTo>
                    <a:pt x="801428" y="3"/>
                  </a:lnTo>
                  <a:lnTo>
                    <a:pt x="807032" y="2"/>
                  </a:lnTo>
                  <a:lnTo>
                    <a:pt x="812636" y="2"/>
                  </a:lnTo>
                  <a:lnTo>
                    <a:pt x="818241" y="2"/>
                  </a:lnTo>
                  <a:lnTo>
                    <a:pt x="823845" y="2"/>
                  </a:lnTo>
                  <a:lnTo>
                    <a:pt x="829450" y="1"/>
                  </a:lnTo>
                  <a:lnTo>
                    <a:pt x="835054" y="1"/>
                  </a:lnTo>
                  <a:lnTo>
                    <a:pt x="840658" y="1"/>
                  </a:lnTo>
                  <a:lnTo>
                    <a:pt x="846263" y="1"/>
                  </a:lnTo>
                  <a:lnTo>
                    <a:pt x="851867" y="1"/>
                  </a:lnTo>
                  <a:lnTo>
                    <a:pt x="857472" y="0"/>
                  </a:lnTo>
                  <a:lnTo>
                    <a:pt x="863076" y="0"/>
                  </a:lnTo>
                  <a:lnTo>
                    <a:pt x="868680" y="0"/>
                  </a:lnTo>
                  <a:lnTo>
                    <a:pt x="874285" y="0"/>
                  </a:lnTo>
                  <a:lnTo>
                    <a:pt x="879889" y="0"/>
                  </a:lnTo>
                  <a:lnTo>
                    <a:pt x="885494" y="0"/>
                  </a:lnTo>
                  <a:lnTo>
                    <a:pt x="891098" y="0"/>
                  </a:lnTo>
                  <a:lnTo>
                    <a:pt x="896702" y="0"/>
                  </a:lnTo>
                  <a:lnTo>
                    <a:pt x="902307" y="0"/>
                  </a:lnTo>
                  <a:lnTo>
                    <a:pt x="907911" y="0"/>
                  </a:lnTo>
                  <a:lnTo>
                    <a:pt x="913516" y="0"/>
                  </a:lnTo>
                  <a:lnTo>
                    <a:pt x="919120" y="0"/>
                  </a:lnTo>
                  <a:lnTo>
                    <a:pt x="924724" y="0"/>
                  </a:lnTo>
                  <a:lnTo>
                    <a:pt x="930329" y="0"/>
                  </a:lnTo>
                  <a:lnTo>
                    <a:pt x="935933" y="0"/>
                  </a:lnTo>
                  <a:lnTo>
                    <a:pt x="941538" y="0"/>
                  </a:lnTo>
                  <a:lnTo>
                    <a:pt x="947142" y="0"/>
                  </a:lnTo>
                  <a:lnTo>
                    <a:pt x="952746" y="0"/>
                  </a:lnTo>
                  <a:lnTo>
                    <a:pt x="958351" y="0"/>
                  </a:lnTo>
                  <a:lnTo>
                    <a:pt x="963955" y="0"/>
                  </a:lnTo>
                  <a:lnTo>
                    <a:pt x="969559" y="0"/>
                  </a:lnTo>
                  <a:lnTo>
                    <a:pt x="975164" y="0"/>
                  </a:lnTo>
                  <a:lnTo>
                    <a:pt x="980768" y="0"/>
                  </a:lnTo>
                  <a:lnTo>
                    <a:pt x="986373" y="0"/>
                  </a:lnTo>
                  <a:lnTo>
                    <a:pt x="991977" y="0"/>
                  </a:lnTo>
                  <a:lnTo>
                    <a:pt x="997581" y="0"/>
                  </a:lnTo>
                  <a:lnTo>
                    <a:pt x="1003186" y="0"/>
                  </a:lnTo>
                  <a:lnTo>
                    <a:pt x="1008790" y="0"/>
                  </a:lnTo>
                  <a:lnTo>
                    <a:pt x="1014395" y="0"/>
                  </a:lnTo>
                  <a:lnTo>
                    <a:pt x="1019999" y="0"/>
                  </a:lnTo>
                  <a:lnTo>
                    <a:pt x="1025603" y="0"/>
                  </a:lnTo>
                  <a:lnTo>
                    <a:pt x="1031208" y="0"/>
                  </a:lnTo>
                  <a:lnTo>
                    <a:pt x="1036812" y="0"/>
                  </a:lnTo>
                  <a:lnTo>
                    <a:pt x="1042417" y="0"/>
                  </a:lnTo>
                  <a:lnTo>
                    <a:pt x="1048021" y="0"/>
                  </a:lnTo>
                  <a:lnTo>
                    <a:pt x="1053625" y="0"/>
                  </a:lnTo>
                  <a:lnTo>
                    <a:pt x="1059230" y="0"/>
                  </a:lnTo>
                  <a:lnTo>
                    <a:pt x="1064834" y="0"/>
                  </a:lnTo>
                  <a:lnTo>
                    <a:pt x="1070439" y="0"/>
                  </a:lnTo>
                  <a:lnTo>
                    <a:pt x="1076043" y="0"/>
                  </a:lnTo>
                  <a:lnTo>
                    <a:pt x="1081647" y="0"/>
                  </a:lnTo>
                  <a:lnTo>
                    <a:pt x="1087252" y="0"/>
                  </a:lnTo>
                  <a:lnTo>
                    <a:pt x="1092856" y="0"/>
                  </a:lnTo>
                  <a:lnTo>
                    <a:pt x="1098461" y="0"/>
                  </a:lnTo>
                  <a:lnTo>
                    <a:pt x="1104065" y="0"/>
                  </a:lnTo>
                  <a:lnTo>
                    <a:pt x="1109669" y="0"/>
                  </a:lnTo>
                  <a:lnTo>
                    <a:pt x="1115274" y="0"/>
                  </a:lnTo>
                  <a:lnTo>
                    <a:pt x="1120878" y="0"/>
                  </a:lnTo>
                  <a:lnTo>
                    <a:pt x="1126482" y="0"/>
                  </a:lnTo>
                  <a:lnTo>
                    <a:pt x="1132087" y="0"/>
                  </a:lnTo>
                  <a:lnTo>
                    <a:pt x="1137691" y="0"/>
                  </a:lnTo>
                  <a:lnTo>
                    <a:pt x="1143296" y="0"/>
                  </a:lnTo>
                  <a:lnTo>
                    <a:pt x="1148900" y="0"/>
                  </a:lnTo>
                  <a:lnTo>
                    <a:pt x="1154504" y="0"/>
                  </a:lnTo>
                  <a:lnTo>
                    <a:pt x="1160109" y="0"/>
                  </a:lnTo>
                  <a:lnTo>
                    <a:pt x="1165713" y="0"/>
                  </a:lnTo>
                  <a:lnTo>
                    <a:pt x="1171318" y="0"/>
                  </a:lnTo>
                  <a:lnTo>
                    <a:pt x="1176922" y="0"/>
                  </a:lnTo>
                  <a:lnTo>
                    <a:pt x="1182526" y="0"/>
                  </a:lnTo>
                  <a:lnTo>
                    <a:pt x="1188131" y="0"/>
                  </a:lnTo>
                  <a:lnTo>
                    <a:pt x="1193735" y="0"/>
                  </a:lnTo>
                  <a:lnTo>
                    <a:pt x="1199340" y="0"/>
                  </a:lnTo>
                  <a:lnTo>
                    <a:pt x="1204944" y="0"/>
                  </a:lnTo>
                  <a:lnTo>
                    <a:pt x="1210548" y="0"/>
                  </a:lnTo>
                  <a:lnTo>
                    <a:pt x="1216153" y="0"/>
                  </a:lnTo>
                  <a:lnTo>
                    <a:pt x="1221757" y="0"/>
                  </a:lnTo>
                  <a:lnTo>
                    <a:pt x="1227362" y="0"/>
                  </a:lnTo>
                  <a:lnTo>
                    <a:pt x="1232966" y="0"/>
                  </a:lnTo>
                  <a:lnTo>
                    <a:pt x="1238570" y="0"/>
                  </a:lnTo>
                  <a:lnTo>
                    <a:pt x="1244175" y="0"/>
                  </a:lnTo>
                  <a:lnTo>
                    <a:pt x="1249779" y="0"/>
                  </a:lnTo>
                  <a:lnTo>
                    <a:pt x="1255384" y="0"/>
                  </a:lnTo>
                  <a:lnTo>
                    <a:pt x="1260988" y="0"/>
                  </a:lnTo>
                  <a:lnTo>
                    <a:pt x="1266592" y="0"/>
                  </a:lnTo>
                  <a:lnTo>
                    <a:pt x="1272197" y="0"/>
                  </a:lnTo>
                  <a:lnTo>
                    <a:pt x="1277801" y="0"/>
                  </a:lnTo>
                  <a:lnTo>
                    <a:pt x="1283406" y="0"/>
                  </a:lnTo>
                  <a:lnTo>
                    <a:pt x="1289010" y="0"/>
                  </a:lnTo>
                  <a:lnTo>
                    <a:pt x="1294614" y="0"/>
                  </a:lnTo>
                  <a:lnTo>
                    <a:pt x="1300219" y="0"/>
                  </a:lnTo>
                  <a:lnTo>
                    <a:pt x="1305823" y="0"/>
                  </a:lnTo>
                  <a:lnTo>
                    <a:pt x="1311427" y="0"/>
                  </a:lnTo>
                  <a:lnTo>
                    <a:pt x="1317032" y="0"/>
                  </a:lnTo>
                  <a:lnTo>
                    <a:pt x="1322636" y="0"/>
                  </a:lnTo>
                  <a:lnTo>
                    <a:pt x="1328241" y="0"/>
                  </a:lnTo>
                  <a:lnTo>
                    <a:pt x="1333845" y="0"/>
                  </a:lnTo>
                  <a:lnTo>
                    <a:pt x="1339449" y="0"/>
                  </a:lnTo>
                  <a:lnTo>
                    <a:pt x="1345054" y="0"/>
                  </a:lnTo>
                  <a:lnTo>
                    <a:pt x="1350658" y="0"/>
                  </a:lnTo>
                  <a:lnTo>
                    <a:pt x="1356263" y="0"/>
                  </a:lnTo>
                  <a:lnTo>
                    <a:pt x="1361867" y="0"/>
                  </a:lnTo>
                  <a:lnTo>
                    <a:pt x="1367471" y="0"/>
                  </a:lnTo>
                  <a:lnTo>
                    <a:pt x="1373076" y="0"/>
                  </a:lnTo>
                  <a:lnTo>
                    <a:pt x="1378680" y="0"/>
                  </a:lnTo>
                  <a:lnTo>
                    <a:pt x="1384285" y="0"/>
                  </a:lnTo>
                  <a:lnTo>
                    <a:pt x="1389889" y="0"/>
                  </a:lnTo>
                  <a:lnTo>
                    <a:pt x="1395493" y="0"/>
                  </a:lnTo>
                  <a:lnTo>
                    <a:pt x="1401098" y="0"/>
                  </a:lnTo>
                  <a:lnTo>
                    <a:pt x="1406702" y="0"/>
                  </a:lnTo>
                  <a:lnTo>
                    <a:pt x="1412307" y="0"/>
                  </a:lnTo>
                  <a:lnTo>
                    <a:pt x="1417911" y="0"/>
                  </a:lnTo>
                  <a:lnTo>
                    <a:pt x="1423515" y="0"/>
                  </a:lnTo>
                  <a:lnTo>
                    <a:pt x="1429120" y="0"/>
                  </a:lnTo>
                  <a:lnTo>
                    <a:pt x="1434724" y="0"/>
                  </a:lnTo>
                  <a:lnTo>
                    <a:pt x="1440329" y="0"/>
                  </a:lnTo>
                  <a:lnTo>
                    <a:pt x="1445933" y="0"/>
                  </a:lnTo>
                  <a:lnTo>
                    <a:pt x="1451537" y="0"/>
                  </a:lnTo>
                  <a:lnTo>
                    <a:pt x="1457142" y="0"/>
                  </a:lnTo>
                  <a:lnTo>
                    <a:pt x="1462746" y="0"/>
                  </a:lnTo>
                  <a:lnTo>
                    <a:pt x="1468350" y="0"/>
                  </a:lnTo>
                  <a:lnTo>
                    <a:pt x="1473955" y="0"/>
                  </a:lnTo>
                  <a:lnTo>
                    <a:pt x="1479559" y="0"/>
                  </a:lnTo>
                  <a:lnTo>
                    <a:pt x="1485164" y="0"/>
                  </a:lnTo>
                  <a:lnTo>
                    <a:pt x="1490768" y="0"/>
                  </a:lnTo>
                  <a:lnTo>
                    <a:pt x="1496372" y="0"/>
                  </a:lnTo>
                  <a:lnTo>
                    <a:pt x="1501977" y="0"/>
                  </a:lnTo>
                  <a:lnTo>
                    <a:pt x="1507581" y="0"/>
                  </a:lnTo>
                  <a:lnTo>
                    <a:pt x="1513186" y="0"/>
                  </a:lnTo>
                  <a:lnTo>
                    <a:pt x="1518790" y="0"/>
                  </a:lnTo>
                  <a:lnTo>
                    <a:pt x="1524394" y="0"/>
                  </a:lnTo>
                  <a:lnTo>
                    <a:pt x="1529999" y="0"/>
                  </a:lnTo>
                  <a:lnTo>
                    <a:pt x="1535603" y="0"/>
                  </a:lnTo>
                  <a:lnTo>
                    <a:pt x="1541208" y="0"/>
                  </a:lnTo>
                  <a:lnTo>
                    <a:pt x="1546812" y="0"/>
                  </a:lnTo>
                  <a:lnTo>
                    <a:pt x="1552416" y="0"/>
                  </a:lnTo>
                  <a:lnTo>
                    <a:pt x="1558021" y="0"/>
                  </a:lnTo>
                  <a:lnTo>
                    <a:pt x="1563625" y="0"/>
                  </a:lnTo>
                  <a:lnTo>
                    <a:pt x="1569230" y="0"/>
                  </a:lnTo>
                  <a:lnTo>
                    <a:pt x="1574834" y="0"/>
                  </a:lnTo>
                  <a:lnTo>
                    <a:pt x="1580438" y="0"/>
                  </a:lnTo>
                  <a:lnTo>
                    <a:pt x="1586043" y="0"/>
                  </a:lnTo>
                  <a:lnTo>
                    <a:pt x="1591647" y="0"/>
                  </a:lnTo>
                  <a:lnTo>
                    <a:pt x="1597252" y="0"/>
                  </a:lnTo>
                  <a:lnTo>
                    <a:pt x="1602856" y="0"/>
                  </a:lnTo>
                  <a:lnTo>
                    <a:pt x="1608460" y="0"/>
                  </a:lnTo>
                  <a:lnTo>
                    <a:pt x="1614065" y="0"/>
                  </a:lnTo>
                  <a:lnTo>
                    <a:pt x="1619669" y="0"/>
                  </a:lnTo>
                  <a:lnTo>
                    <a:pt x="1625273" y="0"/>
                  </a:lnTo>
                  <a:lnTo>
                    <a:pt x="1630878" y="0"/>
                  </a:lnTo>
                  <a:lnTo>
                    <a:pt x="1636482" y="0"/>
                  </a:lnTo>
                  <a:lnTo>
                    <a:pt x="1642087" y="0"/>
                  </a:lnTo>
                  <a:lnTo>
                    <a:pt x="1647691" y="0"/>
                  </a:lnTo>
                  <a:lnTo>
                    <a:pt x="1653295" y="0"/>
                  </a:lnTo>
                  <a:lnTo>
                    <a:pt x="1658900" y="0"/>
                  </a:lnTo>
                  <a:lnTo>
                    <a:pt x="1664504" y="0"/>
                  </a:lnTo>
                  <a:lnTo>
                    <a:pt x="1670109" y="0"/>
                  </a:lnTo>
                  <a:lnTo>
                    <a:pt x="1675713" y="0"/>
                  </a:lnTo>
                  <a:lnTo>
                    <a:pt x="1681317" y="0"/>
                  </a:lnTo>
                  <a:lnTo>
                    <a:pt x="1686922" y="0"/>
                  </a:lnTo>
                  <a:lnTo>
                    <a:pt x="1692526" y="0"/>
                  </a:lnTo>
                  <a:lnTo>
                    <a:pt x="1698131" y="0"/>
                  </a:lnTo>
                  <a:lnTo>
                    <a:pt x="1703735" y="0"/>
                  </a:lnTo>
                  <a:lnTo>
                    <a:pt x="1709339" y="0"/>
                  </a:lnTo>
                  <a:lnTo>
                    <a:pt x="1714944" y="0"/>
                  </a:lnTo>
                  <a:lnTo>
                    <a:pt x="1720548" y="0"/>
                  </a:lnTo>
                  <a:lnTo>
                    <a:pt x="1726153" y="0"/>
                  </a:lnTo>
                  <a:lnTo>
                    <a:pt x="1731757" y="0"/>
                  </a:lnTo>
                  <a:lnTo>
                    <a:pt x="1737361" y="0"/>
                  </a:lnTo>
                  <a:lnTo>
                    <a:pt x="1742966" y="0"/>
                  </a:lnTo>
                  <a:lnTo>
                    <a:pt x="1748570" y="0"/>
                  </a:lnTo>
                  <a:lnTo>
                    <a:pt x="1754175" y="0"/>
                  </a:lnTo>
                  <a:lnTo>
                    <a:pt x="1759779" y="0"/>
                  </a:lnTo>
                  <a:lnTo>
                    <a:pt x="1765383" y="0"/>
                  </a:lnTo>
                  <a:lnTo>
                    <a:pt x="1770988" y="0"/>
                  </a:lnTo>
                  <a:lnTo>
                    <a:pt x="1776592" y="0"/>
                  </a:lnTo>
                  <a:lnTo>
                    <a:pt x="1782196" y="0"/>
                  </a:lnTo>
                  <a:lnTo>
                    <a:pt x="1787801" y="0"/>
                  </a:lnTo>
                  <a:lnTo>
                    <a:pt x="1793405" y="0"/>
                  </a:lnTo>
                  <a:lnTo>
                    <a:pt x="1799010" y="0"/>
                  </a:lnTo>
                  <a:lnTo>
                    <a:pt x="1804614" y="0"/>
                  </a:lnTo>
                  <a:lnTo>
                    <a:pt x="1810218" y="0"/>
                  </a:lnTo>
                  <a:lnTo>
                    <a:pt x="1815823" y="0"/>
                  </a:lnTo>
                  <a:lnTo>
                    <a:pt x="1821427" y="0"/>
                  </a:lnTo>
                  <a:lnTo>
                    <a:pt x="1827032" y="0"/>
                  </a:lnTo>
                  <a:lnTo>
                    <a:pt x="1832636" y="0"/>
                  </a:lnTo>
                  <a:lnTo>
                    <a:pt x="1838240" y="0"/>
                  </a:lnTo>
                  <a:lnTo>
                    <a:pt x="1843845" y="0"/>
                  </a:lnTo>
                  <a:lnTo>
                    <a:pt x="1849449" y="0"/>
                  </a:lnTo>
                  <a:lnTo>
                    <a:pt x="1855054" y="0"/>
                  </a:lnTo>
                  <a:lnTo>
                    <a:pt x="1860658" y="0"/>
                  </a:lnTo>
                  <a:lnTo>
                    <a:pt x="1866262" y="0"/>
                  </a:lnTo>
                  <a:lnTo>
                    <a:pt x="1871867" y="0"/>
                  </a:lnTo>
                  <a:lnTo>
                    <a:pt x="1877471" y="0"/>
                  </a:lnTo>
                  <a:lnTo>
                    <a:pt x="1883076" y="67"/>
                  </a:lnTo>
                  <a:lnTo>
                    <a:pt x="1877471" y="70"/>
                  </a:lnTo>
                  <a:lnTo>
                    <a:pt x="1871867" y="73"/>
                  </a:lnTo>
                  <a:lnTo>
                    <a:pt x="1866262" y="76"/>
                  </a:lnTo>
                  <a:lnTo>
                    <a:pt x="1860658" y="79"/>
                  </a:lnTo>
                  <a:lnTo>
                    <a:pt x="1855054" y="83"/>
                  </a:lnTo>
                  <a:lnTo>
                    <a:pt x="1849449" y="86"/>
                  </a:lnTo>
                  <a:lnTo>
                    <a:pt x="1843845" y="90"/>
                  </a:lnTo>
                  <a:lnTo>
                    <a:pt x="1838240" y="94"/>
                  </a:lnTo>
                  <a:lnTo>
                    <a:pt x="1832636" y="97"/>
                  </a:lnTo>
                  <a:lnTo>
                    <a:pt x="1827032" y="101"/>
                  </a:lnTo>
                  <a:lnTo>
                    <a:pt x="1821427" y="106"/>
                  </a:lnTo>
                  <a:lnTo>
                    <a:pt x="1815823" y="110"/>
                  </a:lnTo>
                  <a:lnTo>
                    <a:pt x="1810218" y="114"/>
                  </a:lnTo>
                  <a:lnTo>
                    <a:pt x="1804614" y="118"/>
                  </a:lnTo>
                  <a:lnTo>
                    <a:pt x="1799010" y="123"/>
                  </a:lnTo>
                  <a:lnTo>
                    <a:pt x="1793405" y="127"/>
                  </a:lnTo>
                  <a:lnTo>
                    <a:pt x="1787801" y="132"/>
                  </a:lnTo>
                  <a:lnTo>
                    <a:pt x="1782196" y="136"/>
                  </a:lnTo>
                  <a:lnTo>
                    <a:pt x="1776592" y="141"/>
                  </a:lnTo>
                  <a:lnTo>
                    <a:pt x="1770988" y="146"/>
                  </a:lnTo>
                  <a:lnTo>
                    <a:pt x="1765383" y="150"/>
                  </a:lnTo>
                  <a:lnTo>
                    <a:pt x="1759779" y="155"/>
                  </a:lnTo>
                  <a:lnTo>
                    <a:pt x="1754175" y="159"/>
                  </a:lnTo>
                  <a:lnTo>
                    <a:pt x="1748570" y="163"/>
                  </a:lnTo>
                  <a:lnTo>
                    <a:pt x="1742966" y="168"/>
                  </a:lnTo>
                  <a:lnTo>
                    <a:pt x="1737361" y="172"/>
                  </a:lnTo>
                  <a:lnTo>
                    <a:pt x="1731757" y="176"/>
                  </a:lnTo>
                  <a:lnTo>
                    <a:pt x="1726153" y="179"/>
                  </a:lnTo>
                  <a:lnTo>
                    <a:pt x="1720548" y="183"/>
                  </a:lnTo>
                  <a:lnTo>
                    <a:pt x="1714944" y="186"/>
                  </a:lnTo>
                  <a:lnTo>
                    <a:pt x="1709339" y="189"/>
                  </a:lnTo>
                  <a:lnTo>
                    <a:pt x="1703735" y="191"/>
                  </a:lnTo>
                  <a:lnTo>
                    <a:pt x="1698131" y="193"/>
                  </a:lnTo>
                  <a:lnTo>
                    <a:pt x="1692526" y="195"/>
                  </a:lnTo>
                  <a:lnTo>
                    <a:pt x="1686922" y="196"/>
                  </a:lnTo>
                  <a:lnTo>
                    <a:pt x="1681317" y="197"/>
                  </a:lnTo>
                  <a:lnTo>
                    <a:pt x="1675713" y="197"/>
                  </a:lnTo>
                  <a:lnTo>
                    <a:pt x="1670109" y="197"/>
                  </a:lnTo>
                  <a:lnTo>
                    <a:pt x="1664504" y="196"/>
                  </a:lnTo>
                  <a:lnTo>
                    <a:pt x="1658900" y="195"/>
                  </a:lnTo>
                  <a:lnTo>
                    <a:pt x="1653295" y="194"/>
                  </a:lnTo>
                  <a:lnTo>
                    <a:pt x="1647691" y="192"/>
                  </a:lnTo>
                  <a:lnTo>
                    <a:pt x="1642087" y="189"/>
                  </a:lnTo>
                  <a:lnTo>
                    <a:pt x="1636482" y="186"/>
                  </a:lnTo>
                  <a:lnTo>
                    <a:pt x="1630878" y="183"/>
                  </a:lnTo>
                  <a:lnTo>
                    <a:pt x="1625273" y="180"/>
                  </a:lnTo>
                  <a:lnTo>
                    <a:pt x="1619669" y="176"/>
                  </a:lnTo>
                  <a:lnTo>
                    <a:pt x="1614065" y="172"/>
                  </a:lnTo>
                  <a:lnTo>
                    <a:pt x="1608460" y="167"/>
                  </a:lnTo>
                  <a:lnTo>
                    <a:pt x="1602856" y="163"/>
                  </a:lnTo>
                  <a:lnTo>
                    <a:pt x="1597252" y="158"/>
                  </a:lnTo>
                  <a:lnTo>
                    <a:pt x="1591647" y="153"/>
                  </a:lnTo>
                  <a:lnTo>
                    <a:pt x="1586043" y="148"/>
                  </a:lnTo>
                  <a:lnTo>
                    <a:pt x="1580438" y="143"/>
                  </a:lnTo>
                  <a:lnTo>
                    <a:pt x="1574834" y="138"/>
                  </a:lnTo>
                  <a:lnTo>
                    <a:pt x="1569230" y="133"/>
                  </a:lnTo>
                  <a:lnTo>
                    <a:pt x="1563625" y="129"/>
                  </a:lnTo>
                  <a:lnTo>
                    <a:pt x="1558021" y="124"/>
                  </a:lnTo>
                  <a:lnTo>
                    <a:pt x="1552416" y="119"/>
                  </a:lnTo>
                  <a:lnTo>
                    <a:pt x="1546812" y="114"/>
                  </a:lnTo>
                  <a:lnTo>
                    <a:pt x="1541208" y="110"/>
                  </a:lnTo>
                  <a:lnTo>
                    <a:pt x="1535603" y="105"/>
                  </a:lnTo>
                  <a:lnTo>
                    <a:pt x="1529999" y="101"/>
                  </a:lnTo>
                  <a:lnTo>
                    <a:pt x="1524394" y="96"/>
                  </a:lnTo>
                  <a:lnTo>
                    <a:pt x="1518790" y="92"/>
                  </a:lnTo>
                  <a:lnTo>
                    <a:pt x="1513186" y="88"/>
                  </a:lnTo>
                  <a:lnTo>
                    <a:pt x="1507581" y="84"/>
                  </a:lnTo>
                  <a:lnTo>
                    <a:pt x="1501977" y="81"/>
                  </a:lnTo>
                  <a:lnTo>
                    <a:pt x="1496372" y="77"/>
                  </a:lnTo>
                  <a:lnTo>
                    <a:pt x="1490768" y="74"/>
                  </a:lnTo>
                  <a:lnTo>
                    <a:pt x="1485164" y="70"/>
                  </a:lnTo>
                  <a:lnTo>
                    <a:pt x="1479559" y="67"/>
                  </a:lnTo>
                  <a:lnTo>
                    <a:pt x="1473955" y="64"/>
                  </a:lnTo>
                  <a:lnTo>
                    <a:pt x="1468350" y="61"/>
                  </a:lnTo>
                  <a:lnTo>
                    <a:pt x="1462746" y="59"/>
                  </a:lnTo>
                  <a:lnTo>
                    <a:pt x="1457142" y="56"/>
                  </a:lnTo>
                  <a:lnTo>
                    <a:pt x="1451537" y="54"/>
                  </a:lnTo>
                  <a:lnTo>
                    <a:pt x="1445933" y="51"/>
                  </a:lnTo>
                  <a:lnTo>
                    <a:pt x="1440329" y="49"/>
                  </a:lnTo>
                  <a:lnTo>
                    <a:pt x="1434724" y="47"/>
                  </a:lnTo>
                  <a:lnTo>
                    <a:pt x="1429120" y="45"/>
                  </a:lnTo>
                  <a:lnTo>
                    <a:pt x="1423515" y="43"/>
                  </a:lnTo>
                  <a:lnTo>
                    <a:pt x="1417911" y="41"/>
                  </a:lnTo>
                  <a:lnTo>
                    <a:pt x="1412307" y="39"/>
                  </a:lnTo>
                  <a:lnTo>
                    <a:pt x="1406702" y="38"/>
                  </a:lnTo>
                  <a:lnTo>
                    <a:pt x="1401098" y="36"/>
                  </a:lnTo>
                  <a:lnTo>
                    <a:pt x="1395493" y="35"/>
                  </a:lnTo>
                  <a:lnTo>
                    <a:pt x="1389889" y="33"/>
                  </a:lnTo>
                  <a:lnTo>
                    <a:pt x="1384285" y="32"/>
                  </a:lnTo>
                  <a:lnTo>
                    <a:pt x="1378680" y="31"/>
                  </a:lnTo>
                  <a:lnTo>
                    <a:pt x="1373076" y="29"/>
                  </a:lnTo>
                  <a:lnTo>
                    <a:pt x="1367471" y="28"/>
                  </a:lnTo>
                  <a:lnTo>
                    <a:pt x="1361867" y="27"/>
                  </a:lnTo>
                  <a:lnTo>
                    <a:pt x="1356263" y="26"/>
                  </a:lnTo>
                  <a:lnTo>
                    <a:pt x="1350658" y="25"/>
                  </a:lnTo>
                  <a:lnTo>
                    <a:pt x="1345054" y="24"/>
                  </a:lnTo>
                  <a:lnTo>
                    <a:pt x="1339449" y="23"/>
                  </a:lnTo>
                  <a:lnTo>
                    <a:pt x="1333845" y="22"/>
                  </a:lnTo>
                  <a:lnTo>
                    <a:pt x="1328241" y="22"/>
                  </a:lnTo>
                  <a:lnTo>
                    <a:pt x="1322636" y="21"/>
                  </a:lnTo>
                  <a:lnTo>
                    <a:pt x="1317032" y="20"/>
                  </a:lnTo>
                  <a:lnTo>
                    <a:pt x="1311427" y="20"/>
                  </a:lnTo>
                  <a:lnTo>
                    <a:pt x="1305823" y="19"/>
                  </a:lnTo>
                  <a:lnTo>
                    <a:pt x="1300219" y="18"/>
                  </a:lnTo>
                  <a:lnTo>
                    <a:pt x="1294614" y="18"/>
                  </a:lnTo>
                  <a:lnTo>
                    <a:pt x="1289010" y="17"/>
                  </a:lnTo>
                  <a:lnTo>
                    <a:pt x="1283406" y="17"/>
                  </a:lnTo>
                  <a:lnTo>
                    <a:pt x="1277801" y="16"/>
                  </a:lnTo>
                  <a:lnTo>
                    <a:pt x="1272197" y="16"/>
                  </a:lnTo>
                  <a:lnTo>
                    <a:pt x="1266592" y="16"/>
                  </a:lnTo>
                  <a:lnTo>
                    <a:pt x="1260988" y="15"/>
                  </a:lnTo>
                  <a:lnTo>
                    <a:pt x="1255384" y="15"/>
                  </a:lnTo>
                  <a:lnTo>
                    <a:pt x="1249779" y="14"/>
                  </a:lnTo>
                  <a:lnTo>
                    <a:pt x="1244175" y="14"/>
                  </a:lnTo>
                  <a:lnTo>
                    <a:pt x="1238570" y="14"/>
                  </a:lnTo>
                  <a:lnTo>
                    <a:pt x="1232966" y="14"/>
                  </a:lnTo>
                  <a:lnTo>
                    <a:pt x="1227362" y="13"/>
                  </a:lnTo>
                  <a:lnTo>
                    <a:pt x="1221757" y="13"/>
                  </a:lnTo>
                  <a:lnTo>
                    <a:pt x="1216153" y="13"/>
                  </a:lnTo>
                  <a:lnTo>
                    <a:pt x="1210548" y="13"/>
                  </a:lnTo>
                  <a:lnTo>
                    <a:pt x="1204944" y="12"/>
                  </a:lnTo>
                  <a:lnTo>
                    <a:pt x="1199340" y="12"/>
                  </a:lnTo>
                  <a:lnTo>
                    <a:pt x="1193735" y="12"/>
                  </a:lnTo>
                  <a:lnTo>
                    <a:pt x="1188131" y="12"/>
                  </a:lnTo>
                  <a:lnTo>
                    <a:pt x="1182526" y="12"/>
                  </a:lnTo>
                  <a:lnTo>
                    <a:pt x="1176922" y="12"/>
                  </a:lnTo>
                  <a:lnTo>
                    <a:pt x="1171318" y="12"/>
                  </a:lnTo>
                  <a:lnTo>
                    <a:pt x="1165713" y="12"/>
                  </a:lnTo>
                  <a:lnTo>
                    <a:pt x="1160109" y="11"/>
                  </a:lnTo>
                  <a:lnTo>
                    <a:pt x="1154504" y="11"/>
                  </a:lnTo>
                  <a:lnTo>
                    <a:pt x="1148900" y="11"/>
                  </a:lnTo>
                  <a:lnTo>
                    <a:pt x="1143296" y="11"/>
                  </a:lnTo>
                  <a:lnTo>
                    <a:pt x="1137691" y="11"/>
                  </a:lnTo>
                  <a:lnTo>
                    <a:pt x="1132087" y="11"/>
                  </a:lnTo>
                  <a:lnTo>
                    <a:pt x="1126482" y="11"/>
                  </a:lnTo>
                  <a:lnTo>
                    <a:pt x="1120878" y="11"/>
                  </a:lnTo>
                  <a:lnTo>
                    <a:pt x="1115274" y="11"/>
                  </a:lnTo>
                  <a:lnTo>
                    <a:pt x="1109669" y="11"/>
                  </a:lnTo>
                  <a:lnTo>
                    <a:pt x="1104065" y="11"/>
                  </a:lnTo>
                  <a:lnTo>
                    <a:pt x="1098461" y="11"/>
                  </a:lnTo>
                  <a:lnTo>
                    <a:pt x="1092856" y="11"/>
                  </a:lnTo>
                  <a:lnTo>
                    <a:pt x="1087252" y="12"/>
                  </a:lnTo>
                  <a:lnTo>
                    <a:pt x="1081647" y="12"/>
                  </a:lnTo>
                  <a:lnTo>
                    <a:pt x="1076043" y="12"/>
                  </a:lnTo>
                  <a:lnTo>
                    <a:pt x="1070439" y="12"/>
                  </a:lnTo>
                  <a:lnTo>
                    <a:pt x="1064834" y="12"/>
                  </a:lnTo>
                  <a:lnTo>
                    <a:pt x="1059230" y="12"/>
                  </a:lnTo>
                  <a:lnTo>
                    <a:pt x="1053625" y="12"/>
                  </a:lnTo>
                  <a:lnTo>
                    <a:pt x="1048021" y="12"/>
                  </a:lnTo>
                  <a:lnTo>
                    <a:pt x="1042417" y="12"/>
                  </a:lnTo>
                  <a:lnTo>
                    <a:pt x="1036812" y="13"/>
                  </a:lnTo>
                  <a:lnTo>
                    <a:pt x="1031208" y="13"/>
                  </a:lnTo>
                  <a:lnTo>
                    <a:pt x="1025603" y="13"/>
                  </a:lnTo>
                  <a:lnTo>
                    <a:pt x="1019999" y="13"/>
                  </a:lnTo>
                  <a:lnTo>
                    <a:pt x="1014395" y="13"/>
                  </a:lnTo>
                  <a:lnTo>
                    <a:pt x="1008790" y="14"/>
                  </a:lnTo>
                  <a:lnTo>
                    <a:pt x="1003186" y="14"/>
                  </a:lnTo>
                  <a:lnTo>
                    <a:pt x="997581" y="14"/>
                  </a:lnTo>
                  <a:lnTo>
                    <a:pt x="991977" y="14"/>
                  </a:lnTo>
                  <a:lnTo>
                    <a:pt x="986373" y="15"/>
                  </a:lnTo>
                  <a:lnTo>
                    <a:pt x="980768" y="15"/>
                  </a:lnTo>
                  <a:lnTo>
                    <a:pt x="975164" y="15"/>
                  </a:lnTo>
                  <a:lnTo>
                    <a:pt x="969559" y="16"/>
                  </a:lnTo>
                  <a:lnTo>
                    <a:pt x="963955" y="16"/>
                  </a:lnTo>
                  <a:lnTo>
                    <a:pt x="958351" y="16"/>
                  </a:lnTo>
                  <a:lnTo>
                    <a:pt x="952746" y="17"/>
                  </a:lnTo>
                  <a:lnTo>
                    <a:pt x="947142" y="17"/>
                  </a:lnTo>
                  <a:lnTo>
                    <a:pt x="941538" y="17"/>
                  </a:lnTo>
                  <a:lnTo>
                    <a:pt x="935933" y="18"/>
                  </a:lnTo>
                  <a:lnTo>
                    <a:pt x="930329" y="18"/>
                  </a:lnTo>
                  <a:lnTo>
                    <a:pt x="924724" y="19"/>
                  </a:lnTo>
                  <a:lnTo>
                    <a:pt x="919120" y="19"/>
                  </a:lnTo>
                  <a:lnTo>
                    <a:pt x="913516" y="20"/>
                  </a:lnTo>
                  <a:lnTo>
                    <a:pt x="907911" y="20"/>
                  </a:lnTo>
                  <a:lnTo>
                    <a:pt x="902307" y="21"/>
                  </a:lnTo>
                  <a:lnTo>
                    <a:pt x="896702" y="21"/>
                  </a:lnTo>
                  <a:lnTo>
                    <a:pt x="891098" y="22"/>
                  </a:lnTo>
                  <a:lnTo>
                    <a:pt x="885494" y="23"/>
                  </a:lnTo>
                  <a:lnTo>
                    <a:pt x="879889" y="23"/>
                  </a:lnTo>
                  <a:lnTo>
                    <a:pt x="874285" y="24"/>
                  </a:lnTo>
                  <a:lnTo>
                    <a:pt x="868680" y="25"/>
                  </a:lnTo>
                  <a:lnTo>
                    <a:pt x="863076" y="25"/>
                  </a:lnTo>
                  <a:lnTo>
                    <a:pt x="857472" y="26"/>
                  </a:lnTo>
                  <a:lnTo>
                    <a:pt x="851867" y="27"/>
                  </a:lnTo>
                  <a:lnTo>
                    <a:pt x="846263" y="28"/>
                  </a:lnTo>
                  <a:lnTo>
                    <a:pt x="840658" y="29"/>
                  </a:lnTo>
                  <a:lnTo>
                    <a:pt x="835054" y="30"/>
                  </a:lnTo>
                  <a:lnTo>
                    <a:pt x="829450" y="31"/>
                  </a:lnTo>
                  <a:lnTo>
                    <a:pt x="823845" y="32"/>
                  </a:lnTo>
                  <a:lnTo>
                    <a:pt x="818241" y="33"/>
                  </a:lnTo>
                  <a:lnTo>
                    <a:pt x="812636" y="35"/>
                  </a:lnTo>
                  <a:lnTo>
                    <a:pt x="807032" y="36"/>
                  </a:lnTo>
                  <a:lnTo>
                    <a:pt x="801428" y="37"/>
                  </a:lnTo>
                  <a:lnTo>
                    <a:pt x="795823" y="39"/>
                  </a:lnTo>
                  <a:lnTo>
                    <a:pt x="790219" y="41"/>
                  </a:lnTo>
                  <a:lnTo>
                    <a:pt x="784615" y="42"/>
                  </a:lnTo>
                  <a:lnTo>
                    <a:pt x="779010" y="44"/>
                  </a:lnTo>
                  <a:lnTo>
                    <a:pt x="773406" y="46"/>
                  </a:lnTo>
                  <a:lnTo>
                    <a:pt x="767801" y="48"/>
                  </a:lnTo>
                  <a:lnTo>
                    <a:pt x="762197" y="51"/>
                  </a:lnTo>
                  <a:lnTo>
                    <a:pt x="756593" y="53"/>
                  </a:lnTo>
                  <a:lnTo>
                    <a:pt x="750988" y="56"/>
                  </a:lnTo>
                  <a:lnTo>
                    <a:pt x="745384" y="58"/>
                  </a:lnTo>
                  <a:lnTo>
                    <a:pt x="739779" y="62"/>
                  </a:lnTo>
                  <a:lnTo>
                    <a:pt x="734175" y="65"/>
                  </a:lnTo>
                  <a:lnTo>
                    <a:pt x="728571" y="68"/>
                  </a:lnTo>
                  <a:lnTo>
                    <a:pt x="722966" y="72"/>
                  </a:lnTo>
                  <a:lnTo>
                    <a:pt x="717362" y="76"/>
                  </a:lnTo>
                  <a:lnTo>
                    <a:pt x="711757" y="81"/>
                  </a:lnTo>
                  <a:lnTo>
                    <a:pt x="706153" y="85"/>
                  </a:lnTo>
                  <a:lnTo>
                    <a:pt x="700549" y="91"/>
                  </a:lnTo>
                  <a:lnTo>
                    <a:pt x="694944" y="96"/>
                  </a:lnTo>
                  <a:lnTo>
                    <a:pt x="689340" y="102"/>
                  </a:lnTo>
                  <a:lnTo>
                    <a:pt x="683735" y="109"/>
                  </a:lnTo>
                  <a:lnTo>
                    <a:pt x="678131" y="116"/>
                  </a:lnTo>
                  <a:lnTo>
                    <a:pt x="672527" y="124"/>
                  </a:lnTo>
                  <a:lnTo>
                    <a:pt x="666922" y="132"/>
                  </a:lnTo>
                  <a:lnTo>
                    <a:pt x="661318" y="141"/>
                  </a:lnTo>
                  <a:lnTo>
                    <a:pt x="655713" y="150"/>
                  </a:lnTo>
                  <a:lnTo>
                    <a:pt x="650109" y="161"/>
                  </a:lnTo>
                  <a:lnTo>
                    <a:pt x="644505" y="172"/>
                  </a:lnTo>
                  <a:lnTo>
                    <a:pt x="638900" y="185"/>
                  </a:lnTo>
                  <a:lnTo>
                    <a:pt x="633296" y="198"/>
                  </a:lnTo>
                  <a:lnTo>
                    <a:pt x="627692" y="213"/>
                  </a:lnTo>
                  <a:lnTo>
                    <a:pt x="622087" y="228"/>
                  </a:lnTo>
                  <a:lnTo>
                    <a:pt x="616483" y="245"/>
                  </a:lnTo>
                  <a:lnTo>
                    <a:pt x="610878" y="264"/>
                  </a:lnTo>
                  <a:lnTo>
                    <a:pt x="605274" y="284"/>
                  </a:lnTo>
                  <a:lnTo>
                    <a:pt x="599670" y="305"/>
                  </a:lnTo>
                  <a:lnTo>
                    <a:pt x="594065" y="329"/>
                  </a:lnTo>
                  <a:lnTo>
                    <a:pt x="588461" y="354"/>
                  </a:lnTo>
                  <a:lnTo>
                    <a:pt x="582856" y="381"/>
                  </a:lnTo>
                  <a:lnTo>
                    <a:pt x="577252" y="411"/>
                  </a:lnTo>
                  <a:lnTo>
                    <a:pt x="571648" y="443"/>
                  </a:lnTo>
                  <a:lnTo>
                    <a:pt x="566043" y="478"/>
                  </a:lnTo>
                  <a:lnTo>
                    <a:pt x="560439" y="516"/>
                  </a:lnTo>
                  <a:lnTo>
                    <a:pt x="554834" y="557"/>
                  </a:lnTo>
                  <a:lnTo>
                    <a:pt x="549230" y="601"/>
                  </a:lnTo>
                  <a:lnTo>
                    <a:pt x="543626" y="649"/>
                  </a:lnTo>
                  <a:lnTo>
                    <a:pt x="538021" y="700"/>
                  </a:lnTo>
                  <a:lnTo>
                    <a:pt x="532417" y="756"/>
                  </a:lnTo>
                  <a:lnTo>
                    <a:pt x="526812" y="817"/>
                  </a:lnTo>
                  <a:lnTo>
                    <a:pt x="521208" y="882"/>
                  </a:lnTo>
                  <a:lnTo>
                    <a:pt x="515604" y="952"/>
                  </a:lnTo>
                  <a:lnTo>
                    <a:pt x="509999" y="1028"/>
                  </a:lnTo>
                  <a:lnTo>
                    <a:pt x="504395" y="1110"/>
                  </a:lnTo>
                  <a:lnTo>
                    <a:pt x="498790" y="1199"/>
                  </a:lnTo>
                  <a:lnTo>
                    <a:pt x="493186" y="1295"/>
                  </a:lnTo>
                  <a:lnTo>
                    <a:pt x="487582" y="1398"/>
                  </a:lnTo>
                  <a:lnTo>
                    <a:pt x="481977" y="1509"/>
                  </a:lnTo>
                  <a:lnTo>
                    <a:pt x="476373" y="1628"/>
                  </a:lnTo>
                  <a:lnTo>
                    <a:pt x="470769" y="1757"/>
                  </a:lnTo>
                  <a:lnTo>
                    <a:pt x="465164" y="1896"/>
                  </a:lnTo>
                  <a:lnTo>
                    <a:pt x="459560" y="2046"/>
                  </a:lnTo>
                  <a:lnTo>
                    <a:pt x="453955" y="2207"/>
                  </a:lnTo>
                  <a:lnTo>
                    <a:pt x="448351" y="2380"/>
                  </a:lnTo>
                  <a:lnTo>
                    <a:pt x="442747" y="2566"/>
                  </a:lnTo>
                  <a:lnTo>
                    <a:pt x="437142" y="2767"/>
                  </a:lnTo>
                  <a:lnTo>
                    <a:pt x="431538" y="2982"/>
                  </a:lnTo>
                  <a:lnTo>
                    <a:pt x="425933" y="3213"/>
                  </a:lnTo>
                  <a:lnTo>
                    <a:pt x="420329" y="3461"/>
                  </a:lnTo>
                  <a:lnTo>
                    <a:pt x="414725" y="3727"/>
                  </a:lnTo>
                  <a:lnTo>
                    <a:pt x="409120" y="4013"/>
                  </a:lnTo>
                  <a:lnTo>
                    <a:pt x="403516" y="4319"/>
                  </a:lnTo>
                  <a:lnTo>
                    <a:pt x="397911" y="4647"/>
                  </a:lnTo>
                  <a:lnTo>
                    <a:pt x="392307" y="4999"/>
                  </a:lnTo>
                  <a:lnTo>
                    <a:pt x="386703" y="5376"/>
                  </a:lnTo>
                  <a:lnTo>
                    <a:pt x="381098" y="5779"/>
                  </a:lnTo>
                  <a:lnTo>
                    <a:pt x="375494" y="6211"/>
                  </a:lnTo>
                  <a:lnTo>
                    <a:pt x="369889" y="6672"/>
                  </a:lnTo>
                  <a:lnTo>
                    <a:pt x="364285" y="7165"/>
                  </a:lnTo>
                  <a:lnTo>
                    <a:pt x="358681" y="7693"/>
                  </a:lnTo>
                  <a:lnTo>
                    <a:pt x="353076" y="8255"/>
                  </a:lnTo>
                  <a:lnTo>
                    <a:pt x="347472" y="8856"/>
                  </a:lnTo>
                  <a:lnTo>
                    <a:pt x="341867" y="9497"/>
                  </a:lnTo>
                  <a:lnTo>
                    <a:pt x="336263" y="10181"/>
                  </a:lnTo>
                  <a:lnTo>
                    <a:pt x="330659" y="10910"/>
                  </a:lnTo>
                  <a:lnTo>
                    <a:pt x="325054" y="11686"/>
                  </a:lnTo>
                  <a:lnTo>
                    <a:pt x="319450" y="12513"/>
                  </a:lnTo>
                  <a:lnTo>
                    <a:pt x="313846" y="13393"/>
                  </a:lnTo>
                  <a:lnTo>
                    <a:pt x="308241" y="14328"/>
                  </a:lnTo>
                  <a:lnTo>
                    <a:pt x="302637" y="15323"/>
                  </a:lnTo>
                  <a:lnTo>
                    <a:pt x="297032" y="16380"/>
                  </a:lnTo>
                  <a:lnTo>
                    <a:pt x="291428" y="17502"/>
                  </a:lnTo>
                  <a:lnTo>
                    <a:pt x="285824" y="18693"/>
                  </a:lnTo>
                  <a:lnTo>
                    <a:pt x="280219" y="19956"/>
                  </a:lnTo>
                  <a:lnTo>
                    <a:pt x="274615" y="21295"/>
                  </a:lnTo>
                  <a:lnTo>
                    <a:pt x="269010" y="22713"/>
                  </a:lnTo>
                  <a:lnTo>
                    <a:pt x="263406" y="24215"/>
                  </a:lnTo>
                  <a:lnTo>
                    <a:pt x="257802" y="25803"/>
                  </a:lnTo>
                  <a:lnTo>
                    <a:pt x="252197" y="27483"/>
                  </a:lnTo>
                  <a:lnTo>
                    <a:pt x="246593" y="29257"/>
                  </a:lnTo>
                  <a:lnTo>
                    <a:pt x="240988" y="31131"/>
                  </a:lnTo>
                  <a:lnTo>
                    <a:pt x="235384" y="33108"/>
                  </a:lnTo>
                  <a:lnTo>
                    <a:pt x="229780" y="35193"/>
                  </a:lnTo>
                  <a:lnTo>
                    <a:pt x="224175" y="37389"/>
                  </a:lnTo>
                  <a:lnTo>
                    <a:pt x="218571" y="39701"/>
                  </a:lnTo>
                  <a:lnTo>
                    <a:pt x="212966" y="42134"/>
                  </a:lnTo>
                  <a:lnTo>
                    <a:pt x="207362" y="44692"/>
                  </a:lnTo>
                  <a:lnTo>
                    <a:pt x="201758" y="47378"/>
                  </a:lnTo>
                  <a:lnTo>
                    <a:pt x="196153" y="50198"/>
                  </a:lnTo>
                  <a:lnTo>
                    <a:pt x="190549" y="53156"/>
                  </a:lnTo>
                  <a:lnTo>
                    <a:pt x="184944" y="56254"/>
                  </a:lnTo>
                  <a:lnTo>
                    <a:pt x="179340" y="59499"/>
                  </a:lnTo>
                  <a:lnTo>
                    <a:pt x="173736" y="62892"/>
                  </a:lnTo>
                  <a:lnTo>
                    <a:pt x="168131" y="66439"/>
                  </a:lnTo>
                  <a:lnTo>
                    <a:pt x="162527" y="70143"/>
                  </a:lnTo>
                  <a:lnTo>
                    <a:pt x="156923" y="74006"/>
                  </a:lnTo>
                  <a:lnTo>
                    <a:pt x="151318" y="78033"/>
                  </a:lnTo>
                  <a:lnTo>
                    <a:pt x="145714" y="82226"/>
                  </a:lnTo>
                  <a:lnTo>
                    <a:pt x="140109" y="86588"/>
                  </a:lnTo>
                  <a:lnTo>
                    <a:pt x="134505" y="91120"/>
                  </a:lnTo>
                  <a:lnTo>
                    <a:pt x="128901" y="95826"/>
                  </a:lnTo>
                  <a:lnTo>
                    <a:pt x="123296" y="100705"/>
                  </a:lnTo>
                  <a:lnTo>
                    <a:pt x="117692" y="105761"/>
                  </a:lnTo>
                  <a:lnTo>
                    <a:pt x="112087" y="110993"/>
                  </a:lnTo>
                  <a:lnTo>
                    <a:pt x="106483" y="116401"/>
                  </a:lnTo>
                  <a:lnTo>
                    <a:pt x="100879" y="121986"/>
                  </a:lnTo>
                  <a:lnTo>
                    <a:pt x="95274" y="127747"/>
                  </a:lnTo>
                  <a:lnTo>
                    <a:pt x="89670" y="133683"/>
                  </a:lnTo>
                  <a:lnTo>
                    <a:pt x="84065" y="139792"/>
                  </a:lnTo>
                  <a:lnTo>
                    <a:pt x="78461" y="146072"/>
                  </a:lnTo>
                  <a:lnTo>
                    <a:pt x="72857" y="152520"/>
                  </a:lnTo>
                  <a:lnTo>
                    <a:pt x="67252" y="159133"/>
                  </a:lnTo>
                  <a:lnTo>
                    <a:pt x="61648" y="165908"/>
                  </a:lnTo>
                  <a:lnTo>
                    <a:pt x="56043" y="172840"/>
                  </a:lnTo>
                  <a:lnTo>
                    <a:pt x="50439" y="179924"/>
                  </a:lnTo>
                  <a:lnTo>
                    <a:pt x="44835" y="187155"/>
                  </a:lnTo>
                  <a:lnTo>
                    <a:pt x="39230" y="194528"/>
                  </a:lnTo>
                  <a:lnTo>
                    <a:pt x="33626" y="202034"/>
                  </a:lnTo>
                  <a:lnTo>
                    <a:pt x="28021" y="209669"/>
                  </a:lnTo>
                  <a:lnTo>
                    <a:pt x="22417" y="217425"/>
                  </a:lnTo>
                  <a:lnTo>
                    <a:pt x="16813" y="225293"/>
                  </a:lnTo>
                  <a:lnTo>
                    <a:pt x="11208" y="233266"/>
                  </a:lnTo>
                  <a:lnTo>
                    <a:pt x="5604" y="241337"/>
                  </a:lnTo>
                  <a:lnTo>
                    <a:pt x="0" y="249495"/>
                  </a:lnTo>
                  <a:close/>
                </a:path>
              </a:pathLst>
            </a:custGeom>
            <a:solidFill>
              <a:srgbClr val="F78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2691486" y="3019734"/>
              <a:ext cx="1883076" cy="184349"/>
            </a:xfrm>
            <a:custGeom>
              <a:avLst/>
              <a:pathLst>
                <a:path w="1883076" h="184349">
                  <a:moveTo>
                    <a:pt x="0" y="184349"/>
                  </a:moveTo>
                  <a:lnTo>
                    <a:pt x="5604" y="179144"/>
                  </a:lnTo>
                  <a:lnTo>
                    <a:pt x="11208" y="173933"/>
                  </a:lnTo>
                  <a:lnTo>
                    <a:pt x="16813" y="168725"/>
                  </a:lnTo>
                  <a:lnTo>
                    <a:pt x="22417" y="163528"/>
                  </a:lnTo>
                  <a:lnTo>
                    <a:pt x="28021" y="158352"/>
                  </a:lnTo>
                  <a:lnTo>
                    <a:pt x="33626" y="153204"/>
                  </a:lnTo>
                  <a:lnTo>
                    <a:pt x="39230" y="148094"/>
                  </a:lnTo>
                  <a:lnTo>
                    <a:pt x="44835" y="143028"/>
                  </a:lnTo>
                  <a:lnTo>
                    <a:pt x="50439" y="138014"/>
                  </a:lnTo>
                  <a:lnTo>
                    <a:pt x="56043" y="133059"/>
                  </a:lnTo>
                  <a:lnTo>
                    <a:pt x="61648" y="128171"/>
                  </a:lnTo>
                  <a:lnTo>
                    <a:pt x="67252" y="123356"/>
                  </a:lnTo>
                  <a:lnTo>
                    <a:pt x="72857" y="118619"/>
                  </a:lnTo>
                  <a:lnTo>
                    <a:pt x="78461" y="113967"/>
                  </a:lnTo>
                  <a:lnTo>
                    <a:pt x="84065" y="109405"/>
                  </a:lnTo>
                  <a:lnTo>
                    <a:pt x="89670" y="104936"/>
                  </a:lnTo>
                  <a:lnTo>
                    <a:pt x="95274" y="100566"/>
                  </a:lnTo>
                  <a:lnTo>
                    <a:pt x="100879" y="96299"/>
                  </a:lnTo>
                  <a:lnTo>
                    <a:pt x="106483" y="92136"/>
                  </a:lnTo>
                  <a:lnTo>
                    <a:pt x="112087" y="88082"/>
                  </a:lnTo>
                  <a:lnTo>
                    <a:pt x="117692" y="84139"/>
                  </a:lnTo>
                  <a:lnTo>
                    <a:pt x="123296" y="80309"/>
                  </a:lnTo>
                  <a:lnTo>
                    <a:pt x="128901" y="76592"/>
                  </a:lnTo>
                  <a:lnTo>
                    <a:pt x="134505" y="72991"/>
                  </a:lnTo>
                  <a:lnTo>
                    <a:pt x="140109" y="69506"/>
                  </a:lnTo>
                  <a:lnTo>
                    <a:pt x="145714" y="66136"/>
                  </a:lnTo>
                  <a:lnTo>
                    <a:pt x="151318" y="62884"/>
                  </a:lnTo>
                  <a:lnTo>
                    <a:pt x="156923" y="59746"/>
                  </a:lnTo>
                  <a:lnTo>
                    <a:pt x="162527" y="56724"/>
                  </a:lnTo>
                  <a:lnTo>
                    <a:pt x="168131" y="53816"/>
                  </a:lnTo>
                  <a:lnTo>
                    <a:pt x="173736" y="51021"/>
                  </a:lnTo>
                  <a:lnTo>
                    <a:pt x="179340" y="48337"/>
                  </a:lnTo>
                  <a:lnTo>
                    <a:pt x="184944" y="45763"/>
                  </a:lnTo>
                  <a:lnTo>
                    <a:pt x="190549" y="43296"/>
                  </a:lnTo>
                  <a:lnTo>
                    <a:pt x="196153" y="40934"/>
                  </a:lnTo>
                  <a:lnTo>
                    <a:pt x="201758" y="38676"/>
                  </a:lnTo>
                  <a:lnTo>
                    <a:pt x="207362" y="36518"/>
                  </a:lnTo>
                  <a:lnTo>
                    <a:pt x="212966" y="34458"/>
                  </a:lnTo>
                  <a:lnTo>
                    <a:pt x="218571" y="32493"/>
                  </a:lnTo>
                  <a:lnTo>
                    <a:pt x="224175" y="30622"/>
                  </a:lnTo>
                  <a:lnTo>
                    <a:pt x="229780" y="28840"/>
                  </a:lnTo>
                  <a:lnTo>
                    <a:pt x="235384" y="27145"/>
                  </a:lnTo>
                  <a:lnTo>
                    <a:pt x="240988" y="25534"/>
                  </a:lnTo>
                  <a:lnTo>
                    <a:pt x="246593" y="24004"/>
                  </a:lnTo>
                  <a:lnTo>
                    <a:pt x="252197" y="22552"/>
                  </a:lnTo>
                  <a:lnTo>
                    <a:pt x="257802" y="21176"/>
                  </a:lnTo>
                  <a:lnTo>
                    <a:pt x="263406" y="19872"/>
                  </a:lnTo>
                  <a:lnTo>
                    <a:pt x="269010" y="18638"/>
                  </a:lnTo>
                  <a:lnTo>
                    <a:pt x="274615" y="17470"/>
                  </a:lnTo>
                  <a:lnTo>
                    <a:pt x="280219" y="16367"/>
                  </a:lnTo>
                  <a:lnTo>
                    <a:pt x="285824" y="15324"/>
                  </a:lnTo>
                  <a:lnTo>
                    <a:pt x="291428" y="14340"/>
                  </a:lnTo>
                  <a:lnTo>
                    <a:pt x="297032" y="13412"/>
                  </a:lnTo>
                  <a:lnTo>
                    <a:pt x="302637" y="12537"/>
                  </a:lnTo>
                  <a:lnTo>
                    <a:pt x="308241" y="11713"/>
                  </a:lnTo>
                  <a:lnTo>
                    <a:pt x="313846" y="10937"/>
                  </a:lnTo>
                  <a:lnTo>
                    <a:pt x="319450" y="10207"/>
                  </a:lnTo>
                  <a:lnTo>
                    <a:pt x="325054" y="9520"/>
                  </a:lnTo>
                  <a:lnTo>
                    <a:pt x="330659" y="8876"/>
                  </a:lnTo>
                  <a:lnTo>
                    <a:pt x="336263" y="8270"/>
                  </a:lnTo>
                  <a:lnTo>
                    <a:pt x="341867" y="7702"/>
                  </a:lnTo>
                  <a:lnTo>
                    <a:pt x="347472" y="7169"/>
                  </a:lnTo>
                  <a:lnTo>
                    <a:pt x="353076" y="6670"/>
                  </a:lnTo>
                  <a:lnTo>
                    <a:pt x="358681" y="6202"/>
                  </a:lnTo>
                  <a:lnTo>
                    <a:pt x="364285" y="5764"/>
                  </a:lnTo>
                  <a:lnTo>
                    <a:pt x="369889" y="5354"/>
                  </a:lnTo>
                  <a:lnTo>
                    <a:pt x="375494" y="4971"/>
                  </a:lnTo>
                  <a:lnTo>
                    <a:pt x="381098" y="4613"/>
                  </a:lnTo>
                  <a:lnTo>
                    <a:pt x="386703" y="4278"/>
                  </a:lnTo>
                  <a:lnTo>
                    <a:pt x="392307" y="3966"/>
                  </a:lnTo>
                  <a:lnTo>
                    <a:pt x="397911" y="3675"/>
                  </a:lnTo>
                  <a:lnTo>
                    <a:pt x="403516" y="3403"/>
                  </a:lnTo>
                  <a:lnTo>
                    <a:pt x="409120" y="3150"/>
                  </a:lnTo>
                  <a:lnTo>
                    <a:pt x="414725" y="2914"/>
                  </a:lnTo>
                  <a:lnTo>
                    <a:pt x="420329" y="2694"/>
                  </a:lnTo>
                  <a:lnTo>
                    <a:pt x="425933" y="2490"/>
                  </a:lnTo>
                  <a:lnTo>
                    <a:pt x="431538" y="2300"/>
                  </a:lnTo>
                  <a:lnTo>
                    <a:pt x="437142" y="2124"/>
                  </a:lnTo>
                  <a:lnTo>
                    <a:pt x="442747" y="1960"/>
                  </a:lnTo>
                  <a:lnTo>
                    <a:pt x="448351" y="1807"/>
                  </a:lnTo>
                  <a:lnTo>
                    <a:pt x="453955" y="1666"/>
                  </a:lnTo>
                  <a:lnTo>
                    <a:pt x="459560" y="1535"/>
                  </a:lnTo>
                  <a:lnTo>
                    <a:pt x="465164" y="1414"/>
                  </a:lnTo>
                  <a:lnTo>
                    <a:pt x="470769" y="1301"/>
                  </a:lnTo>
                  <a:lnTo>
                    <a:pt x="476373" y="1197"/>
                  </a:lnTo>
                  <a:lnTo>
                    <a:pt x="481977" y="1100"/>
                  </a:lnTo>
                  <a:lnTo>
                    <a:pt x="487582" y="1011"/>
                  </a:lnTo>
                  <a:lnTo>
                    <a:pt x="493186" y="929"/>
                  </a:lnTo>
                  <a:lnTo>
                    <a:pt x="498790" y="853"/>
                  </a:lnTo>
                  <a:lnTo>
                    <a:pt x="504395" y="782"/>
                  </a:lnTo>
                  <a:lnTo>
                    <a:pt x="509999" y="717"/>
                  </a:lnTo>
                  <a:lnTo>
                    <a:pt x="515604" y="657"/>
                  </a:lnTo>
                  <a:lnTo>
                    <a:pt x="521208" y="602"/>
                  </a:lnTo>
                  <a:lnTo>
                    <a:pt x="526812" y="551"/>
                  </a:lnTo>
                  <a:lnTo>
                    <a:pt x="532417" y="504"/>
                  </a:lnTo>
                  <a:lnTo>
                    <a:pt x="538021" y="461"/>
                  </a:lnTo>
                  <a:lnTo>
                    <a:pt x="543626" y="422"/>
                  </a:lnTo>
                  <a:lnTo>
                    <a:pt x="549230" y="385"/>
                  </a:lnTo>
                  <a:lnTo>
                    <a:pt x="554834" y="352"/>
                  </a:lnTo>
                  <a:lnTo>
                    <a:pt x="560439" y="321"/>
                  </a:lnTo>
                  <a:lnTo>
                    <a:pt x="566043" y="293"/>
                  </a:lnTo>
                  <a:lnTo>
                    <a:pt x="571648" y="267"/>
                  </a:lnTo>
                  <a:lnTo>
                    <a:pt x="577252" y="243"/>
                  </a:lnTo>
                  <a:lnTo>
                    <a:pt x="582856" y="221"/>
                  </a:lnTo>
                  <a:lnTo>
                    <a:pt x="588461" y="201"/>
                  </a:lnTo>
                  <a:lnTo>
                    <a:pt x="594065" y="183"/>
                  </a:lnTo>
                  <a:lnTo>
                    <a:pt x="599670" y="166"/>
                  </a:lnTo>
                  <a:lnTo>
                    <a:pt x="605274" y="151"/>
                  </a:lnTo>
                  <a:lnTo>
                    <a:pt x="610878" y="137"/>
                  </a:lnTo>
                  <a:lnTo>
                    <a:pt x="616483" y="124"/>
                  </a:lnTo>
                  <a:lnTo>
                    <a:pt x="622087" y="112"/>
                  </a:lnTo>
                  <a:lnTo>
                    <a:pt x="627692" y="102"/>
                  </a:lnTo>
                  <a:lnTo>
                    <a:pt x="633296" y="92"/>
                  </a:lnTo>
                  <a:lnTo>
                    <a:pt x="638900" y="83"/>
                  </a:lnTo>
                  <a:lnTo>
                    <a:pt x="644505" y="75"/>
                  </a:lnTo>
                  <a:lnTo>
                    <a:pt x="650109" y="68"/>
                  </a:lnTo>
                  <a:lnTo>
                    <a:pt x="655713" y="61"/>
                  </a:lnTo>
                  <a:lnTo>
                    <a:pt x="661318" y="55"/>
                  </a:lnTo>
                  <a:lnTo>
                    <a:pt x="666922" y="50"/>
                  </a:lnTo>
                  <a:lnTo>
                    <a:pt x="672527" y="45"/>
                  </a:lnTo>
                  <a:lnTo>
                    <a:pt x="678131" y="40"/>
                  </a:lnTo>
                  <a:lnTo>
                    <a:pt x="683735" y="36"/>
                  </a:lnTo>
                  <a:lnTo>
                    <a:pt x="689340" y="33"/>
                  </a:lnTo>
                  <a:lnTo>
                    <a:pt x="694944" y="29"/>
                  </a:lnTo>
                  <a:lnTo>
                    <a:pt x="700549" y="26"/>
                  </a:lnTo>
                  <a:lnTo>
                    <a:pt x="706153" y="23"/>
                  </a:lnTo>
                  <a:lnTo>
                    <a:pt x="711757" y="21"/>
                  </a:lnTo>
                  <a:lnTo>
                    <a:pt x="717362" y="19"/>
                  </a:lnTo>
                  <a:lnTo>
                    <a:pt x="722966" y="17"/>
                  </a:lnTo>
                  <a:lnTo>
                    <a:pt x="728571" y="15"/>
                  </a:lnTo>
                  <a:lnTo>
                    <a:pt x="734175" y="13"/>
                  </a:lnTo>
                  <a:lnTo>
                    <a:pt x="739779" y="12"/>
                  </a:lnTo>
                  <a:lnTo>
                    <a:pt x="745384" y="10"/>
                  </a:lnTo>
                  <a:lnTo>
                    <a:pt x="750988" y="9"/>
                  </a:lnTo>
                  <a:lnTo>
                    <a:pt x="756593" y="8"/>
                  </a:lnTo>
                  <a:lnTo>
                    <a:pt x="762197" y="7"/>
                  </a:lnTo>
                  <a:lnTo>
                    <a:pt x="767801" y="6"/>
                  </a:lnTo>
                  <a:lnTo>
                    <a:pt x="773406" y="6"/>
                  </a:lnTo>
                  <a:lnTo>
                    <a:pt x="779010" y="5"/>
                  </a:lnTo>
                  <a:lnTo>
                    <a:pt x="784615" y="4"/>
                  </a:lnTo>
                  <a:lnTo>
                    <a:pt x="790219" y="4"/>
                  </a:lnTo>
                  <a:lnTo>
                    <a:pt x="795823" y="3"/>
                  </a:lnTo>
                  <a:lnTo>
                    <a:pt x="801428" y="3"/>
                  </a:lnTo>
                  <a:lnTo>
                    <a:pt x="807032" y="2"/>
                  </a:lnTo>
                  <a:lnTo>
                    <a:pt x="812636" y="2"/>
                  </a:lnTo>
                  <a:lnTo>
                    <a:pt x="818241" y="2"/>
                  </a:lnTo>
                  <a:lnTo>
                    <a:pt x="823845" y="2"/>
                  </a:lnTo>
                  <a:lnTo>
                    <a:pt x="829450" y="1"/>
                  </a:lnTo>
                  <a:lnTo>
                    <a:pt x="835054" y="1"/>
                  </a:lnTo>
                  <a:lnTo>
                    <a:pt x="840658" y="1"/>
                  </a:lnTo>
                  <a:lnTo>
                    <a:pt x="846263" y="1"/>
                  </a:lnTo>
                  <a:lnTo>
                    <a:pt x="851867" y="1"/>
                  </a:lnTo>
                  <a:lnTo>
                    <a:pt x="857472" y="0"/>
                  </a:lnTo>
                  <a:lnTo>
                    <a:pt x="863076" y="0"/>
                  </a:lnTo>
                  <a:lnTo>
                    <a:pt x="868680" y="0"/>
                  </a:lnTo>
                  <a:lnTo>
                    <a:pt x="874285" y="0"/>
                  </a:lnTo>
                  <a:lnTo>
                    <a:pt x="879889" y="0"/>
                  </a:lnTo>
                  <a:lnTo>
                    <a:pt x="885494" y="0"/>
                  </a:lnTo>
                  <a:lnTo>
                    <a:pt x="891098" y="0"/>
                  </a:lnTo>
                  <a:lnTo>
                    <a:pt x="896702" y="0"/>
                  </a:lnTo>
                  <a:lnTo>
                    <a:pt x="902307" y="0"/>
                  </a:lnTo>
                  <a:lnTo>
                    <a:pt x="907911" y="0"/>
                  </a:lnTo>
                  <a:lnTo>
                    <a:pt x="913516" y="0"/>
                  </a:lnTo>
                  <a:lnTo>
                    <a:pt x="919120" y="0"/>
                  </a:lnTo>
                  <a:lnTo>
                    <a:pt x="924724" y="0"/>
                  </a:lnTo>
                  <a:lnTo>
                    <a:pt x="930329" y="0"/>
                  </a:lnTo>
                  <a:lnTo>
                    <a:pt x="935933" y="0"/>
                  </a:lnTo>
                  <a:lnTo>
                    <a:pt x="941538" y="0"/>
                  </a:lnTo>
                  <a:lnTo>
                    <a:pt x="947142" y="0"/>
                  </a:lnTo>
                  <a:lnTo>
                    <a:pt x="952746" y="0"/>
                  </a:lnTo>
                  <a:lnTo>
                    <a:pt x="958351" y="0"/>
                  </a:lnTo>
                  <a:lnTo>
                    <a:pt x="963955" y="0"/>
                  </a:lnTo>
                  <a:lnTo>
                    <a:pt x="969559" y="0"/>
                  </a:lnTo>
                  <a:lnTo>
                    <a:pt x="975164" y="0"/>
                  </a:lnTo>
                  <a:lnTo>
                    <a:pt x="980768" y="0"/>
                  </a:lnTo>
                  <a:lnTo>
                    <a:pt x="986373" y="0"/>
                  </a:lnTo>
                  <a:lnTo>
                    <a:pt x="991977" y="0"/>
                  </a:lnTo>
                  <a:lnTo>
                    <a:pt x="997581" y="0"/>
                  </a:lnTo>
                  <a:lnTo>
                    <a:pt x="1003186" y="0"/>
                  </a:lnTo>
                  <a:lnTo>
                    <a:pt x="1008790" y="0"/>
                  </a:lnTo>
                  <a:lnTo>
                    <a:pt x="1014395" y="0"/>
                  </a:lnTo>
                  <a:lnTo>
                    <a:pt x="1019999" y="0"/>
                  </a:lnTo>
                  <a:lnTo>
                    <a:pt x="1025603" y="0"/>
                  </a:lnTo>
                  <a:lnTo>
                    <a:pt x="1031208" y="0"/>
                  </a:lnTo>
                  <a:lnTo>
                    <a:pt x="1036812" y="0"/>
                  </a:lnTo>
                  <a:lnTo>
                    <a:pt x="1042417" y="0"/>
                  </a:lnTo>
                  <a:lnTo>
                    <a:pt x="1048021" y="0"/>
                  </a:lnTo>
                  <a:lnTo>
                    <a:pt x="1053625" y="0"/>
                  </a:lnTo>
                  <a:lnTo>
                    <a:pt x="1059230" y="0"/>
                  </a:lnTo>
                  <a:lnTo>
                    <a:pt x="1064834" y="0"/>
                  </a:lnTo>
                  <a:lnTo>
                    <a:pt x="1070439" y="0"/>
                  </a:lnTo>
                  <a:lnTo>
                    <a:pt x="1076043" y="0"/>
                  </a:lnTo>
                  <a:lnTo>
                    <a:pt x="1081647" y="0"/>
                  </a:lnTo>
                  <a:lnTo>
                    <a:pt x="1087252" y="0"/>
                  </a:lnTo>
                  <a:lnTo>
                    <a:pt x="1092856" y="0"/>
                  </a:lnTo>
                  <a:lnTo>
                    <a:pt x="1098461" y="0"/>
                  </a:lnTo>
                  <a:lnTo>
                    <a:pt x="1104065" y="0"/>
                  </a:lnTo>
                  <a:lnTo>
                    <a:pt x="1109669" y="0"/>
                  </a:lnTo>
                  <a:lnTo>
                    <a:pt x="1115274" y="0"/>
                  </a:lnTo>
                  <a:lnTo>
                    <a:pt x="1120878" y="0"/>
                  </a:lnTo>
                  <a:lnTo>
                    <a:pt x="1126482" y="0"/>
                  </a:lnTo>
                  <a:lnTo>
                    <a:pt x="1132087" y="0"/>
                  </a:lnTo>
                  <a:lnTo>
                    <a:pt x="1137691" y="0"/>
                  </a:lnTo>
                  <a:lnTo>
                    <a:pt x="1143296" y="0"/>
                  </a:lnTo>
                  <a:lnTo>
                    <a:pt x="1148900" y="0"/>
                  </a:lnTo>
                  <a:lnTo>
                    <a:pt x="1154504" y="0"/>
                  </a:lnTo>
                  <a:lnTo>
                    <a:pt x="1160109" y="0"/>
                  </a:lnTo>
                  <a:lnTo>
                    <a:pt x="1165713" y="0"/>
                  </a:lnTo>
                  <a:lnTo>
                    <a:pt x="1171318" y="0"/>
                  </a:lnTo>
                  <a:lnTo>
                    <a:pt x="1176922" y="0"/>
                  </a:lnTo>
                  <a:lnTo>
                    <a:pt x="1182526" y="0"/>
                  </a:lnTo>
                  <a:lnTo>
                    <a:pt x="1188131" y="0"/>
                  </a:lnTo>
                  <a:lnTo>
                    <a:pt x="1193735" y="0"/>
                  </a:lnTo>
                  <a:lnTo>
                    <a:pt x="1199340" y="0"/>
                  </a:lnTo>
                  <a:lnTo>
                    <a:pt x="1204944" y="0"/>
                  </a:lnTo>
                  <a:lnTo>
                    <a:pt x="1210548" y="0"/>
                  </a:lnTo>
                  <a:lnTo>
                    <a:pt x="1216153" y="0"/>
                  </a:lnTo>
                  <a:lnTo>
                    <a:pt x="1221757" y="0"/>
                  </a:lnTo>
                  <a:lnTo>
                    <a:pt x="1227362" y="0"/>
                  </a:lnTo>
                  <a:lnTo>
                    <a:pt x="1232966" y="0"/>
                  </a:lnTo>
                  <a:lnTo>
                    <a:pt x="1238570" y="0"/>
                  </a:lnTo>
                  <a:lnTo>
                    <a:pt x="1244175" y="0"/>
                  </a:lnTo>
                  <a:lnTo>
                    <a:pt x="1249779" y="0"/>
                  </a:lnTo>
                  <a:lnTo>
                    <a:pt x="1255384" y="0"/>
                  </a:lnTo>
                  <a:lnTo>
                    <a:pt x="1260988" y="0"/>
                  </a:lnTo>
                  <a:lnTo>
                    <a:pt x="1266592" y="0"/>
                  </a:lnTo>
                  <a:lnTo>
                    <a:pt x="1272197" y="0"/>
                  </a:lnTo>
                  <a:lnTo>
                    <a:pt x="1277801" y="0"/>
                  </a:lnTo>
                  <a:lnTo>
                    <a:pt x="1283406" y="0"/>
                  </a:lnTo>
                  <a:lnTo>
                    <a:pt x="1289010" y="0"/>
                  </a:lnTo>
                  <a:lnTo>
                    <a:pt x="1294614" y="0"/>
                  </a:lnTo>
                  <a:lnTo>
                    <a:pt x="1300219" y="0"/>
                  </a:lnTo>
                  <a:lnTo>
                    <a:pt x="1305823" y="0"/>
                  </a:lnTo>
                  <a:lnTo>
                    <a:pt x="1311427" y="0"/>
                  </a:lnTo>
                  <a:lnTo>
                    <a:pt x="1317032" y="0"/>
                  </a:lnTo>
                  <a:lnTo>
                    <a:pt x="1322636" y="0"/>
                  </a:lnTo>
                  <a:lnTo>
                    <a:pt x="1328241" y="0"/>
                  </a:lnTo>
                  <a:lnTo>
                    <a:pt x="1333845" y="0"/>
                  </a:lnTo>
                  <a:lnTo>
                    <a:pt x="1339449" y="0"/>
                  </a:lnTo>
                  <a:lnTo>
                    <a:pt x="1345054" y="0"/>
                  </a:lnTo>
                  <a:lnTo>
                    <a:pt x="1350658" y="0"/>
                  </a:lnTo>
                  <a:lnTo>
                    <a:pt x="1356263" y="0"/>
                  </a:lnTo>
                  <a:lnTo>
                    <a:pt x="1361867" y="0"/>
                  </a:lnTo>
                  <a:lnTo>
                    <a:pt x="1367471" y="0"/>
                  </a:lnTo>
                  <a:lnTo>
                    <a:pt x="1373076" y="0"/>
                  </a:lnTo>
                  <a:lnTo>
                    <a:pt x="1378680" y="0"/>
                  </a:lnTo>
                  <a:lnTo>
                    <a:pt x="1384285" y="0"/>
                  </a:lnTo>
                  <a:lnTo>
                    <a:pt x="1389889" y="0"/>
                  </a:lnTo>
                  <a:lnTo>
                    <a:pt x="1395493" y="0"/>
                  </a:lnTo>
                  <a:lnTo>
                    <a:pt x="1401098" y="0"/>
                  </a:lnTo>
                  <a:lnTo>
                    <a:pt x="1406702" y="0"/>
                  </a:lnTo>
                  <a:lnTo>
                    <a:pt x="1412307" y="0"/>
                  </a:lnTo>
                  <a:lnTo>
                    <a:pt x="1417911" y="0"/>
                  </a:lnTo>
                  <a:lnTo>
                    <a:pt x="1423515" y="0"/>
                  </a:lnTo>
                  <a:lnTo>
                    <a:pt x="1429120" y="0"/>
                  </a:lnTo>
                  <a:lnTo>
                    <a:pt x="1434724" y="0"/>
                  </a:lnTo>
                  <a:lnTo>
                    <a:pt x="1440329" y="0"/>
                  </a:lnTo>
                  <a:lnTo>
                    <a:pt x="1445933" y="0"/>
                  </a:lnTo>
                  <a:lnTo>
                    <a:pt x="1451537" y="0"/>
                  </a:lnTo>
                  <a:lnTo>
                    <a:pt x="1457142" y="0"/>
                  </a:lnTo>
                  <a:lnTo>
                    <a:pt x="1462746" y="0"/>
                  </a:lnTo>
                  <a:lnTo>
                    <a:pt x="1468350" y="0"/>
                  </a:lnTo>
                  <a:lnTo>
                    <a:pt x="1473955" y="0"/>
                  </a:lnTo>
                  <a:lnTo>
                    <a:pt x="1479559" y="0"/>
                  </a:lnTo>
                  <a:lnTo>
                    <a:pt x="1485164" y="0"/>
                  </a:lnTo>
                  <a:lnTo>
                    <a:pt x="1490768" y="0"/>
                  </a:lnTo>
                  <a:lnTo>
                    <a:pt x="1496372" y="0"/>
                  </a:lnTo>
                  <a:lnTo>
                    <a:pt x="1501977" y="0"/>
                  </a:lnTo>
                  <a:lnTo>
                    <a:pt x="1507581" y="0"/>
                  </a:lnTo>
                  <a:lnTo>
                    <a:pt x="1513186" y="0"/>
                  </a:lnTo>
                  <a:lnTo>
                    <a:pt x="1518790" y="0"/>
                  </a:lnTo>
                  <a:lnTo>
                    <a:pt x="1524394" y="0"/>
                  </a:lnTo>
                  <a:lnTo>
                    <a:pt x="1529999" y="0"/>
                  </a:lnTo>
                  <a:lnTo>
                    <a:pt x="1535603" y="0"/>
                  </a:lnTo>
                  <a:lnTo>
                    <a:pt x="1541208" y="0"/>
                  </a:lnTo>
                  <a:lnTo>
                    <a:pt x="1546812" y="0"/>
                  </a:lnTo>
                  <a:lnTo>
                    <a:pt x="1552416" y="0"/>
                  </a:lnTo>
                  <a:lnTo>
                    <a:pt x="1558021" y="0"/>
                  </a:lnTo>
                  <a:lnTo>
                    <a:pt x="1563625" y="0"/>
                  </a:lnTo>
                  <a:lnTo>
                    <a:pt x="1569230" y="0"/>
                  </a:lnTo>
                  <a:lnTo>
                    <a:pt x="1574834" y="0"/>
                  </a:lnTo>
                  <a:lnTo>
                    <a:pt x="1580438" y="0"/>
                  </a:lnTo>
                  <a:lnTo>
                    <a:pt x="1586043" y="0"/>
                  </a:lnTo>
                  <a:lnTo>
                    <a:pt x="1591647" y="0"/>
                  </a:lnTo>
                  <a:lnTo>
                    <a:pt x="1597252" y="0"/>
                  </a:lnTo>
                  <a:lnTo>
                    <a:pt x="1602856" y="0"/>
                  </a:lnTo>
                  <a:lnTo>
                    <a:pt x="1608460" y="0"/>
                  </a:lnTo>
                  <a:lnTo>
                    <a:pt x="1614065" y="0"/>
                  </a:lnTo>
                  <a:lnTo>
                    <a:pt x="1619669" y="0"/>
                  </a:lnTo>
                  <a:lnTo>
                    <a:pt x="1625273" y="0"/>
                  </a:lnTo>
                  <a:lnTo>
                    <a:pt x="1630878" y="0"/>
                  </a:lnTo>
                  <a:lnTo>
                    <a:pt x="1636482" y="0"/>
                  </a:lnTo>
                  <a:lnTo>
                    <a:pt x="1642087" y="0"/>
                  </a:lnTo>
                  <a:lnTo>
                    <a:pt x="1647691" y="0"/>
                  </a:lnTo>
                  <a:lnTo>
                    <a:pt x="1653295" y="0"/>
                  </a:lnTo>
                  <a:lnTo>
                    <a:pt x="1658900" y="0"/>
                  </a:lnTo>
                  <a:lnTo>
                    <a:pt x="1664504" y="0"/>
                  </a:lnTo>
                  <a:lnTo>
                    <a:pt x="1670109" y="0"/>
                  </a:lnTo>
                  <a:lnTo>
                    <a:pt x="1675713" y="0"/>
                  </a:lnTo>
                  <a:lnTo>
                    <a:pt x="1681317" y="0"/>
                  </a:lnTo>
                  <a:lnTo>
                    <a:pt x="1686922" y="0"/>
                  </a:lnTo>
                  <a:lnTo>
                    <a:pt x="1692526" y="0"/>
                  </a:lnTo>
                  <a:lnTo>
                    <a:pt x="1698131" y="0"/>
                  </a:lnTo>
                  <a:lnTo>
                    <a:pt x="1703735" y="0"/>
                  </a:lnTo>
                  <a:lnTo>
                    <a:pt x="1709339" y="0"/>
                  </a:lnTo>
                  <a:lnTo>
                    <a:pt x="1714944" y="0"/>
                  </a:lnTo>
                  <a:lnTo>
                    <a:pt x="1720548" y="0"/>
                  </a:lnTo>
                  <a:lnTo>
                    <a:pt x="1726153" y="0"/>
                  </a:lnTo>
                  <a:lnTo>
                    <a:pt x="1731757" y="0"/>
                  </a:lnTo>
                  <a:lnTo>
                    <a:pt x="1737361" y="0"/>
                  </a:lnTo>
                  <a:lnTo>
                    <a:pt x="1742966" y="0"/>
                  </a:lnTo>
                  <a:lnTo>
                    <a:pt x="1748570" y="0"/>
                  </a:lnTo>
                  <a:lnTo>
                    <a:pt x="1754175" y="0"/>
                  </a:lnTo>
                  <a:lnTo>
                    <a:pt x="1759779" y="0"/>
                  </a:lnTo>
                  <a:lnTo>
                    <a:pt x="1765383" y="0"/>
                  </a:lnTo>
                  <a:lnTo>
                    <a:pt x="1770988" y="0"/>
                  </a:lnTo>
                  <a:lnTo>
                    <a:pt x="1776592" y="0"/>
                  </a:lnTo>
                  <a:lnTo>
                    <a:pt x="1782196" y="0"/>
                  </a:lnTo>
                  <a:lnTo>
                    <a:pt x="1787801" y="0"/>
                  </a:lnTo>
                  <a:lnTo>
                    <a:pt x="1793405" y="0"/>
                  </a:lnTo>
                  <a:lnTo>
                    <a:pt x="1799010" y="0"/>
                  </a:lnTo>
                  <a:lnTo>
                    <a:pt x="1804614" y="0"/>
                  </a:lnTo>
                  <a:lnTo>
                    <a:pt x="1810218" y="0"/>
                  </a:lnTo>
                  <a:lnTo>
                    <a:pt x="1815823" y="0"/>
                  </a:lnTo>
                  <a:lnTo>
                    <a:pt x="1821427" y="0"/>
                  </a:lnTo>
                  <a:lnTo>
                    <a:pt x="1827032" y="0"/>
                  </a:lnTo>
                  <a:lnTo>
                    <a:pt x="1832636" y="0"/>
                  </a:lnTo>
                  <a:lnTo>
                    <a:pt x="1838240" y="0"/>
                  </a:lnTo>
                  <a:lnTo>
                    <a:pt x="1843845" y="0"/>
                  </a:lnTo>
                  <a:lnTo>
                    <a:pt x="1849449" y="0"/>
                  </a:lnTo>
                  <a:lnTo>
                    <a:pt x="1855054" y="0"/>
                  </a:lnTo>
                  <a:lnTo>
                    <a:pt x="1860658" y="0"/>
                  </a:lnTo>
                  <a:lnTo>
                    <a:pt x="1866262" y="0"/>
                  </a:lnTo>
                  <a:lnTo>
                    <a:pt x="1871867" y="0"/>
                  </a:lnTo>
                  <a:lnTo>
                    <a:pt x="1877471" y="0"/>
                  </a:ln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0" name="pg40"/>
            <p:cNvSpPr/>
            <p:nvPr/>
          </p:nvSpPr>
          <p:spPr>
            <a:xfrm>
              <a:off x="2691486" y="3019746"/>
              <a:ext cx="1883076" cy="383556"/>
            </a:xfrm>
            <a:custGeom>
              <a:avLst/>
              <a:pathLst>
                <a:path w="1883076" h="383556">
                  <a:moveTo>
                    <a:pt x="0" y="249483"/>
                  </a:moveTo>
                  <a:lnTo>
                    <a:pt x="5604" y="241325"/>
                  </a:lnTo>
                  <a:lnTo>
                    <a:pt x="11208" y="233255"/>
                  </a:lnTo>
                  <a:lnTo>
                    <a:pt x="16813" y="225281"/>
                  </a:lnTo>
                  <a:lnTo>
                    <a:pt x="22417" y="217413"/>
                  </a:lnTo>
                  <a:lnTo>
                    <a:pt x="28021" y="209657"/>
                  </a:lnTo>
                  <a:lnTo>
                    <a:pt x="33626" y="202023"/>
                  </a:lnTo>
                  <a:lnTo>
                    <a:pt x="39230" y="194516"/>
                  </a:lnTo>
                  <a:lnTo>
                    <a:pt x="44835" y="187144"/>
                  </a:lnTo>
                  <a:lnTo>
                    <a:pt x="50439" y="179913"/>
                  </a:lnTo>
                  <a:lnTo>
                    <a:pt x="56043" y="172828"/>
                  </a:lnTo>
                  <a:lnTo>
                    <a:pt x="61648" y="165897"/>
                  </a:lnTo>
                  <a:lnTo>
                    <a:pt x="67252" y="159122"/>
                  </a:lnTo>
                  <a:lnTo>
                    <a:pt x="72857" y="152508"/>
                  </a:lnTo>
                  <a:lnTo>
                    <a:pt x="78461" y="146060"/>
                  </a:lnTo>
                  <a:lnTo>
                    <a:pt x="84065" y="139780"/>
                  </a:lnTo>
                  <a:lnTo>
                    <a:pt x="89670" y="133671"/>
                  </a:lnTo>
                  <a:lnTo>
                    <a:pt x="95274" y="127735"/>
                  </a:lnTo>
                  <a:lnTo>
                    <a:pt x="100879" y="121974"/>
                  </a:lnTo>
                  <a:lnTo>
                    <a:pt x="106483" y="116389"/>
                  </a:lnTo>
                  <a:lnTo>
                    <a:pt x="112087" y="110981"/>
                  </a:lnTo>
                  <a:lnTo>
                    <a:pt x="117692" y="105749"/>
                  </a:lnTo>
                  <a:lnTo>
                    <a:pt x="123296" y="100694"/>
                  </a:lnTo>
                  <a:lnTo>
                    <a:pt x="128901" y="95814"/>
                  </a:lnTo>
                  <a:lnTo>
                    <a:pt x="134505" y="91109"/>
                  </a:lnTo>
                  <a:lnTo>
                    <a:pt x="140109" y="86576"/>
                  </a:lnTo>
                  <a:lnTo>
                    <a:pt x="145714" y="82214"/>
                  </a:lnTo>
                  <a:lnTo>
                    <a:pt x="151318" y="78022"/>
                  </a:lnTo>
                  <a:lnTo>
                    <a:pt x="156923" y="73995"/>
                  </a:lnTo>
                  <a:lnTo>
                    <a:pt x="162527" y="70131"/>
                  </a:lnTo>
                  <a:lnTo>
                    <a:pt x="168131" y="66427"/>
                  </a:lnTo>
                  <a:lnTo>
                    <a:pt x="173736" y="62881"/>
                  </a:lnTo>
                  <a:lnTo>
                    <a:pt x="179340" y="59487"/>
                  </a:lnTo>
                  <a:lnTo>
                    <a:pt x="184944" y="56243"/>
                  </a:lnTo>
                  <a:lnTo>
                    <a:pt x="190549" y="53144"/>
                  </a:lnTo>
                  <a:lnTo>
                    <a:pt x="196153" y="50187"/>
                  </a:lnTo>
                  <a:lnTo>
                    <a:pt x="201758" y="47367"/>
                  </a:lnTo>
                  <a:lnTo>
                    <a:pt x="207362" y="44680"/>
                  </a:lnTo>
                  <a:lnTo>
                    <a:pt x="212966" y="42123"/>
                  </a:lnTo>
                  <a:lnTo>
                    <a:pt x="218571" y="39690"/>
                  </a:lnTo>
                  <a:lnTo>
                    <a:pt x="224175" y="37377"/>
                  </a:lnTo>
                  <a:lnTo>
                    <a:pt x="229780" y="35181"/>
                  </a:lnTo>
                  <a:lnTo>
                    <a:pt x="235384" y="33096"/>
                  </a:lnTo>
                  <a:lnTo>
                    <a:pt x="240988" y="31119"/>
                  </a:lnTo>
                  <a:lnTo>
                    <a:pt x="246593" y="29246"/>
                  </a:lnTo>
                  <a:lnTo>
                    <a:pt x="252197" y="27471"/>
                  </a:lnTo>
                  <a:lnTo>
                    <a:pt x="257802" y="25792"/>
                  </a:lnTo>
                  <a:lnTo>
                    <a:pt x="263406" y="24203"/>
                  </a:lnTo>
                  <a:lnTo>
                    <a:pt x="269010" y="22702"/>
                  </a:lnTo>
                  <a:lnTo>
                    <a:pt x="274615" y="21283"/>
                  </a:lnTo>
                  <a:lnTo>
                    <a:pt x="280219" y="19944"/>
                  </a:lnTo>
                  <a:lnTo>
                    <a:pt x="285824" y="18681"/>
                  </a:lnTo>
                  <a:lnTo>
                    <a:pt x="291428" y="17490"/>
                  </a:lnTo>
                  <a:lnTo>
                    <a:pt x="297032" y="16368"/>
                  </a:lnTo>
                  <a:lnTo>
                    <a:pt x="302637" y="15311"/>
                  </a:lnTo>
                  <a:lnTo>
                    <a:pt x="308241" y="14317"/>
                  </a:lnTo>
                  <a:lnTo>
                    <a:pt x="313846" y="13381"/>
                  </a:lnTo>
                  <a:lnTo>
                    <a:pt x="319450" y="12501"/>
                  </a:lnTo>
                  <a:lnTo>
                    <a:pt x="325054" y="11675"/>
                  </a:lnTo>
                  <a:lnTo>
                    <a:pt x="330659" y="10898"/>
                  </a:lnTo>
                  <a:lnTo>
                    <a:pt x="336263" y="10169"/>
                  </a:lnTo>
                  <a:lnTo>
                    <a:pt x="341867" y="9486"/>
                  </a:lnTo>
                  <a:lnTo>
                    <a:pt x="347472" y="8845"/>
                  </a:lnTo>
                  <a:lnTo>
                    <a:pt x="353076" y="8244"/>
                  </a:lnTo>
                  <a:lnTo>
                    <a:pt x="358681" y="7681"/>
                  </a:lnTo>
                  <a:lnTo>
                    <a:pt x="364285" y="7154"/>
                  </a:lnTo>
                  <a:lnTo>
                    <a:pt x="369889" y="6660"/>
                  </a:lnTo>
                  <a:lnTo>
                    <a:pt x="375494" y="6199"/>
                  </a:lnTo>
                  <a:lnTo>
                    <a:pt x="381098" y="5767"/>
                  </a:lnTo>
                  <a:lnTo>
                    <a:pt x="386703" y="5364"/>
                  </a:lnTo>
                  <a:lnTo>
                    <a:pt x="392307" y="4987"/>
                  </a:lnTo>
                  <a:lnTo>
                    <a:pt x="397911" y="4636"/>
                  </a:lnTo>
                  <a:lnTo>
                    <a:pt x="403516" y="4307"/>
                  </a:lnTo>
                  <a:lnTo>
                    <a:pt x="409120" y="4001"/>
                  </a:lnTo>
                  <a:lnTo>
                    <a:pt x="414725" y="3715"/>
                  </a:lnTo>
                  <a:lnTo>
                    <a:pt x="420329" y="3449"/>
                  </a:lnTo>
                  <a:lnTo>
                    <a:pt x="425933" y="3201"/>
                  </a:lnTo>
                  <a:lnTo>
                    <a:pt x="431538" y="2970"/>
                  </a:lnTo>
                  <a:lnTo>
                    <a:pt x="437142" y="2755"/>
                  </a:lnTo>
                  <a:lnTo>
                    <a:pt x="442747" y="2555"/>
                  </a:lnTo>
                  <a:lnTo>
                    <a:pt x="448351" y="2368"/>
                  </a:lnTo>
                  <a:lnTo>
                    <a:pt x="453955" y="2195"/>
                  </a:lnTo>
                  <a:lnTo>
                    <a:pt x="459560" y="2034"/>
                  </a:lnTo>
                  <a:lnTo>
                    <a:pt x="465164" y="1885"/>
                  </a:lnTo>
                  <a:lnTo>
                    <a:pt x="470769" y="1746"/>
                  </a:lnTo>
                  <a:lnTo>
                    <a:pt x="476373" y="1617"/>
                  </a:lnTo>
                  <a:lnTo>
                    <a:pt x="481977" y="1497"/>
                  </a:lnTo>
                  <a:lnTo>
                    <a:pt x="487582" y="1386"/>
                  </a:lnTo>
                  <a:lnTo>
                    <a:pt x="493186" y="1283"/>
                  </a:lnTo>
                  <a:lnTo>
                    <a:pt x="498790" y="1187"/>
                  </a:lnTo>
                  <a:lnTo>
                    <a:pt x="504395" y="1099"/>
                  </a:lnTo>
                  <a:lnTo>
                    <a:pt x="509999" y="1016"/>
                  </a:lnTo>
                  <a:lnTo>
                    <a:pt x="515604" y="940"/>
                  </a:lnTo>
                  <a:lnTo>
                    <a:pt x="521208" y="870"/>
                  </a:lnTo>
                  <a:lnTo>
                    <a:pt x="526812" y="805"/>
                  </a:lnTo>
                  <a:lnTo>
                    <a:pt x="532417" y="744"/>
                  </a:lnTo>
                  <a:lnTo>
                    <a:pt x="538021" y="689"/>
                  </a:lnTo>
                  <a:lnTo>
                    <a:pt x="543626" y="637"/>
                  </a:lnTo>
                  <a:lnTo>
                    <a:pt x="549230" y="589"/>
                  </a:lnTo>
                  <a:lnTo>
                    <a:pt x="554834" y="545"/>
                  </a:lnTo>
                  <a:lnTo>
                    <a:pt x="560439" y="504"/>
                  </a:lnTo>
                  <a:lnTo>
                    <a:pt x="566043" y="466"/>
                  </a:lnTo>
                  <a:lnTo>
                    <a:pt x="571648" y="432"/>
                  </a:lnTo>
                  <a:lnTo>
                    <a:pt x="577252" y="399"/>
                  </a:lnTo>
                  <a:lnTo>
                    <a:pt x="582856" y="370"/>
                  </a:lnTo>
                  <a:lnTo>
                    <a:pt x="588461" y="342"/>
                  </a:lnTo>
                  <a:lnTo>
                    <a:pt x="594065" y="317"/>
                  </a:lnTo>
                  <a:lnTo>
                    <a:pt x="599670" y="293"/>
                  </a:lnTo>
                  <a:lnTo>
                    <a:pt x="605274" y="272"/>
                  </a:lnTo>
                  <a:lnTo>
                    <a:pt x="610878" y="252"/>
                  </a:lnTo>
                  <a:lnTo>
                    <a:pt x="616483" y="233"/>
                  </a:lnTo>
                  <a:lnTo>
                    <a:pt x="622087" y="216"/>
                  </a:lnTo>
                  <a:lnTo>
                    <a:pt x="627692" y="201"/>
                  </a:lnTo>
                  <a:lnTo>
                    <a:pt x="633296" y="186"/>
                  </a:lnTo>
                  <a:lnTo>
                    <a:pt x="638900" y="173"/>
                  </a:lnTo>
                  <a:lnTo>
                    <a:pt x="644505" y="161"/>
                  </a:lnTo>
                  <a:lnTo>
                    <a:pt x="650109" y="149"/>
                  </a:lnTo>
                  <a:lnTo>
                    <a:pt x="655713" y="139"/>
                  </a:lnTo>
                  <a:lnTo>
                    <a:pt x="661318" y="129"/>
                  </a:lnTo>
                  <a:lnTo>
                    <a:pt x="666922" y="120"/>
                  </a:lnTo>
                  <a:lnTo>
                    <a:pt x="672527" y="112"/>
                  </a:lnTo>
                  <a:lnTo>
                    <a:pt x="678131" y="104"/>
                  </a:lnTo>
                  <a:lnTo>
                    <a:pt x="683735" y="97"/>
                  </a:lnTo>
                  <a:lnTo>
                    <a:pt x="689340" y="90"/>
                  </a:lnTo>
                  <a:lnTo>
                    <a:pt x="694944" y="84"/>
                  </a:lnTo>
                  <a:lnTo>
                    <a:pt x="700549" y="79"/>
                  </a:lnTo>
                  <a:lnTo>
                    <a:pt x="706153" y="74"/>
                  </a:lnTo>
                  <a:lnTo>
                    <a:pt x="711757" y="69"/>
                  </a:lnTo>
                  <a:lnTo>
                    <a:pt x="717362" y="64"/>
                  </a:lnTo>
                  <a:lnTo>
                    <a:pt x="722966" y="60"/>
                  </a:lnTo>
                  <a:lnTo>
                    <a:pt x="728571" y="57"/>
                  </a:lnTo>
                  <a:lnTo>
                    <a:pt x="734175" y="53"/>
                  </a:lnTo>
                  <a:lnTo>
                    <a:pt x="739779" y="50"/>
                  </a:lnTo>
                  <a:lnTo>
                    <a:pt x="745384" y="47"/>
                  </a:lnTo>
                  <a:lnTo>
                    <a:pt x="750988" y="44"/>
                  </a:lnTo>
                  <a:lnTo>
                    <a:pt x="756593" y="41"/>
                  </a:lnTo>
                  <a:lnTo>
                    <a:pt x="762197" y="39"/>
                  </a:lnTo>
                  <a:lnTo>
                    <a:pt x="767801" y="36"/>
                  </a:lnTo>
                  <a:lnTo>
                    <a:pt x="773406" y="34"/>
                  </a:lnTo>
                  <a:lnTo>
                    <a:pt x="779010" y="32"/>
                  </a:lnTo>
                  <a:lnTo>
                    <a:pt x="784615" y="30"/>
                  </a:lnTo>
                  <a:lnTo>
                    <a:pt x="790219" y="29"/>
                  </a:lnTo>
                  <a:lnTo>
                    <a:pt x="795823" y="27"/>
                  </a:lnTo>
                  <a:lnTo>
                    <a:pt x="801428" y="26"/>
                  </a:lnTo>
                  <a:lnTo>
                    <a:pt x="807032" y="24"/>
                  </a:lnTo>
                  <a:lnTo>
                    <a:pt x="812636" y="23"/>
                  </a:lnTo>
                  <a:lnTo>
                    <a:pt x="818241" y="22"/>
                  </a:lnTo>
                  <a:lnTo>
                    <a:pt x="823845" y="20"/>
                  </a:lnTo>
                  <a:lnTo>
                    <a:pt x="829450" y="19"/>
                  </a:lnTo>
                  <a:lnTo>
                    <a:pt x="835054" y="18"/>
                  </a:lnTo>
                  <a:lnTo>
                    <a:pt x="840658" y="17"/>
                  </a:lnTo>
                  <a:lnTo>
                    <a:pt x="846263" y="16"/>
                  </a:lnTo>
                  <a:lnTo>
                    <a:pt x="851867" y="15"/>
                  </a:lnTo>
                  <a:lnTo>
                    <a:pt x="857472" y="14"/>
                  </a:lnTo>
                  <a:lnTo>
                    <a:pt x="863076" y="14"/>
                  </a:lnTo>
                  <a:lnTo>
                    <a:pt x="868680" y="13"/>
                  </a:lnTo>
                  <a:lnTo>
                    <a:pt x="874285" y="12"/>
                  </a:lnTo>
                  <a:lnTo>
                    <a:pt x="879889" y="11"/>
                  </a:lnTo>
                  <a:lnTo>
                    <a:pt x="885494" y="11"/>
                  </a:lnTo>
                  <a:lnTo>
                    <a:pt x="891098" y="10"/>
                  </a:lnTo>
                  <a:lnTo>
                    <a:pt x="896702" y="10"/>
                  </a:lnTo>
                  <a:lnTo>
                    <a:pt x="902307" y="9"/>
                  </a:lnTo>
                  <a:lnTo>
                    <a:pt x="907911" y="8"/>
                  </a:lnTo>
                  <a:lnTo>
                    <a:pt x="913516" y="8"/>
                  </a:lnTo>
                  <a:lnTo>
                    <a:pt x="919120" y="7"/>
                  </a:lnTo>
                  <a:lnTo>
                    <a:pt x="924724" y="7"/>
                  </a:lnTo>
                  <a:lnTo>
                    <a:pt x="930329" y="6"/>
                  </a:lnTo>
                  <a:lnTo>
                    <a:pt x="935933" y="6"/>
                  </a:lnTo>
                  <a:lnTo>
                    <a:pt x="941538" y="6"/>
                  </a:lnTo>
                  <a:lnTo>
                    <a:pt x="947142" y="5"/>
                  </a:lnTo>
                  <a:lnTo>
                    <a:pt x="952746" y="5"/>
                  </a:lnTo>
                  <a:lnTo>
                    <a:pt x="958351" y="4"/>
                  </a:lnTo>
                  <a:lnTo>
                    <a:pt x="963955" y="4"/>
                  </a:lnTo>
                  <a:lnTo>
                    <a:pt x="969559" y="4"/>
                  </a:lnTo>
                  <a:lnTo>
                    <a:pt x="975164" y="3"/>
                  </a:lnTo>
                  <a:lnTo>
                    <a:pt x="980768" y="3"/>
                  </a:lnTo>
                  <a:lnTo>
                    <a:pt x="986373" y="3"/>
                  </a:lnTo>
                  <a:lnTo>
                    <a:pt x="991977" y="3"/>
                  </a:lnTo>
                  <a:lnTo>
                    <a:pt x="997581" y="2"/>
                  </a:lnTo>
                  <a:lnTo>
                    <a:pt x="1003186" y="2"/>
                  </a:lnTo>
                  <a:lnTo>
                    <a:pt x="1008790" y="2"/>
                  </a:lnTo>
                  <a:lnTo>
                    <a:pt x="1014395" y="2"/>
                  </a:lnTo>
                  <a:lnTo>
                    <a:pt x="1019999" y="1"/>
                  </a:lnTo>
                  <a:lnTo>
                    <a:pt x="1025603" y="1"/>
                  </a:lnTo>
                  <a:lnTo>
                    <a:pt x="1031208" y="1"/>
                  </a:lnTo>
                  <a:lnTo>
                    <a:pt x="1036812" y="1"/>
                  </a:lnTo>
                  <a:lnTo>
                    <a:pt x="1042417" y="1"/>
                  </a:lnTo>
                  <a:lnTo>
                    <a:pt x="1048021" y="1"/>
                  </a:lnTo>
                  <a:lnTo>
                    <a:pt x="1053625" y="0"/>
                  </a:lnTo>
                  <a:lnTo>
                    <a:pt x="1059230" y="0"/>
                  </a:lnTo>
                  <a:lnTo>
                    <a:pt x="1064834" y="0"/>
                  </a:lnTo>
                  <a:lnTo>
                    <a:pt x="1070439" y="0"/>
                  </a:lnTo>
                  <a:lnTo>
                    <a:pt x="1076043" y="0"/>
                  </a:lnTo>
                  <a:lnTo>
                    <a:pt x="1081647" y="0"/>
                  </a:lnTo>
                  <a:lnTo>
                    <a:pt x="1087252" y="0"/>
                  </a:lnTo>
                  <a:lnTo>
                    <a:pt x="1092856" y="0"/>
                  </a:lnTo>
                  <a:lnTo>
                    <a:pt x="1098461" y="0"/>
                  </a:lnTo>
                  <a:lnTo>
                    <a:pt x="1104065" y="0"/>
                  </a:lnTo>
                  <a:lnTo>
                    <a:pt x="1109669" y="0"/>
                  </a:lnTo>
                  <a:lnTo>
                    <a:pt x="1115274" y="0"/>
                  </a:lnTo>
                  <a:lnTo>
                    <a:pt x="1120878" y="0"/>
                  </a:lnTo>
                  <a:lnTo>
                    <a:pt x="1126482" y="0"/>
                  </a:lnTo>
                  <a:lnTo>
                    <a:pt x="1132087" y="0"/>
                  </a:lnTo>
                  <a:lnTo>
                    <a:pt x="1137691" y="0"/>
                  </a:lnTo>
                  <a:lnTo>
                    <a:pt x="1143296" y="0"/>
                  </a:lnTo>
                  <a:lnTo>
                    <a:pt x="1148900" y="0"/>
                  </a:lnTo>
                  <a:lnTo>
                    <a:pt x="1154504" y="0"/>
                  </a:lnTo>
                  <a:lnTo>
                    <a:pt x="1160109" y="0"/>
                  </a:lnTo>
                  <a:lnTo>
                    <a:pt x="1165713" y="0"/>
                  </a:lnTo>
                  <a:lnTo>
                    <a:pt x="1171318" y="0"/>
                  </a:lnTo>
                  <a:lnTo>
                    <a:pt x="1176922" y="0"/>
                  </a:lnTo>
                  <a:lnTo>
                    <a:pt x="1182526" y="0"/>
                  </a:lnTo>
                  <a:lnTo>
                    <a:pt x="1188131" y="0"/>
                  </a:lnTo>
                  <a:lnTo>
                    <a:pt x="1193735" y="0"/>
                  </a:lnTo>
                  <a:lnTo>
                    <a:pt x="1199340" y="0"/>
                  </a:lnTo>
                  <a:lnTo>
                    <a:pt x="1204944" y="1"/>
                  </a:lnTo>
                  <a:lnTo>
                    <a:pt x="1210548" y="1"/>
                  </a:lnTo>
                  <a:lnTo>
                    <a:pt x="1216153" y="1"/>
                  </a:lnTo>
                  <a:lnTo>
                    <a:pt x="1221757" y="1"/>
                  </a:lnTo>
                  <a:lnTo>
                    <a:pt x="1227362" y="2"/>
                  </a:lnTo>
                  <a:lnTo>
                    <a:pt x="1232966" y="2"/>
                  </a:lnTo>
                  <a:lnTo>
                    <a:pt x="1238570" y="2"/>
                  </a:lnTo>
                  <a:lnTo>
                    <a:pt x="1244175" y="2"/>
                  </a:lnTo>
                  <a:lnTo>
                    <a:pt x="1249779" y="3"/>
                  </a:lnTo>
                  <a:lnTo>
                    <a:pt x="1255384" y="3"/>
                  </a:lnTo>
                  <a:lnTo>
                    <a:pt x="1260988" y="3"/>
                  </a:lnTo>
                  <a:lnTo>
                    <a:pt x="1266592" y="4"/>
                  </a:lnTo>
                  <a:lnTo>
                    <a:pt x="1272197" y="4"/>
                  </a:lnTo>
                  <a:lnTo>
                    <a:pt x="1277801" y="5"/>
                  </a:lnTo>
                  <a:lnTo>
                    <a:pt x="1283406" y="5"/>
                  </a:lnTo>
                  <a:lnTo>
                    <a:pt x="1289010" y="6"/>
                  </a:lnTo>
                  <a:lnTo>
                    <a:pt x="1294614" y="6"/>
                  </a:lnTo>
                  <a:lnTo>
                    <a:pt x="1300219" y="7"/>
                  </a:lnTo>
                  <a:lnTo>
                    <a:pt x="1305823" y="7"/>
                  </a:lnTo>
                  <a:lnTo>
                    <a:pt x="1311427" y="8"/>
                  </a:lnTo>
                  <a:lnTo>
                    <a:pt x="1317032" y="9"/>
                  </a:lnTo>
                  <a:lnTo>
                    <a:pt x="1322636" y="9"/>
                  </a:lnTo>
                  <a:lnTo>
                    <a:pt x="1328241" y="10"/>
                  </a:lnTo>
                  <a:lnTo>
                    <a:pt x="1333845" y="11"/>
                  </a:lnTo>
                  <a:lnTo>
                    <a:pt x="1339449" y="12"/>
                  </a:lnTo>
                  <a:lnTo>
                    <a:pt x="1345054" y="12"/>
                  </a:lnTo>
                  <a:lnTo>
                    <a:pt x="1350658" y="13"/>
                  </a:lnTo>
                  <a:lnTo>
                    <a:pt x="1356263" y="14"/>
                  </a:lnTo>
                  <a:lnTo>
                    <a:pt x="1361867" y="15"/>
                  </a:lnTo>
                  <a:lnTo>
                    <a:pt x="1367471" y="16"/>
                  </a:lnTo>
                  <a:lnTo>
                    <a:pt x="1373076" y="18"/>
                  </a:lnTo>
                  <a:lnTo>
                    <a:pt x="1378680" y="19"/>
                  </a:lnTo>
                  <a:lnTo>
                    <a:pt x="1384285" y="20"/>
                  </a:lnTo>
                  <a:lnTo>
                    <a:pt x="1389889" y="21"/>
                  </a:lnTo>
                  <a:lnTo>
                    <a:pt x="1395493" y="23"/>
                  </a:lnTo>
                  <a:lnTo>
                    <a:pt x="1401098" y="24"/>
                  </a:lnTo>
                  <a:lnTo>
                    <a:pt x="1406702" y="26"/>
                  </a:lnTo>
                  <a:lnTo>
                    <a:pt x="1412307" y="28"/>
                  </a:lnTo>
                  <a:lnTo>
                    <a:pt x="1417911" y="29"/>
                  </a:lnTo>
                  <a:lnTo>
                    <a:pt x="1423515" y="31"/>
                  </a:lnTo>
                  <a:lnTo>
                    <a:pt x="1429120" y="33"/>
                  </a:lnTo>
                  <a:lnTo>
                    <a:pt x="1434724" y="35"/>
                  </a:lnTo>
                  <a:lnTo>
                    <a:pt x="1440329" y="37"/>
                  </a:lnTo>
                  <a:lnTo>
                    <a:pt x="1445933" y="39"/>
                  </a:lnTo>
                  <a:lnTo>
                    <a:pt x="1451537" y="42"/>
                  </a:lnTo>
                  <a:lnTo>
                    <a:pt x="1457142" y="44"/>
                  </a:lnTo>
                  <a:lnTo>
                    <a:pt x="1462746" y="47"/>
                  </a:lnTo>
                  <a:lnTo>
                    <a:pt x="1468350" y="50"/>
                  </a:lnTo>
                  <a:lnTo>
                    <a:pt x="1473955" y="53"/>
                  </a:lnTo>
                  <a:lnTo>
                    <a:pt x="1479559" y="56"/>
                  </a:lnTo>
                  <a:lnTo>
                    <a:pt x="1485164" y="59"/>
                  </a:lnTo>
                  <a:lnTo>
                    <a:pt x="1490768" y="62"/>
                  </a:lnTo>
                  <a:lnTo>
                    <a:pt x="1496372" y="65"/>
                  </a:lnTo>
                  <a:lnTo>
                    <a:pt x="1501977" y="69"/>
                  </a:lnTo>
                  <a:lnTo>
                    <a:pt x="1507581" y="73"/>
                  </a:lnTo>
                  <a:lnTo>
                    <a:pt x="1513186" y="77"/>
                  </a:lnTo>
                  <a:lnTo>
                    <a:pt x="1518790" y="81"/>
                  </a:lnTo>
                  <a:lnTo>
                    <a:pt x="1524394" y="85"/>
                  </a:lnTo>
                  <a:lnTo>
                    <a:pt x="1529999" y="89"/>
                  </a:lnTo>
                  <a:lnTo>
                    <a:pt x="1535603" y="93"/>
                  </a:lnTo>
                  <a:lnTo>
                    <a:pt x="1541208" y="98"/>
                  </a:lnTo>
                  <a:lnTo>
                    <a:pt x="1546812" y="102"/>
                  </a:lnTo>
                  <a:lnTo>
                    <a:pt x="1552416" y="107"/>
                  </a:lnTo>
                  <a:lnTo>
                    <a:pt x="1558021" y="112"/>
                  </a:lnTo>
                  <a:lnTo>
                    <a:pt x="1563625" y="117"/>
                  </a:lnTo>
                  <a:lnTo>
                    <a:pt x="1569230" y="122"/>
                  </a:lnTo>
                  <a:lnTo>
                    <a:pt x="1574834" y="127"/>
                  </a:lnTo>
                  <a:lnTo>
                    <a:pt x="1580438" y="132"/>
                  </a:lnTo>
                  <a:lnTo>
                    <a:pt x="1586043" y="137"/>
                  </a:lnTo>
                  <a:lnTo>
                    <a:pt x="1591647" y="141"/>
                  </a:lnTo>
                  <a:lnTo>
                    <a:pt x="1597252" y="146"/>
                  </a:lnTo>
                  <a:lnTo>
                    <a:pt x="1602856" y="151"/>
                  </a:lnTo>
                  <a:lnTo>
                    <a:pt x="1608460" y="155"/>
                  </a:lnTo>
                  <a:lnTo>
                    <a:pt x="1614065" y="160"/>
                  </a:lnTo>
                  <a:lnTo>
                    <a:pt x="1619669" y="164"/>
                  </a:lnTo>
                  <a:lnTo>
                    <a:pt x="1625273" y="168"/>
                  </a:lnTo>
                  <a:lnTo>
                    <a:pt x="1630878" y="171"/>
                  </a:lnTo>
                  <a:lnTo>
                    <a:pt x="1636482" y="174"/>
                  </a:lnTo>
                  <a:lnTo>
                    <a:pt x="1642087" y="177"/>
                  </a:lnTo>
                  <a:lnTo>
                    <a:pt x="1647691" y="180"/>
                  </a:lnTo>
                  <a:lnTo>
                    <a:pt x="1653295" y="182"/>
                  </a:lnTo>
                  <a:lnTo>
                    <a:pt x="1658900" y="183"/>
                  </a:lnTo>
                  <a:lnTo>
                    <a:pt x="1664504" y="184"/>
                  </a:lnTo>
                  <a:lnTo>
                    <a:pt x="1670109" y="185"/>
                  </a:lnTo>
                  <a:lnTo>
                    <a:pt x="1675713" y="185"/>
                  </a:lnTo>
                  <a:lnTo>
                    <a:pt x="1681317" y="185"/>
                  </a:lnTo>
                  <a:lnTo>
                    <a:pt x="1686922" y="184"/>
                  </a:lnTo>
                  <a:lnTo>
                    <a:pt x="1692526" y="183"/>
                  </a:lnTo>
                  <a:lnTo>
                    <a:pt x="1698131" y="181"/>
                  </a:lnTo>
                  <a:lnTo>
                    <a:pt x="1703735" y="179"/>
                  </a:lnTo>
                  <a:lnTo>
                    <a:pt x="1709339" y="177"/>
                  </a:lnTo>
                  <a:lnTo>
                    <a:pt x="1714944" y="174"/>
                  </a:lnTo>
                  <a:lnTo>
                    <a:pt x="1720548" y="171"/>
                  </a:lnTo>
                  <a:lnTo>
                    <a:pt x="1726153" y="168"/>
                  </a:lnTo>
                  <a:lnTo>
                    <a:pt x="1731757" y="164"/>
                  </a:lnTo>
                  <a:lnTo>
                    <a:pt x="1737361" y="160"/>
                  </a:lnTo>
                  <a:lnTo>
                    <a:pt x="1742966" y="156"/>
                  </a:lnTo>
                  <a:lnTo>
                    <a:pt x="1748570" y="152"/>
                  </a:lnTo>
                  <a:lnTo>
                    <a:pt x="1754175" y="147"/>
                  </a:lnTo>
                  <a:lnTo>
                    <a:pt x="1759779" y="143"/>
                  </a:lnTo>
                  <a:lnTo>
                    <a:pt x="1765383" y="138"/>
                  </a:lnTo>
                  <a:lnTo>
                    <a:pt x="1770988" y="134"/>
                  </a:lnTo>
                  <a:lnTo>
                    <a:pt x="1776592" y="129"/>
                  </a:lnTo>
                  <a:lnTo>
                    <a:pt x="1782196" y="125"/>
                  </a:lnTo>
                  <a:lnTo>
                    <a:pt x="1787801" y="120"/>
                  </a:lnTo>
                  <a:lnTo>
                    <a:pt x="1793405" y="115"/>
                  </a:lnTo>
                  <a:lnTo>
                    <a:pt x="1799010" y="111"/>
                  </a:lnTo>
                  <a:lnTo>
                    <a:pt x="1804614" y="107"/>
                  </a:lnTo>
                  <a:lnTo>
                    <a:pt x="1810218" y="102"/>
                  </a:lnTo>
                  <a:lnTo>
                    <a:pt x="1815823" y="98"/>
                  </a:lnTo>
                  <a:lnTo>
                    <a:pt x="1821427" y="94"/>
                  </a:lnTo>
                  <a:lnTo>
                    <a:pt x="1827032" y="90"/>
                  </a:lnTo>
                  <a:lnTo>
                    <a:pt x="1832636" y="86"/>
                  </a:lnTo>
                  <a:lnTo>
                    <a:pt x="1838240" y="82"/>
                  </a:lnTo>
                  <a:lnTo>
                    <a:pt x="1843845" y="78"/>
                  </a:lnTo>
                  <a:lnTo>
                    <a:pt x="1849449" y="74"/>
                  </a:lnTo>
                  <a:lnTo>
                    <a:pt x="1855054" y="71"/>
                  </a:lnTo>
                  <a:lnTo>
                    <a:pt x="1860658" y="68"/>
                  </a:lnTo>
                  <a:lnTo>
                    <a:pt x="1866262" y="64"/>
                  </a:lnTo>
                  <a:lnTo>
                    <a:pt x="1871867" y="61"/>
                  </a:lnTo>
                  <a:lnTo>
                    <a:pt x="1877471" y="58"/>
                  </a:lnTo>
                  <a:lnTo>
                    <a:pt x="1883076" y="55"/>
                  </a:lnTo>
                  <a:lnTo>
                    <a:pt x="1877471" y="58"/>
                  </a:lnTo>
                  <a:lnTo>
                    <a:pt x="1871867" y="61"/>
                  </a:lnTo>
                  <a:lnTo>
                    <a:pt x="1866262" y="64"/>
                  </a:lnTo>
                  <a:lnTo>
                    <a:pt x="1860658" y="68"/>
                  </a:lnTo>
                  <a:lnTo>
                    <a:pt x="1855054" y="71"/>
                  </a:lnTo>
                  <a:lnTo>
                    <a:pt x="1849449" y="74"/>
                  </a:lnTo>
                  <a:lnTo>
                    <a:pt x="1843845" y="78"/>
                  </a:lnTo>
                  <a:lnTo>
                    <a:pt x="1838240" y="82"/>
                  </a:lnTo>
                  <a:lnTo>
                    <a:pt x="1832636" y="86"/>
                  </a:lnTo>
                  <a:lnTo>
                    <a:pt x="1827032" y="90"/>
                  </a:lnTo>
                  <a:lnTo>
                    <a:pt x="1821427" y="94"/>
                  </a:lnTo>
                  <a:lnTo>
                    <a:pt x="1815823" y="98"/>
                  </a:lnTo>
                  <a:lnTo>
                    <a:pt x="1810218" y="102"/>
                  </a:lnTo>
                  <a:lnTo>
                    <a:pt x="1804614" y="107"/>
                  </a:lnTo>
                  <a:lnTo>
                    <a:pt x="1799010" y="111"/>
                  </a:lnTo>
                  <a:lnTo>
                    <a:pt x="1793405" y="115"/>
                  </a:lnTo>
                  <a:lnTo>
                    <a:pt x="1787801" y="120"/>
                  </a:lnTo>
                  <a:lnTo>
                    <a:pt x="1782196" y="125"/>
                  </a:lnTo>
                  <a:lnTo>
                    <a:pt x="1776592" y="129"/>
                  </a:lnTo>
                  <a:lnTo>
                    <a:pt x="1770988" y="134"/>
                  </a:lnTo>
                  <a:lnTo>
                    <a:pt x="1765383" y="138"/>
                  </a:lnTo>
                  <a:lnTo>
                    <a:pt x="1759779" y="143"/>
                  </a:lnTo>
                  <a:lnTo>
                    <a:pt x="1754175" y="147"/>
                  </a:lnTo>
                  <a:lnTo>
                    <a:pt x="1748570" y="152"/>
                  </a:lnTo>
                  <a:lnTo>
                    <a:pt x="1742966" y="156"/>
                  </a:lnTo>
                  <a:lnTo>
                    <a:pt x="1737361" y="160"/>
                  </a:lnTo>
                  <a:lnTo>
                    <a:pt x="1731757" y="164"/>
                  </a:lnTo>
                  <a:lnTo>
                    <a:pt x="1726153" y="168"/>
                  </a:lnTo>
                  <a:lnTo>
                    <a:pt x="1720548" y="171"/>
                  </a:lnTo>
                  <a:lnTo>
                    <a:pt x="1714944" y="174"/>
                  </a:lnTo>
                  <a:lnTo>
                    <a:pt x="1709339" y="177"/>
                  </a:lnTo>
                  <a:lnTo>
                    <a:pt x="1703735" y="179"/>
                  </a:lnTo>
                  <a:lnTo>
                    <a:pt x="1698131" y="181"/>
                  </a:lnTo>
                  <a:lnTo>
                    <a:pt x="1692526" y="183"/>
                  </a:lnTo>
                  <a:lnTo>
                    <a:pt x="1686922" y="184"/>
                  </a:lnTo>
                  <a:lnTo>
                    <a:pt x="1681317" y="185"/>
                  </a:lnTo>
                  <a:lnTo>
                    <a:pt x="1675713" y="185"/>
                  </a:lnTo>
                  <a:lnTo>
                    <a:pt x="1670109" y="185"/>
                  </a:lnTo>
                  <a:lnTo>
                    <a:pt x="1664504" y="184"/>
                  </a:lnTo>
                  <a:lnTo>
                    <a:pt x="1658900" y="183"/>
                  </a:lnTo>
                  <a:lnTo>
                    <a:pt x="1653295" y="182"/>
                  </a:lnTo>
                  <a:lnTo>
                    <a:pt x="1647691" y="180"/>
                  </a:lnTo>
                  <a:lnTo>
                    <a:pt x="1642087" y="177"/>
                  </a:lnTo>
                  <a:lnTo>
                    <a:pt x="1636482" y="174"/>
                  </a:lnTo>
                  <a:lnTo>
                    <a:pt x="1630878" y="171"/>
                  </a:lnTo>
                  <a:lnTo>
                    <a:pt x="1625273" y="168"/>
                  </a:lnTo>
                  <a:lnTo>
                    <a:pt x="1619669" y="164"/>
                  </a:lnTo>
                  <a:lnTo>
                    <a:pt x="1614065" y="160"/>
                  </a:lnTo>
                  <a:lnTo>
                    <a:pt x="1608460" y="155"/>
                  </a:lnTo>
                  <a:lnTo>
                    <a:pt x="1602856" y="151"/>
                  </a:lnTo>
                  <a:lnTo>
                    <a:pt x="1597252" y="146"/>
                  </a:lnTo>
                  <a:lnTo>
                    <a:pt x="1591647" y="141"/>
                  </a:lnTo>
                  <a:lnTo>
                    <a:pt x="1586043" y="137"/>
                  </a:lnTo>
                  <a:lnTo>
                    <a:pt x="1580438" y="132"/>
                  </a:lnTo>
                  <a:lnTo>
                    <a:pt x="1574834" y="127"/>
                  </a:lnTo>
                  <a:lnTo>
                    <a:pt x="1569230" y="122"/>
                  </a:lnTo>
                  <a:lnTo>
                    <a:pt x="1563625" y="117"/>
                  </a:lnTo>
                  <a:lnTo>
                    <a:pt x="1558021" y="112"/>
                  </a:lnTo>
                  <a:lnTo>
                    <a:pt x="1552416" y="107"/>
                  </a:lnTo>
                  <a:lnTo>
                    <a:pt x="1546812" y="102"/>
                  </a:lnTo>
                  <a:lnTo>
                    <a:pt x="1541208" y="98"/>
                  </a:lnTo>
                  <a:lnTo>
                    <a:pt x="1535603" y="93"/>
                  </a:lnTo>
                  <a:lnTo>
                    <a:pt x="1529999" y="89"/>
                  </a:lnTo>
                  <a:lnTo>
                    <a:pt x="1524394" y="85"/>
                  </a:lnTo>
                  <a:lnTo>
                    <a:pt x="1518790" y="81"/>
                  </a:lnTo>
                  <a:lnTo>
                    <a:pt x="1513186" y="77"/>
                  </a:lnTo>
                  <a:lnTo>
                    <a:pt x="1507581" y="73"/>
                  </a:lnTo>
                  <a:lnTo>
                    <a:pt x="1501977" y="69"/>
                  </a:lnTo>
                  <a:lnTo>
                    <a:pt x="1496372" y="65"/>
                  </a:lnTo>
                  <a:lnTo>
                    <a:pt x="1490768" y="62"/>
                  </a:lnTo>
                  <a:lnTo>
                    <a:pt x="1485164" y="59"/>
                  </a:lnTo>
                  <a:lnTo>
                    <a:pt x="1479559" y="56"/>
                  </a:lnTo>
                  <a:lnTo>
                    <a:pt x="1473955" y="53"/>
                  </a:lnTo>
                  <a:lnTo>
                    <a:pt x="1468350" y="50"/>
                  </a:lnTo>
                  <a:lnTo>
                    <a:pt x="1462746" y="47"/>
                  </a:lnTo>
                  <a:lnTo>
                    <a:pt x="1457142" y="44"/>
                  </a:lnTo>
                  <a:lnTo>
                    <a:pt x="1451537" y="42"/>
                  </a:lnTo>
                  <a:lnTo>
                    <a:pt x="1445933" y="39"/>
                  </a:lnTo>
                  <a:lnTo>
                    <a:pt x="1440329" y="37"/>
                  </a:lnTo>
                  <a:lnTo>
                    <a:pt x="1434724" y="35"/>
                  </a:lnTo>
                  <a:lnTo>
                    <a:pt x="1429120" y="33"/>
                  </a:lnTo>
                  <a:lnTo>
                    <a:pt x="1423515" y="31"/>
                  </a:lnTo>
                  <a:lnTo>
                    <a:pt x="1417911" y="29"/>
                  </a:lnTo>
                  <a:lnTo>
                    <a:pt x="1412307" y="28"/>
                  </a:lnTo>
                  <a:lnTo>
                    <a:pt x="1406702" y="26"/>
                  </a:lnTo>
                  <a:lnTo>
                    <a:pt x="1401098" y="24"/>
                  </a:lnTo>
                  <a:lnTo>
                    <a:pt x="1395493" y="23"/>
                  </a:lnTo>
                  <a:lnTo>
                    <a:pt x="1389889" y="21"/>
                  </a:lnTo>
                  <a:lnTo>
                    <a:pt x="1384285" y="20"/>
                  </a:lnTo>
                  <a:lnTo>
                    <a:pt x="1378680" y="19"/>
                  </a:lnTo>
                  <a:lnTo>
                    <a:pt x="1373076" y="18"/>
                  </a:lnTo>
                  <a:lnTo>
                    <a:pt x="1367471" y="16"/>
                  </a:lnTo>
                  <a:lnTo>
                    <a:pt x="1361867" y="15"/>
                  </a:lnTo>
                  <a:lnTo>
                    <a:pt x="1356263" y="14"/>
                  </a:lnTo>
                  <a:lnTo>
                    <a:pt x="1350658" y="13"/>
                  </a:lnTo>
                  <a:lnTo>
                    <a:pt x="1345054" y="12"/>
                  </a:lnTo>
                  <a:lnTo>
                    <a:pt x="1339449" y="12"/>
                  </a:lnTo>
                  <a:lnTo>
                    <a:pt x="1333845" y="11"/>
                  </a:lnTo>
                  <a:lnTo>
                    <a:pt x="1328241" y="10"/>
                  </a:lnTo>
                  <a:lnTo>
                    <a:pt x="1322636" y="9"/>
                  </a:lnTo>
                  <a:lnTo>
                    <a:pt x="1317032" y="9"/>
                  </a:lnTo>
                  <a:lnTo>
                    <a:pt x="1311427" y="8"/>
                  </a:lnTo>
                  <a:lnTo>
                    <a:pt x="1305823" y="7"/>
                  </a:lnTo>
                  <a:lnTo>
                    <a:pt x="1300219" y="7"/>
                  </a:lnTo>
                  <a:lnTo>
                    <a:pt x="1294614" y="6"/>
                  </a:lnTo>
                  <a:lnTo>
                    <a:pt x="1289010" y="6"/>
                  </a:lnTo>
                  <a:lnTo>
                    <a:pt x="1283406" y="5"/>
                  </a:lnTo>
                  <a:lnTo>
                    <a:pt x="1277801" y="5"/>
                  </a:lnTo>
                  <a:lnTo>
                    <a:pt x="1272197" y="4"/>
                  </a:lnTo>
                  <a:lnTo>
                    <a:pt x="1266592" y="4"/>
                  </a:lnTo>
                  <a:lnTo>
                    <a:pt x="1260988" y="3"/>
                  </a:lnTo>
                  <a:lnTo>
                    <a:pt x="1255384" y="3"/>
                  </a:lnTo>
                  <a:lnTo>
                    <a:pt x="1249779" y="3"/>
                  </a:lnTo>
                  <a:lnTo>
                    <a:pt x="1244175" y="2"/>
                  </a:lnTo>
                  <a:lnTo>
                    <a:pt x="1238570" y="2"/>
                  </a:lnTo>
                  <a:lnTo>
                    <a:pt x="1232966" y="2"/>
                  </a:lnTo>
                  <a:lnTo>
                    <a:pt x="1227362" y="2"/>
                  </a:lnTo>
                  <a:lnTo>
                    <a:pt x="1221757" y="1"/>
                  </a:lnTo>
                  <a:lnTo>
                    <a:pt x="1216153" y="1"/>
                  </a:lnTo>
                  <a:lnTo>
                    <a:pt x="1210548" y="1"/>
                  </a:lnTo>
                  <a:lnTo>
                    <a:pt x="1204944" y="1"/>
                  </a:lnTo>
                  <a:lnTo>
                    <a:pt x="1199340" y="0"/>
                  </a:lnTo>
                  <a:lnTo>
                    <a:pt x="1193735" y="0"/>
                  </a:lnTo>
                  <a:lnTo>
                    <a:pt x="1188131" y="0"/>
                  </a:lnTo>
                  <a:lnTo>
                    <a:pt x="1182526" y="0"/>
                  </a:lnTo>
                  <a:lnTo>
                    <a:pt x="1176922" y="0"/>
                  </a:lnTo>
                  <a:lnTo>
                    <a:pt x="1171318" y="0"/>
                  </a:lnTo>
                  <a:lnTo>
                    <a:pt x="1165713" y="0"/>
                  </a:lnTo>
                  <a:lnTo>
                    <a:pt x="1160109" y="0"/>
                  </a:lnTo>
                  <a:lnTo>
                    <a:pt x="1154504" y="0"/>
                  </a:lnTo>
                  <a:lnTo>
                    <a:pt x="1148900" y="0"/>
                  </a:lnTo>
                  <a:lnTo>
                    <a:pt x="1143296" y="0"/>
                  </a:lnTo>
                  <a:lnTo>
                    <a:pt x="1137691" y="0"/>
                  </a:lnTo>
                  <a:lnTo>
                    <a:pt x="1132087" y="0"/>
                  </a:lnTo>
                  <a:lnTo>
                    <a:pt x="1126482" y="0"/>
                  </a:lnTo>
                  <a:lnTo>
                    <a:pt x="1120878" y="0"/>
                  </a:lnTo>
                  <a:lnTo>
                    <a:pt x="1115274" y="0"/>
                  </a:lnTo>
                  <a:lnTo>
                    <a:pt x="1109669" y="0"/>
                  </a:lnTo>
                  <a:lnTo>
                    <a:pt x="1104065" y="0"/>
                  </a:lnTo>
                  <a:lnTo>
                    <a:pt x="1098461" y="0"/>
                  </a:lnTo>
                  <a:lnTo>
                    <a:pt x="1092856" y="0"/>
                  </a:lnTo>
                  <a:lnTo>
                    <a:pt x="1087252" y="0"/>
                  </a:lnTo>
                  <a:lnTo>
                    <a:pt x="1081647" y="0"/>
                  </a:lnTo>
                  <a:lnTo>
                    <a:pt x="1076043" y="0"/>
                  </a:lnTo>
                  <a:lnTo>
                    <a:pt x="1070439" y="0"/>
                  </a:lnTo>
                  <a:lnTo>
                    <a:pt x="1064834" y="0"/>
                  </a:lnTo>
                  <a:lnTo>
                    <a:pt x="1059230" y="0"/>
                  </a:lnTo>
                  <a:lnTo>
                    <a:pt x="1053625" y="0"/>
                  </a:lnTo>
                  <a:lnTo>
                    <a:pt x="1048021" y="1"/>
                  </a:lnTo>
                  <a:lnTo>
                    <a:pt x="1042417" y="1"/>
                  </a:lnTo>
                  <a:lnTo>
                    <a:pt x="1036812" y="1"/>
                  </a:lnTo>
                  <a:lnTo>
                    <a:pt x="1031208" y="1"/>
                  </a:lnTo>
                  <a:lnTo>
                    <a:pt x="1025603" y="1"/>
                  </a:lnTo>
                  <a:lnTo>
                    <a:pt x="1019999" y="1"/>
                  </a:lnTo>
                  <a:lnTo>
                    <a:pt x="1014395" y="2"/>
                  </a:lnTo>
                  <a:lnTo>
                    <a:pt x="1008790" y="2"/>
                  </a:lnTo>
                  <a:lnTo>
                    <a:pt x="1003186" y="2"/>
                  </a:lnTo>
                  <a:lnTo>
                    <a:pt x="997581" y="2"/>
                  </a:lnTo>
                  <a:lnTo>
                    <a:pt x="991977" y="3"/>
                  </a:lnTo>
                  <a:lnTo>
                    <a:pt x="986373" y="3"/>
                  </a:lnTo>
                  <a:lnTo>
                    <a:pt x="980768" y="3"/>
                  </a:lnTo>
                  <a:lnTo>
                    <a:pt x="975164" y="4"/>
                  </a:lnTo>
                  <a:lnTo>
                    <a:pt x="969559" y="4"/>
                  </a:lnTo>
                  <a:lnTo>
                    <a:pt x="963955" y="4"/>
                  </a:lnTo>
                  <a:lnTo>
                    <a:pt x="958351" y="5"/>
                  </a:lnTo>
                  <a:lnTo>
                    <a:pt x="952746" y="5"/>
                  </a:lnTo>
                  <a:lnTo>
                    <a:pt x="947142" y="5"/>
                  </a:lnTo>
                  <a:lnTo>
                    <a:pt x="941538" y="6"/>
                  </a:lnTo>
                  <a:lnTo>
                    <a:pt x="935933" y="6"/>
                  </a:lnTo>
                  <a:lnTo>
                    <a:pt x="930329" y="7"/>
                  </a:lnTo>
                  <a:lnTo>
                    <a:pt x="924724" y="7"/>
                  </a:lnTo>
                  <a:lnTo>
                    <a:pt x="919120" y="8"/>
                  </a:lnTo>
                  <a:lnTo>
                    <a:pt x="913516" y="8"/>
                  </a:lnTo>
                  <a:lnTo>
                    <a:pt x="907911" y="9"/>
                  </a:lnTo>
                  <a:lnTo>
                    <a:pt x="902307" y="10"/>
                  </a:lnTo>
                  <a:lnTo>
                    <a:pt x="896702" y="10"/>
                  </a:lnTo>
                  <a:lnTo>
                    <a:pt x="891098" y="11"/>
                  </a:lnTo>
                  <a:lnTo>
                    <a:pt x="885494" y="12"/>
                  </a:lnTo>
                  <a:lnTo>
                    <a:pt x="879889" y="13"/>
                  </a:lnTo>
                  <a:lnTo>
                    <a:pt x="874285" y="14"/>
                  </a:lnTo>
                  <a:lnTo>
                    <a:pt x="868680" y="14"/>
                  </a:lnTo>
                  <a:lnTo>
                    <a:pt x="863076" y="15"/>
                  </a:lnTo>
                  <a:lnTo>
                    <a:pt x="857472" y="17"/>
                  </a:lnTo>
                  <a:lnTo>
                    <a:pt x="851867" y="18"/>
                  </a:lnTo>
                  <a:lnTo>
                    <a:pt x="846263" y="19"/>
                  </a:lnTo>
                  <a:lnTo>
                    <a:pt x="840658" y="20"/>
                  </a:lnTo>
                  <a:lnTo>
                    <a:pt x="835054" y="22"/>
                  </a:lnTo>
                  <a:lnTo>
                    <a:pt x="829450" y="23"/>
                  </a:lnTo>
                  <a:lnTo>
                    <a:pt x="823845" y="25"/>
                  </a:lnTo>
                  <a:lnTo>
                    <a:pt x="818241" y="27"/>
                  </a:lnTo>
                  <a:lnTo>
                    <a:pt x="812636" y="29"/>
                  </a:lnTo>
                  <a:lnTo>
                    <a:pt x="807032" y="31"/>
                  </a:lnTo>
                  <a:lnTo>
                    <a:pt x="801428" y="33"/>
                  </a:lnTo>
                  <a:lnTo>
                    <a:pt x="795823" y="36"/>
                  </a:lnTo>
                  <a:lnTo>
                    <a:pt x="790219" y="38"/>
                  </a:lnTo>
                  <a:lnTo>
                    <a:pt x="784615" y="41"/>
                  </a:lnTo>
                  <a:lnTo>
                    <a:pt x="779010" y="44"/>
                  </a:lnTo>
                  <a:lnTo>
                    <a:pt x="773406" y="48"/>
                  </a:lnTo>
                  <a:lnTo>
                    <a:pt x="767801" y="52"/>
                  </a:lnTo>
                  <a:lnTo>
                    <a:pt x="762197" y="56"/>
                  </a:lnTo>
                  <a:lnTo>
                    <a:pt x="756593" y="60"/>
                  </a:lnTo>
                  <a:lnTo>
                    <a:pt x="750988" y="65"/>
                  </a:lnTo>
                  <a:lnTo>
                    <a:pt x="745384" y="71"/>
                  </a:lnTo>
                  <a:lnTo>
                    <a:pt x="739779" y="77"/>
                  </a:lnTo>
                  <a:lnTo>
                    <a:pt x="734175" y="83"/>
                  </a:lnTo>
                  <a:lnTo>
                    <a:pt x="728571" y="90"/>
                  </a:lnTo>
                  <a:lnTo>
                    <a:pt x="722966" y="97"/>
                  </a:lnTo>
                  <a:lnTo>
                    <a:pt x="717362" y="106"/>
                  </a:lnTo>
                  <a:lnTo>
                    <a:pt x="711757" y="115"/>
                  </a:lnTo>
                  <a:lnTo>
                    <a:pt x="706153" y="125"/>
                  </a:lnTo>
                  <a:lnTo>
                    <a:pt x="700549" y="135"/>
                  </a:lnTo>
                  <a:lnTo>
                    <a:pt x="694944" y="147"/>
                  </a:lnTo>
                  <a:lnTo>
                    <a:pt x="689340" y="160"/>
                  </a:lnTo>
                  <a:lnTo>
                    <a:pt x="683735" y="174"/>
                  </a:lnTo>
                  <a:lnTo>
                    <a:pt x="678131" y="189"/>
                  </a:lnTo>
                  <a:lnTo>
                    <a:pt x="672527" y="206"/>
                  </a:lnTo>
                  <a:lnTo>
                    <a:pt x="666922" y="224"/>
                  </a:lnTo>
                  <a:lnTo>
                    <a:pt x="661318" y="243"/>
                  </a:lnTo>
                  <a:lnTo>
                    <a:pt x="655713" y="265"/>
                  </a:lnTo>
                  <a:lnTo>
                    <a:pt x="650109" y="288"/>
                  </a:lnTo>
                  <a:lnTo>
                    <a:pt x="644505" y="314"/>
                  </a:lnTo>
                  <a:lnTo>
                    <a:pt x="638900" y="341"/>
                  </a:lnTo>
                  <a:lnTo>
                    <a:pt x="633296" y="371"/>
                  </a:lnTo>
                  <a:lnTo>
                    <a:pt x="627692" y="404"/>
                  </a:lnTo>
                  <a:lnTo>
                    <a:pt x="622087" y="440"/>
                  </a:lnTo>
                  <a:lnTo>
                    <a:pt x="616483" y="478"/>
                  </a:lnTo>
                  <a:lnTo>
                    <a:pt x="610878" y="520"/>
                  </a:lnTo>
                  <a:lnTo>
                    <a:pt x="605274" y="566"/>
                  </a:lnTo>
                  <a:lnTo>
                    <a:pt x="599670" y="615"/>
                  </a:lnTo>
                  <a:lnTo>
                    <a:pt x="594065" y="669"/>
                  </a:lnTo>
                  <a:lnTo>
                    <a:pt x="588461" y="727"/>
                  </a:lnTo>
                  <a:lnTo>
                    <a:pt x="582856" y="790"/>
                  </a:lnTo>
                  <a:lnTo>
                    <a:pt x="577252" y="858"/>
                  </a:lnTo>
                  <a:lnTo>
                    <a:pt x="571648" y="932"/>
                  </a:lnTo>
                  <a:lnTo>
                    <a:pt x="566043" y="1012"/>
                  </a:lnTo>
                  <a:lnTo>
                    <a:pt x="560439" y="1099"/>
                  </a:lnTo>
                  <a:lnTo>
                    <a:pt x="554834" y="1192"/>
                  </a:lnTo>
                  <a:lnTo>
                    <a:pt x="549230" y="1293"/>
                  </a:lnTo>
                  <a:lnTo>
                    <a:pt x="543626" y="1402"/>
                  </a:lnTo>
                  <a:lnTo>
                    <a:pt x="538021" y="1520"/>
                  </a:lnTo>
                  <a:lnTo>
                    <a:pt x="532417" y="1648"/>
                  </a:lnTo>
                  <a:lnTo>
                    <a:pt x="526812" y="1785"/>
                  </a:lnTo>
                  <a:lnTo>
                    <a:pt x="521208" y="1933"/>
                  </a:lnTo>
                  <a:lnTo>
                    <a:pt x="515604" y="2093"/>
                  </a:lnTo>
                  <a:lnTo>
                    <a:pt x="509999" y="2265"/>
                  </a:lnTo>
                  <a:lnTo>
                    <a:pt x="504395" y="2450"/>
                  </a:lnTo>
                  <a:lnTo>
                    <a:pt x="498790" y="2650"/>
                  </a:lnTo>
                  <a:lnTo>
                    <a:pt x="493186" y="2864"/>
                  </a:lnTo>
                  <a:lnTo>
                    <a:pt x="487582" y="3095"/>
                  </a:lnTo>
                  <a:lnTo>
                    <a:pt x="481977" y="3343"/>
                  </a:lnTo>
                  <a:lnTo>
                    <a:pt x="476373" y="3609"/>
                  </a:lnTo>
                  <a:lnTo>
                    <a:pt x="470769" y="3895"/>
                  </a:lnTo>
                  <a:lnTo>
                    <a:pt x="465164" y="4202"/>
                  </a:lnTo>
                  <a:lnTo>
                    <a:pt x="459560" y="4531"/>
                  </a:lnTo>
                  <a:lnTo>
                    <a:pt x="453955" y="4884"/>
                  </a:lnTo>
                  <a:lnTo>
                    <a:pt x="448351" y="5262"/>
                  </a:lnTo>
                  <a:lnTo>
                    <a:pt x="442747" y="5668"/>
                  </a:lnTo>
                  <a:lnTo>
                    <a:pt x="437142" y="6101"/>
                  </a:lnTo>
                  <a:lnTo>
                    <a:pt x="431538" y="6565"/>
                  </a:lnTo>
                  <a:lnTo>
                    <a:pt x="425933" y="7062"/>
                  </a:lnTo>
                  <a:lnTo>
                    <a:pt x="420329" y="7592"/>
                  </a:lnTo>
                  <a:lnTo>
                    <a:pt x="414725" y="8159"/>
                  </a:lnTo>
                  <a:lnTo>
                    <a:pt x="409120" y="8764"/>
                  </a:lnTo>
                  <a:lnTo>
                    <a:pt x="403516" y="9410"/>
                  </a:lnTo>
                  <a:lnTo>
                    <a:pt x="397911" y="10100"/>
                  </a:lnTo>
                  <a:lnTo>
                    <a:pt x="392307" y="10835"/>
                  </a:lnTo>
                  <a:lnTo>
                    <a:pt x="386703" y="11618"/>
                  </a:lnTo>
                  <a:lnTo>
                    <a:pt x="381098" y="12452"/>
                  </a:lnTo>
                  <a:lnTo>
                    <a:pt x="375494" y="13340"/>
                  </a:lnTo>
                  <a:lnTo>
                    <a:pt x="369889" y="14285"/>
                  </a:lnTo>
                  <a:lnTo>
                    <a:pt x="364285" y="15290"/>
                  </a:lnTo>
                  <a:lnTo>
                    <a:pt x="358681" y="16358"/>
                  </a:lnTo>
                  <a:lnTo>
                    <a:pt x="353076" y="17493"/>
                  </a:lnTo>
                  <a:lnTo>
                    <a:pt x="347472" y="18698"/>
                  </a:lnTo>
                  <a:lnTo>
                    <a:pt x="341867" y="19976"/>
                  </a:lnTo>
                  <a:lnTo>
                    <a:pt x="336263" y="21332"/>
                  </a:lnTo>
                  <a:lnTo>
                    <a:pt x="330659" y="22769"/>
                  </a:lnTo>
                  <a:lnTo>
                    <a:pt x="325054" y="24291"/>
                  </a:lnTo>
                  <a:lnTo>
                    <a:pt x="319450" y="25903"/>
                  </a:lnTo>
                  <a:lnTo>
                    <a:pt x="313846" y="27609"/>
                  </a:lnTo>
                  <a:lnTo>
                    <a:pt x="308241" y="29412"/>
                  </a:lnTo>
                  <a:lnTo>
                    <a:pt x="302637" y="31318"/>
                  </a:lnTo>
                  <a:lnTo>
                    <a:pt x="297032" y="33332"/>
                  </a:lnTo>
                  <a:lnTo>
                    <a:pt x="291428" y="35457"/>
                  </a:lnTo>
                  <a:lnTo>
                    <a:pt x="285824" y="37699"/>
                  </a:lnTo>
                  <a:lnTo>
                    <a:pt x="280219" y="40062"/>
                  </a:lnTo>
                  <a:lnTo>
                    <a:pt x="274615" y="42552"/>
                  </a:lnTo>
                  <a:lnTo>
                    <a:pt x="269010" y="45173"/>
                  </a:lnTo>
                  <a:lnTo>
                    <a:pt x="263406" y="47931"/>
                  </a:lnTo>
                  <a:lnTo>
                    <a:pt x="257802" y="50831"/>
                  </a:lnTo>
                  <a:lnTo>
                    <a:pt x="252197" y="53878"/>
                  </a:lnTo>
                  <a:lnTo>
                    <a:pt x="246593" y="57077"/>
                  </a:lnTo>
                  <a:lnTo>
                    <a:pt x="240988" y="60434"/>
                  </a:lnTo>
                  <a:lnTo>
                    <a:pt x="235384" y="63952"/>
                  </a:lnTo>
                  <a:lnTo>
                    <a:pt x="229780" y="67639"/>
                  </a:lnTo>
                  <a:lnTo>
                    <a:pt x="224175" y="71497"/>
                  </a:lnTo>
                  <a:lnTo>
                    <a:pt x="218571" y="75534"/>
                  </a:lnTo>
                  <a:lnTo>
                    <a:pt x="212966" y="79752"/>
                  </a:lnTo>
                  <a:lnTo>
                    <a:pt x="207362" y="84157"/>
                  </a:lnTo>
                  <a:lnTo>
                    <a:pt x="201758" y="88754"/>
                  </a:lnTo>
                  <a:lnTo>
                    <a:pt x="196153" y="93546"/>
                  </a:lnTo>
                  <a:lnTo>
                    <a:pt x="190549" y="98537"/>
                  </a:lnTo>
                  <a:lnTo>
                    <a:pt x="184944" y="103732"/>
                  </a:lnTo>
                  <a:lnTo>
                    <a:pt x="179340" y="109134"/>
                  </a:lnTo>
                  <a:lnTo>
                    <a:pt x="173736" y="114745"/>
                  </a:lnTo>
                  <a:lnTo>
                    <a:pt x="168131" y="120568"/>
                  </a:lnTo>
                  <a:lnTo>
                    <a:pt x="162527" y="126606"/>
                  </a:lnTo>
                  <a:lnTo>
                    <a:pt x="156923" y="132860"/>
                  </a:lnTo>
                  <a:lnTo>
                    <a:pt x="151318" y="139332"/>
                  </a:lnTo>
                  <a:lnTo>
                    <a:pt x="145714" y="146022"/>
                  </a:lnTo>
                  <a:lnTo>
                    <a:pt x="140109" y="152931"/>
                  </a:lnTo>
                  <a:lnTo>
                    <a:pt x="134505" y="160057"/>
                  </a:lnTo>
                  <a:lnTo>
                    <a:pt x="128901" y="167401"/>
                  </a:lnTo>
                  <a:lnTo>
                    <a:pt x="123296" y="174961"/>
                  </a:lnTo>
                  <a:lnTo>
                    <a:pt x="117692" y="182733"/>
                  </a:lnTo>
                  <a:lnTo>
                    <a:pt x="112087" y="190715"/>
                  </a:lnTo>
                  <a:lnTo>
                    <a:pt x="106483" y="198904"/>
                  </a:lnTo>
                  <a:lnTo>
                    <a:pt x="100879" y="207295"/>
                  </a:lnTo>
                  <a:lnTo>
                    <a:pt x="95274" y="215882"/>
                  </a:lnTo>
                  <a:lnTo>
                    <a:pt x="89670" y="224660"/>
                  </a:lnTo>
                  <a:lnTo>
                    <a:pt x="84065" y="233622"/>
                  </a:lnTo>
                  <a:lnTo>
                    <a:pt x="78461" y="242761"/>
                  </a:lnTo>
                  <a:lnTo>
                    <a:pt x="72857" y="252068"/>
                  </a:lnTo>
                  <a:lnTo>
                    <a:pt x="67252" y="261535"/>
                  </a:lnTo>
                  <a:lnTo>
                    <a:pt x="61648" y="271152"/>
                  </a:lnTo>
                  <a:lnTo>
                    <a:pt x="56043" y="280908"/>
                  </a:lnTo>
                  <a:lnTo>
                    <a:pt x="50439" y="290794"/>
                  </a:lnTo>
                  <a:lnTo>
                    <a:pt x="44835" y="300798"/>
                  </a:lnTo>
                  <a:lnTo>
                    <a:pt x="39230" y="310908"/>
                  </a:lnTo>
                  <a:lnTo>
                    <a:pt x="33626" y="321111"/>
                  </a:lnTo>
                  <a:lnTo>
                    <a:pt x="28021" y="331395"/>
                  </a:lnTo>
                  <a:lnTo>
                    <a:pt x="22417" y="341747"/>
                  </a:lnTo>
                  <a:lnTo>
                    <a:pt x="16813" y="352152"/>
                  </a:lnTo>
                  <a:lnTo>
                    <a:pt x="11208" y="362598"/>
                  </a:lnTo>
                  <a:lnTo>
                    <a:pt x="5604" y="373071"/>
                  </a:lnTo>
                  <a:lnTo>
                    <a:pt x="0" y="383556"/>
                  </a:lnTo>
                  <a:close/>
                </a:path>
              </a:pathLst>
            </a:custGeom>
            <a:solidFill>
              <a:srgbClr val="A6AA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2691486" y="3019746"/>
              <a:ext cx="1883076" cy="249483"/>
            </a:xfrm>
            <a:custGeom>
              <a:avLst/>
              <a:pathLst>
                <a:path w="1883076" h="249483">
                  <a:moveTo>
                    <a:pt x="0" y="249483"/>
                  </a:moveTo>
                  <a:lnTo>
                    <a:pt x="5604" y="241325"/>
                  </a:lnTo>
                  <a:lnTo>
                    <a:pt x="11208" y="233255"/>
                  </a:lnTo>
                  <a:lnTo>
                    <a:pt x="16813" y="225281"/>
                  </a:lnTo>
                  <a:lnTo>
                    <a:pt x="22417" y="217413"/>
                  </a:lnTo>
                  <a:lnTo>
                    <a:pt x="28021" y="209657"/>
                  </a:lnTo>
                  <a:lnTo>
                    <a:pt x="33626" y="202023"/>
                  </a:lnTo>
                  <a:lnTo>
                    <a:pt x="39230" y="194516"/>
                  </a:lnTo>
                  <a:lnTo>
                    <a:pt x="44835" y="187144"/>
                  </a:lnTo>
                  <a:lnTo>
                    <a:pt x="50439" y="179913"/>
                  </a:lnTo>
                  <a:lnTo>
                    <a:pt x="56043" y="172828"/>
                  </a:lnTo>
                  <a:lnTo>
                    <a:pt x="61648" y="165897"/>
                  </a:lnTo>
                  <a:lnTo>
                    <a:pt x="67252" y="159122"/>
                  </a:lnTo>
                  <a:lnTo>
                    <a:pt x="72857" y="152508"/>
                  </a:lnTo>
                  <a:lnTo>
                    <a:pt x="78461" y="146060"/>
                  </a:lnTo>
                  <a:lnTo>
                    <a:pt x="84065" y="139780"/>
                  </a:lnTo>
                  <a:lnTo>
                    <a:pt x="89670" y="133671"/>
                  </a:lnTo>
                  <a:lnTo>
                    <a:pt x="95274" y="127735"/>
                  </a:lnTo>
                  <a:lnTo>
                    <a:pt x="100879" y="121974"/>
                  </a:lnTo>
                  <a:lnTo>
                    <a:pt x="106483" y="116389"/>
                  </a:lnTo>
                  <a:lnTo>
                    <a:pt x="112087" y="110981"/>
                  </a:lnTo>
                  <a:lnTo>
                    <a:pt x="117692" y="105749"/>
                  </a:lnTo>
                  <a:lnTo>
                    <a:pt x="123296" y="100694"/>
                  </a:lnTo>
                  <a:lnTo>
                    <a:pt x="128901" y="95814"/>
                  </a:lnTo>
                  <a:lnTo>
                    <a:pt x="134505" y="91109"/>
                  </a:lnTo>
                  <a:lnTo>
                    <a:pt x="140109" y="86576"/>
                  </a:lnTo>
                  <a:lnTo>
                    <a:pt x="145714" y="82214"/>
                  </a:lnTo>
                  <a:lnTo>
                    <a:pt x="151318" y="78022"/>
                  </a:lnTo>
                  <a:lnTo>
                    <a:pt x="156923" y="73995"/>
                  </a:lnTo>
                  <a:lnTo>
                    <a:pt x="162527" y="70131"/>
                  </a:lnTo>
                  <a:lnTo>
                    <a:pt x="168131" y="66427"/>
                  </a:lnTo>
                  <a:lnTo>
                    <a:pt x="173736" y="62881"/>
                  </a:lnTo>
                  <a:lnTo>
                    <a:pt x="179340" y="59487"/>
                  </a:lnTo>
                  <a:lnTo>
                    <a:pt x="184944" y="56243"/>
                  </a:lnTo>
                  <a:lnTo>
                    <a:pt x="190549" y="53144"/>
                  </a:lnTo>
                  <a:lnTo>
                    <a:pt x="196153" y="50187"/>
                  </a:lnTo>
                  <a:lnTo>
                    <a:pt x="201758" y="47367"/>
                  </a:lnTo>
                  <a:lnTo>
                    <a:pt x="207362" y="44680"/>
                  </a:lnTo>
                  <a:lnTo>
                    <a:pt x="212966" y="42123"/>
                  </a:lnTo>
                  <a:lnTo>
                    <a:pt x="218571" y="39690"/>
                  </a:lnTo>
                  <a:lnTo>
                    <a:pt x="224175" y="37377"/>
                  </a:lnTo>
                  <a:lnTo>
                    <a:pt x="229780" y="35181"/>
                  </a:lnTo>
                  <a:lnTo>
                    <a:pt x="235384" y="33096"/>
                  </a:lnTo>
                  <a:lnTo>
                    <a:pt x="240988" y="31119"/>
                  </a:lnTo>
                  <a:lnTo>
                    <a:pt x="246593" y="29246"/>
                  </a:lnTo>
                  <a:lnTo>
                    <a:pt x="252197" y="27471"/>
                  </a:lnTo>
                  <a:lnTo>
                    <a:pt x="257802" y="25792"/>
                  </a:lnTo>
                  <a:lnTo>
                    <a:pt x="263406" y="24203"/>
                  </a:lnTo>
                  <a:lnTo>
                    <a:pt x="269010" y="22702"/>
                  </a:lnTo>
                  <a:lnTo>
                    <a:pt x="274615" y="21283"/>
                  </a:lnTo>
                  <a:lnTo>
                    <a:pt x="280219" y="19944"/>
                  </a:lnTo>
                  <a:lnTo>
                    <a:pt x="285824" y="18681"/>
                  </a:lnTo>
                  <a:lnTo>
                    <a:pt x="291428" y="17490"/>
                  </a:lnTo>
                  <a:lnTo>
                    <a:pt x="297032" y="16368"/>
                  </a:lnTo>
                  <a:lnTo>
                    <a:pt x="302637" y="15311"/>
                  </a:lnTo>
                  <a:lnTo>
                    <a:pt x="308241" y="14317"/>
                  </a:lnTo>
                  <a:lnTo>
                    <a:pt x="313846" y="13381"/>
                  </a:lnTo>
                  <a:lnTo>
                    <a:pt x="319450" y="12501"/>
                  </a:lnTo>
                  <a:lnTo>
                    <a:pt x="325054" y="11675"/>
                  </a:lnTo>
                  <a:lnTo>
                    <a:pt x="330659" y="10898"/>
                  </a:lnTo>
                  <a:lnTo>
                    <a:pt x="336263" y="10169"/>
                  </a:lnTo>
                  <a:lnTo>
                    <a:pt x="341867" y="9486"/>
                  </a:lnTo>
                  <a:lnTo>
                    <a:pt x="347472" y="8845"/>
                  </a:lnTo>
                  <a:lnTo>
                    <a:pt x="353076" y="8244"/>
                  </a:lnTo>
                  <a:lnTo>
                    <a:pt x="358681" y="7681"/>
                  </a:lnTo>
                  <a:lnTo>
                    <a:pt x="364285" y="7154"/>
                  </a:lnTo>
                  <a:lnTo>
                    <a:pt x="369889" y="6660"/>
                  </a:lnTo>
                  <a:lnTo>
                    <a:pt x="375494" y="6199"/>
                  </a:lnTo>
                  <a:lnTo>
                    <a:pt x="381098" y="5767"/>
                  </a:lnTo>
                  <a:lnTo>
                    <a:pt x="386703" y="5364"/>
                  </a:lnTo>
                  <a:lnTo>
                    <a:pt x="392307" y="4987"/>
                  </a:lnTo>
                  <a:lnTo>
                    <a:pt x="397911" y="4636"/>
                  </a:lnTo>
                  <a:lnTo>
                    <a:pt x="403516" y="4307"/>
                  </a:lnTo>
                  <a:lnTo>
                    <a:pt x="409120" y="4001"/>
                  </a:lnTo>
                  <a:lnTo>
                    <a:pt x="414725" y="3715"/>
                  </a:lnTo>
                  <a:lnTo>
                    <a:pt x="420329" y="3449"/>
                  </a:lnTo>
                  <a:lnTo>
                    <a:pt x="425933" y="3201"/>
                  </a:lnTo>
                  <a:lnTo>
                    <a:pt x="431538" y="2970"/>
                  </a:lnTo>
                  <a:lnTo>
                    <a:pt x="437142" y="2755"/>
                  </a:lnTo>
                  <a:lnTo>
                    <a:pt x="442747" y="2555"/>
                  </a:lnTo>
                  <a:lnTo>
                    <a:pt x="448351" y="2368"/>
                  </a:lnTo>
                  <a:lnTo>
                    <a:pt x="453955" y="2195"/>
                  </a:lnTo>
                  <a:lnTo>
                    <a:pt x="459560" y="2034"/>
                  </a:lnTo>
                  <a:lnTo>
                    <a:pt x="465164" y="1885"/>
                  </a:lnTo>
                  <a:lnTo>
                    <a:pt x="470769" y="1746"/>
                  </a:lnTo>
                  <a:lnTo>
                    <a:pt x="476373" y="1617"/>
                  </a:lnTo>
                  <a:lnTo>
                    <a:pt x="481977" y="1497"/>
                  </a:lnTo>
                  <a:lnTo>
                    <a:pt x="487582" y="1386"/>
                  </a:lnTo>
                  <a:lnTo>
                    <a:pt x="493186" y="1283"/>
                  </a:lnTo>
                  <a:lnTo>
                    <a:pt x="498790" y="1187"/>
                  </a:lnTo>
                  <a:lnTo>
                    <a:pt x="504395" y="1099"/>
                  </a:lnTo>
                  <a:lnTo>
                    <a:pt x="509999" y="1016"/>
                  </a:lnTo>
                  <a:lnTo>
                    <a:pt x="515604" y="940"/>
                  </a:lnTo>
                  <a:lnTo>
                    <a:pt x="521208" y="870"/>
                  </a:lnTo>
                  <a:lnTo>
                    <a:pt x="526812" y="805"/>
                  </a:lnTo>
                  <a:lnTo>
                    <a:pt x="532417" y="744"/>
                  </a:lnTo>
                  <a:lnTo>
                    <a:pt x="538021" y="689"/>
                  </a:lnTo>
                  <a:lnTo>
                    <a:pt x="543626" y="637"/>
                  </a:lnTo>
                  <a:lnTo>
                    <a:pt x="549230" y="589"/>
                  </a:lnTo>
                  <a:lnTo>
                    <a:pt x="554834" y="545"/>
                  </a:lnTo>
                  <a:lnTo>
                    <a:pt x="560439" y="504"/>
                  </a:lnTo>
                  <a:lnTo>
                    <a:pt x="566043" y="466"/>
                  </a:lnTo>
                  <a:lnTo>
                    <a:pt x="571648" y="432"/>
                  </a:lnTo>
                  <a:lnTo>
                    <a:pt x="577252" y="399"/>
                  </a:lnTo>
                  <a:lnTo>
                    <a:pt x="582856" y="370"/>
                  </a:lnTo>
                  <a:lnTo>
                    <a:pt x="588461" y="342"/>
                  </a:lnTo>
                  <a:lnTo>
                    <a:pt x="594065" y="317"/>
                  </a:lnTo>
                  <a:lnTo>
                    <a:pt x="599670" y="293"/>
                  </a:lnTo>
                  <a:lnTo>
                    <a:pt x="605274" y="272"/>
                  </a:lnTo>
                  <a:lnTo>
                    <a:pt x="610878" y="252"/>
                  </a:lnTo>
                  <a:lnTo>
                    <a:pt x="616483" y="233"/>
                  </a:lnTo>
                  <a:lnTo>
                    <a:pt x="622087" y="216"/>
                  </a:lnTo>
                  <a:lnTo>
                    <a:pt x="627692" y="201"/>
                  </a:lnTo>
                  <a:lnTo>
                    <a:pt x="633296" y="186"/>
                  </a:lnTo>
                  <a:lnTo>
                    <a:pt x="638900" y="173"/>
                  </a:lnTo>
                  <a:lnTo>
                    <a:pt x="644505" y="161"/>
                  </a:lnTo>
                  <a:lnTo>
                    <a:pt x="650109" y="149"/>
                  </a:lnTo>
                  <a:lnTo>
                    <a:pt x="655713" y="139"/>
                  </a:lnTo>
                  <a:lnTo>
                    <a:pt x="661318" y="129"/>
                  </a:lnTo>
                  <a:lnTo>
                    <a:pt x="666922" y="120"/>
                  </a:lnTo>
                  <a:lnTo>
                    <a:pt x="672527" y="112"/>
                  </a:lnTo>
                  <a:lnTo>
                    <a:pt x="678131" y="104"/>
                  </a:lnTo>
                  <a:lnTo>
                    <a:pt x="683735" y="97"/>
                  </a:lnTo>
                  <a:lnTo>
                    <a:pt x="689340" y="90"/>
                  </a:lnTo>
                  <a:lnTo>
                    <a:pt x="694944" y="84"/>
                  </a:lnTo>
                  <a:lnTo>
                    <a:pt x="700549" y="79"/>
                  </a:lnTo>
                  <a:lnTo>
                    <a:pt x="706153" y="74"/>
                  </a:lnTo>
                  <a:lnTo>
                    <a:pt x="711757" y="69"/>
                  </a:lnTo>
                  <a:lnTo>
                    <a:pt x="717362" y="64"/>
                  </a:lnTo>
                  <a:lnTo>
                    <a:pt x="722966" y="60"/>
                  </a:lnTo>
                  <a:lnTo>
                    <a:pt x="728571" y="57"/>
                  </a:lnTo>
                  <a:lnTo>
                    <a:pt x="734175" y="53"/>
                  </a:lnTo>
                  <a:lnTo>
                    <a:pt x="739779" y="50"/>
                  </a:lnTo>
                  <a:lnTo>
                    <a:pt x="745384" y="47"/>
                  </a:lnTo>
                  <a:lnTo>
                    <a:pt x="750988" y="44"/>
                  </a:lnTo>
                  <a:lnTo>
                    <a:pt x="756593" y="41"/>
                  </a:lnTo>
                  <a:lnTo>
                    <a:pt x="762197" y="39"/>
                  </a:lnTo>
                  <a:lnTo>
                    <a:pt x="767801" y="36"/>
                  </a:lnTo>
                  <a:lnTo>
                    <a:pt x="773406" y="34"/>
                  </a:lnTo>
                  <a:lnTo>
                    <a:pt x="779010" y="32"/>
                  </a:lnTo>
                  <a:lnTo>
                    <a:pt x="784615" y="30"/>
                  </a:lnTo>
                  <a:lnTo>
                    <a:pt x="790219" y="29"/>
                  </a:lnTo>
                  <a:lnTo>
                    <a:pt x="795823" y="27"/>
                  </a:lnTo>
                  <a:lnTo>
                    <a:pt x="801428" y="26"/>
                  </a:lnTo>
                  <a:lnTo>
                    <a:pt x="807032" y="24"/>
                  </a:lnTo>
                  <a:lnTo>
                    <a:pt x="812636" y="23"/>
                  </a:lnTo>
                  <a:lnTo>
                    <a:pt x="818241" y="22"/>
                  </a:lnTo>
                  <a:lnTo>
                    <a:pt x="823845" y="20"/>
                  </a:lnTo>
                  <a:lnTo>
                    <a:pt x="829450" y="19"/>
                  </a:lnTo>
                  <a:lnTo>
                    <a:pt x="835054" y="18"/>
                  </a:lnTo>
                  <a:lnTo>
                    <a:pt x="840658" y="17"/>
                  </a:lnTo>
                  <a:lnTo>
                    <a:pt x="846263" y="16"/>
                  </a:lnTo>
                  <a:lnTo>
                    <a:pt x="851867" y="15"/>
                  </a:lnTo>
                  <a:lnTo>
                    <a:pt x="857472" y="14"/>
                  </a:lnTo>
                  <a:lnTo>
                    <a:pt x="863076" y="14"/>
                  </a:lnTo>
                  <a:lnTo>
                    <a:pt x="868680" y="13"/>
                  </a:lnTo>
                  <a:lnTo>
                    <a:pt x="874285" y="12"/>
                  </a:lnTo>
                  <a:lnTo>
                    <a:pt x="879889" y="11"/>
                  </a:lnTo>
                  <a:lnTo>
                    <a:pt x="885494" y="11"/>
                  </a:lnTo>
                  <a:lnTo>
                    <a:pt x="891098" y="10"/>
                  </a:lnTo>
                  <a:lnTo>
                    <a:pt x="896702" y="10"/>
                  </a:lnTo>
                  <a:lnTo>
                    <a:pt x="902307" y="9"/>
                  </a:lnTo>
                  <a:lnTo>
                    <a:pt x="907911" y="8"/>
                  </a:lnTo>
                  <a:lnTo>
                    <a:pt x="913516" y="8"/>
                  </a:lnTo>
                  <a:lnTo>
                    <a:pt x="919120" y="7"/>
                  </a:lnTo>
                  <a:lnTo>
                    <a:pt x="924724" y="7"/>
                  </a:lnTo>
                  <a:lnTo>
                    <a:pt x="930329" y="6"/>
                  </a:lnTo>
                  <a:lnTo>
                    <a:pt x="935933" y="6"/>
                  </a:lnTo>
                  <a:lnTo>
                    <a:pt x="941538" y="6"/>
                  </a:lnTo>
                  <a:lnTo>
                    <a:pt x="947142" y="5"/>
                  </a:lnTo>
                  <a:lnTo>
                    <a:pt x="952746" y="5"/>
                  </a:lnTo>
                  <a:lnTo>
                    <a:pt x="958351" y="4"/>
                  </a:lnTo>
                  <a:lnTo>
                    <a:pt x="963955" y="4"/>
                  </a:lnTo>
                  <a:lnTo>
                    <a:pt x="969559" y="4"/>
                  </a:lnTo>
                  <a:lnTo>
                    <a:pt x="975164" y="3"/>
                  </a:lnTo>
                  <a:lnTo>
                    <a:pt x="980768" y="3"/>
                  </a:lnTo>
                  <a:lnTo>
                    <a:pt x="986373" y="3"/>
                  </a:lnTo>
                  <a:lnTo>
                    <a:pt x="991977" y="3"/>
                  </a:lnTo>
                  <a:lnTo>
                    <a:pt x="997581" y="2"/>
                  </a:lnTo>
                  <a:lnTo>
                    <a:pt x="1003186" y="2"/>
                  </a:lnTo>
                  <a:lnTo>
                    <a:pt x="1008790" y="2"/>
                  </a:lnTo>
                  <a:lnTo>
                    <a:pt x="1014395" y="2"/>
                  </a:lnTo>
                  <a:lnTo>
                    <a:pt x="1019999" y="1"/>
                  </a:lnTo>
                  <a:lnTo>
                    <a:pt x="1025603" y="1"/>
                  </a:lnTo>
                  <a:lnTo>
                    <a:pt x="1031208" y="1"/>
                  </a:lnTo>
                  <a:lnTo>
                    <a:pt x="1036812" y="1"/>
                  </a:lnTo>
                  <a:lnTo>
                    <a:pt x="1042417" y="1"/>
                  </a:lnTo>
                  <a:lnTo>
                    <a:pt x="1048021" y="1"/>
                  </a:lnTo>
                  <a:lnTo>
                    <a:pt x="1053625" y="0"/>
                  </a:lnTo>
                  <a:lnTo>
                    <a:pt x="1059230" y="0"/>
                  </a:lnTo>
                  <a:lnTo>
                    <a:pt x="1064834" y="0"/>
                  </a:lnTo>
                  <a:lnTo>
                    <a:pt x="1070439" y="0"/>
                  </a:lnTo>
                  <a:lnTo>
                    <a:pt x="1076043" y="0"/>
                  </a:lnTo>
                  <a:lnTo>
                    <a:pt x="1081647" y="0"/>
                  </a:lnTo>
                  <a:lnTo>
                    <a:pt x="1087252" y="0"/>
                  </a:lnTo>
                  <a:lnTo>
                    <a:pt x="1092856" y="0"/>
                  </a:lnTo>
                  <a:lnTo>
                    <a:pt x="1098461" y="0"/>
                  </a:lnTo>
                  <a:lnTo>
                    <a:pt x="1104065" y="0"/>
                  </a:lnTo>
                  <a:lnTo>
                    <a:pt x="1109669" y="0"/>
                  </a:lnTo>
                  <a:lnTo>
                    <a:pt x="1115274" y="0"/>
                  </a:lnTo>
                  <a:lnTo>
                    <a:pt x="1120878" y="0"/>
                  </a:lnTo>
                  <a:lnTo>
                    <a:pt x="1126482" y="0"/>
                  </a:lnTo>
                  <a:lnTo>
                    <a:pt x="1132087" y="0"/>
                  </a:lnTo>
                  <a:lnTo>
                    <a:pt x="1137691" y="0"/>
                  </a:lnTo>
                  <a:lnTo>
                    <a:pt x="1143296" y="0"/>
                  </a:lnTo>
                  <a:lnTo>
                    <a:pt x="1148900" y="0"/>
                  </a:lnTo>
                  <a:lnTo>
                    <a:pt x="1154504" y="0"/>
                  </a:lnTo>
                  <a:lnTo>
                    <a:pt x="1160109" y="0"/>
                  </a:lnTo>
                  <a:lnTo>
                    <a:pt x="1165713" y="0"/>
                  </a:lnTo>
                  <a:lnTo>
                    <a:pt x="1171318" y="0"/>
                  </a:lnTo>
                  <a:lnTo>
                    <a:pt x="1176922" y="0"/>
                  </a:lnTo>
                  <a:lnTo>
                    <a:pt x="1182526" y="0"/>
                  </a:lnTo>
                  <a:lnTo>
                    <a:pt x="1188131" y="0"/>
                  </a:lnTo>
                  <a:lnTo>
                    <a:pt x="1193735" y="0"/>
                  </a:lnTo>
                  <a:lnTo>
                    <a:pt x="1199340" y="0"/>
                  </a:lnTo>
                  <a:lnTo>
                    <a:pt x="1204944" y="1"/>
                  </a:lnTo>
                  <a:lnTo>
                    <a:pt x="1210548" y="1"/>
                  </a:lnTo>
                  <a:lnTo>
                    <a:pt x="1216153" y="1"/>
                  </a:lnTo>
                  <a:lnTo>
                    <a:pt x="1221757" y="1"/>
                  </a:lnTo>
                  <a:lnTo>
                    <a:pt x="1227362" y="2"/>
                  </a:lnTo>
                  <a:lnTo>
                    <a:pt x="1232966" y="2"/>
                  </a:lnTo>
                  <a:lnTo>
                    <a:pt x="1238570" y="2"/>
                  </a:lnTo>
                  <a:lnTo>
                    <a:pt x="1244175" y="2"/>
                  </a:lnTo>
                  <a:lnTo>
                    <a:pt x="1249779" y="3"/>
                  </a:lnTo>
                  <a:lnTo>
                    <a:pt x="1255384" y="3"/>
                  </a:lnTo>
                  <a:lnTo>
                    <a:pt x="1260988" y="3"/>
                  </a:lnTo>
                  <a:lnTo>
                    <a:pt x="1266592" y="4"/>
                  </a:lnTo>
                  <a:lnTo>
                    <a:pt x="1272197" y="4"/>
                  </a:lnTo>
                  <a:lnTo>
                    <a:pt x="1277801" y="5"/>
                  </a:lnTo>
                  <a:lnTo>
                    <a:pt x="1283406" y="5"/>
                  </a:lnTo>
                  <a:lnTo>
                    <a:pt x="1289010" y="6"/>
                  </a:lnTo>
                  <a:lnTo>
                    <a:pt x="1294614" y="6"/>
                  </a:lnTo>
                  <a:lnTo>
                    <a:pt x="1300219" y="7"/>
                  </a:lnTo>
                  <a:lnTo>
                    <a:pt x="1305823" y="7"/>
                  </a:lnTo>
                  <a:lnTo>
                    <a:pt x="1311427" y="8"/>
                  </a:lnTo>
                  <a:lnTo>
                    <a:pt x="1317032" y="9"/>
                  </a:lnTo>
                  <a:lnTo>
                    <a:pt x="1322636" y="9"/>
                  </a:lnTo>
                  <a:lnTo>
                    <a:pt x="1328241" y="10"/>
                  </a:lnTo>
                  <a:lnTo>
                    <a:pt x="1333845" y="11"/>
                  </a:lnTo>
                  <a:lnTo>
                    <a:pt x="1339449" y="12"/>
                  </a:lnTo>
                  <a:lnTo>
                    <a:pt x="1345054" y="12"/>
                  </a:lnTo>
                  <a:lnTo>
                    <a:pt x="1350658" y="13"/>
                  </a:lnTo>
                  <a:lnTo>
                    <a:pt x="1356263" y="14"/>
                  </a:lnTo>
                  <a:lnTo>
                    <a:pt x="1361867" y="15"/>
                  </a:lnTo>
                  <a:lnTo>
                    <a:pt x="1367471" y="16"/>
                  </a:lnTo>
                  <a:lnTo>
                    <a:pt x="1373076" y="18"/>
                  </a:lnTo>
                  <a:lnTo>
                    <a:pt x="1378680" y="19"/>
                  </a:lnTo>
                  <a:lnTo>
                    <a:pt x="1384285" y="20"/>
                  </a:lnTo>
                  <a:lnTo>
                    <a:pt x="1389889" y="21"/>
                  </a:lnTo>
                  <a:lnTo>
                    <a:pt x="1395493" y="23"/>
                  </a:lnTo>
                  <a:lnTo>
                    <a:pt x="1401098" y="24"/>
                  </a:lnTo>
                  <a:lnTo>
                    <a:pt x="1406702" y="26"/>
                  </a:lnTo>
                  <a:lnTo>
                    <a:pt x="1412307" y="28"/>
                  </a:lnTo>
                  <a:lnTo>
                    <a:pt x="1417911" y="29"/>
                  </a:lnTo>
                  <a:lnTo>
                    <a:pt x="1423515" y="31"/>
                  </a:lnTo>
                  <a:lnTo>
                    <a:pt x="1429120" y="33"/>
                  </a:lnTo>
                  <a:lnTo>
                    <a:pt x="1434724" y="35"/>
                  </a:lnTo>
                  <a:lnTo>
                    <a:pt x="1440329" y="37"/>
                  </a:lnTo>
                  <a:lnTo>
                    <a:pt x="1445933" y="39"/>
                  </a:lnTo>
                  <a:lnTo>
                    <a:pt x="1451537" y="42"/>
                  </a:lnTo>
                  <a:lnTo>
                    <a:pt x="1457142" y="44"/>
                  </a:lnTo>
                  <a:lnTo>
                    <a:pt x="1462746" y="47"/>
                  </a:lnTo>
                  <a:lnTo>
                    <a:pt x="1468350" y="50"/>
                  </a:lnTo>
                  <a:lnTo>
                    <a:pt x="1473955" y="53"/>
                  </a:lnTo>
                  <a:lnTo>
                    <a:pt x="1479559" y="56"/>
                  </a:lnTo>
                  <a:lnTo>
                    <a:pt x="1485164" y="59"/>
                  </a:lnTo>
                  <a:lnTo>
                    <a:pt x="1490768" y="62"/>
                  </a:lnTo>
                  <a:lnTo>
                    <a:pt x="1496372" y="65"/>
                  </a:lnTo>
                  <a:lnTo>
                    <a:pt x="1501977" y="69"/>
                  </a:lnTo>
                  <a:lnTo>
                    <a:pt x="1507581" y="73"/>
                  </a:lnTo>
                  <a:lnTo>
                    <a:pt x="1513186" y="77"/>
                  </a:lnTo>
                  <a:lnTo>
                    <a:pt x="1518790" y="81"/>
                  </a:lnTo>
                  <a:lnTo>
                    <a:pt x="1524394" y="85"/>
                  </a:lnTo>
                  <a:lnTo>
                    <a:pt x="1529999" y="89"/>
                  </a:lnTo>
                  <a:lnTo>
                    <a:pt x="1535603" y="93"/>
                  </a:lnTo>
                  <a:lnTo>
                    <a:pt x="1541208" y="98"/>
                  </a:lnTo>
                  <a:lnTo>
                    <a:pt x="1546812" y="102"/>
                  </a:lnTo>
                  <a:lnTo>
                    <a:pt x="1552416" y="107"/>
                  </a:lnTo>
                  <a:lnTo>
                    <a:pt x="1558021" y="112"/>
                  </a:lnTo>
                  <a:lnTo>
                    <a:pt x="1563625" y="117"/>
                  </a:lnTo>
                  <a:lnTo>
                    <a:pt x="1569230" y="122"/>
                  </a:lnTo>
                  <a:lnTo>
                    <a:pt x="1574834" y="127"/>
                  </a:lnTo>
                  <a:lnTo>
                    <a:pt x="1580438" y="132"/>
                  </a:lnTo>
                  <a:lnTo>
                    <a:pt x="1586043" y="137"/>
                  </a:lnTo>
                  <a:lnTo>
                    <a:pt x="1591647" y="141"/>
                  </a:lnTo>
                  <a:lnTo>
                    <a:pt x="1597252" y="146"/>
                  </a:lnTo>
                  <a:lnTo>
                    <a:pt x="1602856" y="151"/>
                  </a:lnTo>
                  <a:lnTo>
                    <a:pt x="1608460" y="155"/>
                  </a:lnTo>
                  <a:lnTo>
                    <a:pt x="1614065" y="160"/>
                  </a:lnTo>
                  <a:lnTo>
                    <a:pt x="1619669" y="164"/>
                  </a:lnTo>
                  <a:lnTo>
                    <a:pt x="1625273" y="168"/>
                  </a:lnTo>
                  <a:lnTo>
                    <a:pt x="1630878" y="171"/>
                  </a:lnTo>
                  <a:lnTo>
                    <a:pt x="1636482" y="174"/>
                  </a:lnTo>
                  <a:lnTo>
                    <a:pt x="1642087" y="177"/>
                  </a:lnTo>
                  <a:lnTo>
                    <a:pt x="1647691" y="180"/>
                  </a:lnTo>
                  <a:lnTo>
                    <a:pt x="1653295" y="182"/>
                  </a:lnTo>
                  <a:lnTo>
                    <a:pt x="1658900" y="183"/>
                  </a:lnTo>
                  <a:lnTo>
                    <a:pt x="1664504" y="184"/>
                  </a:lnTo>
                  <a:lnTo>
                    <a:pt x="1670109" y="185"/>
                  </a:lnTo>
                  <a:lnTo>
                    <a:pt x="1675713" y="185"/>
                  </a:lnTo>
                  <a:lnTo>
                    <a:pt x="1681317" y="185"/>
                  </a:lnTo>
                  <a:lnTo>
                    <a:pt x="1686922" y="184"/>
                  </a:lnTo>
                  <a:lnTo>
                    <a:pt x="1692526" y="183"/>
                  </a:lnTo>
                  <a:lnTo>
                    <a:pt x="1698131" y="181"/>
                  </a:lnTo>
                  <a:lnTo>
                    <a:pt x="1703735" y="179"/>
                  </a:lnTo>
                  <a:lnTo>
                    <a:pt x="1709339" y="177"/>
                  </a:lnTo>
                  <a:lnTo>
                    <a:pt x="1714944" y="174"/>
                  </a:lnTo>
                  <a:lnTo>
                    <a:pt x="1720548" y="171"/>
                  </a:lnTo>
                  <a:lnTo>
                    <a:pt x="1726153" y="168"/>
                  </a:lnTo>
                  <a:lnTo>
                    <a:pt x="1731757" y="164"/>
                  </a:lnTo>
                  <a:lnTo>
                    <a:pt x="1737361" y="160"/>
                  </a:lnTo>
                  <a:lnTo>
                    <a:pt x="1742966" y="156"/>
                  </a:lnTo>
                  <a:lnTo>
                    <a:pt x="1748570" y="152"/>
                  </a:lnTo>
                  <a:lnTo>
                    <a:pt x="1754175" y="147"/>
                  </a:lnTo>
                  <a:lnTo>
                    <a:pt x="1759779" y="143"/>
                  </a:lnTo>
                  <a:lnTo>
                    <a:pt x="1765383" y="138"/>
                  </a:lnTo>
                  <a:lnTo>
                    <a:pt x="1770988" y="134"/>
                  </a:lnTo>
                  <a:lnTo>
                    <a:pt x="1776592" y="129"/>
                  </a:lnTo>
                  <a:lnTo>
                    <a:pt x="1782196" y="125"/>
                  </a:lnTo>
                  <a:lnTo>
                    <a:pt x="1787801" y="120"/>
                  </a:lnTo>
                  <a:lnTo>
                    <a:pt x="1793405" y="115"/>
                  </a:lnTo>
                  <a:lnTo>
                    <a:pt x="1799010" y="111"/>
                  </a:lnTo>
                  <a:lnTo>
                    <a:pt x="1804614" y="107"/>
                  </a:lnTo>
                  <a:lnTo>
                    <a:pt x="1810218" y="102"/>
                  </a:lnTo>
                  <a:lnTo>
                    <a:pt x="1815823" y="98"/>
                  </a:lnTo>
                  <a:lnTo>
                    <a:pt x="1821427" y="94"/>
                  </a:lnTo>
                  <a:lnTo>
                    <a:pt x="1827032" y="90"/>
                  </a:lnTo>
                  <a:lnTo>
                    <a:pt x="1832636" y="86"/>
                  </a:lnTo>
                  <a:lnTo>
                    <a:pt x="1838240" y="82"/>
                  </a:lnTo>
                  <a:lnTo>
                    <a:pt x="1843845" y="78"/>
                  </a:lnTo>
                  <a:lnTo>
                    <a:pt x="1849449" y="74"/>
                  </a:lnTo>
                  <a:lnTo>
                    <a:pt x="1855054" y="71"/>
                  </a:lnTo>
                  <a:lnTo>
                    <a:pt x="1860658" y="68"/>
                  </a:lnTo>
                  <a:lnTo>
                    <a:pt x="1866262" y="64"/>
                  </a:lnTo>
                  <a:lnTo>
                    <a:pt x="1871867" y="61"/>
                  </a:lnTo>
                  <a:lnTo>
                    <a:pt x="1877471" y="58"/>
                  </a:lnTo>
                  <a:lnTo>
                    <a:pt x="1883076" y="55"/>
                  </a:lnTo>
                  <a:lnTo>
                    <a:pt x="1883076" y="55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2" name="pg42"/>
            <p:cNvSpPr/>
            <p:nvPr/>
          </p:nvSpPr>
          <p:spPr>
            <a:xfrm>
              <a:off x="2691486" y="3019746"/>
              <a:ext cx="1883076" cy="572970"/>
            </a:xfrm>
            <a:custGeom>
              <a:avLst/>
              <a:pathLst>
                <a:path w="1883076" h="572970">
                  <a:moveTo>
                    <a:pt x="0" y="383556"/>
                  </a:moveTo>
                  <a:lnTo>
                    <a:pt x="5604" y="373071"/>
                  </a:lnTo>
                  <a:lnTo>
                    <a:pt x="11208" y="362598"/>
                  </a:lnTo>
                  <a:lnTo>
                    <a:pt x="16813" y="352152"/>
                  </a:lnTo>
                  <a:lnTo>
                    <a:pt x="22417" y="341747"/>
                  </a:lnTo>
                  <a:lnTo>
                    <a:pt x="28021" y="331395"/>
                  </a:lnTo>
                  <a:lnTo>
                    <a:pt x="33626" y="321111"/>
                  </a:lnTo>
                  <a:lnTo>
                    <a:pt x="39230" y="310908"/>
                  </a:lnTo>
                  <a:lnTo>
                    <a:pt x="44835" y="300798"/>
                  </a:lnTo>
                  <a:lnTo>
                    <a:pt x="50439" y="290794"/>
                  </a:lnTo>
                  <a:lnTo>
                    <a:pt x="56043" y="280908"/>
                  </a:lnTo>
                  <a:lnTo>
                    <a:pt x="61648" y="271152"/>
                  </a:lnTo>
                  <a:lnTo>
                    <a:pt x="67252" y="261535"/>
                  </a:lnTo>
                  <a:lnTo>
                    <a:pt x="72857" y="252068"/>
                  </a:lnTo>
                  <a:lnTo>
                    <a:pt x="78461" y="242761"/>
                  </a:lnTo>
                  <a:lnTo>
                    <a:pt x="84065" y="233622"/>
                  </a:lnTo>
                  <a:lnTo>
                    <a:pt x="89670" y="224660"/>
                  </a:lnTo>
                  <a:lnTo>
                    <a:pt x="95274" y="215882"/>
                  </a:lnTo>
                  <a:lnTo>
                    <a:pt x="100879" y="207295"/>
                  </a:lnTo>
                  <a:lnTo>
                    <a:pt x="106483" y="198904"/>
                  </a:lnTo>
                  <a:lnTo>
                    <a:pt x="112087" y="190715"/>
                  </a:lnTo>
                  <a:lnTo>
                    <a:pt x="117692" y="182733"/>
                  </a:lnTo>
                  <a:lnTo>
                    <a:pt x="123296" y="174961"/>
                  </a:lnTo>
                  <a:lnTo>
                    <a:pt x="128901" y="167401"/>
                  </a:lnTo>
                  <a:lnTo>
                    <a:pt x="134505" y="160057"/>
                  </a:lnTo>
                  <a:lnTo>
                    <a:pt x="140109" y="152931"/>
                  </a:lnTo>
                  <a:lnTo>
                    <a:pt x="145714" y="146022"/>
                  </a:lnTo>
                  <a:lnTo>
                    <a:pt x="151318" y="139332"/>
                  </a:lnTo>
                  <a:lnTo>
                    <a:pt x="156923" y="132860"/>
                  </a:lnTo>
                  <a:lnTo>
                    <a:pt x="162527" y="126606"/>
                  </a:lnTo>
                  <a:lnTo>
                    <a:pt x="168131" y="120568"/>
                  </a:lnTo>
                  <a:lnTo>
                    <a:pt x="173736" y="114745"/>
                  </a:lnTo>
                  <a:lnTo>
                    <a:pt x="179340" y="109134"/>
                  </a:lnTo>
                  <a:lnTo>
                    <a:pt x="184944" y="103732"/>
                  </a:lnTo>
                  <a:lnTo>
                    <a:pt x="190549" y="98537"/>
                  </a:lnTo>
                  <a:lnTo>
                    <a:pt x="196153" y="93546"/>
                  </a:lnTo>
                  <a:lnTo>
                    <a:pt x="201758" y="88754"/>
                  </a:lnTo>
                  <a:lnTo>
                    <a:pt x="207362" y="84157"/>
                  </a:lnTo>
                  <a:lnTo>
                    <a:pt x="212966" y="79752"/>
                  </a:lnTo>
                  <a:lnTo>
                    <a:pt x="218571" y="75534"/>
                  </a:lnTo>
                  <a:lnTo>
                    <a:pt x="224175" y="71497"/>
                  </a:lnTo>
                  <a:lnTo>
                    <a:pt x="229780" y="67639"/>
                  </a:lnTo>
                  <a:lnTo>
                    <a:pt x="235384" y="63952"/>
                  </a:lnTo>
                  <a:lnTo>
                    <a:pt x="240988" y="60434"/>
                  </a:lnTo>
                  <a:lnTo>
                    <a:pt x="246593" y="57077"/>
                  </a:lnTo>
                  <a:lnTo>
                    <a:pt x="252197" y="53878"/>
                  </a:lnTo>
                  <a:lnTo>
                    <a:pt x="257802" y="50831"/>
                  </a:lnTo>
                  <a:lnTo>
                    <a:pt x="263406" y="47931"/>
                  </a:lnTo>
                  <a:lnTo>
                    <a:pt x="269010" y="45173"/>
                  </a:lnTo>
                  <a:lnTo>
                    <a:pt x="274615" y="42552"/>
                  </a:lnTo>
                  <a:lnTo>
                    <a:pt x="280219" y="40062"/>
                  </a:lnTo>
                  <a:lnTo>
                    <a:pt x="285824" y="37699"/>
                  </a:lnTo>
                  <a:lnTo>
                    <a:pt x="291428" y="35457"/>
                  </a:lnTo>
                  <a:lnTo>
                    <a:pt x="297032" y="33332"/>
                  </a:lnTo>
                  <a:lnTo>
                    <a:pt x="302637" y="31318"/>
                  </a:lnTo>
                  <a:lnTo>
                    <a:pt x="308241" y="29412"/>
                  </a:lnTo>
                  <a:lnTo>
                    <a:pt x="313846" y="27609"/>
                  </a:lnTo>
                  <a:lnTo>
                    <a:pt x="319450" y="25903"/>
                  </a:lnTo>
                  <a:lnTo>
                    <a:pt x="325054" y="24291"/>
                  </a:lnTo>
                  <a:lnTo>
                    <a:pt x="330659" y="22769"/>
                  </a:lnTo>
                  <a:lnTo>
                    <a:pt x="336263" y="21332"/>
                  </a:lnTo>
                  <a:lnTo>
                    <a:pt x="341867" y="19976"/>
                  </a:lnTo>
                  <a:lnTo>
                    <a:pt x="347472" y="18698"/>
                  </a:lnTo>
                  <a:lnTo>
                    <a:pt x="353076" y="17493"/>
                  </a:lnTo>
                  <a:lnTo>
                    <a:pt x="358681" y="16358"/>
                  </a:lnTo>
                  <a:lnTo>
                    <a:pt x="364285" y="15290"/>
                  </a:lnTo>
                  <a:lnTo>
                    <a:pt x="369889" y="14285"/>
                  </a:lnTo>
                  <a:lnTo>
                    <a:pt x="375494" y="13340"/>
                  </a:lnTo>
                  <a:lnTo>
                    <a:pt x="381098" y="12452"/>
                  </a:lnTo>
                  <a:lnTo>
                    <a:pt x="386703" y="11618"/>
                  </a:lnTo>
                  <a:lnTo>
                    <a:pt x="392307" y="10835"/>
                  </a:lnTo>
                  <a:lnTo>
                    <a:pt x="397911" y="10100"/>
                  </a:lnTo>
                  <a:lnTo>
                    <a:pt x="403516" y="9410"/>
                  </a:lnTo>
                  <a:lnTo>
                    <a:pt x="409120" y="8764"/>
                  </a:lnTo>
                  <a:lnTo>
                    <a:pt x="414725" y="8159"/>
                  </a:lnTo>
                  <a:lnTo>
                    <a:pt x="420329" y="7592"/>
                  </a:lnTo>
                  <a:lnTo>
                    <a:pt x="425933" y="7062"/>
                  </a:lnTo>
                  <a:lnTo>
                    <a:pt x="431538" y="6565"/>
                  </a:lnTo>
                  <a:lnTo>
                    <a:pt x="437142" y="6101"/>
                  </a:lnTo>
                  <a:lnTo>
                    <a:pt x="442747" y="5668"/>
                  </a:lnTo>
                  <a:lnTo>
                    <a:pt x="448351" y="5262"/>
                  </a:lnTo>
                  <a:lnTo>
                    <a:pt x="453955" y="4884"/>
                  </a:lnTo>
                  <a:lnTo>
                    <a:pt x="459560" y="4531"/>
                  </a:lnTo>
                  <a:lnTo>
                    <a:pt x="465164" y="4202"/>
                  </a:lnTo>
                  <a:lnTo>
                    <a:pt x="470769" y="3895"/>
                  </a:lnTo>
                  <a:lnTo>
                    <a:pt x="476373" y="3609"/>
                  </a:lnTo>
                  <a:lnTo>
                    <a:pt x="481977" y="3343"/>
                  </a:lnTo>
                  <a:lnTo>
                    <a:pt x="487582" y="3095"/>
                  </a:lnTo>
                  <a:lnTo>
                    <a:pt x="493186" y="2864"/>
                  </a:lnTo>
                  <a:lnTo>
                    <a:pt x="498790" y="2650"/>
                  </a:lnTo>
                  <a:lnTo>
                    <a:pt x="504395" y="2450"/>
                  </a:lnTo>
                  <a:lnTo>
                    <a:pt x="509999" y="2265"/>
                  </a:lnTo>
                  <a:lnTo>
                    <a:pt x="515604" y="2093"/>
                  </a:lnTo>
                  <a:lnTo>
                    <a:pt x="521208" y="1933"/>
                  </a:lnTo>
                  <a:lnTo>
                    <a:pt x="526812" y="1785"/>
                  </a:lnTo>
                  <a:lnTo>
                    <a:pt x="532417" y="1648"/>
                  </a:lnTo>
                  <a:lnTo>
                    <a:pt x="538021" y="1520"/>
                  </a:lnTo>
                  <a:lnTo>
                    <a:pt x="543626" y="1402"/>
                  </a:lnTo>
                  <a:lnTo>
                    <a:pt x="549230" y="1293"/>
                  </a:lnTo>
                  <a:lnTo>
                    <a:pt x="554834" y="1192"/>
                  </a:lnTo>
                  <a:lnTo>
                    <a:pt x="560439" y="1099"/>
                  </a:lnTo>
                  <a:lnTo>
                    <a:pt x="566043" y="1012"/>
                  </a:lnTo>
                  <a:lnTo>
                    <a:pt x="571648" y="932"/>
                  </a:lnTo>
                  <a:lnTo>
                    <a:pt x="577252" y="858"/>
                  </a:lnTo>
                  <a:lnTo>
                    <a:pt x="582856" y="790"/>
                  </a:lnTo>
                  <a:lnTo>
                    <a:pt x="588461" y="727"/>
                  </a:lnTo>
                  <a:lnTo>
                    <a:pt x="594065" y="669"/>
                  </a:lnTo>
                  <a:lnTo>
                    <a:pt x="599670" y="615"/>
                  </a:lnTo>
                  <a:lnTo>
                    <a:pt x="605274" y="566"/>
                  </a:lnTo>
                  <a:lnTo>
                    <a:pt x="610878" y="520"/>
                  </a:lnTo>
                  <a:lnTo>
                    <a:pt x="616483" y="478"/>
                  </a:lnTo>
                  <a:lnTo>
                    <a:pt x="622087" y="440"/>
                  </a:lnTo>
                  <a:lnTo>
                    <a:pt x="627692" y="404"/>
                  </a:lnTo>
                  <a:lnTo>
                    <a:pt x="633296" y="371"/>
                  </a:lnTo>
                  <a:lnTo>
                    <a:pt x="638900" y="341"/>
                  </a:lnTo>
                  <a:lnTo>
                    <a:pt x="644505" y="314"/>
                  </a:lnTo>
                  <a:lnTo>
                    <a:pt x="650109" y="288"/>
                  </a:lnTo>
                  <a:lnTo>
                    <a:pt x="655713" y="265"/>
                  </a:lnTo>
                  <a:lnTo>
                    <a:pt x="661318" y="243"/>
                  </a:lnTo>
                  <a:lnTo>
                    <a:pt x="666922" y="224"/>
                  </a:lnTo>
                  <a:lnTo>
                    <a:pt x="672527" y="206"/>
                  </a:lnTo>
                  <a:lnTo>
                    <a:pt x="678131" y="189"/>
                  </a:lnTo>
                  <a:lnTo>
                    <a:pt x="683735" y="174"/>
                  </a:lnTo>
                  <a:lnTo>
                    <a:pt x="689340" y="160"/>
                  </a:lnTo>
                  <a:lnTo>
                    <a:pt x="694944" y="147"/>
                  </a:lnTo>
                  <a:lnTo>
                    <a:pt x="700549" y="135"/>
                  </a:lnTo>
                  <a:lnTo>
                    <a:pt x="706153" y="125"/>
                  </a:lnTo>
                  <a:lnTo>
                    <a:pt x="711757" y="115"/>
                  </a:lnTo>
                  <a:lnTo>
                    <a:pt x="717362" y="106"/>
                  </a:lnTo>
                  <a:lnTo>
                    <a:pt x="722966" y="97"/>
                  </a:lnTo>
                  <a:lnTo>
                    <a:pt x="728571" y="90"/>
                  </a:lnTo>
                  <a:lnTo>
                    <a:pt x="734175" y="83"/>
                  </a:lnTo>
                  <a:lnTo>
                    <a:pt x="739779" y="77"/>
                  </a:lnTo>
                  <a:lnTo>
                    <a:pt x="745384" y="71"/>
                  </a:lnTo>
                  <a:lnTo>
                    <a:pt x="750988" y="65"/>
                  </a:lnTo>
                  <a:lnTo>
                    <a:pt x="756593" y="60"/>
                  </a:lnTo>
                  <a:lnTo>
                    <a:pt x="762197" y="56"/>
                  </a:lnTo>
                  <a:lnTo>
                    <a:pt x="767801" y="52"/>
                  </a:lnTo>
                  <a:lnTo>
                    <a:pt x="773406" y="48"/>
                  </a:lnTo>
                  <a:lnTo>
                    <a:pt x="779010" y="44"/>
                  </a:lnTo>
                  <a:lnTo>
                    <a:pt x="784615" y="41"/>
                  </a:lnTo>
                  <a:lnTo>
                    <a:pt x="790219" y="38"/>
                  </a:lnTo>
                  <a:lnTo>
                    <a:pt x="795823" y="36"/>
                  </a:lnTo>
                  <a:lnTo>
                    <a:pt x="801428" y="33"/>
                  </a:lnTo>
                  <a:lnTo>
                    <a:pt x="807032" y="31"/>
                  </a:lnTo>
                  <a:lnTo>
                    <a:pt x="812636" y="29"/>
                  </a:lnTo>
                  <a:lnTo>
                    <a:pt x="818241" y="27"/>
                  </a:lnTo>
                  <a:lnTo>
                    <a:pt x="823845" y="25"/>
                  </a:lnTo>
                  <a:lnTo>
                    <a:pt x="829450" y="23"/>
                  </a:lnTo>
                  <a:lnTo>
                    <a:pt x="835054" y="22"/>
                  </a:lnTo>
                  <a:lnTo>
                    <a:pt x="840658" y="20"/>
                  </a:lnTo>
                  <a:lnTo>
                    <a:pt x="846263" y="19"/>
                  </a:lnTo>
                  <a:lnTo>
                    <a:pt x="851867" y="18"/>
                  </a:lnTo>
                  <a:lnTo>
                    <a:pt x="857472" y="17"/>
                  </a:lnTo>
                  <a:lnTo>
                    <a:pt x="863076" y="15"/>
                  </a:lnTo>
                  <a:lnTo>
                    <a:pt x="868680" y="14"/>
                  </a:lnTo>
                  <a:lnTo>
                    <a:pt x="874285" y="14"/>
                  </a:lnTo>
                  <a:lnTo>
                    <a:pt x="879889" y="13"/>
                  </a:lnTo>
                  <a:lnTo>
                    <a:pt x="885494" y="12"/>
                  </a:lnTo>
                  <a:lnTo>
                    <a:pt x="891098" y="11"/>
                  </a:lnTo>
                  <a:lnTo>
                    <a:pt x="896702" y="10"/>
                  </a:lnTo>
                  <a:lnTo>
                    <a:pt x="902307" y="10"/>
                  </a:lnTo>
                  <a:lnTo>
                    <a:pt x="907911" y="9"/>
                  </a:lnTo>
                  <a:lnTo>
                    <a:pt x="913516" y="8"/>
                  </a:lnTo>
                  <a:lnTo>
                    <a:pt x="919120" y="8"/>
                  </a:lnTo>
                  <a:lnTo>
                    <a:pt x="924724" y="7"/>
                  </a:lnTo>
                  <a:lnTo>
                    <a:pt x="930329" y="7"/>
                  </a:lnTo>
                  <a:lnTo>
                    <a:pt x="935933" y="6"/>
                  </a:lnTo>
                  <a:lnTo>
                    <a:pt x="941538" y="6"/>
                  </a:lnTo>
                  <a:lnTo>
                    <a:pt x="947142" y="5"/>
                  </a:lnTo>
                  <a:lnTo>
                    <a:pt x="952746" y="5"/>
                  </a:lnTo>
                  <a:lnTo>
                    <a:pt x="958351" y="5"/>
                  </a:lnTo>
                  <a:lnTo>
                    <a:pt x="963955" y="4"/>
                  </a:lnTo>
                  <a:lnTo>
                    <a:pt x="969559" y="4"/>
                  </a:lnTo>
                  <a:lnTo>
                    <a:pt x="975164" y="4"/>
                  </a:lnTo>
                  <a:lnTo>
                    <a:pt x="980768" y="3"/>
                  </a:lnTo>
                  <a:lnTo>
                    <a:pt x="986373" y="3"/>
                  </a:lnTo>
                  <a:lnTo>
                    <a:pt x="991977" y="3"/>
                  </a:lnTo>
                  <a:lnTo>
                    <a:pt x="997581" y="2"/>
                  </a:lnTo>
                  <a:lnTo>
                    <a:pt x="1003186" y="2"/>
                  </a:lnTo>
                  <a:lnTo>
                    <a:pt x="1008790" y="2"/>
                  </a:lnTo>
                  <a:lnTo>
                    <a:pt x="1014395" y="2"/>
                  </a:lnTo>
                  <a:lnTo>
                    <a:pt x="1019999" y="1"/>
                  </a:lnTo>
                  <a:lnTo>
                    <a:pt x="1025603" y="1"/>
                  </a:lnTo>
                  <a:lnTo>
                    <a:pt x="1031208" y="1"/>
                  </a:lnTo>
                  <a:lnTo>
                    <a:pt x="1036812" y="1"/>
                  </a:lnTo>
                  <a:lnTo>
                    <a:pt x="1042417" y="1"/>
                  </a:lnTo>
                  <a:lnTo>
                    <a:pt x="1048021" y="1"/>
                  </a:lnTo>
                  <a:lnTo>
                    <a:pt x="1053625" y="0"/>
                  </a:lnTo>
                  <a:lnTo>
                    <a:pt x="1059230" y="0"/>
                  </a:lnTo>
                  <a:lnTo>
                    <a:pt x="1064834" y="0"/>
                  </a:lnTo>
                  <a:lnTo>
                    <a:pt x="1070439" y="0"/>
                  </a:lnTo>
                  <a:lnTo>
                    <a:pt x="1076043" y="0"/>
                  </a:lnTo>
                  <a:lnTo>
                    <a:pt x="1081647" y="0"/>
                  </a:lnTo>
                  <a:lnTo>
                    <a:pt x="1087252" y="0"/>
                  </a:lnTo>
                  <a:lnTo>
                    <a:pt x="1092856" y="0"/>
                  </a:lnTo>
                  <a:lnTo>
                    <a:pt x="1098461" y="0"/>
                  </a:lnTo>
                  <a:lnTo>
                    <a:pt x="1104065" y="0"/>
                  </a:lnTo>
                  <a:lnTo>
                    <a:pt x="1109669" y="0"/>
                  </a:lnTo>
                  <a:lnTo>
                    <a:pt x="1115274" y="0"/>
                  </a:lnTo>
                  <a:lnTo>
                    <a:pt x="1120878" y="0"/>
                  </a:lnTo>
                  <a:lnTo>
                    <a:pt x="1126482" y="0"/>
                  </a:lnTo>
                  <a:lnTo>
                    <a:pt x="1132087" y="0"/>
                  </a:lnTo>
                  <a:lnTo>
                    <a:pt x="1137691" y="0"/>
                  </a:lnTo>
                  <a:lnTo>
                    <a:pt x="1143296" y="0"/>
                  </a:lnTo>
                  <a:lnTo>
                    <a:pt x="1148900" y="0"/>
                  </a:lnTo>
                  <a:lnTo>
                    <a:pt x="1154504" y="0"/>
                  </a:lnTo>
                  <a:lnTo>
                    <a:pt x="1160109" y="0"/>
                  </a:lnTo>
                  <a:lnTo>
                    <a:pt x="1165713" y="0"/>
                  </a:lnTo>
                  <a:lnTo>
                    <a:pt x="1171318" y="0"/>
                  </a:lnTo>
                  <a:lnTo>
                    <a:pt x="1176922" y="0"/>
                  </a:lnTo>
                  <a:lnTo>
                    <a:pt x="1182526" y="0"/>
                  </a:lnTo>
                  <a:lnTo>
                    <a:pt x="1188131" y="0"/>
                  </a:lnTo>
                  <a:lnTo>
                    <a:pt x="1193735" y="0"/>
                  </a:lnTo>
                  <a:lnTo>
                    <a:pt x="1199340" y="0"/>
                  </a:lnTo>
                  <a:lnTo>
                    <a:pt x="1204944" y="1"/>
                  </a:lnTo>
                  <a:lnTo>
                    <a:pt x="1210548" y="1"/>
                  </a:lnTo>
                  <a:lnTo>
                    <a:pt x="1216153" y="1"/>
                  </a:lnTo>
                  <a:lnTo>
                    <a:pt x="1221757" y="1"/>
                  </a:lnTo>
                  <a:lnTo>
                    <a:pt x="1227362" y="2"/>
                  </a:lnTo>
                  <a:lnTo>
                    <a:pt x="1232966" y="2"/>
                  </a:lnTo>
                  <a:lnTo>
                    <a:pt x="1238570" y="2"/>
                  </a:lnTo>
                  <a:lnTo>
                    <a:pt x="1244175" y="2"/>
                  </a:lnTo>
                  <a:lnTo>
                    <a:pt x="1249779" y="3"/>
                  </a:lnTo>
                  <a:lnTo>
                    <a:pt x="1255384" y="3"/>
                  </a:lnTo>
                  <a:lnTo>
                    <a:pt x="1260988" y="3"/>
                  </a:lnTo>
                  <a:lnTo>
                    <a:pt x="1266592" y="4"/>
                  </a:lnTo>
                  <a:lnTo>
                    <a:pt x="1272197" y="4"/>
                  </a:lnTo>
                  <a:lnTo>
                    <a:pt x="1277801" y="5"/>
                  </a:lnTo>
                  <a:lnTo>
                    <a:pt x="1283406" y="5"/>
                  </a:lnTo>
                  <a:lnTo>
                    <a:pt x="1289010" y="6"/>
                  </a:lnTo>
                  <a:lnTo>
                    <a:pt x="1294614" y="6"/>
                  </a:lnTo>
                  <a:lnTo>
                    <a:pt x="1300219" y="7"/>
                  </a:lnTo>
                  <a:lnTo>
                    <a:pt x="1305823" y="7"/>
                  </a:lnTo>
                  <a:lnTo>
                    <a:pt x="1311427" y="8"/>
                  </a:lnTo>
                  <a:lnTo>
                    <a:pt x="1317032" y="9"/>
                  </a:lnTo>
                  <a:lnTo>
                    <a:pt x="1322636" y="9"/>
                  </a:lnTo>
                  <a:lnTo>
                    <a:pt x="1328241" y="10"/>
                  </a:lnTo>
                  <a:lnTo>
                    <a:pt x="1333845" y="11"/>
                  </a:lnTo>
                  <a:lnTo>
                    <a:pt x="1339449" y="12"/>
                  </a:lnTo>
                  <a:lnTo>
                    <a:pt x="1345054" y="12"/>
                  </a:lnTo>
                  <a:lnTo>
                    <a:pt x="1350658" y="13"/>
                  </a:lnTo>
                  <a:lnTo>
                    <a:pt x="1356263" y="14"/>
                  </a:lnTo>
                  <a:lnTo>
                    <a:pt x="1361867" y="15"/>
                  </a:lnTo>
                  <a:lnTo>
                    <a:pt x="1367471" y="16"/>
                  </a:lnTo>
                  <a:lnTo>
                    <a:pt x="1373076" y="18"/>
                  </a:lnTo>
                  <a:lnTo>
                    <a:pt x="1378680" y="19"/>
                  </a:lnTo>
                  <a:lnTo>
                    <a:pt x="1384285" y="20"/>
                  </a:lnTo>
                  <a:lnTo>
                    <a:pt x="1389889" y="21"/>
                  </a:lnTo>
                  <a:lnTo>
                    <a:pt x="1395493" y="23"/>
                  </a:lnTo>
                  <a:lnTo>
                    <a:pt x="1401098" y="24"/>
                  </a:lnTo>
                  <a:lnTo>
                    <a:pt x="1406702" y="26"/>
                  </a:lnTo>
                  <a:lnTo>
                    <a:pt x="1412307" y="28"/>
                  </a:lnTo>
                  <a:lnTo>
                    <a:pt x="1417911" y="29"/>
                  </a:lnTo>
                  <a:lnTo>
                    <a:pt x="1423515" y="31"/>
                  </a:lnTo>
                  <a:lnTo>
                    <a:pt x="1429120" y="33"/>
                  </a:lnTo>
                  <a:lnTo>
                    <a:pt x="1434724" y="35"/>
                  </a:lnTo>
                  <a:lnTo>
                    <a:pt x="1440329" y="37"/>
                  </a:lnTo>
                  <a:lnTo>
                    <a:pt x="1445933" y="39"/>
                  </a:lnTo>
                  <a:lnTo>
                    <a:pt x="1451537" y="42"/>
                  </a:lnTo>
                  <a:lnTo>
                    <a:pt x="1457142" y="44"/>
                  </a:lnTo>
                  <a:lnTo>
                    <a:pt x="1462746" y="47"/>
                  </a:lnTo>
                  <a:lnTo>
                    <a:pt x="1468350" y="50"/>
                  </a:lnTo>
                  <a:lnTo>
                    <a:pt x="1473955" y="53"/>
                  </a:lnTo>
                  <a:lnTo>
                    <a:pt x="1479559" y="56"/>
                  </a:lnTo>
                  <a:lnTo>
                    <a:pt x="1485164" y="59"/>
                  </a:lnTo>
                  <a:lnTo>
                    <a:pt x="1490768" y="62"/>
                  </a:lnTo>
                  <a:lnTo>
                    <a:pt x="1496372" y="65"/>
                  </a:lnTo>
                  <a:lnTo>
                    <a:pt x="1501977" y="69"/>
                  </a:lnTo>
                  <a:lnTo>
                    <a:pt x="1507581" y="73"/>
                  </a:lnTo>
                  <a:lnTo>
                    <a:pt x="1513186" y="77"/>
                  </a:lnTo>
                  <a:lnTo>
                    <a:pt x="1518790" y="81"/>
                  </a:lnTo>
                  <a:lnTo>
                    <a:pt x="1524394" y="85"/>
                  </a:lnTo>
                  <a:lnTo>
                    <a:pt x="1529999" y="89"/>
                  </a:lnTo>
                  <a:lnTo>
                    <a:pt x="1535603" y="93"/>
                  </a:lnTo>
                  <a:lnTo>
                    <a:pt x="1541208" y="98"/>
                  </a:lnTo>
                  <a:lnTo>
                    <a:pt x="1546812" y="102"/>
                  </a:lnTo>
                  <a:lnTo>
                    <a:pt x="1552416" y="107"/>
                  </a:lnTo>
                  <a:lnTo>
                    <a:pt x="1558021" y="112"/>
                  </a:lnTo>
                  <a:lnTo>
                    <a:pt x="1563625" y="117"/>
                  </a:lnTo>
                  <a:lnTo>
                    <a:pt x="1569230" y="122"/>
                  </a:lnTo>
                  <a:lnTo>
                    <a:pt x="1574834" y="127"/>
                  </a:lnTo>
                  <a:lnTo>
                    <a:pt x="1580438" y="132"/>
                  </a:lnTo>
                  <a:lnTo>
                    <a:pt x="1586043" y="137"/>
                  </a:lnTo>
                  <a:lnTo>
                    <a:pt x="1591647" y="141"/>
                  </a:lnTo>
                  <a:lnTo>
                    <a:pt x="1597252" y="146"/>
                  </a:lnTo>
                  <a:lnTo>
                    <a:pt x="1602856" y="151"/>
                  </a:lnTo>
                  <a:lnTo>
                    <a:pt x="1608460" y="155"/>
                  </a:lnTo>
                  <a:lnTo>
                    <a:pt x="1614065" y="160"/>
                  </a:lnTo>
                  <a:lnTo>
                    <a:pt x="1619669" y="164"/>
                  </a:lnTo>
                  <a:lnTo>
                    <a:pt x="1625273" y="168"/>
                  </a:lnTo>
                  <a:lnTo>
                    <a:pt x="1630878" y="171"/>
                  </a:lnTo>
                  <a:lnTo>
                    <a:pt x="1636482" y="174"/>
                  </a:lnTo>
                  <a:lnTo>
                    <a:pt x="1642087" y="177"/>
                  </a:lnTo>
                  <a:lnTo>
                    <a:pt x="1647691" y="180"/>
                  </a:lnTo>
                  <a:lnTo>
                    <a:pt x="1653295" y="182"/>
                  </a:lnTo>
                  <a:lnTo>
                    <a:pt x="1658900" y="183"/>
                  </a:lnTo>
                  <a:lnTo>
                    <a:pt x="1664504" y="184"/>
                  </a:lnTo>
                  <a:lnTo>
                    <a:pt x="1670109" y="185"/>
                  </a:lnTo>
                  <a:lnTo>
                    <a:pt x="1675713" y="185"/>
                  </a:lnTo>
                  <a:lnTo>
                    <a:pt x="1681317" y="185"/>
                  </a:lnTo>
                  <a:lnTo>
                    <a:pt x="1686922" y="184"/>
                  </a:lnTo>
                  <a:lnTo>
                    <a:pt x="1692526" y="183"/>
                  </a:lnTo>
                  <a:lnTo>
                    <a:pt x="1698131" y="181"/>
                  </a:lnTo>
                  <a:lnTo>
                    <a:pt x="1703735" y="179"/>
                  </a:lnTo>
                  <a:lnTo>
                    <a:pt x="1709339" y="177"/>
                  </a:lnTo>
                  <a:lnTo>
                    <a:pt x="1714944" y="174"/>
                  </a:lnTo>
                  <a:lnTo>
                    <a:pt x="1720548" y="171"/>
                  </a:lnTo>
                  <a:lnTo>
                    <a:pt x="1726153" y="168"/>
                  </a:lnTo>
                  <a:lnTo>
                    <a:pt x="1731757" y="164"/>
                  </a:lnTo>
                  <a:lnTo>
                    <a:pt x="1737361" y="160"/>
                  </a:lnTo>
                  <a:lnTo>
                    <a:pt x="1742966" y="156"/>
                  </a:lnTo>
                  <a:lnTo>
                    <a:pt x="1748570" y="152"/>
                  </a:lnTo>
                  <a:lnTo>
                    <a:pt x="1754175" y="147"/>
                  </a:lnTo>
                  <a:lnTo>
                    <a:pt x="1759779" y="143"/>
                  </a:lnTo>
                  <a:lnTo>
                    <a:pt x="1765383" y="138"/>
                  </a:lnTo>
                  <a:lnTo>
                    <a:pt x="1770988" y="134"/>
                  </a:lnTo>
                  <a:lnTo>
                    <a:pt x="1776592" y="129"/>
                  </a:lnTo>
                  <a:lnTo>
                    <a:pt x="1782196" y="125"/>
                  </a:lnTo>
                  <a:lnTo>
                    <a:pt x="1787801" y="120"/>
                  </a:lnTo>
                  <a:lnTo>
                    <a:pt x="1793405" y="115"/>
                  </a:lnTo>
                  <a:lnTo>
                    <a:pt x="1799010" y="111"/>
                  </a:lnTo>
                  <a:lnTo>
                    <a:pt x="1804614" y="107"/>
                  </a:lnTo>
                  <a:lnTo>
                    <a:pt x="1810218" y="102"/>
                  </a:lnTo>
                  <a:lnTo>
                    <a:pt x="1815823" y="98"/>
                  </a:lnTo>
                  <a:lnTo>
                    <a:pt x="1821427" y="94"/>
                  </a:lnTo>
                  <a:lnTo>
                    <a:pt x="1827032" y="90"/>
                  </a:lnTo>
                  <a:lnTo>
                    <a:pt x="1832636" y="86"/>
                  </a:lnTo>
                  <a:lnTo>
                    <a:pt x="1838240" y="82"/>
                  </a:lnTo>
                  <a:lnTo>
                    <a:pt x="1843845" y="78"/>
                  </a:lnTo>
                  <a:lnTo>
                    <a:pt x="1849449" y="74"/>
                  </a:lnTo>
                  <a:lnTo>
                    <a:pt x="1855054" y="71"/>
                  </a:lnTo>
                  <a:lnTo>
                    <a:pt x="1860658" y="68"/>
                  </a:lnTo>
                  <a:lnTo>
                    <a:pt x="1866262" y="64"/>
                  </a:lnTo>
                  <a:lnTo>
                    <a:pt x="1871867" y="61"/>
                  </a:lnTo>
                  <a:lnTo>
                    <a:pt x="1877471" y="58"/>
                  </a:lnTo>
                  <a:lnTo>
                    <a:pt x="1883076" y="63"/>
                  </a:lnTo>
                  <a:lnTo>
                    <a:pt x="1877471" y="66"/>
                  </a:lnTo>
                  <a:lnTo>
                    <a:pt x="1871867" y="71"/>
                  </a:lnTo>
                  <a:lnTo>
                    <a:pt x="1866262" y="75"/>
                  </a:lnTo>
                  <a:lnTo>
                    <a:pt x="1860658" y="80"/>
                  </a:lnTo>
                  <a:lnTo>
                    <a:pt x="1855054" y="85"/>
                  </a:lnTo>
                  <a:lnTo>
                    <a:pt x="1849449" y="90"/>
                  </a:lnTo>
                  <a:lnTo>
                    <a:pt x="1843845" y="95"/>
                  </a:lnTo>
                  <a:lnTo>
                    <a:pt x="1838240" y="101"/>
                  </a:lnTo>
                  <a:lnTo>
                    <a:pt x="1832636" y="108"/>
                  </a:lnTo>
                  <a:lnTo>
                    <a:pt x="1827032" y="114"/>
                  </a:lnTo>
                  <a:lnTo>
                    <a:pt x="1821427" y="121"/>
                  </a:lnTo>
                  <a:lnTo>
                    <a:pt x="1815823" y="129"/>
                  </a:lnTo>
                  <a:lnTo>
                    <a:pt x="1810218" y="137"/>
                  </a:lnTo>
                  <a:lnTo>
                    <a:pt x="1804614" y="146"/>
                  </a:lnTo>
                  <a:lnTo>
                    <a:pt x="1799010" y="155"/>
                  </a:lnTo>
                  <a:lnTo>
                    <a:pt x="1793405" y="165"/>
                  </a:lnTo>
                  <a:lnTo>
                    <a:pt x="1787801" y="175"/>
                  </a:lnTo>
                  <a:lnTo>
                    <a:pt x="1782196" y="187"/>
                  </a:lnTo>
                  <a:lnTo>
                    <a:pt x="1776592" y="199"/>
                  </a:lnTo>
                  <a:lnTo>
                    <a:pt x="1770988" y="211"/>
                  </a:lnTo>
                  <a:lnTo>
                    <a:pt x="1765383" y="225"/>
                  </a:lnTo>
                  <a:lnTo>
                    <a:pt x="1759779" y="239"/>
                  </a:lnTo>
                  <a:lnTo>
                    <a:pt x="1754175" y="255"/>
                  </a:lnTo>
                  <a:lnTo>
                    <a:pt x="1748570" y="271"/>
                  </a:lnTo>
                  <a:lnTo>
                    <a:pt x="1742966" y="288"/>
                  </a:lnTo>
                  <a:lnTo>
                    <a:pt x="1737361" y="307"/>
                  </a:lnTo>
                  <a:lnTo>
                    <a:pt x="1731757" y="326"/>
                  </a:lnTo>
                  <a:lnTo>
                    <a:pt x="1726153" y="347"/>
                  </a:lnTo>
                  <a:lnTo>
                    <a:pt x="1720548" y="369"/>
                  </a:lnTo>
                  <a:lnTo>
                    <a:pt x="1714944" y="392"/>
                  </a:lnTo>
                  <a:lnTo>
                    <a:pt x="1709339" y="416"/>
                  </a:lnTo>
                  <a:lnTo>
                    <a:pt x="1703735" y="441"/>
                  </a:lnTo>
                  <a:lnTo>
                    <a:pt x="1698131" y="468"/>
                  </a:lnTo>
                  <a:lnTo>
                    <a:pt x="1692526" y="496"/>
                  </a:lnTo>
                  <a:lnTo>
                    <a:pt x="1686922" y="524"/>
                  </a:lnTo>
                  <a:lnTo>
                    <a:pt x="1681317" y="555"/>
                  </a:lnTo>
                  <a:lnTo>
                    <a:pt x="1675713" y="586"/>
                  </a:lnTo>
                  <a:lnTo>
                    <a:pt x="1670109" y="618"/>
                  </a:lnTo>
                  <a:lnTo>
                    <a:pt x="1664504" y="651"/>
                  </a:lnTo>
                  <a:lnTo>
                    <a:pt x="1658900" y="686"/>
                  </a:lnTo>
                  <a:lnTo>
                    <a:pt x="1653295" y="721"/>
                  </a:lnTo>
                  <a:lnTo>
                    <a:pt x="1647691" y="757"/>
                  </a:lnTo>
                  <a:lnTo>
                    <a:pt x="1642087" y="794"/>
                  </a:lnTo>
                  <a:lnTo>
                    <a:pt x="1636482" y="832"/>
                  </a:lnTo>
                  <a:lnTo>
                    <a:pt x="1630878" y="871"/>
                  </a:lnTo>
                  <a:lnTo>
                    <a:pt x="1625273" y="910"/>
                  </a:lnTo>
                  <a:lnTo>
                    <a:pt x="1619669" y="950"/>
                  </a:lnTo>
                  <a:lnTo>
                    <a:pt x="1614065" y="990"/>
                  </a:lnTo>
                  <a:lnTo>
                    <a:pt x="1608460" y="1031"/>
                  </a:lnTo>
                  <a:lnTo>
                    <a:pt x="1602856" y="1073"/>
                  </a:lnTo>
                  <a:lnTo>
                    <a:pt x="1597252" y="1115"/>
                  </a:lnTo>
                  <a:lnTo>
                    <a:pt x="1591647" y="1158"/>
                  </a:lnTo>
                  <a:lnTo>
                    <a:pt x="1586043" y="1201"/>
                  </a:lnTo>
                  <a:lnTo>
                    <a:pt x="1580438" y="1245"/>
                  </a:lnTo>
                  <a:lnTo>
                    <a:pt x="1574834" y="1289"/>
                  </a:lnTo>
                  <a:lnTo>
                    <a:pt x="1569230" y="1334"/>
                  </a:lnTo>
                  <a:lnTo>
                    <a:pt x="1563625" y="1379"/>
                  </a:lnTo>
                  <a:lnTo>
                    <a:pt x="1558021" y="1425"/>
                  </a:lnTo>
                  <a:lnTo>
                    <a:pt x="1552416" y="1471"/>
                  </a:lnTo>
                  <a:lnTo>
                    <a:pt x="1546812" y="1519"/>
                  </a:lnTo>
                  <a:lnTo>
                    <a:pt x="1541208" y="1566"/>
                  </a:lnTo>
                  <a:lnTo>
                    <a:pt x="1535603" y="1615"/>
                  </a:lnTo>
                  <a:lnTo>
                    <a:pt x="1529999" y="1664"/>
                  </a:lnTo>
                  <a:lnTo>
                    <a:pt x="1524394" y="1714"/>
                  </a:lnTo>
                  <a:lnTo>
                    <a:pt x="1518790" y="1764"/>
                  </a:lnTo>
                  <a:lnTo>
                    <a:pt x="1513186" y="1816"/>
                  </a:lnTo>
                  <a:lnTo>
                    <a:pt x="1507581" y="1868"/>
                  </a:lnTo>
                  <a:lnTo>
                    <a:pt x="1501977" y="1921"/>
                  </a:lnTo>
                  <a:lnTo>
                    <a:pt x="1496372" y="1975"/>
                  </a:lnTo>
                  <a:lnTo>
                    <a:pt x="1490768" y="2030"/>
                  </a:lnTo>
                  <a:lnTo>
                    <a:pt x="1485164" y="2087"/>
                  </a:lnTo>
                  <a:lnTo>
                    <a:pt x="1479559" y="2144"/>
                  </a:lnTo>
                  <a:lnTo>
                    <a:pt x="1473955" y="2202"/>
                  </a:lnTo>
                  <a:lnTo>
                    <a:pt x="1468350" y="2262"/>
                  </a:lnTo>
                  <a:lnTo>
                    <a:pt x="1462746" y="2323"/>
                  </a:lnTo>
                  <a:lnTo>
                    <a:pt x="1457142" y="2385"/>
                  </a:lnTo>
                  <a:lnTo>
                    <a:pt x="1451537" y="2449"/>
                  </a:lnTo>
                  <a:lnTo>
                    <a:pt x="1445933" y="2514"/>
                  </a:lnTo>
                  <a:lnTo>
                    <a:pt x="1440329" y="2581"/>
                  </a:lnTo>
                  <a:lnTo>
                    <a:pt x="1434724" y="2650"/>
                  </a:lnTo>
                  <a:lnTo>
                    <a:pt x="1429120" y="2720"/>
                  </a:lnTo>
                  <a:lnTo>
                    <a:pt x="1423515" y="2792"/>
                  </a:lnTo>
                  <a:lnTo>
                    <a:pt x="1417911" y="2865"/>
                  </a:lnTo>
                  <a:lnTo>
                    <a:pt x="1412307" y="2941"/>
                  </a:lnTo>
                  <a:lnTo>
                    <a:pt x="1406702" y="3019"/>
                  </a:lnTo>
                  <a:lnTo>
                    <a:pt x="1401098" y="3098"/>
                  </a:lnTo>
                  <a:lnTo>
                    <a:pt x="1395493" y="3180"/>
                  </a:lnTo>
                  <a:lnTo>
                    <a:pt x="1389889" y="3264"/>
                  </a:lnTo>
                  <a:lnTo>
                    <a:pt x="1384285" y="3351"/>
                  </a:lnTo>
                  <a:lnTo>
                    <a:pt x="1378680" y="3440"/>
                  </a:lnTo>
                  <a:lnTo>
                    <a:pt x="1373076" y="3531"/>
                  </a:lnTo>
                  <a:lnTo>
                    <a:pt x="1367471" y="3625"/>
                  </a:lnTo>
                  <a:lnTo>
                    <a:pt x="1361867" y="3722"/>
                  </a:lnTo>
                  <a:lnTo>
                    <a:pt x="1356263" y="3822"/>
                  </a:lnTo>
                  <a:lnTo>
                    <a:pt x="1350658" y="3925"/>
                  </a:lnTo>
                  <a:lnTo>
                    <a:pt x="1345054" y="4031"/>
                  </a:lnTo>
                  <a:lnTo>
                    <a:pt x="1339449" y="4140"/>
                  </a:lnTo>
                  <a:lnTo>
                    <a:pt x="1333845" y="4253"/>
                  </a:lnTo>
                  <a:lnTo>
                    <a:pt x="1328241" y="4369"/>
                  </a:lnTo>
                  <a:lnTo>
                    <a:pt x="1322636" y="4488"/>
                  </a:lnTo>
                  <a:lnTo>
                    <a:pt x="1317032" y="4612"/>
                  </a:lnTo>
                  <a:lnTo>
                    <a:pt x="1311427" y="4739"/>
                  </a:lnTo>
                  <a:lnTo>
                    <a:pt x="1305823" y="4870"/>
                  </a:lnTo>
                  <a:lnTo>
                    <a:pt x="1300219" y="5006"/>
                  </a:lnTo>
                  <a:lnTo>
                    <a:pt x="1294614" y="5146"/>
                  </a:lnTo>
                  <a:lnTo>
                    <a:pt x="1289010" y="5291"/>
                  </a:lnTo>
                  <a:lnTo>
                    <a:pt x="1283406" y="5440"/>
                  </a:lnTo>
                  <a:lnTo>
                    <a:pt x="1277801" y="5595"/>
                  </a:lnTo>
                  <a:lnTo>
                    <a:pt x="1272197" y="5755"/>
                  </a:lnTo>
                  <a:lnTo>
                    <a:pt x="1266592" y="5920"/>
                  </a:lnTo>
                  <a:lnTo>
                    <a:pt x="1260988" y="6090"/>
                  </a:lnTo>
                  <a:lnTo>
                    <a:pt x="1255384" y="6267"/>
                  </a:lnTo>
                  <a:lnTo>
                    <a:pt x="1249779" y="6450"/>
                  </a:lnTo>
                  <a:lnTo>
                    <a:pt x="1244175" y="6639"/>
                  </a:lnTo>
                  <a:lnTo>
                    <a:pt x="1238570" y="6834"/>
                  </a:lnTo>
                  <a:lnTo>
                    <a:pt x="1232966" y="7037"/>
                  </a:lnTo>
                  <a:lnTo>
                    <a:pt x="1227362" y="7247"/>
                  </a:lnTo>
                  <a:lnTo>
                    <a:pt x="1221757" y="7464"/>
                  </a:lnTo>
                  <a:lnTo>
                    <a:pt x="1216153" y="7689"/>
                  </a:lnTo>
                  <a:lnTo>
                    <a:pt x="1210548" y="7922"/>
                  </a:lnTo>
                  <a:lnTo>
                    <a:pt x="1204944" y="8163"/>
                  </a:lnTo>
                  <a:lnTo>
                    <a:pt x="1199340" y="8413"/>
                  </a:lnTo>
                  <a:lnTo>
                    <a:pt x="1193735" y="8672"/>
                  </a:lnTo>
                  <a:lnTo>
                    <a:pt x="1188131" y="8941"/>
                  </a:lnTo>
                  <a:lnTo>
                    <a:pt x="1182526" y="9219"/>
                  </a:lnTo>
                  <a:lnTo>
                    <a:pt x="1176922" y="9507"/>
                  </a:lnTo>
                  <a:lnTo>
                    <a:pt x="1171318" y="9806"/>
                  </a:lnTo>
                  <a:lnTo>
                    <a:pt x="1165713" y="10115"/>
                  </a:lnTo>
                  <a:lnTo>
                    <a:pt x="1160109" y="10436"/>
                  </a:lnTo>
                  <a:lnTo>
                    <a:pt x="1154504" y="10767"/>
                  </a:lnTo>
                  <a:lnTo>
                    <a:pt x="1148900" y="11111"/>
                  </a:lnTo>
                  <a:lnTo>
                    <a:pt x="1143296" y="11466"/>
                  </a:lnTo>
                  <a:lnTo>
                    <a:pt x="1137691" y="11834"/>
                  </a:lnTo>
                  <a:lnTo>
                    <a:pt x="1132087" y="12215"/>
                  </a:lnTo>
                  <a:lnTo>
                    <a:pt x="1126482" y="12609"/>
                  </a:lnTo>
                  <a:lnTo>
                    <a:pt x="1120878" y="13016"/>
                  </a:lnTo>
                  <a:lnTo>
                    <a:pt x="1115274" y="13438"/>
                  </a:lnTo>
                  <a:lnTo>
                    <a:pt x="1109669" y="13873"/>
                  </a:lnTo>
                  <a:lnTo>
                    <a:pt x="1104065" y="14323"/>
                  </a:lnTo>
                  <a:lnTo>
                    <a:pt x="1098461" y="14788"/>
                  </a:lnTo>
                  <a:lnTo>
                    <a:pt x="1092856" y="15268"/>
                  </a:lnTo>
                  <a:lnTo>
                    <a:pt x="1087252" y="15763"/>
                  </a:lnTo>
                  <a:lnTo>
                    <a:pt x="1081647" y="16274"/>
                  </a:lnTo>
                  <a:lnTo>
                    <a:pt x="1076043" y="16802"/>
                  </a:lnTo>
                  <a:lnTo>
                    <a:pt x="1070439" y="17345"/>
                  </a:lnTo>
                  <a:lnTo>
                    <a:pt x="1064834" y="17905"/>
                  </a:lnTo>
                  <a:lnTo>
                    <a:pt x="1059230" y="18482"/>
                  </a:lnTo>
                  <a:lnTo>
                    <a:pt x="1053625" y="19076"/>
                  </a:lnTo>
                  <a:lnTo>
                    <a:pt x="1048021" y="19686"/>
                  </a:lnTo>
                  <a:lnTo>
                    <a:pt x="1042417" y="20314"/>
                  </a:lnTo>
                  <a:lnTo>
                    <a:pt x="1036812" y="20960"/>
                  </a:lnTo>
                  <a:lnTo>
                    <a:pt x="1031208" y="21623"/>
                  </a:lnTo>
                  <a:lnTo>
                    <a:pt x="1025603" y="22303"/>
                  </a:lnTo>
                  <a:lnTo>
                    <a:pt x="1019999" y="23001"/>
                  </a:lnTo>
                  <a:lnTo>
                    <a:pt x="1014395" y="23717"/>
                  </a:lnTo>
                  <a:lnTo>
                    <a:pt x="1008790" y="24450"/>
                  </a:lnTo>
                  <a:lnTo>
                    <a:pt x="1003186" y="25200"/>
                  </a:lnTo>
                  <a:lnTo>
                    <a:pt x="997581" y="25968"/>
                  </a:lnTo>
                  <a:lnTo>
                    <a:pt x="991977" y="26753"/>
                  </a:lnTo>
                  <a:lnTo>
                    <a:pt x="986373" y="27555"/>
                  </a:lnTo>
                  <a:lnTo>
                    <a:pt x="980768" y="28374"/>
                  </a:lnTo>
                  <a:lnTo>
                    <a:pt x="975164" y="29210"/>
                  </a:lnTo>
                  <a:lnTo>
                    <a:pt x="969559" y="30061"/>
                  </a:lnTo>
                  <a:lnTo>
                    <a:pt x="963955" y="30929"/>
                  </a:lnTo>
                  <a:lnTo>
                    <a:pt x="958351" y="31813"/>
                  </a:lnTo>
                  <a:lnTo>
                    <a:pt x="952746" y="32712"/>
                  </a:lnTo>
                  <a:lnTo>
                    <a:pt x="947142" y="33626"/>
                  </a:lnTo>
                  <a:lnTo>
                    <a:pt x="941538" y="34554"/>
                  </a:lnTo>
                  <a:lnTo>
                    <a:pt x="935933" y="35497"/>
                  </a:lnTo>
                  <a:lnTo>
                    <a:pt x="930329" y="36453"/>
                  </a:lnTo>
                  <a:lnTo>
                    <a:pt x="924724" y="37423"/>
                  </a:lnTo>
                  <a:lnTo>
                    <a:pt x="919120" y="38406"/>
                  </a:lnTo>
                  <a:lnTo>
                    <a:pt x="913516" y="39401"/>
                  </a:lnTo>
                  <a:lnTo>
                    <a:pt x="907911" y="40408"/>
                  </a:lnTo>
                  <a:lnTo>
                    <a:pt x="902307" y="41426"/>
                  </a:lnTo>
                  <a:lnTo>
                    <a:pt x="896702" y="42456"/>
                  </a:lnTo>
                  <a:lnTo>
                    <a:pt x="891098" y="43496"/>
                  </a:lnTo>
                  <a:lnTo>
                    <a:pt x="885494" y="44546"/>
                  </a:lnTo>
                  <a:lnTo>
                    <a:pt x="879889" y="45606"/>
                  </a:lnTo>
                  <a:lnTo>
                    <a:pt x="874285" y="46676"/>
                  </a:lnTo>
                  <a:lnTo>
                    <a:pt x="868680" y="47754"/>
                  </a:lnTo>
                  <a:lnTo>
                    <a:pt x="863076" y="48841"/>
                  </a:lnTo>
                  <a:lnTo>
                    <a:pt x="857472" y="49937"/>
                  </a:lnTo>
                  <a:lnTo>
                    <a:pt x="851867" y="51040"/>
                  </a:lnTo>
                  <a:lnTo>
                    <a:pt x="846263" y="52152"/>
                  </a:lnTo>
                  <a:lnTo>
                    <a:pt x="840658" y="53270"/>
                  </a:lnTo>
                  <a:lnTo>
                    <a:pt x="835054" y="54396"/>
                  </a:lnTo>
                  <a:lnTo>
                    <a:pt x="829450" y="55529"/>
                  </a:lnTo>
                  <a:lnTo>
                    <a:pt x="823845" y="56670"/>
                  </a:lnTo>
                  <a:lnTo>
                    <a:pt x="818241" y="57816"/>
                  </a:lnTo>
                  <a:lnTo>
                    <a:pt x="812636" y="58970"/>
                  </a:lnTo>
                  <a:lnTo>
                    <a:pt x="807032" y="60130"/>
                  </a:lnTo>
                  <a:lnTo>
                    <a:pt x="801428" y="61297"/>
                  </a:lnTo>
                  <a:lnTo>
                    <a:pt x="795823" y="62471"/>
                  </a:lnTo>
                  <a:lnTo>
                    <a:pt x="790219" y="63651"/>
                  </a:lnTo>
                  <a:lnTo>
                    <a:pt x="784615" y="64838"/>
                  </a:lnTo>
                  <a:lnTo>
                    <a:pt x="779010" y="66033"/>
                  </a:lnTo>
                  <a:lnTo>
                    <a:pt x="773406" y="67234"/>
                  </a:lnTo>
                  <a:lnTo>
                    <a:pt x="767801" y="68442"/>
                  </a:lnTo>
                  <a:lnTo>
                    <a:pt x="762197" y="69658"/>
                  </a:lnTo>
                  <a:lnTo>
                    <a:pt x="756593" y="70881"/>
                  </a:lnTo>
                  <a:lnTo>
                    <a:pt x="750988" y="72112"/>
                  </a:lnTo>
                  <a:lnTo>
                    <a:pt x="745384" y="73351"/>
                  </a:lnTo>
                  <a:lnTo>
                    <a:pt x="739779" y="74598"/>
                  </a:lnTo>
                  <a:lnTo>
                    <a:pt x="734175" y="75854"/>
                  </a:lnTo>
                  <a:lnTo>
                    <a:pt x="728571" y="77120"/>
                  </a:lnTo>
                  <a:lnTo>
                    <a:pt x="722966" y="78394"/>
                  </a:lnTo>
                  <a:lnTo>
                    <a:pt x="717362" y="79678"/>
                  </a:lnTo>
                  <a:lnTo>
                    <a:pt x="711757" y="80972"/>
                  </a:lnTo>
                  <a:lnTo>
                    <a:pt x="706153" y="82276"/>
                  </a:lnTo>
                  <a:lnTo>
                    <a:pt x="700549" y="83591"/>
                  </a:lnTo>
                  <a:lnTo>
                    <a:pt x="694944" y="84918"/>
                  </a:lnTo>
                  <a:lnTo>
                    <a:pt x="689340" y="86256"/>
                  </a:lnTo>
                  <a:lnTo>
                    <a:pt x="683735" y="87606"/>
                  </a:lnTo>
                  <a:lnTo>
                    <a:pt x="678131" y="88968"/>
                  </a:lnTo>
                  <a:lnTo>
                    <a:pt x="672527" y="90343"/>
                  </a:lnTo>
                  <a:lnTo>
                    <a:pt x="666922" y="91732"/>
                  </a:lnTo>
                  <a:lnTo>
                    <a:pt x="661318" y="93134"/>
                  </a:lnTo>
                  <a:lnTo>
                    <a:pt x="655713" y="94551"/>
                  </a:lnTo>
                  <a:lnTo>
                    <a:pt x="650109" y="95982"/>
                  </a:lnTo>
                  <a:lnTo>
                    <a:pt x="644505" y="97428"/>
                  </a:lnTo>
                  <a:lnTo>
                    <a:pt x="638900" y="98891"/>
                  </a:lnTo>
                  <a:lnTo>
                    <a:pt x="633296" y="100369"/>
                  </a:lnTo>
                  <a:lnTo>
                    <a:pt x="627692" y="101864"/>
                  </a:lnTo>
                  <a:lnTo>
                    <a:pt x="622087" y="103376"/>
                  </a:lnTo>
                  <a:lnTo>
                    <a:pt x="616483" y="104906"/>
                  </a:lnTo>
                  <a:lnTo>
                    <a:pt x="610878" y="106454"/>
                  </a:lnTo>
                  <a:lnTo>
                    <a:pt x="605274" y="108021"/>
                  </a:lnTo>
                  <a:lnTo>
                    <a:pt x="599670" y="109607"/>
                  </a:lnTo>
                  <a:lnTo>
                    <a:pt x="594065" y="111212"/>
                  </a:lnTo>
                  <a:lnTo>
                    <a:pt x="588461" y="112839"/>
                  </a:lnTo>
                  <a:lnTo>
                    <a:pt x="582856" y="114485"/>
                  </a:lnTo>
                  <a:lnTo>
                    <a:pt x="577252" y="116154"/>
                  </a:lnTo>
                  <a:lnTo>
                    <a:pt x="571648" y="117844"/>
                  </a:lnTo>
                  <a:lnTo>
                    <a:pt x="566043" y="119557"/>
                  </a:lnTo>
                  <a:lnTo>
                    <a:pt x="560439" y="121294"/>
                  </a:lnTo>
                  <a:lnTo>
                    <a:pt x="554834" y="123054"/>
                  </a:lnTo>
                  <a:lnTo>
                    <a:pt x="549230" y="124838"/>
                  </a:lnTo>
                  <a:lnTo>
                    <a:pt x="543626" y="126648"/>
                  </a:lnTo>
                  <a:lnTo>
                    <a:pt x="538021" y="128483"/>
                  </a:lnTo>
                  <a:lnTo>
                    <a:pt x="532417" y="130345"/>
                  </a:lnTo>
                  <a:lnTo>
                    <a:pt x="526812" y="132234"/>
                  </a:lnTo>
                  <a:lnTo>
                    <a:pt x="521208" y="134151"/>
                  </a:lnTo>
                  <a:lnTo>
                    <a:pt x="515604" y="136096"/>
                  </a:lnTo>
                  <a:lnTo>
                    <a:pt x="509999" y="138071"/>
                  </a:lnTo>
                  <a:lnTo>
                    <a:pt x="504395" y="140075"/>
                  </a:lnTo>
                  <a:lnTo>
                    <a:pt x="498790" y="142110"/>
                  </a:lnTo>
                  <a:lnTo>
                    <a:pt x="493186" y="144177"/>
                  </a:lnTo>
                  <a:lnTo>
                    <a:pt x="487582" y="146277"/>
                  </a:lnTo>
                  <a:lnTo>
                    <a:pt x="481977" y="148409"/>
                  </a:lnTo>
                  <a:lnTo>
                    <a:pt x="476373" y="150576"/>
                  </a:lnTo>
                  <a:lnTo>
                    <a:pt x="470769" y="152778"/>
                  </a:lnTo>
                  <a:lnTo>
                    <a:pt x="465164" y="155016"/>
                  </a:lnTo>
                  <a:lnTo>
                    <a:pt x="459560" y="157291"/>
                  </a:lnTo>
                  <a:lnTo>
                    <a:pt x="453955" y="159604"/>
                  </a:lnTo>
                  <a:lnTo>
                    <a:pt x="448351" y="161956"/>
                  </a:lnTo>
                  <a:lnTo>
                    <a:pt x="442747" y="164348"/>
                  </a:lnTo>
                  <a:lnTo>
                    <a:pt x="437142" y="166782"/>
                  </a:lnTo>
                  <a:lnTo>
                    <a:pt x="431538" y="169257"/>
                  </a:lnTo>
                  <a:lnTo>
                    <a:pt x="425933" y="171777"/>
                  </a:lnTo>
                  <a:lnTo>
                    <a:pt x="420329" y="174341"/>
                  </a:lnTo>
                  <a:lnTo>
                    <a:pt x="414725" y="176951"/>
                  </a:lnTo>
                  <a:lnTo>
                    <a:pt x="409120" y="179608"/>
                  </a:lnTo>
                  <a:lnTo>
                    <a:pt x="403516" y="182314"/>
                  </a:lnTo>
                  <a:lnTo>
                    <a:pt x="397911" y="185070"/>
                  </a:lnTo>
                  <a:lnTo>
                    <a:pt x="392307" y="187878"/>
                  </a:lnTo>
                  <a:lnTo>
                    <a:pt x="386703" y="190738"/>
                  </a:lnTo>
                  <a:lnTo>
                    <a:pt x="381098" y="193652"/>
                  </a:lnTo>
                  <a:lnTo>
                    <a:pt x="375494" y="196623"/>
                  </a:lnTo>
                  <a:lnTo>
                    <a:pt x="369889" y="199651"/>
                  </a:lnTo>
                  <a:lnTo>
                    <a:pt x="364285" y="202738"/>
                  </a:lnTo>
                  <a:lnTo>
                    <a:pt x="358681" y="205885"/>
                  </a:lnTo>
                  <a:lnTo>
                    <a:pt x="353076" y="209095"/>
                  </a:lnTo>
                  <a:lnTo>
                    <a:pt x="347472" y="212369"/>
                  </a:lnTo>
                  <a:lnTo>
                    <a:pt x="341867" y="215709"/>
                  </a:lnTo>
                  <a:lnTo>
                    <a:pt x="336263" y="219116"/>
                  </a:lnTo>
                  <a:lnTo>
                    <a:pt x="330659" y="222593"/>
                  </a:lnTo>
                  <a:lnTo>
                    <a:pt x="325054" y="226141"/>
                  </a:lnTo>
                  <a:lnTo>
                    <a:pt x="319450" y="229762"/>
                  </a:lnTo>
                  <a:lnTo>
                    <a:pt x="313846" y="233457"/>
                  </a:lnTo>
                  <a:lnTo>
                    <a:pt x="308241" y="237230"/>
                  </a:lnTo>
                  <a:lnTo>
                    <a:pt x="302637" y="241081"/>
                  </a:lnTo>
                  <a:lnTo>
                    <a:pt x="297032" y="245013"/>
                  </a:lnTo>
                  <a:lnTo>
                    <a:pt x="291428" y="249027"/>
                  </a:lnTo>
                  <a:lnTo>
                    <a:pt x="285824" y="253125"/>
                  </a:lnTo>
                  <a:lnTo>
                    <a:pt x="280219" y="257309"/>
                  </a:lnTo>
                  <a:lnTo>
                    <a:pt x="274615" y="261581"/>
                  </a:lnTo>
                  <a:lnTo>
                    <a:pt x="269010" y="265943"/>
                  </a:lnTo>
                  <a:lnTo>
                    <a:pt x="263406" y="270396"/>
                  </a:lnTo>
                  <a:lnTo>
                    <a:pt x="257802" y="274942"/>
                  </a:lnTo>
                  <a:lnTo>
                    <a:pt x="252197" y="279582"/>
                  </a:lnTo>
                  <a:lnTo>
                    <a:pt x="246593" y="284319"/>
                  </a:lnTo>
                  <a:lnTo>
                    <a:pt x="240988" y="289152"/>
                  </a:lnTo>
                  <a:lnTo>
                    <a:pt x="235384" y="294085"/>
                  </a:lnTo>
                  <a:lnTo>
                    <a:pt x="229780" y="299117"/>
                  </a:lnTo>
                  <a:lnTo>
                    <a:pt x="224175" y="304251"/>
                  </a:lnTo>
                  <a:lnTo>
                    <a:pt x="218571" y="309486"/>
                  </a:lnTo>
                  <a:lnTo>
                    <a:pt x="212966" y="314823"/>
                  </a:lnTo>
                  <a:lnTo>
                    <a:pt x="207362" y="320264"/>
                  </a:lnTo>
                  <a:lnTo>
                    <a:pt x="201758" y="325808"/>
                  </a:lnTo>
                  <a:lnTo>
                    <a:pt x="196153" y="331455"/>
                  </a:lnTo>
                  <a:lnTo>
                    <a:pt x="190549" y="337205"/>
                  </a:lnTo>
                  <a:lnTo>
                    <a:pt x="184944" y="343059"/>
                  </a:lnTo>
                  <a:lnTo>
                    <a:pt x="179340" y="349015"/>
                  </a:lnTo>
                  <a:lnTo>
                    <a:pt x="173736" y="355073"/>
                  </a:lnTo>
                  <a:lnTo>
                    <a:pt x="168131" y="361230"/>
                  </a:lnTo>
                  <a:lnTo>
                    <a:pt x="162527" y="367487"/>
                  </a:lnTo>
                  <a:lnTo>
                    <a:pt x="156923" y="373840"/>
                  </a:lnTo>
                  <a:lnTo>
                    <a:pt x="151318" y="380288"/>
                  </a:lnTo>
                  <a:lnTo>
                    <a:pt x="145714" y="386828"/>
                  </a:lnTo>
                  <a:lnTo>
                    <a:pt x="140109" y="393458"/>
                  </a:lnTo>
                  <a:lnTo>
                    <a:pt x="134505" y="400174"/>
                  </a:lnTo>
                  <a:lnTo>
                    <a:pt x="128901" y="406973"/>
                  </a:lnTo>
                  <a:lnTo>
                    <a:pt x="123296" y="413850"/>
                  </a:lnTo>
                  <a:lnTo>
                    <a:pt x="117692" y="420801"/>
                  </a:lnTo>
                  <a:lnTo>
                    <a:pt x="112087" y="427823"/>
                  </a:lnTo>
                  <a:lnTo>
                    <a:pt x="106483" y="434909"/>
                  </a:lnTo>
                  <a:lnTo>
                    <a:pt x="100879" y="442054"/>
                  </a:lnTo>
                  <a:lnTo>
                    <a:pt x="95274" y="449252"/>
                  </a:lnTo>
                  <a:lnTo>
                    <a:pt x="89670" y="456498"/>
                  </a:lnTo>
                  <a:lnTo>
                    <a:pt x="84065" y="463785"/>
                  </a:lnTo>
                  <a:lnTo>
                    <a:pt x="78461" y="471107"/>
                  </a:lnTo>
                  <a:lnTo>
                    <a:pt x="72857" y="478455"/>
                  </a:lnTo>
                  <a:lnTo>
                    <a:pt x="67252" y="485824"/>
                  </a:lnTo>
                  <a:lnTo>
                    <a:pt x="61648" y="493205"/>
                  </a:lnTo>
                  <a:lnTo>
                    <a:pt x="56043" y="500591"/>
                  </a:lnTo>
                  <a:lnTo>
                    <a:pt x="50439" y="507975"/>
                  </a:lnTo>
                  <a:lnTo>
                    <a:pt x="44835" y="515347"/>
                  </a:lnTo>
                  <a:lnTo>
                    <a:pt x="39230" y="522701"/>
                  </a:lnTo>
                  <a:lnTo>
                    <a:pt x="33626" y="530028"/>
                  </a:lnTo>
                  <a:lnTo>
                    <a:pt x="28021" y="537319"/>
                  </a:lnTo>
                  <a:lnTo>
                    <a:pt x="22417" y="544568"/>
                  </a:lnTo>
                  <a:lnTo>
                    <a:pt x="16813" y="551765"/>
                  </a:lnTo>
                  <a:lnTo>
                    <a:pt x="11208" y="558903"/>
                  </a:lnTo>
                  <a:lnTo>
                    <a:pt x="5604" y="565974"/>
                  </a:lnTo>
                  <a:lnTo>
                    <a:pt x="0" y="572970"/>
                  </a:lnTo>
                  <a:close/>
                </a:path>
              </a:pathLst>
            </a:custGeom>
            <a:solidFill>
              <a:srgbClr val="00C4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2691486" y="3019746"/>
              <a:ext cx="1883076" cy="383556"/>
            </a:xfrm>
            <a:custGeom>
              <a:avLst/>
              <a:pathLst>
                <a:path w="1883076" h="383556">
                  <a:moveTo>
                    <a:pt x="0" y="383556"/>
                  </a:moveTo>
                  <a:lnTo>
                    <a:pt x="5604" y="373071"/>
                  </a:lnTo>
                  <a:lnTo>
                    <a:pt x="11208" y="362598"/>
                  </a:lnTo>
                  <a:lnTo>
                    <a:pt x="16813" y="352152"/>
                  </a:lnTo>
                  <a:lnTo>
                    <a:pt x="22417" y="341747"/>
                  </a:lnTo>
                  <a:lnTo>
                    <a:pt x="28021" y="331395"/>
                  </a:lnTo>
                  <a:lnTo>
                    <a:pt x="33626" y="321111"/>
                  </a:lnTo>
                  <a:lnTo>
                    <a:pt x="39230" y="310908"/>
                  </a:lnTo>
                  <a:lnTo>
                    <a:pt x="44835" y="300798"/>
                  </a:lnTo>
                  <a:lnTo>
                    <a:pt x="50439" y="290794"/>
                  </a:lnTo>
                  <a:lnTo>
                    <a:pt x="56043" y="280908"/>
                  </a:lnTo>
                  <a:lnTo>
                    <a:pt x="61648" y="271152"/>
                  </a:lnTo>
                  <a:lnTo>
                    <a:pt x="67252" y="261535"/>
                  </a:lnTo>
                  <a:lnTo>
                    <a:pt x="72857" y="252068"/>
                  </a:lnTo>
                  <a:lnTo>
                    <a:pt x="78461" y="242761"/>
                  </a:lnTo>
                  <a:lnTo>
                    <a:pt x="84065" y="233622"/>
                  </a:lnTo>
                  <a:lnTo>
                    <a:pt x="89670" y="224660"/>
                  </a:lnTo>
                  <a:lnTo>
                    <a:pt x="95274" y="215882"/>
                  </a:lnTo>
                  <a:lnTo>
                    <a:pt x="100879" y="207295"/>
                  </a:lnTo>
                  <a:lnTo>
                    <a:pt x="106483" y="198904"/>
                  </a:lnTo>
                  <a:lnTo>
                    <a:pt x="112087" y="190715"/>
                  </a:lnTo>
                  <a:lnTo>
                    <a:pt x="117692" y="182733"/>
                  </a:lnTo>
                  <a:lnTo>
                    <a:pt x="123296" y="174961"/>
                  </a:lnTo>
                  <a:lnTo>
                    <a:pt x="128901" y="167401"/>
                  </a:lnTo>
                  <a:lnTo>
                    <a:pt x="134505" y="160057"/>
                  </a:lnTo>
                  <a:lnTo>
                    <a:pt x="140109" y="152931"/>
                  </a:lnTo>
                  <a:lnTo>
                    <a:pt x="145714" y="146022"/>
                  </a:lnTo>
                  <a:lnTo>
                    <a:pt x="151318" y="139332"/>
                  </a:lnTo>
                  <a:lnTo>
                    <a:pt x="156923" y="132860"/>
                  </a:lnTo>
                  <a:lnTo>
                    <a:pt x="162527" y="126606"/>
                  </a:lnTo>
                  <a:lnTo>
                    <a:pt x="168131" y="120568"/>
                  </a:lnTo>
                  <a:lnTo>
                    <a:pt x="173736" y="114745"/>
                  </a:lnTo>
                  <a:lnTo>
                    <a:pt x="179340" y="109134"/>
                  </a:lnTo>
                  <a:lnTo>
                    <a:pt x="184944" y="103732"/>
                  </a:lnTo>
                  <a:lnTo>
                    <a:pt x="190549" y="98537"/>
                  </a:lnTo>
                  <a:lnTo>
                    <a:pt x="196153" y="93546"/>
                  </a:lnTo>
                  <a:lnTo>
                    <a:pt x="201758" y="88754"/>
                  </a:lnTo>
                  <a:lnTo>
                    <a:pt x="207362" y="84157"/>
                  </a:lnTo>
                  <a:lnTo>
                    <a:pt x="212966" y="79752"/>
                  </a:lnTo>
                  <a:lnTo>
                    <a:pt x="218571" y="75534"/>
                  </a:lnTo>
                  <a:lnTo>
                    <a:pt x="224175" y="71497"/>
                  </a:lnTo>
                  <a:lnTo>
                    <a:pt x="229780" y="67639"/>
                  </a:lnTo>
                  <a:lnTo>
                    <a:pt x="235384" y="63952"/>
                  </a:lnTo>
                  <a:lnTo>
                    <a:pt x="240988" y="60434"/>
                  </a:lnTo>
                  <a:lnTo>
                    <a:pt x="246593" y="57077"/>
                  </a:lnTo>
                  <a:lnTo>
                    <a:pt x="252197" y="53878"/>
                  </a:lnTo>
                  <a:lnTo>
                    <a:pt x="257802" y="50831"/>
                  </a:lnTo>
                  <a:lnTo>
                    <a:pt x="263406" y="47931"/>
                  </a:lnTo>
                  <a:lnTo>
                    <a:pt x="269010" y="45173"/>
                  </a:lnTo>
                  <a:lnTo>
                    <a:pt x="274615" y="42552"/>
                  </a:lnTo>
                  <a:lnTo>
                    <a:pt x="280219" y="40062"/>
                  </a:lnTo>
                  <a:lnTo>
                    <a:pt x="285824" y="37699"/>
                  </a:lnTo>
                  <a:lnTo>
                    <a:pt x="291428" y="35457"/>
                  </a:lnTo>
                  <a:lnTo>
                    <a:pt x="297032" y="33332"/>
                  </a:lnTo>
                  <a:lnTo>
                    <a:pt x="302637" y="31318"/>
                  </a:lnTo>
                  <a:lnTo>
                    <a:pt x="308241" y="29412"/>
                  </a:lnTo>
                  <a:lnTo>
                    <a:pt x="313846" y="27609"/>
                  </a:lnTo>
                  <a:lnTo>
                    <a:pt x="319450" y="25903"/>
                  </a:lnTo>
                  <a:lnTo>
                    <a:pt x="325054" y="24291"/>
                  </a:lnTo>
                  <a:lnTo>
                    <a:pt x="330659" y="22769"/>
                  </a:lnTo>
                  <a:lnTo>
                    <a:pt x="336263" y="21332"/>
                  </a:lnTo>
                  <a:lnTo>
                    <a:pt x="341867" y="19976"/>
                  </a:lnTo>
                  <a:lnTo>
                    <a:pt x="347472" y="18698"/>
                  </a:lnTo>
                  <a:lnTo>
                    <a:pt x="353076" y="17493"/>
                  </a:lnTo>
                  <a:lnTo>
                    <a:pt x="358681" y="16358"/>
                  </a:lnTo>
                  <a:lnTo>
                    <a:pt x="364285" y="15290"/>
                  </a:lnTo>
                  <a:lnTo>
                    <a:pt x="369889" y="14285"/>
                  </a:lnTo>
                  <a:lnTo>
                    <a:pt x="375494" y="13340"/>
                  </a:lnTo>
                  <a:lnTo>
                    <a:pt x="381098" y="12452"/>
                  </a:lnTo>
                  <a:lnTo>
                    <a:pt x="386703" y="11618"/>
                  </a:lnTo>
                  <a:lnTo>
                    <a:pt x="392307" y="10835"/>
                  </a:lnTo>
                  <a:lnTo>
                    <a:pt x="397911" y="10100"/>
                  </a:lnTo>
                  <a:lnTo>
                    <a:pt x="403516" y="9410"/>
                  </a:lnTo>
                  <a:lnTo>
                    <a:pt x="409120" y="8764"/>
                  </a:lnTo>
                  <a:lnTo>
                    <a:pt x="414725" y="8159"/>
                  </a:lnTo>
                  <a:lnTo>
                    <a:pt x="420329" y="7592"/>
                  </a:lnTo>
                  <a:lnTo>
                    <a:pt x="425933" y="7062"/>
                  </a:lnTo>
                  <a:lnTo>
                    <a:pt x="431538" y="6565"/>
                  </a:lnTo>
                  <a:lnTo>
                    <a:pt x="437142" y="6101"/>
                  </a:lnTo>
                  <a:lnTo>
                    <a:pt x="442747" y="5668"/>
                  </a:lnTo>
                  <a:lnTo>
                    <a:pt x="448351" y="5262"/>
                  </a:lnTo>
                  <a:lnTo>
                    <a:pt x="453955" y="4884"/>
                  </a:lnTo>
                  <a:lnTo>
                    <a:pt x="459560" y="4531"/>
                  </a:lnTo>
                  <a:lnTo>
                    <a:pt x="465164" y="4202"/>
                  </a:lnTo>
                  <a:lnTo>
                    <a:pt x="470769" y="3895"/>
                  </a:lnTo>
                  <a:lnTo>
                    <a:pt x="476373" y="3609"/>
                  </a:lnTo>
                  <a:lnTo>
                    <a:pt x="481977" y="3343"/>
                  </a:lnTo>
                  <a:lnTo>
                    <a:pt x="487582" y="3095"/>
                  </a:lnTo>
                  <a:lnTo>
                    <a:pt x="493186" y="2864"/>
                  </a:lnTo>
                  <a:lnTo>
                    <a:pt x="498790" y="2650"/>
                  </a:lnTo>
                  <a:lnTo>
                    <a:pt x="504395" y="2450"/>
                  </a:lnTo>
                  <a:lnTo>
                    <a:pt x="509999" y="2265"/>
                  </a:lnTo>
                  <a:lnTo>
                    <a:pt x="515604" y="2093"/>
                  </a:lnTo>
                  <a:lnTo>
                    <a:pt x="521208" y="1933"/>
                  </a:lnTo>
                  <a:lnTo>
                    <a:pt x="526812" y="1785"/>
                  </a:lnTo>
                  <a:lnTo>
                    <a:pt x="532417" y="1648"/>
                  </a:lnTo>
                  <a:lnTo>
                    <a:pt x="538021" y="1520"/>
                  </a:lnTo>
                  <a:lnTo>
                    <a:pt x="543626" y="1402"/>
                  </a:lnTo>
                  <a:lnTo>
                    <a:pt x="549230" y="1293"/>
                  </a:lnTo>
                  <a:lnTo>
                    <a:pt x="554834" y="1192"/>
                  </a:lnTo>
                  <a:lnTo>
                    <a:pt x="560439" y="1099"/>
                  </a:lnTo>
                  <a:lnTo>
                    <a:pt x="566043" y="1012"/>
                  </a:lnTo>
                  <a:lnTo>
                    <a:pt x="571648" y="932"/>
                  </a:lnTo>
                  <a:lnTo>
                    <a:pt x="577252" y="858"/>
                  </a:lnTo>
                  <a:lnTo>
                    <a:pt x="582856" y="790"/>
                  </a:lnTo>
                  <a:lnTo>
                    <a:pt x="588461" y="727"/>
                  </a:lnTo>
                  <a:lnTo>
                    <a:pt x="594065" y="669"/>
                  </a:lnTo>
                  <a:lnTo>
                    <a:pt x="599670" y="615"/>
                  </a:lnTo>
                  <a:lnTo>
                    <a:pt x="605274" y="566"/>
                  </a:lnTo>
                  <a:lnTo>
                    <a:pt x="610878" y="520"/>
                  </a:lnTo>
                  <a:lnTo>
                    <a:pt x="616483" y="478"/>
                  </a:lnTo>
                  <a:lnTo>
                    <a:pt x="622087" y="440"/>
                  </a:lnTo>
                  <a:lnTo>
                    <a:pt x="627692" y="404"/>
                  </a:lnTo>
                  <a:lnTo>
                    <a:pt x="633296" y="371"/>
                  </a:lnTo>
                  <a:lnTo>
                    <a:pt x="638900" y="341"/>
                  </a:lnTo>
                  <a:lnTo>
                    <a:pt x="644505" y="314"/>
                  </a:lnTo>
                  <a:lnTo>
                    <a:pt x="650109" y="288"/>
                  </a:lnTo>
                  <a:lnTo>
                    <a:pt x="655713" y="265"/>
                  </a:lnTo>
                  <a:lnTo>
                    <a:pt x="661318" y="243"/>
                  </a:lnTo>
                  <a:lnTo>
                    <a:pt x="666922" y="224"/>
                  </a:lnTo>
                  <a:lnTo>
                    <a:pt x="672527" y="206"/>
                  </a:lnTo>
                  <a:lnTo>
                    <a:pt x="678131" y="189"/>
                  </a:lnTo>
                  <a:lnTo>
                    <a:pt x="683735" y="174"/>
                  </a:lnTo>
                  <a:lnTo>
                    <a:pt x="689340" y="160"/>
                  </a:lnTo>
                  <a:lnTo>
                    <a:pt x="694944" y="147"/>
                  </a:lnTo>
                  <a:lnTo>
                    <a:pt x="700549" y="135"/>
                  </a:lnTo>
                  <a:lnTo>
                    <a:pt x="706153" y="125"/>
                  </a:lnTo>
                  <a:lnTo>
                    <a:pt x="711757" y="115"/>
                  </a:lnTo>
                  <a:lnTo>
                    <a:pt x="717362" y="106"/>
                  </a:lnTo>
                  <a:lnTo>
                    <a:pt x="722966" y="97"/>
                  </a:lnTo>
                  <a:lnTo>
                    <a:pt x="728571" y="90"/>
                  </a:lnTo>
                  <a:lnTo>
                    <a:pt x="734175" y="83"/>
                  </a:lnTo>
                  <a:lnTo>
                    <a:pt x="739779" y="77"/>
                  </a:lnTo>
                  <a:lnTo>
                    <a:pt x="745384" y="71"/>
                  </a:lnTo>
                  <a:lnTo>
                    <a:pt x="750988" y="65"/>
                  </a:lnTo>
                  <a:lnTo>
                    <a:pt x="756593" y="60"/>
                  </a:lnTo>
                  <a:lnTo>
                    <a:pt x="762197" y="56"/>
                  </a:lnTo>
                  <a:lnTo>
                    <a:pt x="767801" y="52"/>
                  </a:lnTo>
                  <a:lnTo>
                    <a:pt x="773406" y="48"/>
                  </a:lnTo>
                  <a:lnTo>
                    <a:pt x="779010" y="44"/>
                  </a:lnTo>
                  <a:lnTo>
                    <a:pt x="784615" y="41"/>
                  </a:lnTo>
                  <a:lnTo>
                    <a:pt x="790219" y="38"/>
                  </a:lnTo>
                  <a:lnTo>
                    <a:pt x="795823" y="36"/>
                  </a:lnTo>
                  <a:lnTo>
                    <a:pt x="801428" y="33"/>
                  </a:lnTo>
                  <a:lnTo>
                    <a:pt x="807032" y="31"/>
                  </a:lnTo>
                  <a:lnTo>
                    <a:pt x="812636" y="29"/>
                  </a:lnTo>
                  <a:lnTo>
                    <a:pt x="818241" y="27"/>
                  </a:lnTo>
                  <a:lnTo>
                    <a:pt x="823845" y="25"/>
                  </a:lnTo>
                  <a:lnTo>
                    <a:pt x="829450" y="23"/>
                  </a:lnTo>
                  <a:lnTo>
                    <a:pt x="835054" y="22"/>
                  </a:lnTo>
                  <a:lnTo>
                    <a:pt x="840658" y="20"/>
                  </a:lnTo>
                  <a:lnTo>
                    <a:pt x="846263" y="19"/>
                  </a:lnTo>
                  <a:lnTo>
                    <a:pt x="851867" y="18"/>
                  </a:lnTo>
                  <a:lnTo>
                    <a:pt x="857472" y="17"/>
                  </a:lnTo>
                  <a:lnTo>
                    <a:pt x="863076" y="15"/>
                  </a:lnTo>
                  <a:lnTo>
                    <a:pt x="868680" y="14"/>
                  </a:lnTo>
                  <a:lnTo>
                    <a:pt x="874285" y="14"/>
                  </a:lnTo>
                  <a:lnTo>
                    <a:pt x="879889" y="13"/>
                  </a:lnTo>
                  <a:lnTo>
                    <a:pt x="885494" y="12"/>
                  </a:lnTo>
                  <a:lnTo>
                    <a:pt x="891098" y="11"/>
                  </a:lnTo>
                  <a:lnTo>
                    <a:pt x="896702" y="10"/>
                  </a:lnTo>
                  <a:lnTo>
                    <a:pt x="902307" y="10"/>
                  </a:lnTo>
                  <a:lnTo>
                    <a:pt x="907911" y="9"/>
                  </a:lnTo>
                  <a:lnTo>
                    <a:pt x="913516" y="8"/>
                  </a:lnTo>
                  <a:lnTo>
                    <a:pt x="919120" y="8"/>
                  </a:lnTo>
                  <a:lnTo>
                    <a:pt x="924724" y="7"/>
                  </a:lnTo>
                  <a:lnTo>
                    <a:pt x="930329" y="7"/>
                  </a:lnTo>
                  <a:lnTo>
                    <a:pt x="935933" y="6"/>
                  </a:lnTo>
                  <a:lnTo>
                    <a:pt x="941538" y="6"/>
                  </a:lnTo>
                  <a:lnTo>
                    <a:pt x="947142" y="5"/>
                  </a:lnTo>
                  <a:lnTo>
                    <a:pt x="952746" y="5"/>
                  </a:lnTo>
                  <a:lnTo>
                    <a:pt x="958351" y="5"/>
                  </a:lnTo>
                  <a:lnTo>
                    <a:pt x="963955" y="4"/>
                  </a:lnTo>
                  <a:lnTo>
                    <a:pt x="969559" y="4"/>
                  </a:lnTo>
                  <a:lnTo>
                    <a:pt x="975164" y="4"/>
                  </a:lnTo>
                  <a:lnTo>
                    <a:pt x="980768" y="3"/>
                  </a:lnTo>
                  <a:lnTo>
                    <a:pt x="986373" y="3"/>
                  </a:lnTo>
                  <a:lnTo>
                    <a:pt x="991977" y="3"/>
                  </a:lnTo>
                  <a:lnTo>
                    <a:pt x="997581" y="2"/>
                  </a:lnTo>
                  <a:lnTo>
                    <a:pt x="1003186" y="2"/>
                  </a:lnTo>
                  <a:lnTo>
                    <a:pt x="1008790" y="2"/>
                  </a:lnTo>
                  <a:lnTo>
                    <a:pt x="1014395" y="2"/>
                  </a:lnTo>
                  <a:lnTo>
                    <a:pt x="1019999" y="1"/>
                  </a:lnTo>
                  <a:lnTo>
                    <a:pt x="1025603" y="1"/>
                  </a:lnTo>
                  <a:lnTo>
                    <a:pt x="1031208" y="1"/>
                  </a:lnTo>
                  <a:lnTo>
                    <a:pt x="1036812" y="1"/>
                  </a:lnTo>
                  <a:lnTo>
                    <a:pt x="1042417" y="1"/>
                  </a:lnTo>
                  <a:lnTo>
                    <a:pt x="1048021" y="1"/>
                  </a:lnTo>
                  <a:lnTo>
                    <a:pt x="1053625" y="0"/>
                  </a:lnTo>
                  <a:lnTo>
                    <a:pt x="1059230" y="0"/>
                  </a:lnTo>
                  <a:lnTo>
                    <a:pt x="1064834" y="0"/>
                  </a:lnTo>
                  <a:lnTo>
                    <a:pt x="1070439" y="0"/>
                  </a:lnTo>
                  <a:lnTo>
                    <a:pt x="1076043" y="0"/>
                  </a:lnTo>
                  <a:lnTo>
                    <a:pt x="1081647" y="0"/>
                  </a:lnTo>
                  <a:lnTo>
                    <a:pt x="1087252" y="0"/>
                  </a:lnTo>
                  <a:lnTo>
                    <a:pt x="1092856" y="0"/>
                  </a:lnTo>
                  <a:lnTo>
                    <a:pt x="1098461" y="0"/>
                  </a:lnTo>
                  <a:lnTo>
                    <a:pt x="1104065" y="0"/>
                  </a:lnTo>
                  <a:lnTo>
                    <a:pt x="1109669" y="0"/>
                  </a:lnTo>
                  <a:lnTo>
                    <a:pt x="1115274" y="0"/>
                  </a:lnTo>
                  <a:lnTo>
                    <a:pt x="1120878" y="0"/>
                  </a:lnTo>
                  <a:lnTo>
                    <a:pt x="1126482" y="0"/>
                  </a:lnTo>
                  <a:lnTo>
                    <a:pt x="1132087" y="0"/>
                  </a:lnTo>
                  <a:lnTo>
                    <a:pt x="1137691" y="0"/>
                  </a:lnTo>
                  <a:lnTo>
                    <a:pt x="1143296" y="0"/>
                  </a:lnTo>
                  <a:lnTo>
                    <a:pt x="1148900" y="0"/>
                  </a:lnTo>
                  <a:lnTo>
                    <a:pt x="1154504" y="0"/>
                  </a:lnTo>
                  <a:lnTo>
                    <a:pt x="1160109" y="0"/>
                  </a:lnTo>
                  <a:lnTo>
                    <a:pt x="1165713" y="0"/>
                  </a:lnTo>
                  <a:lnTo>
                    <a:pt x="1171318" y="0"/>
                  </a:lnTo>
                  <a:lnTo>
                    <a:pt x="1176922" y="0"/>
                  </a:lnTo>
                  <a:lnTo>
                    <a:pt x="1182526" y="0"/>
                  </a:lnTo>
                  <a:lnTo>
                    <a:pt x="1188131" y="0"/>
                  </a:lnTo>
                  <a:lnTo>
                    <a:pt x="1193735" y="0"/>
                  </a:lnTo>
                  <a:lnTo>
                    <a:pt x="1199340" y="0"/>
                  </a:lnTo>
                  <a:lnTo>
                    <a:pt x="1204944" y="1"/>
                  </a:lnTo>
                  <a:lnTo>
                    <a:pt x="1210548" y="1"/>
                  </a:lnTo>
                  <a:lnTo>
                    <a:pt x="1216153" y="1"/>
                  </a:lnTo>
                  <a:lnTo>
                    <a:pt x="1221757" y="1"/>
                  </a:lnTo>
                  <a:lnTo>
                    <a:pt x="1227362" y="2"/>
                  </a:lnTo>
                  <a:lnTo>
                    <a:pt x="1232966" y="2"/>
                  </a:lnTo>
                  <a:lnTo>
                    <a:pt x="1238570" y="2"/>
                  </a:lnTo>
                  <a:lnTo>
                    <a:pt x="1244175" y="2"/>
                  </a:lnTo>
                  <a:lnTo>
                    <a:pt x="1249779" y="3"/>
                  </a:lnTo>
                  <a:lnTo>
                    <a:pt x="1255384" y="3"/>
                  </a:lnTo>
                  <a:lnTo>
                    <a:pt x="1260988" y="3"/>
                  </a:lnTo>
                  <a:lnTo>
                    <a:pt x="1266592" y="4"/>
                  </a:lnTo>
                  <a:lnTo>
                    <a:pt x="1272197" y="4"/>
                  </a:lnTo>
                  <a:lnTo>
                    <a:pt x="1277801" y="5"/>
                  </a:lnTo>
                  <a:lnTo>
                    <a:pt x="1283406" y="5"/>
                  </a:lnTo>
                  <a:lnTo>
                    <a:pt x="1289010" y="6"/>
                  </a:lnTo>
                  <a:lnTo>
                    <a:pt x="1294614" y="6"/>
                  </a:lnTo>
                  <a:lnTo>
                    <a:pt x="1300219" y="7"/>
                  </a:lnTo>
                  <a:lnTo>
                    <a:pt x="1305823" y="7"/>
                  </a:lnTo>
                  <a:lnTo>
                    <a:pt x="1311427" y="8"/>
                  </a:lnTo>
                  <a:lnTo>
                    <a:pt x="1317032" y="9"/>
                  </a:lnTo>
                  <a:lnTo>
                    <a:pt x="1322636" y="9"/>
                  </a:lnTo>
                  <a:lnTo>
                    <a:pt x="1328241" y="10"/>
                  </a:lnTo>
                  <a:lnTo>
                    <a:pt x="1333845" y="11"/>
                  </a:lnTo>
                  <a:lnTo>
                    <a:pt x="1339449" y="12"/>
                  </a:lnTo>
                  <a:lnTo>
                    <a:pt x="1345054" y="12"/>
                  </a:lnTo>
                  <a:lnTo>
                    <a:pt x="1350658" y="13"/>
                  </a:lnTo>
                  <a:lnTo>
                    <a:pt x="1356263" y="14"/>
                  </a:lnTo>
                  <a:lnTo>
                    <a:pt x="1361867" y="15"/>
                  </a:lnTo>
                  <a:lnTo>
                    <a:pt x="1367471" y="16"/>
                  </a:lnTo>
                  <a:lnTo>
                    <a:pt x="1373076" y="18"/>
                  </a:lnTo>
                  <a:lnTo>
                    <a:pt x="1378680" y="19"/>
                  </a:lnTo>
                  <a:lnTo>
                    <a:pt x="1384285" y="20"/>
                  </a:lnTo>
                  <a:lnTo>
                    <a:pt x="1389889" y="21"/>
                  </a:lnTo>
                  <a:lnTo>
                    <a:pt x="1395493" y="23"/>
                  </a:lnTo>
                  <a:lnTo>
                    <a:pt x="1401098" y="24"/>
                  </a:lnTo>
                  <a:lnTo>
                    <a:pt x="1406702" y="26"/>
                  </a:lnTo>
                  <a:lnTo>
                    <a:pt x="1412307" y="28"/>
                  </a:lnTo>
                  <a:lnTo>
                    <a:pt x="1417911" y="29"/>
                  </a:lnTo>
                  <a:lnTo>
                    <a:pt x="1423515" y="31"/>
                  </a:lnTo>
                  <a:lnTo>
                    <a:pt x="1429120" y="33"/>
                  </a:lnTo>
                  <a:lnTo>
                    <a:pt x="1434724" y="35"/>
                  </a:lnTo>
                  <a:lnTo>
                    <a:pt x="1440329" y="37"/>
                  </a:lnTo>
                  <a:lnTo>
                    <a:pt x="1445933" y="39"/>
                  </a:lnTo>
                  <a:lnTo>
                    <a:pt x="1451537" y="42"/>
                  </a:lnTo>
                  <a:lnTo>
                    <a:pt x="1457142" y="44"/>
                  </a:lnTo>
                  <a:lnTo>
                    <a:pt x="1462746" y="47"/>
                  </a:lnTo>
                  <a:lnTo>
                    <a:pt x="1468350" y="50"/>
                  </a:lnTo>
                  <a:lnTo>
                    <a:pt x="1473955" y="53"/>
                  </a:lnTo>
                  <a:lnTo>
                    <a:pt x="1479559" y="56"/>
                  </a:lnTo>
                  <a:lnTo>
                    <a:pt x="1485164" y="59"/>
                  </a:lnTo>
                  <a:lnTo>
                    <a:pt x="1490768" y="62"/>
                  </a:lnTo>
                  <a:lnTo>
                    <a:pt x="1496372" y="65"/>
                  </a:lnTo>
                  <a:lnTo>
                    <a:pt x="1501977" y="69"/>
                  </a:lnTo>
                  <a:lnTo>
                    <a:pt x="1507581" y="73"/>
                  </a:lnTo>
                  <a:lnTo>
                    <a:pt x="1513186" y="77"/>
                  </a:lnTo>
                  <a:lnTo>
                    <a:pt x="1518790" y="81"/>
                  </a:lnTo>
                  <a:lnTo>
                    <a:pt x="1524394" y="85"/>
                  </a:lnTo>
                  <a:lnTo>
                    <a:pt x="1529999" y="89"/>
                  </a:lnTo>
                  <a:lnTo>
                    <a:pt x="1535603" y="93"/>
                  </a:lnTo>
                  <a:lnTo>
                    <a:pt x="1541208" y="98"/>
                  </a:lnTo>
                  <a:lnTo>
                    <a:pt x="1546812" y="102"/>
                  </a:lnTo>
                  <a:lnTo>
                    <a:pt x="1552416" y="107"/>
                  </a:lnTo>
                  <a:lnTo>
                    <a:pt x="1558021" y="112"/>
                  </a:lnTo>
                  <a:lnTo>
                    <a:pt x="1563625" y="117"/>
                  </a:lnTo>
                  <a:lnTo>
                    <a:pt x="1569230" y="122"/>
                  </a:lnTo>
                  <a:lnTo>
                    <a:pt x="1574834" y="127"/>
                  </a:lnTo>
                  <a:lnTo>
                    <a:pt x="1580438" y="132"/>
                  </a:lnTo>
                  <a:lnTo>
                    <a:pt x="1586043" y="137"/>
                  </a:lnTo>
                  <a:lnTo>
                    <a:pt x="1591647" y="141"/>
                  </a:lnTo>
                  <a:lnTo>
                    <a:pt x="1597252" y="146"/>
                  </a:lnTo>
                  <a:lnTo>
                    <a:pt x="1602856" y="151"/>
                  </a:lnTo>
                  <a:lnTo>
                    <a:pt x="1608460" y="155"/>
                  </a:lnTo>
                  <a:lnTo>
                    <a:pt x="1614065" y="160"/>
                  </a:lnTo>
                  <a:lnTo>
                    <a:pt x="1619669" y="164"/>
                  </a:lnTo>
                  <a:lnTo>
                    <a:pt x="1625273" y="168"/>
                  </a:lnTo>
                  <a:lnTo>
                    <a:pt x="1630878" y="171"/>
                  </a:lnTo>
                  <a:lnTo>
                    <a:pt x="1636482" y="174"/>
                  </a:lnTo>
                  <a:lnTo>
                    <a:pt x="1642087" y="177"/>
                  </a:lnTo>
                  <a:lnTo>
                    <a:pt x="1647691" y="180"/>
                  </a:lnTo>
                  <a:lnTo>
                    <a:pt x="1653295" y="182"/>
                  </a:lnTo>
                  <a:lnTo>
                    <a:pt x="1658900" y="183"/>
                  </a:lnTo>
                  <a:lnTo>
                    <a:pt x="1664504" y="184"/>
                  </a:lnTo>
                  <a:lnTo>
                    <a:pt x="1670109" y="185"/>
                  </a:lnTo>
                  <a:lnTo>
                    <a:pt x="1675713" y="185"/>
                  </a:lnTo>
                  <a:lnTo>
                    <a:pt x="1681317" y="185"/>
                  </a:lnTo>
                  <a:lnTo>
                    <a:pt x="1686922" y="184"/>
                  </a:lnTo>
                  <a:lnTo>
                    <a:pt x="1692526" y="183"/>
                  </a:lnTo>
                  <a:lnTo>
                    <a:pt x="1698131" y="181"/>
                  </a:lnTo>
                  <a:lnTo>
                    <a:pt x="1703735" y="179"/>
                  </a:lnTo>
                  <a:lnTo>
                    <a:pt x="1709339" y="177"/>
                  </a:lnTo>
                  <a:lnTo>
                    <a:pt x="1714944" y="174"/>
                  </a:lnTo>
                  <a:lnTo>
                    <a:pt x="1720548" y="171"/>
                  </a:lnTo>
                  <a:lnTo>
                    <a:pt x="1726153" y="168"/>
                  </a:lnTo>
                  <a:lnTo>
                    <a:pt x="1731757" y="164"/>
                  </a:lnTo>
                  <a:lnTo>
                    <a:pt x="1737361" y="160"/>
                  </a:lnTo>
                  <a:lnTo>
                    <a:pt x="1742966" y="156"/>
                  </a:lnTo>
                  <a:lnTo>
                    <a:pt x="1748570" y="152"/>
                  </a:lnTo>
                  <a:lnTo>
                    <a:pt x="1754175" y="147"/>
                  </a:lnTo>
                  <a:lnTo>
                    <a:pt x="1759779" y="143"/>
                  </a:lnTo>
                  <a:lnTo>
                    <a:pt x="1765383" y="138"/>
                  </a:lnTo>
                  <a:lnTo>
                    <a:pt x="1770988" y="134"/>
                  </a:lnTo>
                  <a:lnTo>
                    <a:pt x="1776592" y="129"/>
                  </a:lnTo>
                  <a:lnTo>
                    <a:pt x="1782196" y="125"/>
                  </a:lnTo>
                  <a:lnTo>
                    <a:pt x="1787801" y="120"/>
                  </a:lnTo>
                  <a:lnTo>
                    <a:pt x="1793405" y="115"/>
                  </a:lnTo>
                  <a:lnTo>
                    <a:pt x="1799010" y="111"/>
                  </a:lnTo>
                  <a:lnTo>
                    <a:pt x="1804614" y="107"/>
                  </a:lnTo>
                  <a:lnTo>
                    <a:pt x="1810218" y="102"/>
                  </a:lnTo>
                  <a:lnTo>
                    <a:pt x="1815823" y="98"/>
                  </a:lnTo>
                  <a:lnTo>
                    <a:pt x="1821427" y="94"/>
                  </a:lnTo>
                  <a:lnTo>
                    <a:pt x="1827032" y="90"/>
                  </a:lnTo>
                  <a:lnTo>
                    <a:pt x="1832636" y="86"/>
                  </a:lnTo>
                  <a:lnTo>
                    <a:pt x="1838240" y="82"/>
                  </a:lnTo>
                  <a:lnTo>
                    <a:pt x="1843845" y="78"/>
                  </a:lnTo>
                  <a:lnTo>
                    <a:pt x="1849449" y="74"/>
                  </a:lnTo>
                  <a:lnTo>
                    <a:pt x="1855054" y="71"/>
                  </a:lnTo>
                  <a:lnTo>
                    <a:pt x="1860658" y="68"/>
                  </a:lnTo>
                  <a:lnTo>
                    <a:pt x="1866262" y="64"/>
                  </a:lnTo>
                  <a:lnTo>
                    <a:pt x="1871867" y="61"/>
                  </a:lnTo>
                  <a:lnTo>
                    <a:pt x="1877471" y="58"/>
                  </a:lnTo>
                  <a:lnTo>
                    <a:pt x="1883076" y="55"/>
                  </a:lnTo>
                  <a:lnTo>
                    <a:pt x="1883076" y="55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4" name="pg44"/>
            <p:cNvSpPr/>
            <p:nvPr/>
          </p:nvSpPr>
          <p:spPr>
            <a:xfrm>
              <a:off x="2691486" y="3019809"/>
              <a:ext cx="1883076" cy="573595"/>
            </a:xfrm>
            <a:custGeom>
              <a:avLst/>
              <a:pathLst>
                <a:path w="1883076" h="573595">
                  <a:moveTo>
                    <a:pt x="0" y="572907"/>
                  </a:moveTo>
                  <a:lnTo>
                    <a:pt x="5604" y="565911"/>
                  </a:lnTo>
                  <a:lnTo>
                    <a:pt x="11208" y="558840"/>
                  </a:lnTo>
                  <a:lnTo>
                    <a:pt x="16813" y="551702"/>
                  </a:lnTo>
                  <a:lnTo>
                    <a:pt x="22417" y="544505"/>
                  </a:lnTo>
                  <a:lnTo>
                    <a:pt x="28021" y="537256"/>
                  </a:lnTo>
                  <a:lnTo>
                    <a:pt x="33626" y="529965"/>
                  </a:lnTo>
                  <a:lnTo>
                    <a:pt x="39230" y="522638"/>
                  </a:lnTo>
                  <a:lnTo>
                    <a:pt x="44835" y="515284"/>
                  </a:lnTo>
                  <a:lnTo>
                    <a:pt x="50439" y="507912"/>
                  </a:lnTo>
                  <a:lnTo>
                    <a:pt x="56043" y="500528"/>
                  </a:lnTo>
                  <a:lnTo>
                    <a:pt x="61648" y="493142"/>
                  </a:lnTo>
                  <a:lnTo>
                    <a:pt x="67252" y="485761"/>
                  </a:lnTo>
                  <a:lnTo>
                    <a:pt x="72857" y="478392"/>
                  </a:lnTo>
                  <a:lnTo>
                    <a:pt x="78461" y="471044"/>
                  </a:lnTo>
                  <a:lnTo>
                    <a:pt x="84065" y="463722"/>
                  </a:lnTo>
                  <a:lnTo>
                    <a:pt x="89670" y="456435"/>
                  </a:lnTo>
                  <a:lnTo>
                    <a:pt x="95274" y="449189"/>
                  </a:lnTo>
                  <a:lnTo>
                    <a:pt x="100879" y="441991"/>
                  </a:lnTo>
                  <a:lnTo>
                    <a:pt x="106483" y="434846"/>
                  </a:lnTo>
                  <a:lnTo>
                    <a:pt x="112087" y="427760"/>
                  </a:lnTo>
                  <a:lnTo>
                    <a:pt x="117692" y="420738"/>
                  </a:lnTo>
                  <a:lnTo>
                    <a:pt x="123296" y="413787"/>
                  </a:lnTo>
                  <a:lnTo>
                    <a:pt x="128901" y="406910"/>
                  </a:lnTo>
                  <a:lnTo>
                    <a:pt x="134505" y="400111"/>
                  </a:lnTo>
                  <a:lnTo>
                    <a:pt x="140109" y="393395"/>
                  </a:lnTo>
                  <a:lnTo>
                    <a:pt x="145714" y="386765"/>
                  </a:lnTo>
                  <a:lnTo>
                    <a:pt x="151318" y="380225"/>
                  </a:lnTo>
                  <a:lnTo>
                    <a:pt x="156923" y="373777"/>
                  </a:lnTo>
                  <a:lnTo>
                    <a:pt x="162527" y="367424"/>
                  </a:lnTo>
                  <a:lnTo>
                    <a:pt x="168131" y="361167"/>
                  </a:lnTo>
                  <a:lnTo>
                    <a:pt x="173736" y="355009"/>
                  </a:lnTo>
                  <a:lnTo>
                    <a:pt x="179340" y="348952"/>
                  </a:lnTo>
                  <a:lnTo>
                    <a:pt x="184944" y="342996"/>
                  </a:lnTo>
                  <a:lnTo>
                    <a:pt x="190549" y="337142"/>
                  </a:lnTo>
                  <a:lnTo>
                    <a:pt x="196153" y="331392"/>
                  </a:lnTo>
                  <a:lnTo>
                    <a:pt x="201758" y="325744"/>
                  </a:lnTo>
                  <a:lnTo>
                    <a:pt x="207362" y="320201"/>
                  </a:lnTo>
                  <a:lnTo>
                    <a:pt x="212966" y="314760"/>
                  </a:lnTo>
                  <a:lnTo>
                    <a:pt x="218571" y="309423"/>
                  </a:lnTo>
                  <a:lnTo>
                    <a:pt x="224175" y="304188"/>
                  </a:lnTo>
                  <a:lnTo>
                    <a:pt x="229780" y="299054"/>
                  </a:lnTo>
                  <a:lnTo>
                    <a:pt x="235384" y="294022"/>
                  </a:lnTo>
                  <a:lnTo>
                    <a:pt x="240988" y="289089"/>
                  </a:lnTo>
                  <a:lnTo>
                    <a:pt x="246593" y="284256"/>
                  </a:lnTo>
                  <a:lnTo>
                    <a:pt x="252197" y="279519"/>
                  </a:lnTo>
                  <a:lnTo>
                    <a:pt x="257802" y="274879"/>
                  </a:lnTo>
                  <a:lnTo>
                    <a:pt x="263406" y="270333"/>
                  </a:lnTo>
                  <a:lnTo>
                    <a:pt x="269010" y="265880"/>
                  </a:lnTo>
                  <a:lnTo>
                    <a:pt x="274615" y="261518"/>
                  </a:lnTo>
                  <a:lnTo>
                    <a:pt x="280219" y="257246"/>
                  </a:lnTo>
                  <a:lnTo>
                    <a:pt x="285824" y="253062"/>
                  </a:lnTo>
                  <a:lnTo>
                    <a:pt x="291428" y="248964"/>
                  </a:lnTo>
                  <a:lnTo>
                    <a:pt x="297032" y="244950"/>
                  </a:lnTo>
                  <a:lnTo>
                    <a:pt x="302637" y="241018"/>
                  </a:lnTo>
                  <a:lnTo>
                    <a:pt x="308241" y="237167"/>
                  </a:lnTo>
                  <a:lnTo>
                    <a:pt x="313846" y="233394"/>
                  </a:lnTo>
                  <a:lnTo>
                    <a:pt x="319450" y="229699"/>
                  </a:lnTo>
                  <a:lnTo>
                    <a:pt x="325054" y="226078"/>
                  </a:lnTo>
                  <a:lnTo>
                    <a:pt x="330659" y="222530"/>
                  </a:lnTo>
                  <a:lnTo>
                    <a:pt x="336263" y="219053"/>
                  </a:lnTo>
                  <a:lnTo>
                    <a:pt x="341867" y="215646"/>
                  </a:lnTo>
                  <a:lnTo>
                    <a:pt x="347472" y="212306"/>
                  </a:lnTo>
                  <a:lnTo>
                    <a:pt x="353076" y="209032"/>
                  </a:lnTo>
                  <a:lnTo>
                    <a:pt x="358681" y="205822"/>
                  </a:lnTo>
                  <a:lnTo>
                    <a:pt x="364285" y="202675"/>
                  </a:lnTo>
                  <a:lnTo>
                    <a:pt x="369889" y="199588"/>
                  </a:lnTo>
                  <a:lnTo>
                    <a:pt x="375494" y="196560"/>
                  </a:lnTo>
                  <a:lnTo>
                    <a:pt x="381098" y="193589"/>
                  </a:lnTo>
                  <a:lnTo>
                    <a:pt x="386703" y="190675"/>
                  </a:lnTo>
                  <a:lnTo>
                    <a:pt x="392307" y="187815"/>
                  </a:lnTo>
                  <a:lnTo>
                    <a:pt x="397911" y="185007"/>
                  </a:lnTo>
                  <a:lnTo>
                    <a:pt x="403516" y="182251"/>
                  </a:lnTo>
                  <a:lnTo>
                    <a:pt x="409120" y="179545"/>
                  </a:lnTo>
                  <a:lnTo>
                    <a:pt x="414725" y="176888"/>
                  </a:lnTo>
                  <a:lnTo>
                    <a:pt x="420329" y="174278"/>
                  </a:lnTo>
                  <a:lnTo>
                    <a:pt x="425933" y="171714"/>
                  </a:lnTo>
                  <a:lnTo>
                    <a:pt x="431538" y="169194"/>
                  </a:lnTo>
                  <a:lnTo>
                    <a:pt x="437142" y="166719"/>
                  </a:lnTo>
                  <a:lnTo>
                    <a:pt x="442747" y="164285"/>
                  </a:lnTo>
                  <a:lnTo>
                    <a:pt x="448351" y="161893"/>
                  </a:lnTo>
                  <a:lnTo>
                    <a:pt x="453955" y="159541"/>
                  </a:lnTo>
                  <a:lnTo>
                    <a:pt x="459560" y="157228"/>
                  </a:lnTo>
                  <a:lnTo>
                    <a:pt x="465164" y="154953"/>
                  </a:lnTo>
                  <a:lnTo>
                    <a:pt x="470769" y="152715"/>
                  </a:lnTo>
                  <a:lnTo>
                    <a:pt x="476373" y="150513"/>
                  </a:lnTo>
                  <a:lnTo>
                    <a:pt x="481977" y="148346"/>
                  </a:lnTo>
                  <a:lnTo>
                    <a:pt x="487582" y="146214"/>
                  </a:lnTo>
                  <a:lnTo>
                    <a:pt x="493186" y="144114"/>
                  </a:lnTo>
                  <a:lnTo>
                    <a:pt x="498790" y="142047"/>
                  </a:lnTo>
                  <a:lnTo>
                    <a:pt x="504395" y="140012"/>
                  </a:lnTo>
                  <a:lnTo>
                    <a:pt x="509999" y="138008"/>
                  </a:lnTo>
                  <a:lnTo>
                    <a:pt x="515604" y="136033"/>
                  </a:lnTo>
                  <a:lnTo>
                    <a:pt x="521208" y="134088"/>
                  </a:lnTo>
                  <a:lnTo>
                    <a:pt x="526812" y="132171"/>
                  </a:lnTo>
                  <a:lnTo>
                    <a:pt x="532417" y="130282"/>
                  </a:lnTo>
                  <a:lnTo>
                    <a:pt x="538021" y="128420"/>
                  </a:lnTo>
                  <a:lnTo>
                    <a:pt x="543626" y="126585"/>
                  </a:lnTo>
                  <a:lnTo>
                    <a:pt x="549230" y="124775"/>
                  </a:lnTo>
                  <a:lnTo>
                    <a:pt x="554834" y="122991"/>
                  </a:lnTo>
                  <a:lnTo>
                    <a:pt x="560439" y="121231"/>
                  </a:lnTo>
                  <a:lnTo>
                    <a:pt x="566043" y="119494"/>
                  </a:lnTo>
                  <a:lnTo>
                    <a:pt x="571648" y="117781"/>
                  </a:lnTo>
                  <a:lnTo>
                    <a:pt x="577252" y="116091"/>
                  </a:lnTo>
                  <a:lnTo>
                    <a:pt x="582856" y="114422"/>
                  </a:lnTo>
                  <a:lnTo>
                    <a:pt x="588461" y="112775"/>
                  </a:lnTo>
                  <a:lnTo>
                    <a:pt x="594065" y="111149"/>
                  </a:lnTo>
                  <a:lnTo>
                    <a:pt x="599670" y="109544"/>
                  </a:lnTo>
                  <a:lnTo>
                    <a:pt x="605274" y="107958"/>
                  </a:lnTo>
                  <a:lnTo>
                    <a:pt x="610878" y="106391"/>
                  </a:lnTo>
                  <a:lnTo>
                    <a:pt x="616483" y="104843"/>
                  </a:lnTo>
                  <a:lnTo>
                    <a:pt x="622087" y="103313"/>
                  </a:lnTo>
                  <a:lnTo>
                    <a:pt x="627692" y="101801"/>
                  </a:lnTo>
                  <a:lnTo>
                    <a:pt x="633296" y="100306"/>
                  </a:lnTo>
                  <a:lnTo>
                    <a:pt x="638900" y="98828"/>
                  </a:lnTo>
                  <a:lnTo>
                    <a:pt x="644505" y="97365"/>
                  </a:lnTo>
                  <a:lnTo>
                    <a:pt x="650109" y="95919"/>
                  </a:lnTo>
                  <a:lnTo>
                    <a:pt x="655713" y="94488"/>
                  </a:lnTo>
                  <a:lnTo>
                    <a:pt x="661318" y="93071"/>
                  </a:lnTo>
                  <a:lnTo>
                    <a:pt x="666922" y="91669"/>
                  </a:lnTo>
                  <a:lnTo>
                    <a:pt x="672527" y="90280"/>
                  </a:lnTo>
                  <a:lnTo>
                    <a:pt x="678131" y="88905"/>
                  </a:lnTo>
                  <a:lnTo>
                    <a:pt x="683735" y="87543"/>
                  </a:lnTo>
                  <a:lnTo>
                    <a:pt x="689340" y="86193"/>
                  </a:lnTo>
                  <a:lnTo>
                    <a:pt x="694944" y="84855"/>
                  </a:lnTo>
                  <a:lnTo>
                    <a:pt x="700549" y="83528"/>
                  </a:lnTo>
                  <a:lnTo>
                    <a:pt x="706153" y="82213"/>
                  </a:lnTo>
                  <a:lnTo>
                    <a:pt x="711757" y="80909"/>
                  </a:lnTo>
                  <a:lnTo>
                    <a:pt x="717362" y="79615"/>
                  </a:lnTo>
                  <a:lnTo>
                    <a:pt x="722966" y="78331"/>
                  </a:lnTo>
                  <a:lnTo>
                    <a:pt x="728571" y="77057"/>
                  </a:lnTo>
                  <a:lnTo>
                    <a:pt x="734175" y="75791"/>
                  </a:lnTo>
                  <a:lnTo>
                    <a:pt x="739779" y="74535"/>
                  </a:lnTo>
                  <a:lnTo>
                    <a:pt x="745384" y="73288"/>
                  </a:lnTo>
                  <a:lnTo>
                    <a:pt x="750988" y="72049"/>
                  </a:lnTo>
                  <a:lnTo>
                    <a:pt x="756593" y="70818"/>
                  </a:lnTo>
                  <a:lnTo>
                    <a:pt x="762197" y="69594"/>
                  </a:lnTo>
                  <a:lnTo>
                    <a:pt x="767801" y="68379"/>
                  </a:lnTo>
                  <a:lnTo>
                    <a:pt x="773406" y="67171"/>
                  </a:lnTo>
                  <a:lnTo>
                    <a:pt x="779010" y="65969"/>
                  </a:lnTo>
                  <a:lnTo>
                    <a:pt x="784615" y="64775"/>
                  </a:lnTo>
                  <a:lnTo>
                    <a:pt x="790219" y="63588"/>
                  </a:lnTo>
                  <a:lnTo>
                    <a:pt x="795823" y="62408"/>
                  </a:lnTo>
                  <a:lnTo>
                    <a:pt x="801428" y="61234"/>
                  </a:lnTo>
                  <a:lnTo>
                    <a:pt x="807032" y="60067"/>
                  </a:lnTo>
                  <a:lnTo>
                    <a:pt x="812636" y="58907"/>
                  </a:lnTo>
                  <a:lnTo>
                    <a:pt x="818241" y="57753"/>
                  </a:lnTo>
                  <a:lnTo>
                    <a:pt x="823845" y="56606"/>
                  </a:lnTo>
                  <a:lnTo>
                    <a:pt x="829450" y="55466"/>
                  </a:lnTo>
                  <a:lnTo>
                    <a:pt x="835054" y="54333"/>
                  </a:lnTo>
                  <a:lnTo>
                    <a:pt x="840658" y="53207"/>
                  </a:lnTo>
                  <a:lnTo>
                    <a:pt x="846263" y="52089"/>
                  </a:lnTo>
                  <a:lnTo>
                    <a:pt x="851867" y="50977"/>
                  </a:lnTo>
                  <a:lnTo>
                    <a:pt x="857472" y="49874"/>
                  </a:lnTo>
                  <a:lnTo>
                    <a:pt x="863076" y="48778"/>
                  </a:lnTo>
                  <a:lnTo>
                    <a:pt x="868680" y="47691"/>
                  </a:lnTo>
                  <a:lnTo>
                    <a:pt x="874285" y="46613"/>
                  </a:lnTo>
                  <a:lnTo>
                    <a:pt x="879889" y="45543"/>
                  </a:lnTo>
                  <a:lnTo>
                    <a:pt x="885494" y="44483"/>
                  </a:lnTo>
                  <a:lnTo>
                    <a:pt x="891098" y="43433"/>
                  </a:lnTo>
                  <a:lnTo>
                    <a:pt x="896702" y="42392"/>
                  </a:lnTo>
                  <a:lnTo>
                    <a:pt x="902307" y="41363"/>
                  </a:lnTo>
                  <a:lnTo>
                    <a:pt x="907911" y="40344"/>
                  </a:lnTo>
                  <a:lnTo>
                    <a:pt x="913516" y="39337"/>
                  </a:lnTo>
                  <a:lnTo>
                    <a:pt x="919120" y="38342"/>
                  </a:lnTo>
                  <a:lnTo>
                    <a:pt x="924724" y="37360"/>
                  </a:lnTo>
                  <a:lnTo>
                    <a:pt x="930329" y="36390"/>
                  </a:lnTo>
                  <a:lnTo>
                    <a:pt x="935933" y="35434"/>
                  </a:lnTo>
                  <a:lnTo>
                    <a:pt x="941538" y="34491"/>
                  </a:lnTo>
                  <a:lnTo>
                    <a:pt x="947142" y="33563"/>
                  </a:lnTo>
                  <a:lnTo>
                    <a:pt x="952746" y="32649"/>
                  </a:lnTo>
                  <a:lnTo>
                    <a:pt x="958351" y="31750"/>
                  </a:lnTo>
                  <a:lnTo>
                    <a:pt x="963955" y="30866"/>
                  </a:lnTo>
                  <a:lnTo>
                    <a:pt x="969559" y="29998"/>
                  </a:lnTo>
                  <a:lnTo>
                    <a:pt x="975164" y="29147"/>
                  </a:lnTo>
                  <a:lnTo>
                    <a:pt x="980768" y="28311"/>
                  </a:lnTo>
                  <a:lnTo>
                    <a:pt x="986373" y="27492"/>
                  </a:lnTo>
                  <a:lnTo>
                    <a:pt x="991977" y="26690"/>
                  </a:lnTo>
                  <a:lnTo>
                    <a:pt x="997581" y="25905"/>
                  </a:lnTo>
                  <a:lnTo>
                    <a:pt x="1003186" y="25137"/>
                  </a:lnTo>
                  <a:lnTo>
                    <a:pt x="1008790" y="24387"/>
                  </a:lnTo>
                  <a:lnTo>
                    <a:pt x="1014395" y="23654"/>
                  </a:lnTo>
                  <a:lnTo>
                    <a:pt x="1019999" y="22938"/>
                  </a:lnTo>
                  <a:lnTo>
                    <a:pt x="1025603" y="22240"/>
                  </a:lnTo>
                  <a:lnTo>
                    <a:pt x="1031208" y="21560"/>
                  </a:lnTo>
                  <a:lnTo>
                    <a:pt x="1036812" y="20897"/>
                  </a:lnTo>
                  <a:lnTo>
                    <a:pt x="1042417" y="20251"/>
                  </a:lnTo>
                  <a:lnTo>
                    <a:pt x="1048021" y="19623"/>
                  </a:lnTo>
                  <a:lnTo>
                    <a:pt x="1053625" y="19013"/>
                  </a:lnTo>
                  <a:lnTo>
                    <a:pt x="1059230" y="18419"/>
                  </a:lnTo>
                  <a:lnTo>
                    <a:pt x="1064834" y="17842"/>
                  </a:lnTo>
                  <a:lnTo>
                    <a:pt x="1070439" y="17282"/>
                  </a:lnTo>
                  <a:lnTo>
                    <a:pt x="1076043" y="16739"/>
                  </a:lnTo>
                  <a:lnTo>
                    <a:pt x="1081647" y="16211"/>
                  </a:lnTo>
                  <a:lnTo>
                    <a:pt x="1087252" y="15700"/>
                  </a:lnTo>
                  <a:lnTo>
                    <a:pt x="1092856" y="15205"/>
                  </a:lnTo>
                  <a:lnTo>
                    <a:pt x="1098461" y="14725"/>
                  </a:lnTo>
                  <a:lnTo>
                    <a:pt x="1104065" y="14260"/>
                  </a:lnTo>
                  <a:lnTo>
                    <a:pt x="1109669" y="13810"/>
                  </a:lnTo>
                  <a:lnTo>
                    <a:pt x="1115274" y="13375"/>
                  </a:lnTo>
                  <a:lnTo>
                    <a:pt x="1120878" y="12953"/>
                  </a:lnTo>
                  <a:lnTo>
                    <a:pt x="1126482" y="12546"/>
                  </a:lnTo>
                  <a:lnTo>
                    <a:pt x="1132087" y="12152"/>
                  </a:lnTo>
                  <a:lnTo>
                    <a:pt x="1137691" y="11771"/>
                  </a:lnTo>
                  <a:lnTo>
                    <a:pt x="1143296" y="11403"/>
                  </a:lnTo>
                  <a:lnTo>
                    <a:pt x="1148900" y="11048"/>
                  </a:lnTo>
                  <a:lnTo>
                    <a:pt x="1154504" y="10704"/>
                  </a:lnTo>
                  <a:lnTo>
                    <a:pt x="1160109" y="10373"/>
                  </a:lnTo>
                  <a:lnTo>
                    <a:pt x="1165713" y="10052"/>
                  </a:lnTo>
                  <a:lnTo>
                    <a:pt x="1171318" y="9743"/>
                  </a:lnTo>
                  <a:lnTo>
                    <a:pt x="1176922" y="9444"/>
                  </a:lnTo>
                  <a:lnTo>
                    <a:pt x="1182526" y="9156"/>
                  </a:lnTo>
                  <a:lnTo>
                    <a:pt x="1188131" y="8878"/>
                  </a:lnTo>
                  <a:lnTo>
                    <a:pt x="1193735" y="8609"/>
                  </a:lnTo>
                  <a:lnTo>
                    <a:pt x="1199340" y="8350"/>
                  </a:lnTo>
                  <a:lnTo>
                    <a:pt x="1204944" y="8100"/>
                  </a:lnTo>
                  <a:lnTo>
                    <a:pt x="1210548" y="7859"/>
                  </a:lnTo>
                  <a:lnTo>
                    <a:pt x="1216153" y="7626"/>
                  </a:lnTo>
                  <a:lnTo>
                    <a:pt x="1221757" y="7401"/>
                  </a:lnTo>
                  <a:lnTo>
                    <a:pt x="1227362" y="7184"/>
                  </a:lnTo>
                  <a:lnTo>
                    <a:pt x="1232966" y="6974"/>
                  </a:lnTo>
                  <a:lnTo>
                    <a:pt x="1238570" y="6771"/>
                  </a:lnTo>
                  <a:lnTo>
                    <a:pt x="1244175" y="6576"/>
                  </a:lnTo>
                  <a:lnTo>
                    <a:pt x="1249779" y="6387"/>
                  </a:lnTo>
                  <a:lnTo>
                    <a:pt x="1255384" y="6204"/>
                  </a:lnTo>
                  <a:lnTo>
                    <a:pt x="1260988" y="6027"/>
                  </a:lnTo>
                  <a:lnTo>
                    <a:pt x="1266592" y="5857"/>
                  </a:lnTo>
                  <a:lnTo>
                    <a:pt x="1272197" y="5692"/>
                  </a:lnTo>
                  <a:lnTo>
                    <a:pt x="1277801" y="5532"/>
                  </a:lnTo>
                  <a:lnTo>
                    <a:pt x="1283406" y="5377"/>
                  </a:lnTo>
                  <a:lnTo>
                    <a:pt x="1289010" y="5228"/>
                  </a:lnTo>
                  <a:lnTo>
                    <a:pt x="1294614" y="5083"/>
                  </a:lnTo>
                  <a:lnTo>
                    <a:pt x="1300219" y="4943"/>
                  </a:lnTo>
                  <a:lnTo>
                    <a:pt x="1305823" y="4807"/>
                  </a:lnTo>
                  <a:lnTo>
                    <a:pt x="1311427" y="4676"/>
                  </a:lnTo>
                  <a:lnTo>
                    <a:pt x="1317032" y="4549"/>
                  </a:lnTo>
                  <a:lnTo>
                    <a:pt x="1322636" y="4425"/>
                  </a:lnTo>
                  <a:lnTo>
                    <a:pt x="1328241" y="4306"/>
                  </a:lnTo>
                  <a:lnTo>
                    <a:pt x="1333845" y="4190"/>
                  </a:lnTo>
                  <a:lnTo>
                    <a:pt x="1339449" y="4077"/>
                  </a:lnTo>
                  <a:lnTo>
                    <a:pt x="1345054" y="3968"/>
                  </a:lnTo>
                  <a:lnTo>
                    <a:pt x="1350658" y="3862"/>
                  </a:lnTo>
                  <a:lnTo>
                    <a:pt x="1356263" y="3759"/>
                  </a:lnTo>
                  <a:lnTo>
                    <a:pt x="1361867" y="3659"/>
                  </a:lnTo>
                  <a:lnTo>
                    <a:pt x="1367471" y="3562"/>
                  </a:lnTo>
                  <a:lnTo>
                    <a:pt x="1373076" y="3468"/>
                  </a:lnTo>
                  <a:lnTo>
                    <a:pt x="1378680" y="3377"/>
                  </a:lnTo>
                  <a:lnTo>
                    <a:pt x="1384285" y="3288"/>
                  </a:lnTo>
                  <a:lnTo>
                    <a:pt x="1389889" y="3201"/>
                  </a:lnTo>
                  <a:lnTo>
                    <a:pt x="1395493" y="3117"/>
                  </a:lnTo>
                  <a:lnTo>
                    <a:pt x="1401098" y="3035"/>
                  </a:lnTo>
                  <a:lnTo>
                    <a:pt x="1406702" y="2956"/>
                  </a:lnTo>
                  <a:lnTo>
                    <a:pt x="1412307" y="2878"/>
                  </a:lnTo>
                  <a:lnTo>
                    <a:pt x="1417911" y="2802"/>
                  </a:lnTo>
                  <a:lnTo>
                    <a:pt x="1423515" y="2729"/>
                  </a:lnTo>
                  <a:lnTo>
                    <a:pt x="1429120" y="2657"/>
                  </a:lnTo>
                  <a:lnTo>
                    <a:pt x="1434724" y="2587"/>
                  </a:lnTo>
                  <a:lnTo>
                    <a:pt x="1440329" y="2518"/>
                  </a:lnTo>
                  <a:lnTo>
                    <a:pt x="1445933" y="2451"/>
                  </a:lnTo>
                  <a:lnTo>
                    <a:pt x="1451537" y="2386"/>
                  </a:lnTo>
                  <a:lnTo>
                    <a:pt x="1457142" y="2322"/>
                  </a:lnTo>
                  <a:lnTo>
                    <a:pt x="1462746" y="2260"/>
                  </a:lnTo>
                  <a:lnTo>
                    <a:pt x="1468350" y="2199"/>
                  </a:lnTo>
                  <a:lnTo>
                    <a:pt x="1473955" y="2139"/>
                  </a:lnTo>
                  <a:lnTo>
                    <a:pt x="1479559" y="2081"/>
                  </a:lnTo>
                  <a:lnTo>
                    <a:pt x="1485164" y="2024"/>
                  </a:lnTo>
                  <a:lnTo>
                    <a:pt x="1490768" y="1967"/>
                  </a:lnTo>
                  <a:lnTo>
                    <a:pt x="1496372" y="1912"/>
                  </a:lnTo>
                  <a:lnTo>
                    <a:pt x="1501977" y="1858"/>
                  </a:lnTo>
                  <a:lnTo>
                    <a:pt x="1507581" y="1805"/>
                  </a:lnTo>
                  <a:lnTo>
                    <a:pt x="1513186" y="1753"/>
                  </a:lnTo>
                  <a:lnTo>
                    <a:pt x="1518790" y="1701"/>
                  </a:lnTo>
                  <a:lnTo>
                    <a:pt x="1524394" y="1651"/>
                  </a:lnTo>
                  <a:lnTo>
                    <a:pt x="1529999" y="1601"/>
                  </a:lnTo>
                  <a:lnTo>
                    <a:pt x="1535603" y="1552"/>
                  </a:lnTo>
                  <a:lnTo>
                    <a:pt x="1541208" y="1503"/>
                  </a:lnTo>
                  <a:lnTo>
                    <a:pt x="1546812" y="1455"/>
                  </a:lnTo>
                  <a:lnTo>
                    <a:pt x="1552416" y="1408"/>
                  </a:lnTo>
                  <a:lnTo>
                    <a:pt x="1558021" y="1362"/>
                  </a:lnTo>
                  <a:lnTo>
                    <a:pt x="1563625" y="1316"/>
                  </a:lnTo>
                  <a:lnTo>
                    <a:pt x="1569230" y="1271"/>
                  </a:lnTo>
                  <a:lnTo>
                    <a:pt x="1574834" y="1226"/>
                  </a:lnTo>
                  <a:lnTo>
                    <a:pt x="1580438" y="1182"/>
                  </a:lnTo>
                  <a:lnTo>
                    <a:pt x="1586043" y="1138"/>
                  </a:lnTo>
                  <a:lnTo>
                    <a:pt x="1591647" y="1095"/>
                  </a:lnTo>
                  <a:lnTo>
                    <a:pt x="1597252" y="1052"/>
                  </a:lnTo>
                  <a:lnTo>
                    <a:pt x="1602856" y="1010"/>
                  </a:lnTo>
                  <a:lnTo>
                    <a:pt x="1608460" y="968"/>
                  </a:lnTo>
                  <a:lnTo>
                    <a:pt x="1614065" y="927"/>
                  </a:lnTo>
                  <a:lnTo>
                    <a:pt x="1619669" y="887"/>
                  </a:lnTo>
                  <a:lnTo>
                    <a:pt x="1625273" y="847"/>
                  </a:lnTo>
                  <a:lnTo>
                    <a:pt x="1630878" y="808"/>
                  </a:lnTo>
                  <a:lnTo>
                    <a:pt x="1636482" y="769"/>
                  </a:lnTo>
                  <a:lnTo>
                    <a:pt x="1642087" y="731"/>
                  </a:lnTo>
                  <a:lnTo>
                    <a:pt x="1647691" y="694"/>
                  </a:lnTo>
                  <a:lnTo>
                    <a:pt x="1653295" y="658"/>
                  </a:lnTo>
                  <a:lnTo>
                    <a:pt x="1658900" y="623"/>
                  </a:lnTo>
                  <a:lnTo>
                    <a:pt x="1664504" y="588"/>
                  </a:lnTo>
                  <a:lnTo>
                    <a:pt x="1670109" y="555"/>
                  </a:lnTo>
                  <a:lnTo>
                    <a:pt x="1675713" y="523"/>
                  </a:lnTo>
                  <a:lnTo>
                    <a:pt x="1681317" y="492"/>
                  </a:lnTo>
                  <a:lnTo>
                    <a:pt x="1686922" y="461"/>
                  </a:lnTo>
                  <a:lnTo>
                    <a:pt x="1692526" y="432"/>
                  </a:lnTo>
                  <a:lnTo>
                    <a:pt x="1698131" y="405"/>
                  </a:lnTo>
                  <a:lnTo>
                    <a:pt x="1703735" y="378"/>
                  </a:lnTo>
                  <a:lnTo>
                    <a:pt x="1709339" y="353"/>
                  </a:lnTo>
                  <a:lnTo>
                    <a:pt x="1714944" y="329"/>
                  </a:lnTo>
                  <a:lnTo>
                    <a:pt x="1720548" y="306"/>
                  </a:lnTo>
                  <a:lnTo>
                    <a:pt x="1726153" y="284"/>
                  </a:lnTo>
                  <a:lnTo>
                    <a:pt x="1731757" y="263"/>
                  </a:lnTo>
                  <a:lnTo>
                    <a:pt x="1737361" y="244"/>
                  </a:lnTo>
                  <a:lnTo>
                    <a:pt x="1742966" y="225"/>
                  </a:lnTo>
                  <a:lnTo>
                    <a:pt x="1748570" y="208"/>
                  </a:lnTo>
                  <a:lnTo>
                    <a:pt x="1754175" y="192"/>
                  </a:lnTo>
                  <a:lnTo>
                    <a:pt x="1759779" y="176"/>
                  </a:lnTo>
                  <a:lnTo>
                    <a:pt x="1765383" y="162"/>
                  </a:lnTo>
                  <a:lnTo>
                    <a:pt x="1770988" y="148"/>
                  </a:lnTo>
                  <a:lnTo>
                    <a:pt x="1776592" y="136"/>
                  </a:lnTo>
                  <a:lnTo>
                    <a:pt x="1782196" y="124"/>
                  </a:lnTo>
                  <a:lnTo>
                    <a:pt x="1787801" y="112"/>
                  </a:lnTo>
                  <a:lnTo>
                    <a:pt x="1793405" y="102"/>
                  </a:lnTo>
                  <a:lnTo>
                    <a:pt x="1799010" y="92"/>
                  </a:lnTo>
                  <a:lnTo>
                    <a:pt x="1804614" y="83"/>
                  </a:lnTo>
                  <a:lnTo>
                    <a:pt x="1810218" y="74"/>
                  </a:lnTo>
                  <a:lnTo>
                    <a:pt x="1815823" y="66"/>
                  </a:lnTo>
                  <a:lnTo>
                    <a:pt x="1821427" y="58"/>
                  </a:lnTo>
                  <a:lnTo>
                    <a:pt x="1827032" y="51"/>
                  </a:lnTo>
                  <a:lnTo>
                    <a:pt x="1832636" y="45"/>
                  </a:lnTo>
                  <a:lnTo>
                    <a:pt x="1838240" y="38"/>
                  </a:lnTo>
                  <a:lnTo>
                    <a:pt x="1843845" y="32"/>
                  </a:lnTo>
                  <a:lnTo>
                    <a:pt x="1849449" y="27"/>
                  </a:lnTo>
                  <a:lnTo>
                    <a:pt x="1855054" y="21"/>
                  </a:lnTo>
                  <a:lnTo>
                    <a:pt x="1860658" y="17"/>
                  </a:lnTo>
                  <a:lnTo>
                    <a:pt x="1866262" y="12"/>
                  </a:lnTo>
                  <a:lnTo>
                    <a:pt x="1871867" y="8"/>
                  </a:lnTo>
                  <a:lnTo>
                    <a:pt x="1877471" y="3"/>
                  </a:lnTo>
                  <a:lnTo>
                    <a:pt x="1883076" y="0"/>
                  </a:lnTo>
                  <a:lnTo>
                    <a:pt x="1877471" y="3"/>
                  </a:lnTo>
                  <a:lnTo>
                    <a:pt x="1871867" y="8"/>
                  </a:lnTo>
                  <a:lnTo>
                    <a:pt x="1866262" y="12"/>
                  </a:lnTo>
                  <a:lnTo>
                    <a:pt x="1860658" y="17"/>
                  </a:lnTo>
                  <a:lnTo>
                    <a:pt x="1855054" y="21"/>
                  </a:lnTo>
                  <a:lnTo>
                    <a:pt x="1849449" y="27"/>
                  </a:lnTo>
                  <a:lnTo>
                    <a:pt x="1843845" y="32"/>
                  </a:lnTo>
                  <a:lnTo>
                    <a:pt x="1838240" y="38"/>
                  </a:lnTo>
                  <a:lnTo>
                    <a:pt x="1832636" y="45"/>
                  </a:lnTo>
                  <a:lnTo>
                    <a:pt x="1827032" y="51"/>
                  </a:lnTo>
                  <a:lnTo>
                    <a:pt x="1821427" y="58"/>
                  </a:lnTo>
                  <a:lnTo>
                    <a:pt x="1815823" y="66"/>
                  </a:lnTo>
                  <a:lnTo>
                    <a:pt x="1810218" y="74"/>
                  </a:lnTo>
                  <a:lnTo>
                    <a:pt x="1804614" y="83"/>
                  </a:lnTo>
                  <a:lnTo>
                    <a:pt x="1799010" y="92"/>
                  </a:lnTo>
                  <a:lnTo>
                    <a:pt x="1793405" y="102"/>
                  </a:lnTo>
                  <a:lnTo>
                    <a:pt x="1787801" y="112"/>
                  </a:lnTo>
                  <a:lnTo>
                    <a:pt x="1782196" y="124"/>
                  </a:lnTo>
                  <a:lnTo>
                    <a:pt x="1776592" y="136"/>
                  </a:lnTo>
                  <a:lnTo>
                    <a:pt x="1770988" y="148"/>
                  </a:lnTo>
                  <a:lnTo>
                    <a:pt x="1765383" y="162"/>
                  </a:lnTo>
                  <a:lnTo>
                    <a:pt x="1759779" y="176"/>
                  </a:lnTo>
                  <a:lnTo>
                    <a:pt x="1754175" y="192"/>
                  </a:lnTo>
                  <a:lnTo>
                    <a:pt x="1748570" y="208"/>
                  </a:lnTo>
                  <a:lnTo>
                    <a:pt x="1742966" y="226"/>
                  </a:lnTo>
                  <a:lnTo>
                    <a:pt x="1737361" y="244"/>
                  </a:lnTo>
                  <a:lnTo>
                    <a:pt x="1731757" y="264"/>
                  </a:lnTo>
                  <a:lnTo>
                    <a:pt x="1726153" y="284"/>
                  </a:lnTo>
                  <a:lnTo>
                    <a:pt x="1720548" y="306"/>
                  </a:lnTo>
                  <a:lnTo>
                    <a:pt x="1714944" y="329"/>
                  </a:lnTo>
                  <a:lnTo>
                    <a:pt x="1709339" y="353"/>
                  </a:lnTo>
                  <a:lnTo>
                    <a:pt x="1703735" y="379"/>
                  </a:lnTo>
                  <a:lnTo>
                    <a:pt x="1698131" y="406"/>
                  </a:lnTo>
                  <a:lnTo>
                    <a:pt x="1692526" y="433"/>
                  </a:lnTo>
                  <a:lnTo>
                    <a:pt x="1686922" y="462"/>
                  </a:lnTo>
                  <a:lnTo>
                    <a:pt x="1681317" y="493"/>
                  </a:lnTo>
                  <a:lnTo>
                    <a:pt x="1675713" y="524"/>
                  </a:lnTo>
                  <a:lnTo>
                    <a:pt x="1670109" y="556"/>
                  </a:lnTo>
                  <a:lnTo>
                    <a:pt x="1664504" y="590"/>
                  </a:lnTo>
                  <a:lnTo>
                    <a:pt x="1658900" y="624"/>
                  </a:lnTo>
                  <a:lnTo>
                    <a:pt x="1653295" y="660"/>
                  </a:lnTo>
                  <a:lnTo>
                    <a:pt x="1647691" y="696"/>
                  </a:lnTo>
                  <a:lnTo>
                    <a:pt x="1642087" y="734"/>
                  </a:lnTo>
                  <a:lnTo>
                    <a:pt x="1636482" y="772"/>
                  </a:lnTo>
                  <a:lnTo>
                    <a:pt x="1630878" y="810"/>
                  </a:lnTo>
                  <a:lnTo>
                    <a:pt x="1625273" y="850"/>
                  </a:lnTo>
                  <a:lnTo>
                    <a:pt x="1619669" y="890"/>
                  </a:lnTo>
                  <a:lnTo>
                    <a:pt x="1614065" y="931"/>
                  </a:lnTo>
                  <a:lnTo>
                    <a:pt x="1608460" y="972"/>
                  </a:lnTo>
                  <a:lnTo>
                    <a:pt x="1602856" y="1014"/>
                  </a:lnTo>
                  <a:lnTo>
                    <a:pt x="1597252" y="1056"/>
                  </a:lnTo>
                  <a:lnTo>
                    <a:pt x="1591647" y="1099"/>
                  </a:lnTo>
                  <a:lnTo>
                    <a:pt x="1586043" y="1143"/>
                  </a:lnTo>
                  <a:lnTo>
                    <a:pt x="1580438" y="1187"/>
                  </a:lnTo>
                  <a:lnTo>
                    <a:pt x="1574834" y="1232"/>
                  </a:lnTo>
                  <a:lnTo>
                    <a:pt x="1569230" y="1277"/>
                  </a:lnTo>
                  <a:lnTo>
                    <a:pt x="1563625" y="1323"/>
                  </a:lnTo>
                  <a:lnTo>
                    <a:pt x="1558021" y="1369"/>
                  </a:lnTo>
                  <a:lnTo>
                    <a:pt x="1552416" y="1416"/>
                  </a:lnTo>
                  <a:lnTo>
                    <a:pt x="1546812" y="1464"/>
                  </a:lnTo>
                  <a:lnTo>
                    <a:pt x="1541208" y="1512"/>
                  </a:lnTo>
                  <a:lnTo>
                    <a:pt x="1535603" y="1561"/>
                  </a:lnTo>
                  <a:lnTo>
                    <a:pt x="1529999" y="1611"/>
                  </a:lnTo>
                  <a:lnTo>
                    <a:pt x="1524394" y="1661"/>
                  </a:lnTo>
                  <a:lnTo>
                    <a:pt x="1518790" y="1713"/>
                  </a:lnTo>
                  <a:lnTo>
                    <a:pt x="1513186" y="1765"/>
                  </a:lnTo>
                  <a:lnTo>
                    <a:pt x="1507581" y="1818"/>
                  </a:lnTo>
                  <a:lnTo>
                    <a:pt x="1501977" y="1872"/>
                  </a:lnTo>
                  <a:lnTo>
                    <a:pt x="1496372" y="1927"/>
                  </a:lnTo>
                  <a:lnTo>
                    <a:pt x="1490768" y="1983"/>
                  </a:lnTo>
                  <a:lnTo>
                    <a:pt x="1485164" y="2040"/>
                  </a:lnTo>
                  <a:lnTo>
                    <a:pt x="1479559" y="2098"/>
                  </a:lnTo>
                  <a:lnTo>
                    <a:pt x="1473955" y="2158"/>
                  </a:lnTo>
                  <a:lnTo>
                    <a:pt x="1468350" y="2219"/>
                  </a:lnTo>
                  <a:lnTo>
                    <a:pt x="1462746" y="2281"/>
                  </a:lnTo>
                  <a:lnTo>
                    <a:pt x="1457142" y="2344"/>
                  </a:lnTo>
                  <a:lnTo>
                    <a:pt x="1451537" y="2409"/>
                  </a:lnTo>
                  <a:lnTo>
                    <a:pt x="1445933" y="2476"/>
                  </a:lnTo>
                  <a:lnTo>
                    <a:pt x="1440329" y="2544"/>
                  </a:lnTo>
                  <a:lnTo>
                    <a:pt x="1434724" y="2614"/>
                  </a:lnTo>
                  <a:lnTo>
                    <a:pt x="1429120" y="2685"/>
                  </a:lnTo>
                  <a:lnTo>
                    <a:pt x="1423515" y="2759"/>
                  </a:lnTo>
                  <a:lnTo>
                    <a:pt x="1417911" y="2834"/>
                  </a:lnTo>
                  <a:lnTo>
                    <a:pt x="1412307" y="2912"/>
                  </a:lnTo>
                  <a:lnTo>
                    <a:pt x="1406702" y="2991"/>
                  </a:lnTo>
                  <a:lnTo>
                    <a:pt x="1401098" y="3073"/>
                  </a:lnTo>
                  <a:lnTo>
                    <a:pt x="1395493" y="3157"/>
                  </a:lnTo>
                  <a:lnTo>
                    <a:pt x="1389889" y="3243"/>
                  </a:lnTo>
                  <a:lnTo>
                    <a:pt x="1384285" y="3331"/>
                  </a:lnTo>
                  <a:lnTo>
                    <a:pt x="1378680" y="3423"/>
                  </a:lnTo>
                  <a:lnTo>
                    <a:pt x="1373076" y="3517"/>
                  </a:lnTo>
                  <a:lnTo>
                    <a:pt x="1367471" y="3613"/>
                  </a:lnTo>
                  <a:lnTo>
                    <a:pt x="1361867" y="3713"/>
                  </a:lnTo>
                  <a:lnTo>
                    <a:pt x="1356263" y="3816"/>
                  </a:lnTo>
                  <a:lnTo>
                    <a:pt x="1350658" y="3921"/>
                  </a:lnTo>
                  <a:lnTo>
                    <a:pt x="1345054" y="4030"/>
                  </a:lnTo>
                  <a:lnTo>
                    <a:pt x="1339449" y="4143"/>
                  </a:lnTo>
                  <a:lnTo>
                    <a:pt x="1333845" y="4259"/>
                  </a:lnTo>
                  <a:lnTo>
                    <a:pt x="1328241" y="4378"/>
                  </a:lnTo>
                  <a:lnTo>
                    <a:pt x="1322636" y="4501"/>
                  </a:lnTo>
                  <a:lnTo>
                    <a:pt x="1317032" y="4629"/>
                  </a:lnTo>
                  <a:lnTo>
                    <a:pt x="1311427" y="4760"/>
                  </a:lnTo>
                  <a:lnTo>
                    <a:pt x="1305823" y="4896"/>
                  </a:lnTo>
                  <a:lnTo>
                    <a:pt x="1300219" y="5036"/>
                  </a:lnTo>
                  <a:lnTo>
                    <a:pt x="1294614" y="5181"/>
                  </a:lnTo>
                  <a:lnTo>
                    <a:pt x="1289010" y="5330"/>
                  </a:lnTo>
                  <a:lnTo>
                    <a:pt x="1283406" y="5485"/>
                  </a:lnTo>
                  <a:lnTo>
                    <a:pt x="1277801" y="5645"/>
                  </a:lnTo>
                  <a:lnTo>
                    <a:pt x="1272197" y="5810"/>
                  </a:lnTo>
                  <a:lnTo>
                    <a:pt x="1266592" y="5981"/>
                  </a:lnTo>
                  <a:lnTo>
                    <a:pt x="1260988" y="6158"/>
                  </a:lnTo>
                  <a:lnTo>
                    <a:pt x="1255384" y="6341"/>
                  </a:lnTo>
                  <a:lnTo>
                    <a:pt x="1249779" y="6530"/>
                  </a:lnTo>
                  <a:lnTo>
                    <a:pt x="1244175" y="6726"/>
                  </a:lnTo>
                  <a:lnTo>
                    <a:pt x="1238570" y="6929"/>
                  </a:lnTo>
                  <a:lnTo>
                    <a:pt x="1232966" y="7140"/>
                  </a:lnTo>
                  <a:lnTo>
                    <a:pt x="1227362" y="7357"/>
                  </a:lnTo>
                  <a:lnTo>
                    <a:pt x="1221757" y="7583"/>
                  </a:lnTo>
                  <a:lnTo>
                    <a:pt x="1216153" y="7816"/>
                  </a:lnTo>
                  <a:lnTo>
                    <a:pt x="1210548" y="8059"/>
                  </a:lnTo>
                  <a:lnTo>
                    <a:pt x="1204944" y="8309"/>
                  </a:lnTo>
                  <a:lnTo>
                    <a:pt x="1199340" y="8570"/>
                  </a:lnTo>
                  <a:lnTo>
                    <a:pt x="1193735" y="8839"/>
                  </a:lnTo>
                  <a:lnTo>
                    <a:pt x="1188131" y="9118"/>
                  </a:lnTo>
                  <a:lnTo>
                    <a:pt x="1182526" y="9408"/>
                  </a:lnTo>
                  <a:lnTo>
                    <a:pt x="1176922" y="9708"/>
                  </a:lnTo>
                  <a:lnTo>
                    <a:pt x="1171318" y="10019"/>
                  </a:lnTo>
                  <a:lnTo>
                    <a:pt x="1165713" y="10341"/>
                  </a:lnTo>
                  <a:lnTo>
                    <a:pt x="1160109" y="10675"/>
                  </a:lnTo>
                  <a:lnTo>
                    <a:pt x="1154504" y="11020"/>
                  </a:lnTo>
                  <a:lnTo>
                    <a:pt x="1148900" y="11378"/>
                  </a:lnTo>
                  <a:lnTo>
                    <a:pt x="1143296" y="11749"/>
                  </a:lnTo>
                  <a:lnTo>
                    <a:pt x="1137691" y="12132"/>
                  </a:lnTo>
                  <a:lnTo>
                    <a:pt x="1132087" y="12529"/>
                  </a:lnTo>
                  <a:lnTo>
                    <a:pt x="1126482" y="12940"/>
                  </a:lnTo>
                  <a:lnTo>
                    <a:pt x="1120878" y="13365"/>
                  </a:lnTo>
                  <a:lnTo>
                    <a:pt x="1115274" y="13804"/>
                  </a:lnTo>
                  <a:lnTo>
                    <a:pt x="1109669" y="14258"/>
                  </a:lnTo>
                  <a:lnTo>
                    <a:pt x="1104065" y="14728"/>
                  </a:lnTo>
                  <a:lnTo>
                    <a:pt x="1098461" y="15213"/>
                  </a:lnTo>
                  <a:lnTo>
                    <a:pt x="1092856" y="15714"/>
                  </a:lnTo>
                  <a:lnTo>
                    <a:pt x="1087252" y="16231"/>
                  </a:lnTo>
                  <a:lnTo>
                    <a:pt x="1081647" y="16764"/>
                  </a:lnTo>
                  <a:lnTo>
                    <a:pt x="1076043" y="17315"/>
                  </a:lnTo>
                  <a:lnTo>
                    <a:pt x="1070439" y="17882"/>
                  </a:lnTo>
                  <a:lnTo>
                    <a:pt x="1064834" y="18467"/>
                  </a:lnTo>
                  <a:lnTo>
                    <a:pt x="1059230" y="19069"/>
                  </a:lnTo>
                  <a:lnTo>
                    <a:pt x="1053625" y="19689"/>
                  </a:lnTo>
                  <a:lnTo>
                    <a:pt x="1048021" y="20327"/>
                  </a:lnTo>
                  <a:lnTo>
                    <a:pt x="1042417" y="20982"/>
                  </a:lnTo>
                  <a:lnTo>
                    <a:pt x="1036812" y="21656"/>
                  </a:lnTo>
                  <a:lnTo>
                    <a:pt x="1031208" y="22349"/>
                  </a:lnTo>
                  <a:lnTo>
                    <a:pt x="1025603" y="23059"/>
                  </a:lnTo>
                  <a:lnTo>
                    <a:pt x="1019999" y="23788"/>
                  </a:lnTo>
                  <a:lnTo>
                    <a:pt x="1014395" y="24535"/>
                  </a:lnTo>
                  <a:lnTo>
                    <a:pt x="1008790" y="25300"/>
                  </a:lnTo>
                  <a:lnTo>
                    <a:pt x="1003186" y="26084"/>
                  </a:lnTo>
                  <a:lnTo>
                    <a:pt x="997581" y="26885"/>
                  </a:lnTo>
                  <a:lnTo>
                    <a:pt x="991977" y="27705"/>
                  </a:lnTo>
                  <a:lnTo>
                    <a:pt x="986373" y="28542"/>
                  </a:lnTo>
                  <a:lnTo>
                    <a:pt x="980768" y="29396"/>
                  </a:lnTo>
                  <a:lnTo>
                    <a:pt x="975164" y="30268"/>
                  </a:lnTo>
                  <a:lnTo>
                    <a:pt x="969559" y="31157"/>
                  </a:lnTo>
                  <a:lnTo>
                    <a:pt x="963955" y="32062"/>
                  </a:lnTo>
                  <a:lnTo>
                    <a:pt x="958351" y="32983"/>
                  </a:lnTo>
                  <a:lnTo>
                    <a:pt x="952746" y="33921"/>
                  </a:lnTo>
                  <a:lnTo>
                    <a:pt x="947142" y="34873"/>
                  </a:lnTo>
                  <a:lnTo>
                    <a:pt x="941538" y="35841"/>
                  </a:lnTo>
                  <a:lnTo>
                    <a:pt x="935933" y="36823"/>
                  </a:lnTo>
                  <a:lnTo>
                    <a:pt x="930329" y="37819"/>
                  </a:lnTo>
                  <a:lnTo>
                    <a:pt x="924724" y="38829"/>
                  </a:lnTo>
                  <a:lnTo>
                    <a:pt x="919120" y="39852"/>
                  </a:lnTo>
                  <a:lnTo>
                    <a:pt x="913516" y="40887"/>
                  </a:lnTo>
                  <a:lnTo>
                    <a:pt x="907911" y="41934"/>
                  </a:lnTo>
                  <a:lnTo>
                    <a:pt x="902307" y="42993"/>
                  </a:lnTo>
                  <a:lnTo>
                    <a:pt x="896702" y="44063"/>
                  </a:lnTo>
                  <a:lnTo>
                    <a:pt x="891098" y="45144"/>
                  </a:lnTo>
                  <a:lnTo>
                    <a:pt x="885494" y="46235"/>
                  </a:lnTo>
                  <a:lnTo>
                    <a:pt x="879889" y="47336"/>
                  </a:lnTo>
                  <a:lnTo>
                    <a:pt x="874285" y="48445"/>
                  </a:lnTo>
                  <a:lnTo>
                    <a:pt x="868680" y="49564"/>
                  </a:lnTo>
                  <a:lnTo>
                    <a:pt x="863076" y="50691"/>
                  </a:lnTo>
                  <a:lnTo>
                    <a:pt x="857472" y="51826"/>
                  </a:lnTo>
                  <a:lnTo>
                    <a:pt x="851867" y="52968"/>
                  </a:lnTo>
                  <a:lnTo>
                    <a:pt x="846263" y="54118"/>
                  </a:lnTo>
                  <a:lnTo>
                    <a:pt x="840658" y="55275"/>
                  </a:lnTo>
                  <a:lnTo>
                    <a:pt x="835054" y="56439"/>
                  </a:lnTo>
                  <a:lnTo>
                    <a:pt x="829450" y="57610"/>
                  </a:lnTo>
                  <a:lnTo>
                    <a:pt x="823845" y="58787"/>
                  </a:lnTo>
                  <a:lnTo>
                    <a:pt x="818241" y="59970"/>
                  </a:lnTo>
                  <a:lnTo>
                    <a:pt x="812636" y="61159"/>
                  </a:lnTo>
                  <a:lnTo>
                    <a:pt x="807032" y="62355"/>
                  </a:lnTo>
                  <a:lnTo>
                    <a:pt x="801428" y="63556"/>
                  </a:lnTo>
                  <a:lnTo>
                    <a:pt x="795823" y="64764"/>
                  </a:lnTo>
                  <a:lnTo>
                    <a:pt x="790219" y="65978"/>
                  </a:lnTo>
                  <a:lnTo>
                    <a:pt x="784615" y="67197"/>
                  </a:lnTo>
                  <a:lnTo>
                    <a:pt x="779010" y="68423"/>
                  </a:lnTo>
                  <a:lnTo>
                    <a:pt x="773406" y="69656"/>
                  </a:lnTo>
                  <a:lnTo>
                    <a:pt x="767801" y="70894"/>
                  </a:lnTo>
                  <a:lnTo>
                    <a:pt x="762197" y="72140"/>
                  </a:lnTo>
                  <a:lnTo>
                    <a:pt x="756593" y="73392"/>
                  </a:lnTo>
                  <a:lnTo>
                    <a:pt x="750988" y="74651"/>
                  </a:lnTo>
                  <a:lnTo>
                    <a:pt x="745384" y="75918"/>
                  </a:lnTo>
                  <a:lnTo>
                    <a:pt x="739779" y="77192"/>
                  </a:lnTo>
                  <a:lnTo>
                    <a:pt x="734175" y="78474"/>
                  </a:lnTo>
                  <a:lnTo>
                    <a:pt x="728571" y="79764"/>
                  </a:lnTo>
                  <a:lnTo>
                    <a:pt x="722966" y="81063"/>
                  </a:lnTo>
                  <a:lnTo>
                    <a:pt x="717362" y="82370"/>
                  </a:lnTo>
                  <a:lnTo>
                    <a:pt x="711757" y="83687"/>
                  </a:lnTo>
                  <a:lnTo>
                    <a:pt x="706153" y="85014"/>
                  </a:lnTo>
                  <a:lnTo>
                    <a:pt x="700549" y="86350"/>
                  </a:lnTo>
                  <a:lnTo>
                    <a:pt x="694944" y="87697"/>
                  </a:lnTo>
                  <a:lnTo>
                    <a:pt x="689340" y="89054"/>
                  </a:lnTo>
                  <a:lnTo>
                    <a:pt x="683735" y="90423"/>
                  </a:lnTo>
                  <a:lnTo>
                    <a:pt x="678131" y="91803"/>
                  </a:lnTo>
                  <a:lnTo>
                    <a:pt x="672527" y="93196"/>
                  </a:lnTo>
                  <a:lnTo>
                    <a:pt x="666922" y="94601"/>
                  </a:lnTo>
                  <a:lnTo>
                    <a:pt x="661318" y="96019"/>
                  </a:lnTo>
                  <a:lnTo>
                    <a:pt x="655713" y="97450"/>
                  </a:lnTo>
                  <a:lnTo>
                    <a:pt x="650109" y="98896"/>
                  </a:lnTo>
                  <a:lnTo>
                    <a:pt x="644505" y="100355"/>
                  </a:lnTo>
                  <a:lnTo>
                    <a:pt x="638900" y="101830"/>
                  </a:lnTo>
                  <a:lnTo>
                    <a:pt x="633296" y="103320"/>
                  </a:lnTo>
                  <a:lnTo>
                    <a:pt x="627692" y="104826"/>
                  </a:lnTo>
                  <a:lnTo>
                    <a:pt x="622087" y="106349"/>
                  </a:lnTo>
                  <a:lnTo>
                    <a:pt x="616483" y="107888"/>
                  </a:lnTo>
                  <a:lnTo>
                    <a:pt x="610878" y="109445"/>
                  </a:lnTo>
                  <a:lnTo>
                    <a:pt x="605274" y="111020"/>
                  </a:lnTo>
                  <a:lnTo>
                    <a:pt x="599670" y="112613"/>
                  </a:lnTo>
                  <a:lnTo>
                    <a:pt x="594065" y="114226"/>
                  </a:lnTo>
                  <a:lnTo>
                    <a:pt x="588461" y="115857"/>
                  </a:lnTo>
                  <a:lnTo>
                    <a:pt x="582856" y="117510"/>
                  </a:lnTo>
                  <a:lnTo>
                    <a:pt x="577252" y="119183"/>
                  </a:lnTo>
                  <a:lnTo>
                    <a:pt x="571648" y="120877"/>
                  </a:lnTo>
                  <a:lnTo>
                    <a:pt x="566043" y="122593"/>
                  </a:lnTo>
                  <a:lnTo>
                    <a:pt x="560439" y="124331"/>
                  </a:lnTo>
                  <a:lnTo>
                    <a:pt x="554834" y="126093"/>
                  </a:lnTo>
                  <a:lnTo>
                    <a:pt x="549230" y="127879"/>
                  </a:lnTo>
                  <a:lnTo>
                    <a:pt x="543626" y="129689"/>
                  </a:lnTo>
                  <a:lnTo>
                    <a:pt x="538021" y="131523"/>
                  </a:lnTo>
                  <a:lnTo>
                    <a:pt x="532417" y="133384"/>
                  </a:lnTo>
                  <a:lnTo>
                    <a:pt x="526812" y="135271"/>
                  </a:lnTo>
                  <a:lnTo>
                    <a:pt x="521208" y="137185"/>
                  </a:lnTo>
                  <a:lnTo>
                    <a:pt x="515604" y="139127"/>
                  </a:lnTo>
                  <a:lnTo>
                    <a:pt x="509999" y="141098"/>
                  </a:lnTo>
                  <a:lnTo>
                    <a:pt x="504395" y="143098"/>
                  </a:lnTo>
                  <a:lnTo>
                    <a:pt x="498790" y="145128"/>
                  </a:lnTo>
                  <a:lnTo>
                    <a:pt x="493186" y="147189"/>
                  </a:lnTo>
                  <a:lnTo>
                    <a:pt x="487582" y="149282"/>
                  </a:lnTo>
                  <a:lnTo>
                    <a:pt x="481977" y="151408"/>
                  </a:lnTo>
                  <a:lnTo>
                    <a:pt x="476373" y="153567"/>
                  </a:lnTo>
                  <a:lnTo>
                    <a:pt x="470769" y="155760"/>
                  </a:lnTo>
                  <a:lnTo>
                    <a:pt x="465164" y="157989"/>
                  </a:lnTo>
                  <a:lnTo>
                    <a:pt x="459560" y="160254"/>
                  </a:lnTo>
                  <a:lnTo>
                    <a:pt x="453955" y="162557"/>
                  </a:lnTo>
                  <a:lnTo>
                    <a:pt x="448351" y="164898"/>
                  </a:lnTo>
                  <a:lnTo>
                    <a:pt x="442747" y="167279"/>
                  </a:lnTo>
                  <a:lnTo>
                    <a:pt x="437142" y="169700"/>
                  </a:lnTo>
                  <a:lnTo>
                    <a:pt x="431538" y="172163"/>
                  </a:lnTo>
                  <a:lnTo>
                    <a:pt x="425933" y="174669"/>
                  </a:lnTo>
                  <a:lnTo>
                    <a:pt x="420329" y="177219"/>
                  </a:lnTo>
                  <a:lnTo>
                    <a:pt x="414725" y="179814"/>
                  </a:lnTo>
                  <a:lnTo>
                    <a:pt x="409120" y="182456"/>
                  </a:lnTo>
                  <a:lnTo>
                    <a:pt x="403516" y="185146"/>
                  </a:lnTo>
                  <a:lnTo>
                    <a:pt x="397911" y="187886"/>
                  </a:lnTo>
                  <a:lnTo>
                    <a:pt x="392307" y="190676"/>
                  </a:lnTo>
                  <a:lnTo>
                    <a:pt x="386703" y="193519"/>
                  </a:lnTo>
                  <a:lnTo>
                    <a:pt x="381098" y="196415"/>
                  </a:lnTo>
                  <a:lnTo>
                    <a:pt x="375494" y="199366"/>
                  </a:lnTo>
                  <a:lnTo>
                    <a:pt x="369889" y="202375"/>
                  </a:lnTo>
                  <a:lnTo>
                    <a:pt x="364285" y="205442"/>
                  </a:lnTo>
                  <a:lnTo>
                    <a:pt x="358681" y="208569"/>
                  </a:lnTo>
                  <a:lnTo>
                    <a:pt x="353076" y="211757"/>
                  </a:lnTo>
                  <a:lnTo>
                    <a:pt x="347472" y="215009"/>
                  </a:lnTo>
                  <a:lnTo>
                    <a:pt x="341867" y="218327"/>
                  </a:lnTo>
                  <a:lnTo>
                    <a:pt x="336263" y="221711"/>
                  </a:lnTo>
                  <a:lnTo>
                    <a:pt x="330659" y="225165"/>
                  </a:lnTo>
                  <a:lnTo>
                    <a:pt x="325054" y="228688"/>
                  </a:lnTo>
                  <a:lnTo>
                    <a:pt x="319450" y="232285"/>
                  </a:lnTo>
                  <a:lnTo>
                    <a:pt x="313846" y="235955"/>
                  </a:lnTo>
                  <a:lnTo>
                    <a:pt x="308241" y="239702"/>
                  </a:lnTo>
                  <a:lnTo>
                    <a:pt x="302637" y="243527"/>
                  </a:lnTo>
                  <a:lnTo>
                    <a:pt x="297032" y="247432"/>
                  </a:lnTo>
                  <a:lnTo>
                    <a:pt x="291428" y="251419"/>
                  </a:lnTo>
                  <a:lnTo>
                    <a:pt x="285824" y="255489"/>
                  </a:lnTo>
                  <a:lnTo>
                    <a:pt x="280219" y="259645"/>
                  </a:lnTo>
                  <a:lnTo>
                    <a:pt x="274615" y="263889"/>
                  </a:lnTo>
                  <a:lnTo>
                    <a:pt x="269010" y="268221"/>
                  </a:lnTo>
                  <a:lnTo>
                    <a:pt x="263406" y="272644"/>
                  </a:lnTo>
                  <a:lnTo>
                    <a:pt x="257802" y="277160"/>
                  </a:lnTo>
                  <a:lnTo>
                    <a:pt x="252197" y="281769"/>
                  </a:lnTo>
                  <a:lnTo>
                    <a:pt x="246593" y="286475"/>
                  </a:lnTo>
                  <a:lnTo>
                    <a:pt x="240988" y="291277"/>
                  </a:lnTo>
                  <a:lnTo>
                    <a:pt x="235384" y="296177"/>
                  </a:lnTo>
                  <a:lnTo>
                    <a:pt x="229780" y="301177"/>
                  </a:lnTo>
                  <a:lnTo>
                    <a:pt x="224175" y="306277"/>
                  </a:lnTo>
                  <a:lnTo>
                    <a:pt x="218571" y="311479"/>
                  </a:lnTo>
                  <a:lnTo>
                    <a:pt x="212966" y="316783"/>
                  </a:lnTo>
                  <a:lnTo>
                    <a:pt x="207362" y="322189"/>
                  </a:lnTo>
                  <a:lnTo>
                    <a:pt x="201758" y="327699"/>
                  </a:lnTo>
                  <a:lnTo>
                    <a:pt x="196153" y="333311"/>
                  </a:lnTo>
                  <a:lnTo>
                    <a:pt x="190549" y="339027"/>
                  </a:lnTo>
                  <a:lnTo>
                    <a:pt x="184944" y="344845"/>
                  </a:lnTo>
                  <a:lnTo>
                    <a:pt x="179340" y="350765"/>
                  </a:lnTo>
                  <a:lnTo>
                    <a:pt x="173736" y="356787"/>
                  </a:lnTo>
                  <a:lnTo>
                    <a:pt x="168131" y="362908"/>
                  </a:lnTo>
                  <a:lnTo>
                    <a:pt x="162527" y="369128"/>
                  </a:lnTo>
                  <a:lnTo>
                    <a:pt x="156923" y="375445"/>
                  </a:lnTo>
                  <a:lnTo>
                    <a:pt x="151318" y="381856"/>
                  </a:lnTo>
                  <a:lnTo>
                    <a:pt x="145714" y="388360"/>
                  </a:lnTo>
                  <a:lnTo>
                    <a:pt x="140109" y="394952"/>
                  </a:lnTo>
                  <a:lnTo>
                    <a:pt x="134505" y="401631"/>
                  </a:lnTo>
                  <a:lnTo>
                    <a:pt x="128901" y="408392"/>
                  </a:lnTo>
                  <a:lnTo>
                    <a:pt x="123296" y="415233"/>
                  </a:lnTo>
                  <a:lnTo>
                    <a:pt x="117692" y="422147"/>
                  </a:lnTo>
                  <a:lnTo>
                    <a:pt x="112087" y="429131"/>
                  </a:lnTo>
                  <a:lnTo>
                    <a:pt x="106483" y="436180"/>
                  </a:lnTo>
                  <a:lnTo>
                    <a:pt x="100879" y="443288"/>
                  </a:lnTo>
                  <a:lnTo>
                    <a:pt x="95274" y="450450"/>
                  </a:lnTo>
                  <a:lnTo>
                    <a:pt x="89670" y="457659"/>
                  </a:lnTo>
                  <a:lnTo>
                    <a:pt x="84065" y="464910"/>
                  </a:lnTo>
                  <a:lnTo>
                    <a:pt x="78461" y="472195"/>
                  </a:lnTo>
                  <a:lnTo>
                    <a:pt x="72857" y="479507"/>
                  </a:lnTo>
                  <a:lnTo>
                    <a:pt x="67252" y="486841"/>
                  </a:lnTo>
                  <a:lnTo>
                    <a:pt x="61648" y="494186"/>
                  </a:lnTo>
                  <a:lnTo>
                    <a:pt x="56043" y="501538"/>
                  </a:lnTo>
                  <a:lnTo>
                    <a:pt x="50439" y="508887"/>
                  </a:lnTo>
                  <a:lnTo>
                    <a:pt x="44835" y="516225"/>
                  </a:lnTo>
                  <a:lnTo>
                    <a:pt x="39230" y="523545"/>
                  </a:lnTo>
                  <a:lnTo>
                    <a:pt x="33626" y="530839"/>
                  </a:lnTo>
                  <a:lnTo>
                    <a:pt x="28021" y="538098"/>
                  </a:lnTo>
                  <a:lnTo>
                    <a:pt x="22417" y="545314"/>
                  </a:lnTo>
                  <a:lnTo>
                    <a:pt x="16813" y="552480"/>
                  </a:lnTo>
                  <a:lnTo>
                    <a:pt x="11208" y="559587"/>
                  </a:lnTo>
                  <a:lnTo>
                    <a:pt x="5604" y="566628"/>
                  </a:lnTo>
                  <a:lnTo>
                    <a:pt x="0" y="573595"/>
                  </a:lnTo>
                  <a:close/>
                </a:path>
              </a:pathLst>
            </a:custGeom>
            <a:solidFill>
              <a:srgbClr val="00D75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2691486" y="3019809"/>
              <a:ext cx="1883076" cy="572907"/>
            </a:xfrm>
            <a:custGeom>
              <a:avLst/>
              <a:pathLst>
                <a:path w="1883076" h="572907">
                  <a:moveTo>
                    <a:pt x="0" y="572907"/>
                  </a:moveTo>
                  <a:lnTo>
                    <a:pt x="5604" y="565911"/>
                  </a:lnTo>
                  <a:lnTo>
                    <a:pt x="11208" y="558840"/>
                  </a:lnTo>
                  <a:lnTo>
                    <a:pt x="16813" y="551702"/>
                  </a:lnTo>
                  <a:lnTo>
                    <a:pt x="22417" y="544505"/>
                  </a:lnTo>
                  <a:lnTo>
                    <a:pt x="28021" y="537256"/>
                  </a:lnTo>
                  <a:lnTo>
                    <a:pt x="33626" y="529965"/>
                  </a:lnTo>
                  <a:lnTo>
                    <a:pt x="39230" y="522638"/>
                  </a:lnTo>
                  <a:lnTo>
                    <a:pt x="44835" y="515284"/>
                  </a:lnTo>
                  <a:lnTo>
                    <a:pt x="50439" y="507912"/>
                  </a:lnTo>
                  <a:lnTo>
                    <a:pt x="56043" y="500528"/>
                  </a:lnTo>
                  <a:lnTo>
                    <a:pt x="61648" y="493142"/>
                  </a:lnTo>
                  <a:lnTo>
                    <a:pt x="67252" y="485761"/>
                  </a:lnTo>
                  <a:lnTo>
                    <a:pt x="72857" y="478392"/>
                  </a:lnTo>
                  <a:lnTo>
                    <a:pt x="78461" y="471044"/>
                  </a:lnTo>
                  <a:lnTo>
                    <a:pt x="84065" y="463722"/>
                  </a:lnTo>
                  <a:lnTo>
                    <a:pt x="89670" y="456435"/>
                  </a:lnTo>
                  <a:lnTo>
                    <a:pt x="95274" y="449189"/>
                  </a:lnTo>
                  <a:lnTo>
                    <a:pt x="100879" y="441991"/>
                  </a:lnTo>
                  <a:lnTo>
                    <a:pt x="106483" y="434846"/>
                  </a:lnTo>
                  <a:lnTo>
                    <a:pt x="112087" y="427760"/>
                  </a:lnTo>
                  <a:lnTo>
                    <a:pt x="117692" y="420738"/>
                  </a:lnTo>
                  <a:lnTo>
                    <a:pt x="123296" y="413787"/>
                  </a:lnTo>
                  <a:lnTo>
                    <a:pt x="128901" y="406910"/>
                  </a:lnTo>
                  <a:lnTo>
                    <a:pt x="134505" y="400111"/>
                  </a:lnTo>
                  <a:lnTo>
                    <a:pt x="140109" y="393395"/>
                  </a:lnTo>
                  <a:lnTo>
                    <a:pt x="145714" y="386765"/>
                  </a:lnTo>
                  <a:lnTo>
                    <a:pt x="151318" y="380225"/>
                  </a:lnTo>
                  <a:lnTo>
                    <a:pt x="156923" y="373777"/>
                  </a:lnTo>
                  <a:lnTo>
                    <a:pt x="162527" y="367424"/>
                  </a:lnTo>
                  <a:lnTo>
                    <a:pt x="168131" y="361167"/>
                  </a:lnTo>
                  <a:lnTo>
                    <a:pt x="173736" y="355009"/>
                  </a:lnTo>
                  <a:lnTo>
                    <a:pt x="179340" y="348952"/>
                  </a:lnTo>
                  <a:lnTo>
                    <a:pt x="184944" y="342996"/>
                  </a:lnTo>
                  <a:lnTo>
                    <a:pt x="190549" y="337142"/>
                  </a:lnTo>
                  <a:lnTo>
                    <a:pt x="196153" y="331392"/>
                  </a:lnTo>
                  <a:lnTo>
                    <a:pt x="201758" y="325745"/>
                  </a:lnTo>
                  <a:lnTo>
                    <a:pt x="207362" y="320201"/>
                  </a:lnTo>
                  <a:lnTo>
                    <a:pt x="212966" y="314760"/>
                  </a:lnTo>
                  <a:lnTo>
                    <a:pt x="218571" y="309423"/>
                  </a:lnTo>
                  <a:lnTo>
                    <a:pt x="224175" y="304188"/>
                  </a:lnTo>
                  <a:lnTo>
                    <a:pt x="229780" y="299054"/>
                  </a:lnTo>
                  <a:lnTo>
                    <a:pt x="235384" y="294022"/>
                  </a:lnTo>
                  <a:lnTo>
                    <a:pt x="240988" y="289089"/>
                  </a:lnTo>
                  <a:lnTo>
                    <a:pt x="246593" y="284256"/>
                  </a:lnTo>
                  <a:lnTo>
                    <a:pt x="252197" y="279519"/>
                  </a:lnTo>
                  <a:lnTo>
                    <a:pt x="257802" y="274879"/>
                  </a:lnTo>
                  <a:lnTo>
                    <a:pt x="263406" y="270333"/>
                  </a:lnTo>
                  <a:lnTo>
                    <a:pt x="269010" y="265880"/>
                  </a:lnTo>
                  <a:lnTo>
                    <a:pt x="274615" y="261518"/>
                  </a:lnTo>
                  <a:lnTo>
                    <a:pt x="280219" y="257246"/>
                  </a:lnTo>
                  <a:lnTo>
                    <a:pt x="285824" y="253062"/>
                  </a:lnTo>
                  <a:lnTo>
                    <a:pt x="291428" y="248964"/>
                  </a:lnTo>
                  <a:lnTo>
                    <a:pt x="297032" y="244950"/>
                  </a:lnTo>
                  <a:lnTo>
                    <a:pt x="302637" y="241018"/>
                  </a:lnTo>
                  <a:lnTo>
                    <a:pt x="308241" y="237167"/>
                  </a:lnTo>
                  <a:lnTo>
                    <a:pt x="313846" y="233394"/>
                  </a:lnTo>
                  <a:lnTo>
                    <a:pt x="319450" y="229699"/>
                  </a:lnTo>
                  <a:lnTo>
                    <a:pt x="325054" y="226078"/>
                  </a:lnTo>
                  <a:lnTo>
                    <a:pt x="330659" y="222530"/>
                  </a:lnTo>
                  <a:lnTo>
                    <a:pt x="336263" y="219053"/>
                  </a:lnTo>
                  <a:lnTo>
                    <a:pt x="341867" y="215646"/>
                  </a:lnTo>
                  <a:lnTo>
                    <a:pt x="347472" y="212306"/>
                  </a:lnTo>
                  <a:lnTo>
                    <a:pt x="353076" y="209032"/>
                  </a:lnTo>
                  <a:lnTo>
                    <a:pt x="358681" y="205822"/>
                  </a:lnTo>
                  <a:lnTo>
                    <a:pt x="364285" y="202675"/>
                  </a:lnTo>
                  <a:lnTo>
                    <a:pt x="369889" y="199588"/>
                  </a:lnTo>
                  <a:lnTo>
                    <a:pt x="375494" y="196560"/>
                  </a:lnTo>
                  <a:lnTo>
                    <a:pt x="381098" y="193589"/>
                  </a:lnTo>
                  <a:lnTo>
                    <a:pt x="386703" y="190675"/>
                  </a:lnTo>
                  <a:lnTo>
                    <a:pt x="392307" y="187815"/>
                  </a:lnTo>
                  <a:lnTo>
                    <a:pt x="397911" y="185007"/>
                  </a:lnTo>
                  <a:lnTo>
                    <a:pt x="403516" y="182251"/>
                  </a:lnTo>
                  <a:lnTo>
                    <a:pt x="409120" y="179545"/>
                  </a:lnTo>
                  <a:lnTo>
                    <a:pt x="414725" y="176888"/>
                  </a:lnTo>
                  <a:lnTo>
                    <a:pt x="420329" y="174278"/>
                  </a:lnTo>
                  <a:lnTo>
                    <a:pt x="425933" y="171714"/>
                  </a:lnTo>
                  <a:lnTo>
                    <a:pt x="431538" y="169194"/>
                  </a:lnTo>
                  <a:lnTo>
                    <a:pt x="437142" y="166719"/>
                  </a:lnTo>
                  <a:lnTo>
                    <a:pt x="442747" y="164285"/>
                  </a:lnTo>
                  <a:lnTo>
                    <a:pt x="448351" y="161893"/>
                  </a:lnTo>
                  <a:lnTo>
                    <a:pt x="453955" y="159541"/>
                  </a:lnTo>
                  <a:lnTo>
                    <a:pt x="459560" y="157228"/>
                  </a:lnTo>
                  <a:lnTo>
                    <a:pt x="465164" y="154953"/>
                  </a:lnTo>
                  <a:lnTo>
                    <a:pt x="470769" y="152715"/>
                  </a:lnTo>
                  <a:lnTo>
                    <a:pt x="476373" y="150513"/>
                  </a:lnTo>
                  <a:lnTo>
                    <a:pt x="481977" y="148346"/>
                  </a:lnTo>
                  <a:lnTo>
                    <a:pt x="487582" y="146214"/>
                  </a:lnTo>
                  <a:lnTo>
                    <a:pt x="493186" y="144114"/>
                  </a:lnTo>
                  <a:lnTo>
                    <a:pt x="498790" y="142047"/>
                  </a:lnTo>
                  <a:lnTo>
                    <a:pt x="504395" y="140012"/>
                  </a:lnTo>
                  <a:lnTo>
                    <a:pt x="509999" y="138008"/>
                  </a:lnTo>
                  <a:lnTo>
                    <a:pt x="515604" y="136033"/>
                  </a:lnTo>
                  <a:lnTo>
                    <a:pt x="521208" y="134088"/>
                  </a:lnTo>
                  <a:lnTo>
                    <a:pt x="526812" y="132171"/>
                  </a:lnTo>
                  <a:lnTo>
                    <a:pt x="532417" y="130282"/>
                  </a:lnTo>
                  <a:lnTo>
                    <a:pt x="538021" y="128420"/>
                  </a:lnTo>
                  <a:lnTo>
                    <a:pt x="543626" y="126585"/>
                  </a:lnTo>
                  <a:lnTo>
                    <a:pt x="549230" y="124775"/>
                  </a:lnTo>
                  <a:lnTo>
                    <a:pt x="554834" y="122991"/>
                  </a:lnTo>
                  <a:lnTo>
                    <a:pt x="560439" y="121231"/>
                  </a:lnTo>
                  <a:lnTo>
                    <a:pt x="566043" y="119494"/>
                  </a:lnTo>
                  <a:lnTo>
                    <a:pt x="571648" y="117781"/>
                  </a:lnTo>
                  <a:lnTo>
                    <a:pt x="577252" y="116091"/>
                  </a:lnTo>
                  <a:lnTo>
                    <a:pt x="582856" y="114422"/>
                  </a:lnTo>
                  <a:lnTo>
                    <a:pt x="588461" y="112775"/>
                  </a:lnTo>
                  <a:lnTo>
                    <a:pt x="594065" y="111149"/>
                  </a:lnTo>
                  <a:lnTo>
                    <a:pt x="599670" y="109544"/>
                  </a:lnTo>
                  <a:lnTo>
                    <a:pt x="605274" y="107958"/>
                  </a:lnTo>
                  <a:lnTo>
                    <a:pt x="610878" y="106391"/>
                  </a:lnTo>
                  <a:lnTo>
                    <a:pt x="616483" y="104843"/>
                  </a:lnTo>
                  <a:lnTo>
                    <a:pt x="622087" y="103313"/>
                  </a:lnTo>
                  <a:lnTo>
                    <a:pt x="627692" y="101801"/>
                  </a:lnTo>
                  <a:lnTo>
                    <a:pt x="633296" y="100306"/>
                  </a:lnTo>
                  <a:lnTo>
                    <a:pt x="638900" y="98828"/>
                  </a:lnTo>
                  <a:lnTo>
                    <a:pt x="644505" y="97365"/>
                  </a:lnTo>
                  <a:lnTo>
                    <a:pt x="650109" y="95919"/>
                  </a:lnTo>
                  <a:lnTo>
                    <a:pt x="655713" y="94488"/>
                  </a:lnTo>
                  <a:lnTo>
                    <a:pt x="661318" y="93071"/>
                  </a:lnTo>
                  <a:lnTo>
                    <a:pt x="666922" y="91669"/>
                  </a:lnTo>
                  <a:lnTo>
                    <a:pt x="672527" y="90280"/>
                  </a:lnTo>
                  <a:lnTo>
                    <a:pt x="678131" y="88905"/>
                  </a:lnTo>
                  <a:lnTo>
                    <a:pt x="683735" y="87543"/>
                  </a:lnTo>
                  <a:lnTo>
                    <a:pt x="689340" y="86193"/>
                  </a:lnTo>
                  <a:lnTo>
                    <a:pt x="694944" y="84855"/>
                  </a:lnTo>
                  <a:lnTo>
                    <a:pt x="700549" y="83528"/>
                  </a:lnTo>
                  <a:lnTo>
                    <a:pt x="706153" y="82213"/>
                  </a:lnTo>
                  <a:lnTo>
                    <a:pt x="711757" y="80909"/>
                  </a:lnTo>
                  <a:lnTo>
                    <a:pt x="717362" y="79615"/>
                  </a:lnTo>
                  <a:lnTo>
                    <a:pt x="722966" y="78331"/>
                  </a:lnTo>
                  <a:lnTo>
                    <a:pt x="728571" y="77057"/>
                  </a:lnTo>
                  <a:lnTo>
                    <a:pt x="734175" y="75791"/>
                  </a:lnTo>
                  <a:lnTo>
                    <a:pt x="739779" y="74535"/>
                  </a:lnTo>
                  <a:lnTo>
                    <a:pt x="745384" y="73288"/>
                  </a:lnTo>
                  <a:lnTo>
                    <a:pt x="750988" y="72049"/>
                  </a:lnTo>
                  <a:lnTo>
                    <a:pt x="756593" y="70818"/>
                  </a:lnTo>
                  <a:lnTo>
                    <a:pt x="762197" y="69595"/>
                  </a:lnTo>
                  <a:lnTo>
                    <a:pt x="767801" y="68379"/>
                  </a:lnTo>
                  <a:lnTo>
                    <a:pt x="773406" y="67171"/>
                  </a:lnTo>
                  <a:lnTo>
                    <a:pt x="779010" y="65969"/>
                  </a:lnTo>
                  <a:lnTo>
                    <a:pt x="784615" y="64775"/>
                  </a:lnTo>
                  <a:lnTo>
                    <a:pt x="790219" y="63588"/>
                  </a:lnTo>
                  <a:lnTo>
                    <a:pt x="795823" y="62408"/>
                  </a:lnTo>
                  <a:lnTo>
                    <a:pt x="801428" y="61234"/>
                  </a:lnTo>
                  <a:lnTo>
                    <a:pt x="807032" y="60067"/>
                  </a:lnTo>
                  <a:lnTo>
                    <a:pt x="812636" y="58907"/>
                  </a:lnTo>
                  <a:lnTo>
                    <a:pt x="818241" y="57753"/>
                  </a:lnTo>
                  <a:lnTo>
                    <a:pt x="823845" y="56606"/>
                  </a:lnTo>
                  <a:lnTo>
                    <a:pt x="829450" y="55466"/>
                  </a:lnTo>
                  <a:lnTo>
                    <a:pt x="835054" y="54333"/>
                  </a:lnTo>
                  <a:lnTo>
                    <a:pt x="840658" y="53207"/>
                  </a:lnTo>
                  <a:lnTo>
                    <a:pt x="846263" y="52089"/>
                  </a:lnTo>
                  <a:lnTo>
                    <a:pt x="851867" y="50977"/>
                  </a:lnTo>
                  <a:lnTo>
                    <a:pt x="857472" y="49874"/>
                  </a:lnTo>
                  <a:lnTo>
                    <a:pt x="863076" y="48778"/>
                  </a:lnTo>
                  <a:lnTo>
                    <a:pt x="868680" y="47691"/>
                  </a:lnTo>
                  <a:lnTo>
                    <a:pt x="874285" y="46613"/>
                  </a:lnTo>
                  <a:lnTo>
                    <a:pt x="879889" y="45543"/>
                  </a:lnTo>
                  <a:lnTo>
                    <a:pt x="885494" y="44483"/>
                  </a:lnTo>
                  <a:lnTo>
                    <a:pt x="891098" y="43433"/>
                  </a:lnTo>
                  <a:lnTo>
                    <a:pt x="896702" y="42392"/>
                  </a:lnTo>
                  <a:lnTo>
                    <a:pt x="902307" y="41363"/>
                  </a:lnTo>
                  <a:lnTo>
                    <a:pt x="907911" y="40344"/>
                  </a:lnTo>
                  <a:lnTo>
                    <a:pt x="913516" y="39338"/>
                  </a:lnTo>
                  <a:lnTo>
                    <a:pt x="919120" y="38343"/>
                  </a:lnTo>
                  <a:lnTo>
                    <a:pt x="924724" y="37360"/>
                  </a:lnTo>
                  <a:lnTo>
                    <a:pt x="930329" y="36390"/>
                  </a:lnTo>
                  <a:lnTo>
                    <a:pt x="935933" y="35434"/>
                  </a:lnTo>
                  <a:lnTo>
                    <a:pt x="941538" y="34491"/>
                  </a:lnTo>
                  <a:lnTo>
                    <a:pt x="947142" y="33563"/>
                  </a:lnTo>
                  <a:lnTo>
                    <a:pt x="952746" y="32649"/>
                  </a:lnTo>
                  <a:lnTo>
                    <a:pt x="958351" y="31750"/>
                  </a:lnTo>
                  <a:lnTo>
                    <a:pt x="963955" y="30866"/>
                  </a:lnTo>
                  <a:lnTo>
                    <a:pt x="969559" y="29998"/>
                  </a:lnTo>
                  <a:lnTo>
                    <a:pt x="975164" y="29147"/>
                  </a:lnTo>
                  <a:lnTo>
                    <a:pt x="980768" y="28311"/>
                  </a:lnTo>
                  <a:lnTo>
                    <a:pt x="986373" y="27492"/>
                  </a:lnTo>
                  <a:lnTo>
                    <a:pt x="991977" y="26690"/>
                  </a:lnTo>
                  <a:lnTo>
                    <a:pt x="997581" y="25905"/>
                  </a:lnTo>
                  <a:lnTo>
                    <a:pt x="1003186" y="25137"/>
                  </a:lnTo>
                  <a:lnTo>
                    <a:pt x="1008790" y="24387"/>
                  </a:lnTo>
                  <a:lnTo>
                    <a:pt x="1014395" y="23654"/>
                  </a:lnTo>
                  <a:lnTo>
                    <a:pt x="1019999" y="22938"/>
                  </a:lnTo>
                  <a:lnTo>
                    <a:pt x="1025603" y="22240"/>
                  </a:lnTo>
                  <a:lnTo>
                    <a:pt x="1031208" y="21560"/>
                  </a:lnTo>
                  <a:lnTo>
                    <a:pt x="1036812" y="20897"/>
                  </a:lnTo>
                  <a:lnTo>
                    <a:pt x="1042417" y="20251"/>
                  </a:lnTo>
                  <a:lnTo>
                    <a:pt x="1048021" y="19623"/>
                  </a:lnTo>
                  <a:lnTo>
                    <a:pt x="1053625" y="19013"/>
                  </a:lnTo>
                  <a:lnTo>
                    <a:pt x="1059230" y="18419"/>
                  </a:lnTo>
                  <a:lnTo>
                    <a:pt x="1064834" y="17842"/>
                  </a:lnTo>
                  <a:lnTo>
                    <a:pt x="1070439" y="17282"/>
                  </a:lnTo>
                  <a:lnTo>
                    <a:pt x="1076043" y="16739"/>
                  </a:lnTo>
                  <a:lnTo>
                    <a:pt x="1081647" y="16211"/>
                  </a:lnTo>
                  <a:lnTo>
                    <a:pt x="1087252" y="15700"/>
                  </a:lnTo>
                  <a:lnTo>
                    <a:pt x="1092856" y="15205"/>
                  </a:lnTo>
                  <a:lnTo>
                    <a:pt x="1098461" y="14725"/>
                  </a:lnTo>
                  <a:lnTo>
                    <a:pt x="1104065" y="14260"/>
                  </a:lnTo>
                  <a:lnTo>
                    <a:pt x="1109669" y="13810"/>
                  </a:lnTo>
                  <a:lnTo>
                    <a:pt x="1115274" y="13375"/>
                  </a:lnTo>
                  <a:lnTo>
                    <a:pt x="1120878" y="12953"/>
                  </a:lnTo>
                  <a:lnTo>
                    <a:pt x="1126482" y="12546"/>
                  </a:lnTo>
                  <a:lnTo>
                    <a:pt x="1132087" y="12152"/>
                  </a:lnTo>
                  <a:lnTo>
                    <a:pt x="1137691" y="11771"/>
                  </a:lnTo>
                  <a:lnTo>
                    <a:pt x="1143296" y="11403"/>
                  </a:lnTo>
                  <a:lnTo>
                    <a:pt x="1148900" y="11048"/>
                  </a:lnTo>
                  <a:lnTo>
                    <a:pt x="1154504" y="10704"/>
                  </a:lnTo>
                  <a:lnTo>
                    <a:pt x="1160109" y="10373"/>
                  </a:lnTo>
                  <a:lnTo>
                    <a:pt x="1165713" y="10052"/>
                  </a:lnTo>
                  <a:lnTo>
                    <a:pt x="1171318" y="9743"/>
                  </a:lnTo>
                  <a:lnTo>
                    <a:pt x="1176922" y="9444"/>
                  </a:lnTo>
                  <a:lnTo>
                    <a:pt x="1182526" y="9156"/>
                  </a:lnTo>
                  <a:lnTo>
                    <a:pt x="1188131" y="8878"/>
                  </a:lnTo>
                  <a:lnTo>
                    <a:pt x="1193735" y="8609"/>
                  </a:lnTo>
                  <a:lnTo>
                    <a:pt x="1199340" y="8350"/>
                  </a:lnTo>
                  <a:lnTo>
                    <a:pt x="1204944" y="8100"/>
                  </a:lnTo>
                  <a:lnTo>
                    <a:pt x="1210548" y="7859"/>
                  </a:lnTo>
                  <a:lnTo>
                    <a:pt x="1216153" y="7626"/>
                  </a:lnTo>
                  <a:lnTo>
                    <a:pt x="1221757" y="7401"/>
                  </a:lnTo>
                  <a:lnTo>
                    <a:pt x="1227362" y="7184"/>
                  </a:lnTo>
                  <a:lnTo>
                    <a:pt x="1232966" y="6974"/>
                  </a:lnTo>
                  <a:lnTo>
                    <a:pt x="1238570" y="6771"/>
                  </a:lnTo>
                  <a:lnTo>
                    <a:pt x="1244175" y="6576"/>
                  </a:lnTo>
                  <a:lnTo>
                    <a:pt x="1249779" y="6387"/>
                  </a:lnTo>
                  <a:lnTo>
                    <a:pt x="1255384" y="6204"/>
                  </a:lnTo>
                  <a:lnTo>
                    <a:pt x="1260988" y="6027"/>
                  </a:lnTo>
                  <a:lnTo>
                    <a:pt x="1266592" y="5857"/>
                  </a:lnTo>
                  <a:lnTo>
                    <a:pt x="1272197" y="5692"/>
                  </a:lnTo>
                  <a:lnTo>
                    <a:pt x="1277801" y="5532"/>
                  </a:lnTo>
                  <a:lnTo>
                    <a:pt x="1283406" y="5377"/>
                  </a:lnTo>
                  <a:lnTo>
                    <a:pt x="1289010" y="5228"/>
                  </a:lnTo>
                  <a:lnTo>
                    <a:pt x="1294614" y="5083"/>
                  </a:lnTo>
                  <a:lnTo>
                    <a:pt x="1300219" y="4943"/>
                  </a:lnTo>
                  <a:lnTo>
                    <a:pt x="1305823" y="4807"/>
                  </a:lnTo>
                  <a:lnTo>
                    <a:pt x="1311427" y="4676"/>
                  </a:lnTo>
                  <a:lnTo>
                    <a:pt x="1317032" y="4549"/>
                  </a:lnTo>
                  <a:lnTo>
                    <a:pt x="1322636" y="4425"/>
                  </a:lnTo>
                  <a:lnTo>
                    <a:pt x="1328241" y="4306"/>
                  </a:lnTo>
                  <a:lnTo>
                    <a:pt x="1333845" y="4190"/>
                  </a:lnTo>
                  <a:lnTo>
                    <a:pt x="1339449" y="4077"/>
                  </a:lnTo>
                  <a:lnTo>
                    <a:pt x="1345054" y="3968"/>
                  </a:lnTo>
                  <a:lnTo>
                    <a:pt x="1350658" y="3862"/>
                  </a:lnTo>
                  <a:lnTo>
                    <a:pt x="1356263" y="3759"/>
                  </a:lnTo>
                  <a:lnTo>
                    <a:pt x="1361867" y="3659"/>
                  </a:lnTo>
                  <a:lnTo>
                    <a:pt x="1367471" y="3562"/>
                  </a:lnTo>
                  <a:lnTo>
                    <a:pt x="1373076" y="3468"/>
                  </a:lnTo>
                  <a:lnTo>
                    <a:pt x="1378680" y="3377"/>
                  </a:lnTo>
                  <a:lnTo>
                    <a:pt x="1384285" y="3288"/>
                  </a:lnTo>
                  <a:lnTo>
                    <a:pt x="1389889" y="3201"/>
                  </a:lnTo>
                  <a:lnTo>
                    <a:pt x="1395493" y="3117"/>
                  </a:lnTo>
                  <a:lnTo>
                    <a:pt x="1401098" y="3035"/>
                  </a:lnTo>
                  <a:lnTo>
                    <a:pt x="1406702" y="2956"/>
                  </a:lnTo>
                  <a:lnTo>
                    <a:pt x="1412307" y="2878"/>
                  </a:lnTo>
                  <a:lnTo>
                    <a:pt x="1417911" y="2802"/>
                  </a:lnTo>
                  <a:lnTo>
                    <a:pt x="1423515" y="2729"/>
                  </a:lnTo>
                  <a:lnTo>
                    <a:pt x="1429120" y="2657"/>
                  </a:lnTo>
                  <a:lnTo>
                    <a:pt x="1434724" y="2587"/>
                  </a:lnTo>
                  <a:lnTo>
                    <a:pt x="1440329" y="2518"/>
                  </a:lnTo>
                  <a:lnTo>
                    <a:pt x="1445933" y="2451"/>
                  </a:lnTo>
                  <a:lnTo>
                    <a:pt x="1451537" y="2386"/>
                  </a:lnTo>
                  <a:lnTo>
                    <a:pt x="1457142" y="2322"/>
                  </a:lnTo>
                  <a:lnTo>
                    <a:pt x="1462746" y="2260"/>
                  </a:lnTo>
                  <a:lnTo>
                    <a:pt x="1468350" y="2199"/>
                  </a:lnTo>
                  <a:lnTo>
                    <a:pt x="1473955" y="2139"/>
                  </a:lnTo>
                  <a:lnTo>
                    <a:pt x="1479559" y="2081"/>
                  </a:lnTo>
                  <a:lnTo>
                    <a:pt x="1485164" y="2024"/>
                  </a:lnTo>
                  <a:lnTo>
                    <a:pt x="1490768" y="1967"/>
                  </a:lnTo>
                  <a:lnTo>
                    <a:pt x="1496372" y="1912"/>
                  </a:lnTo>
                  <a:lnTo>
                    <a:pt x="1501977" y="1858"/>
                  </a:lnTo>
                  <a:lnTo>
                    <a:pt x="1507581" y="1805"/>
                  </a:lnTo>
                  <a:lnTo>
                    <a:pt x="1513186" y="1753"/>
                  </a:lnTo>
                  <a:lnTo>
                    <a:pt x="1518790" y="1701"/>
                  </a:lnTo>
                  <a:lnTo>
                    <a:pt x="1524394" y="1651"/>
                  </a:lnTo>
                  <a:lnTo>
                    <a:pt x="1529999" y="1601"/>
                  </a:lnTo>
                  <a:lnTo>
                    <a:pt x="1535603" y="1552"/>
                  </a:lnTo>
                  <a:lnTo>
                    <a:pt x="1541208" y="1503"/>
                  </a:lnTo>
                  <a:lnTo>
                    <a:pt x="1546812" y="1456"/>
                  </a:lnTo>
                  <a:lnTo>
                    <a:pt x="1552416" y="1408"/>
                  </a:lnTo>
                  <a:lnTo>
                    <a:pt x="1558021" y="1362"/>
                  </a:lnTo>
                  <a:lnTo>
                    <a:pt x="1563625" y="1316"/>
                  </a:lnTo>
                  <a:lnTo>
                    <a:pt x="1569230" y="1271"/>
                  </a:lnTo>
                  <a:lnTo>
                    <a:pt x="1574834" y="1226"/>
                  </a:lnTo>
                  <a:lnTo>
                    <a:pt x="1580438" y="1182"/>
                  </a:lnTo>
                  <a:lnTo>
                    <a:pt x="1586043" y="1138"/>
                  </a:lnTo>
                  <a:lnTo>
                    <a:pt x="1591647" y="1095"/>
                  </a:lnTo>
                  <a:lnTo>
                    <a:pt x="1597252" y="1052"/>
                  </a:lnTo>
                  <a:lnTo>
                    <a:pt x="1602856" y="1010"/>
                  </a:lnTo>
                  <a:lnTo>
                    <a:pt x="1608460" y="968"/>
                  </a:lnTo>
                  <a:lnTo>
                    <a:pt x="1614065" y="927"/>
                  </a:lnTo>
                  <a:lnTo>
                    <a:pt x="1619669" y="887"/>
                  </a:lnTo>
                  <a:lnTo>
                    <a:pt x="1625273" y="847"/>
                  </a:lnTo>
                  <a:lnTo>
                    <a:pt x="1630878" y="808"/>
                  </a:lnTo>
                  <a:lnTo>
                    <a:pt x="1636482" y="769"/>
                  </a:lnTo>
                  <a:lnTo>
                    <a:pt x="1642087" y="731"/>
                  </a:lnTo>
                  <a:lnTo>
                    <a:pt x="1647691" y="694"/>
                  </a:lnTo>
                  <a:lnTo>
                    <a:pt x="1653295" y="658"/>
                  </a:lnTo>
                  <a:lnTo>
                    <a:pt x="1658900" y="623"/>
                  </a:lnTo>
                  <a:lnTo>
                    <a:pt x="1664504" y="588"/>
                  </a:lnTo>
                  <a:lnTo>
                    <a:pt x="1670109" y="555"/>
                  </a:lnTo>
                  <a:lnTo>
                    <a:pt x="1675713" y="523"/>
                  </a:lnTo>
                  <a:lnTo>
                    <a:pt x="1681317" y="492"/>
                  </a:lnTo>
                  <a:lnTo>
                    <a:pt x="1686922" y="461"/>
                  </a:lnTo>
                  <a:lnTo>
                    <a:pt x="1692526" y="432"/>
                  </a:lnTo>
                  <a:lnTo>
                    <a:pt x="1698131" y="405"/>
                  </a:lnTo>
                  <a:lnTo>
                    <a:pt x="1703735" y="378"/>
                  </a:lnTo>
                  <a:lnTo>
                    <a:pt x="1709339" y="353"/>
                  </a:lnTo>
                  <a:lnTo>
                    <a:pt x="1714944" y="329"/>
                  </a:lnTo>
                  <a:lnTo>
                    <a:pt x="1720548" y="306"/>
                  </a:lnTo>
                  <a:lnTo>
                    <a:pt x="1726153" y="284"/>
                  </a:lnTo>
                  <a:lnTo>
                    <a:pt x="1731757" y="263"/>
                  </a:lnTo>
                  <a:lnTo>
                    <a:pt x="1737361" y="244"/>
                  </a:lnTo>
                  <a:lnTo>
                    <a:pt x="1742966" y="225"/>
                  </a:lnTo>
                  <a:lnTo>
                    <a:pt x="1748570" y="208"/>
                  </a:lnTo>
                  <a:lnTo>
                    <a:pt x="1754175" y="192"/>
                  </a:lnTo>
                  <a:lnTo>
                    <a:pt x="1759779" y="176"/>
                  </a:lnTo>
                  <a:lnTo>
                    <a:pt x="1765383" y="162"/>
                  </a:lnTo>
                  <a:lnTo>
                    <a:pt x="1770988" y="148"/>
                  </a:lnTo>
                  <a:lnTo>
                    <a:pt x="1776592" y="136"/>
                  </a:lnTo>
                  <a:lnTo>
                    <a:pt x="1782196" y="124"/>
                  </a:lnTo>
                  <a:lnTo>
                    <a:pt x="1787801" y="112"/>
                  </a:lnTo>
                  <a:lnTo>
                    <a:pt x="1793405" y="102"/>
                  </a:lnTo>
                  <a:lnTo>
                    <a:pt x="1799010" y="92"/>
                  </a:lnTo>
                  <a:lnTo>
                    <a:pt x="1804614" y="83"/>
                  </a:lnTo>
                  <a:lnTo>
                    <a:pt x="1810218" y="74"/>
                  </a:lnTo>
                  <a:lnTo>
                    <a:pt x="1815823" y="66"/>
                  </a:lnTo>
                  <a:lnTo>
                    <a:pt x="1821427" y="58"/>
                  </a:lnTo>
                  <a:lnTo>
                    <a:pt x="1827032" y="51"/>
                  </a:lnTo>
                  <a:lnTo>
                    <a:pt x="1832636" y="45"/>
                  </a:lnTo>
                  <a:lnTo>
                    <a:pt x="1838240" y="38"/>
                  </a:lnTo>
                  <a:lnTo>
                    <a:pt x="1843845" y="32"/>
                  </a:lnTo>
                  <a:lnTo>
                    <a:pt x="1849449" y="27"/>
                  </a:lnTo>
                  <a:lnTo>
                    <a:pt x="1855054" y="21"/>
                  </a:lnTo>
                  <a:lnTo>
                    <a:pt x="1860658" y="17"/>
                  </a:lnTo>
                  <a:lnTo>
                    <a:pt x="1866262" y="12"/>
                  </a:lnTo>
                  <a:lnTo>
                    <a:pt x="1871867" y="8"/>
                  </a:lnTo>
                  <a:lnTo>
                    <a:pt x="1877471" y="3"/>
                  </a:ln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6" name="pg46"/>
            <p:cNvSpPr/>
            <p:nvPr/>
          </p:nvSpPr>
          <p:spPr>
            <a:xfrm>
              <a:off x="2691486" y="3019809"/>
              <a:ext cx="1883076" cy="600541"/>
            </a:xfrm>
            <a:custGeom>
              <a:avLst/>
              <a:pathLst>
                <a:path w="1883076" h="600541">
                  <a:moveTo>
                    <a:pt x="0" y="573595"/>
                  </a:moveTo>
                  <a:lnTo>
                    <a:pt x="5604" y="566628"/>
                  </a:lnTo>
                  <a:lnTo>
                    <a:pt x="11208" y="559587"/>
                  </a:lnTo>
                  <a:lnTo>
                    <a:pt x="16813" y="552480"/>
                  </a:lnTo>
                  <a:lnTo>
                    <a:pt x="22417" y="545314"/>
                  </a:lnTo>
                  <a:lnTo>
                    <a:pt x="28021" y="538098"/>
                  </a:lnTo>
                  <a:lnTo>
                    <a:pt x="33626" y="530839"/>
                  </a:lnTo>
                  <a:lnTo>
                    <a:pt x="39230" y="523545"/>
                  </a:lnTo>
                  <a:lnTo>
                    <a:pt x="44835" y="516225"/>
                  </a:lnTo>
                  <a:lnTo>
                    <a:pt x="50439" y="508887"/>
                  </a:lnTo>
                  <a:lnTo>
                    <a:pt x="56043" y="501538"/>
                  </a:lnTo>
                  <a:lnTo>
                    <a:pt x="61648" y="494186"/>
                  </a:lnTo>
                  <a:lnTo>
                    <a:pt x="67252" y="486840"/>
                  </a:lnTo>
                  <a:lnTo>
                    <a:pt x="72857" y="479507"/>
                  </a:lnTo>
                  <a:lnTo>
                    <a:pt x="78461" y="472195"/>
                  </a:lnTo>
                  <a:lnTo>
                    <a:pt x="84065" y="464910"/>
                  </a:lnTo>
                  <a:lnTo>
                    <a:pt x="89670" y="457659"/>
                  </a:lnTo>
                  <a:lnTo>
                    <a:pt x="95274" y="450450"/>
                  </a:lnTo>
                  <a:lnTo>
                    <a:pt x="100879" y="443288"/>
                  </a:lnTo>
                  <a:lnTo>
                    <a:pt x="106483" y="436180"/>
                  </a:lnTo>
                  <a:lnTo>
                    <a:pt x="112087" y="429131"/>
                  </a:lnTo>
                  <a:lnTo>
                    <a:pt x="117692" y="422147"/>
                  </a:lnTo>
                  <a:lnTo>
                    <a:pt x="123296" y="415232"/>
                  </a:lnTo>
                  <a:lnTo>
                    <a:pt x="128901" y="408392"/>
                  </a:lnTo>
                  <a:lnTo>
                    <a:pt x="134505" y="401631"/>
                  </a:lnTo>
                  <a:lnTo>
                    <a:pt x="140109" y="394952"/>
                  </a:lnTo>
                  <a:lnTo>
                    <a:pt x="145714" y="388359"/>
                  </a:lnTo>
                  <a:lnTo>
                    <a:pt x="151318" y="381856"/>
                  </a:lnTo>
                  <a:lnTo>
                    <a:pt x="156923" y="375445"/>
                  </a:lnTo>
                  <a:lnTo>
                    <a:pt x="162527" y="369128"/>
                  </a:lnTo>
                  <a:lnTo>
                    <a:pt x="168131" y="362908"/>
                  </a:lnTo>
                  <a:lnTo>
                    <a:pt x="173736" y="356787"/>
                  </a:lnTo>
                  <a:lnTo>
                    <a:pt x="179340" y="350765"/>
                  </a:lnTo>
                  <a:lnTo>
                    <a:pt x="184944" y="344845"/>
                  </a:lnTo>
                  <a:lnTo>
                    <a:pt x="190549" y="339027"/>
                  </a:lnTo>
                  <a:lnTo>
                    <a:pt x="196153" y="333311"/>
                  </a:lnTo>
                  <a:lnTo>
                    <a:pt x="201758" y="327699"/>
                  </a:lnTo>
                  <a:lnTo>
                    <a:pt x="207362" y="322189"/>
                  </a:lnTo>
                  <a:lnTo>
                    <a:pt x="212966" y="316783"/>
                  </a:lnTo>
                  <a:lnTo>
                    <a:pt x="218571" y="311479"/>
                  </a:lnTo>
                  <a:lnTo>
                    <a:pt x="224175" y="306277"/>
                  </a:lnTo>
                  <a:lnTo>
                    <a:pt x="229780" y="301177"/>
                  </a:lnTo>
                  <a:lnTo>
                    <a:pt x="235384" y="296177"/>
                  </a:lnTo>
                  <a:lnTo>
                    <a:pt x="240988" y="291277"/>
                  </a:lnTo>
                  <a:lnTo>
                    <a:pt x="246593" y="286475"/>
                  </a:lnTo>
                  <a:lnTo>
                    <a:pt x="252197" y="281769"/>
                  </a:lnTo>
                  <a:lnTo>
                    <a:pt x="257802" y="277160"/>
                  </a:lnTo>
                  <a:lnTo>
                    <a:pt x="263406" y="272644"/>
                  </a:lnTo>
                  <a:lnTo>
                    <a:pt x="269010" y="268221"/>
                  </a:lnTo>
                  <a:lnTo>
                    <a:pt x="274615" y="263889"/>
                  </a:lnTo>
                  <a:lnTo>
                    <a:pt x="280219" y="259645"/>
                  </a:lnTo>
                  <a:lnTo>
                    <a:pt x="285824" y="255489"/>
                  </a:lnTo>
                  <a:lnTo>
                    <a:pt x="291428" y="251419"/>
                  </a:lnTo>
                  <a:lnTo>
                    <a:pt x="297032" y="247432"/>
                  </a:lnTo>
                  <a:lnTo>
                    <a:pt x="302637" y="243527"/>
                  </a:lnTo>
                  <a:lnTo>
                    <a:pt x="308241" y="239702"/>
                  </a:lnTo>
                  <a:lnTo>
                    <a:pt x="313846" y="235955"/>
                  </a:lnTo>
                  <a:lnTo>
                    <a:pt x="319450" y="232285"/>
                  </a:lnTo>
                  <a:lnTo>
                    <a:pt x="325054" y="228688"/>
                  </a:lnTo>
                  <a:lnTo>
                    <a:pt x="330659" y="225164"/>
                  </a:lnTo>
                  <a:lnTo>
                    <a:pt x="336263" y="221711"/>
                  </a:lnTo>
                  <a:lnTo>
                    <a:pt x="341867" y="218327"/>
                  </a:lnTo>
                  <a:lnTo>
                    <a:pt x="347472" y="215009"/>
                  </a:lnTo>
                  <a:lnTo>
                    <a:pt x="353076" y="211757"/>
                  </a:lnTo>
                  <a:lnTo>
                    <a:pt x="358681" y="208569"/>
                  </a:lnTo>
                  <a:lnTo>
                    <a:pt x="364285" y="205442"/>
                  </a:lnTo>
                  <a:lnTo>
                    <a:pt x="369889" y="202375"/>
                  </a:lnTo>
                  <a:lnTo>
                    <a:pt x="375494" y="199366"/>
                  </a:lnTo>
                  <a:lnTo>
                    <a:pt x="381098" y="196415"/>
                  </a:lnTo>
                  <a:lnTo>
                    <a:pt x="386703" y="193519"/>
                  </a:lnTo>
                  <a:lnTo>
                    <a:pt x="392307" y="190676"/>
                  </a:lnTo>
                  <a:lnTo>
                    <a:pt x="397911" y="187886"/>
                  </a:lnTo>
                  <a:lnTo>
                    <a:pt x="403516" y="185146"/>
                  </a:lnTo>
                  <a:lnTo>
                    <a:pt x="409120" y="182456"/>
                  </a:lnTo>
                  <a:lnTo>
                    <a:pt x="414725" y="179814"/>
                  </a:lnTo>
                  <a:lnTo>
                    <a:pt x="420329" y="177219"/>
                  </a:lnTo>
                  <a:lnTo>
                    <a:pt x="425933" y="174669"/>
                  </a:lnTo>
                  <a:lnTo>
                    <a:pt x="431538" y="172163"/>
                  </a:lnTo>
                  <a:lnTo>
                    <a:pt x="437142" y="169700"/>
                  </a:lnTo>
                  <a:lnTo>
                    <a:pt x="442747" y="167279"/>
                  </a:lnTo>
                  <a:lnTo>
                    <a:pt x="448351" y="164898"/>
                  </a:lnTo>
                  <a:lnTo>
                    <a:pt x="453955" y="162557"/>
                  </a:lnTo>
                  <a:lnTo>
                    <a:pt x="459560" y="160254"/>
                  </a:lnTo>
                  <a:lnTo>
                    <a:pt x="465164" y="157989"/>
                  </a:lnTo>
                  <a:lnTo>
                    <a:pt x="470769" y="155760"/>
                  </a:lnTo>
                  <a:lnTo>
                    <a:pt x="476373" y="153567"/>
                  </a:lnTo>
                  <a:lnTo>
                    <a:pt x="481977" y="151407"/>
                  </a:lnTo>
                  <a:lnTo>
                    <a:pt x="487582" y="149282"/>
                  </a:lnTo>
                  <a:lnTo>
                    <a:pt x="493186" y="147189"/>
                  </a:lnTo>
                  <a:lnTo>
                    <a:pt x="498790" y="145128"/>
                  </a:lnTo>
                  <a:lnTo>
                    <a:pt x="504395" y="143098"/>
                  </a:lnTo>
                  <a:lnTo>
                    <a:pt x="509999" y="141098"/>
                  </a:lnTo>
                  <a:lnTo>
                    <a:pt x="515604" y="139127"/>
                  </a:lnTo>
                  <a:lnTo>
                    <a:pt x="521208" y="137185"/>
                  </a:lnTo>
                  <a:lnTo>
                    <a:pt x="526812" y="135271"/>
                  </a:lnTo>
                  <a:lnTo>
                    <a:pt x="532417" y="133384"/>
                  </a:lnTo>
                  <a:lnTo>
                    <a:pt x="538021" y="131523"/>
                  </a:lnTo>
                  <a:lnTo>
                    <a:pt x="543626" y="129688"/>
                  </a:lnTo>
                  <a:lnTo>
                    <a:pt x="549230" y="127879"/>
                  </a:lnTo>
                  <a:lnTo>
                    <a:pt x="554834" y="126093"/>
                  </a:lnTo>
                  <a:lnTo>
                    <a:pt x="560439" y="124331"/>
                  </a:lnTo>
                  <a:lnTo>
                    <a:pt x="566043" y="122593"/>
                  </a:lnTo>
                  <a:lnTo>
                    <a:pt x="571648" y="120877"/>
                  </a:lnTo>
                  <a:lnTo>
                    <a:pt x="577252" y="119182"/>
                  </a:lnTo>
                  <a:lnTo>
                    <a:pt x="582856" y="117510"/>
                  </a:lnTo>
                  <a:lnTo>
                    <a:pt x="588461" y="115857"/>
                  </a:lnTo>
                  <a:lnTo>
                    <a:pt x="594065" y="114225"/>
                  </a:lnTo>
                  <a:lnTo>
                    <a:pt x="599670" y="112613"/>
                  </a:lnTo>
                  <a:lnTo>
                    <a:pt x="605274" y="111020"/>
                  </a:lnTo>
                  <a:lnTo>
                    <a:pt x="610878" y="109445"/>
                  </a:lnTo>
                  <a:lnTo>
                    <a:pt x="616483" y="107888"/>
                  </a:lnTo>
                  <a:lnTo>
                    <a:pt x="622087" y="106349"/>
                  </a:lnTo>
                  <a:lnTo>
                    <a:pt x="627692" y="104826"/>
                  </a:lnTo>
                  <a:lnTo>
                    <a:pt x="633296" y="103320"/>
                  </a:lnTo>
                  <a:lnTo>
                    <a:pt x="638900" y="101830"/>
                  </a:lnTo>
                  <a:lnTo>
                    <a:pt x="644505" y="100355"/>
                  </a:lnTo>
                  <a:lnTo>
                    <a:pt x="650109" y="98895"/>
                  </a:lnTo>
                  <a:lnTo>
                    <a:pt x="655713" y="97450"/>
                  </a:lnTo>
                  <a:lnTo>
                    <a:pt x="661318" y="96019"/>
                  </a:lnTo>
                  <a:lnTo>
                    <a:pt x="666922" y="94601"/>
                  </a:lnTo>
                  <a:lnTo>
                    <a:pt x="672527" y="93196"/>
                  </a:lnTo>
                  <a:lnTo>
                    <a:pt x="678131" y="91803"/>
                  </a:lnTo>
                  <a:lnTo>
                    <a:pt x="683735" y="90423"/>
                  </a:lnTo>
                  <a:lnTo>
                    <a:pt x="689340" y="89054"/>
                  </a:lnTo>
                  <a:lnTo>
                    <a:pt x="694944" y="87697"/>
                  </a:lnTo>
                  <a:lnTo>
                    <a:pt x="700549" y="86350"/>
                  </a:lnTo>
                  <a:lnTo>
                    <a:pt x="706153" y="85013"/>
                  </a:lnTo>
                  <a:lnTo>
                    <a:pt x="711757" y="83687"/>
                  </a:lnTo>
                  <a:lnTo>
                    <a:pt x="717362" y="82370"/>
                  </a:lnTo>
                  <a:lnTo>
                    <a:pt x="722966" y="81063"/>
                  </a:lnTo>
                  <a:lnTo>
                    <a:pt x="728571" y="79764"/>
                  </a:lnTo>
                  <a:lnTo>
                    <a:pt x="734175" y="78474"/>
                  </a:lnTo>
                  <a:lnTo>
                    <a:pt x="739779" y="77192"/>
                  </a:lnTo>
                  <a:lnTo>
                    <a:pt x="745384" y="75918"/>
                  </a:lnTo>
                  <a:lnTo>
                    <a:pt x="750988" y="74651"/>
                  </a:lnTo>
                  <a:lnTo>
                    <a:pt x="756593" y="73392"/>
                  </a:lnTo>
                  <a:lnTo>
                    <a:pt x="762197" y="72140"/>
                  </a:lnTo>
                  <a:lnTo>
                    <a:pt x="767801" y="70894"/>
                  </a:lnTo>
                  <a:lnTo>
                    <a:pt x="773406" y="69656"/>
                  </a:lnTo>
                  <a:lnTo>
                    <a:pt x="779010" y="68423"/>
                  </a:lnTo>
                  <a:lnTo>
                    <a:pt x="784615" y="67197"/>
                  </a:lnTo>
                  <a:lnTo>
                    <a:pt x="790219" y="65978"/>
                  </a:lnTo>
                  <a:lnTo>
                    <a:pt x="795823" y="64764"/>
                  </a:lnTo>
                  <a:lnTo>
                    <a:pt x="801428" y="63556"/>
                  </a:lnTo>
                  <a:lnTo>
                    <a:pt x="807032" y="62355"/>
                  </a:lnTo>
                  <a:lnTo>
                    <a:pt x="812636" y="61159"/>
                  </a:lnTo>
                  <a:lnTo>
                    <a:pt x="818241" y="59970"/>
                  </a:lnTo>
                  <a:lnTo>
                    <a:pt x="823845" y="58787"/>
                  </a:lnTo>
                  <a:lnTo>
                    <a:pt x="829450" y="57610"/>
                  </a:lnTo>
                  <a:lnTo>
                    <a:pt x="835054" y="56439"/>
                  </a:lnTo>
                  <a:lnTo>
                    <a:pt x="840658" y="55275"/>
                  </a:lnTo>
                  <a:lnTo>
                    <a:pt x="846263" y="54118"/>
                  </a:lnTo>
                  <a:lnTo>
                    <a:pt x="851867" y="52968"/>
                  </a:lnTo>
                  <a:lnTo>
                    <a:pt x="857472" y="51825"/>
                  </a:lnTo>
                  <a:lnTo>
                    <a:pt x="863076" y="50691"/>
                  </a:lnTo>
                  <a:lnTo>
                    <a:pt x="868680" y="49564"/>
                  </a:lnTo>
                  <a:lnTo>
                    <a:pt x="874285" y="48445"/>
                  </a:lnTo>
                  <a:lnTo>
                    <a:pt x="879889" y="47335"/>
                  </a:lnTo>
                  <a:lnTo>
                    <a:pt x="885494" y="46235"/>
                  </a:lnTo>
                  <a:lnTo>
                    <a:pt x="891098" y="45144"/>
                  </a:lnTo>
                  <a:lnTo>
                    <a:pt x="896702" y="44063"/>
                  </a:lnTo>
                  <a:lnTo>
                    <a:pt x="902307" y="42993"/>
                  </a:lnTo>
                  <a:lnTo>
                    <a:pt x="907911" y="41934"/>
                  </a:lnTo>
                  <a:lnTo>
                    <a:pt x="913516" y="40887"/>
                  </a:lnTo>
                  <a:lnTo>
                    <a:pt x="919120" y="39851"/>
                  </a:lnTo>
                  <a:lnTo>
                    <a:pt x="924724" y="38829"/>
                  </a:lnTo>
                  <a:lnTo>
                    <a:pt x="930329" y="37819"/>
                  </a:lnTo>
                  <a:lnTo>
                    <a:pt x="935933" y="36823"/>
                  </a:lnTo>
                  <a:lnTo>
                    <a:pt x="941538" y="35841"/>
                  </a:lnTo>
                  <a:lnTo>
                    <a:pt x="947142" y="34873"/>
                  </a:lnTo>
                  <a:lnTo>
                    <a:pt x="952746" y="33920"/>
                  </a:lnTo>
                  <a:lnTo>
                    <a:pt x="958351" y="32983"/>
                  </a:lnTo>
                  <a:lnTo>
                    <a:pt x="963955" y="32062"/>
                  </a:lnTo>
                  <a:lnTo>
                    <a:pt x="969559" y="31157"/>
                  </a:lnTo>
                  <a:lnTo>
                    <a:pt x="975164" y="30268"/>
                  </a:lnTo>
                  <a:lnTo>
                    <a:pt x="980768" y="29396"/>
                  </a:lnTo>
                  <a:lnTo>
                    <a:pt x="986373" y="28542"/>
                  </a:lnTo>
                  <a:lnTo>
                    <a:pt x="991977" y="27705"/>
                  </a:lnTo>
                  <a:lnTo>
                    <a:pt x="997581" y="26885"/>
                  </a:lnTo>
                  <a:lnTo>
                    <a:pt x="1003186" y="26084"/>
                  </a:lnTo>
                  <a:lnTo>
                    <a:pt x="1008790" y="25300"/>
                  </a:lnTo>
                  <a:lnTo>
                    <a:pt x="1014395" y="24535"/>
                  </a:lnTo>
                  <a:lnTo>
                    <a:pt x="1019999" y="23788"/>
                  </a:lnTo>
                  <a:lnTo>
                    <a:pt x="1025603" y="23059"/>
                  </a:lnTo>
                  <a:lnTo>
                    <a:pt x="1031208" y="22348"/>
                  </a:lnTo>
                  <a:lnTo>
                    <a:pt x="1036812" y="21656"/>
                  </a:lnTo>
                  <a:lnTo>
                    <a:pt x="1042417" y="20982"/>
                  </a:lnTo>
                  <a:lnTo>
                    <a:pt x="1048021" y="20326"/>
                  </a:lnTo>
                  <a:lnTo>
                    <a:pt x="1053625" y="19689"/>
                  </a:lnTo>
                  <a:lnTo>
                    <a:pt x="1059230" y="19069"/>
                  </a:lnTo>
                  <a:lnTo>
                    <a:pt x="1064834" y="18467"/>
                  </a:lnTo>
                  <a:lnTo>
                    <a:pt x="1070439" y="17882"/>
                  </a:lnTo>
                  <a:lnTo>
                    <a:pt x="1076043" y="17315"/>
                  </a:lnTo>
                  <a:lnTo>
                    <a:pt x="1081647" y="16764"/>
                  </a:lnTo>
                  <a:lnTo>
                    <a:pt x="1087252" y="16231"/>
                  </a:lnTo>
                  <a:lnTo>
                    <a:pt x="1092856" y="15714"/>
                  </a:lnTo>
                  <a:lnTo>
                    <a:pt x="1098461" y="15213"/>
                  </a:lnTo>
                  <a:lnTo>
                    <a:pt x="1104065" y="14728"/>
                  </a:lnTo>
                  <a:lnTo>
                    <a:pt x="1109669" y="14258"/>
                  </a:lnTo>
                  <a:lnTo>
                    <a:pt x="1115274" y="13804"/>
                  </a:lnTo>
                  <a:lnTo>
                    <a:pt x="1120878" y="13365"/>
                  </a:lnTo>
                  <a:lnTo>
                    <a:pt x="1126482" y="12940"/>
                  </a:lnTo>
                  <a:lnTo>
                    <a:pt x="1132087" y="12529"/>
                  </a:lnTo>
                  <a:lnTo>
                    <a:pt x="1137691" y="12132"/>
                  </a:lnTo>
                  <a:lnTo>
                    <a:pt x="1143296" y="11748"/>
                  </a:lnTo>
                  <a:lnTo>
                    <a:pt x="1148900" y="11378"/>
                  </a:lnTo>
                  <a:lnTo>
                    <a:pt x="1154504" y="11020"/>
                  </a:lnTo>
                  <a:lnTo>
                    <a:pt x="1160109" y="10674"/>
                  </a:lnTo>
                  <a:lnTo>
                    <a:pt x="1165713" y="10341"/>
                  </a:lnTo>
                  <a:lnTo>
                    <a:pt x="1171318" y="10019"/>
                  </a:lnTo>
                  <a:lnTo>
                    <a:pt x="1176922" y="9708"/>
                  </a:lnTo>
                  <a:lnTo>
                    <a:pt x="1182526" y="9408"/>
                  </a:lnTo>
                  <a:lnTo>
                    <a:pt x="1188131" y="9118"/>
                  </a:lnTo>
                  <a:lnTo>
                    <a:pt x="1193735" y="8839"/>
                  </a:lnTo>
                  <a:lnTo>
                    <a:pt x="1199340" y="8569"/>
                  </a:lnTo>
                  <a:lnTo>
                    <a:pt x="1204944" y="8309"/>
                  </a:lnTo>
                  <a:lnTo>
                    <a:pt x="1210548" y="8058"/>
                  </a:lnTo>
                  <a:lnTo>
                    <a:pt x="1216153" y="7816"/>
                  </a:lnTo>
                  <a:lnTo>
                    <a:pt x="1221757" y="7583"/>
                  </a:lnTo>
                  <a:lnTo>
                    <a:pt x="1227362" y="7357"/>
                  </a:lnTo>
                  <a:lnTo>
                    <a:pt x="1232966" y="7140"/>
                  </a:lnTo>
                  <a:lnTo>
                    <a:pt x="1238570" y="6929"/>
                  </a:lnTo>
                  <a:lnTo>
                    <a:pt x="1244175" y="6726"/>
                  </a:lnTo>
                  <a:lnTo>
                    <a:pt x="1249779" y="6530"/>
                  </a:lnTo>
                  <a:lnTo>
                    <a:pt x="1255384" y="6341"/>
                  </a:lnTo>
                  <a:lnTo>
                    <a:pt x="1260988" y="6158"/>
                  </a:lnTo>
                  <a:lnTo>
                    <a:pt x="1266592" y="5981"/>
                  </a:lnTo>
                  <a:lnTo>
                    <a:pt x="1272197" y="5810"/>
                  </a:lnTo>
                  <a:lnTo>
                    <a:pt x="1277801" y="5645"/>
                  </a:lnTo>
                  <a:lnTo>
                    <a:pt x="1283406" y="5485"/>
                  </a:lnTo>
                  <a:lnTo>
                    <a:pt x="1289010" y="5330"/>
                  </a:lnTo>
                  <a:lnTo>
                    <a:pt x="1294614" y="5181"/>
                  </a:lnTo>
                  <a:lnTo>
                    <a:pt x="1300219" y="5036"/>
                  </a:lnTo>
                  <a:lnTo>
                    <a:pt x="1305823" y="4896"/>
                  </a:lnTo>
                  <a:lnTo>
                    <a:pt x="1311427" y="4760"/>
                  </a:lnTo>
                  <a:lnTo>
                    <a:pt x="1317032" y="4629"/>
                  </a:lnTo>
                  <a:lnTo>
                    <a:pt x="1322636" y="4501"/>
                  </a:lnTo>
                  <a:lnTo>
                    <a:pt x="1328241" y="4378"/>
                  </a:lnTo>
                  <a:lnTo>
                    <a:pt x="1333845" y="4258"/>
                  </a:lnTo>
                  <a:lnTo>
                    <a:pt x="1339449" y="4143"/>
                  </a:lnTo>
                  <a:lnTo>
                    <a:pt x="1345054" y="4030"/>
                  </a:lnTo>
                  <a:lnTo>
                    <a:pt x="1350658" y="3921"/>
                  </a:lnTo>
                  <a:lnTo>
                    <a:pt x="1356263" y="3816"/>
                  </a:lnTo>
                  <a:lnTo>
                    <a:pt x="1361867" y="3713"/>
                  </a:lnTo>
                  <a:lnTo>
                    <a:pt x="1367471" y="3613"/>
                  </a:lnTo>
                  <a:lnTo>
                    <a:pt x="1373076" y="3517"/>
                  </a:lnTo>
                  <a:lnTo>
                    <a:pt x="1378680" y="3423"/>
                  </a:lnTo>
                  <a:lnTo>
                    <a:pt x="1384285" y="3331"/>
                  </a:lnTo>
                  <a:lnTo>
                    <a:pt x="1389889" y="3243"/>
                  </a:lnTo>
                  <a:lnTo>
                    <a:pt x="1395493" y="3156"/>
                  </a:lnTo>
                  <a:lnTo>
                    <a:pt x="1401098" y="3073"/>
                  </a:lnTo>
                  <a:lnTo>
                    <a:pt x="1406702" y="2991"/>
                  </a:lnTo>
                  <a:lnTo>
                    <a:pt x="1412307" y="2911"/>
                  </a:lnTo>
                  <a:lnTo>
                    <a:pt x="1417911" y="2834"/>
                  </a:lnTo>
                  <a:lnTo>
                    <a:pt x="1423515" y="2759"/>
                  </a:lnTo>
                  <a:lnTo>
                    <a:pt x="1429120" y="2685"/>
                  </a:lnTo>
                  <a:lnTo>
                    <a:pt x="1434724" y="2614"/>
                  </a:lnTo>
                  <a:lnTo>
                    <a:pt x="1440329" y="2544"/>
                  </a:lnTo>
                  <a:lnTo>
                    <a:pt x="1445933" y="2476"/>
                  </a:lnTo>
                  <a:lnTo>
                    <a:pt x="1451537" y="2409"/>
                  </a:lnTo>
                  <a:lnTo>
                    <a:pt x="1457142" y="2344"/>
                  </a:lnTo>
                  <a:lnTo>
                    <a:pt x="1462746" y="2281"/>
                  </a:lnTo>
                  <a:lnTo>
                    <a:pt x="1468350" y="2219"/>
                  </a:lnTo>
                  <a:lnTo>
                    <a:pt x="1473955" y="2158"/>
                  </a:lnTo>
                  <a:lnTo>
                    <a:pt x="1479559" y="2098"/>
                  </a:lnTo>
                  <a:lnTo>
                    <a:pt x="1485164" y="2040"/>
                  </a:lnTo>
                  <a:lnTo>
                    <a:pt x="1490768" y="1983"/>
                  </a:lnTo>
                  <a:lnTo>
                    <a:pt x="1496372" y="1927"/>
                  </a:lnTo>
                  <a:lnTo>
                    <a:pt x="1501977" y="1872"/>
                  </a:lnTo>
                  <a:lnTo>
                    <a:pt x="1507581" y="1818"/>
                  </a:lnTo>
                  <a:lnTo>
                    <a:pt x="1513186" y="1765"/>
                  </a:lnTo>
                  <a:lnTo>
                    <a:pt x="1518790" y="1713"/>
                  </a:lnTo>
                  <a:lnTo>
                    <a:pt x="1524394" y="1661"/>
                  </a:lnTo>
                  <a:lnTo>
                    <a:pt x="1529999" y="1611"/>
                  </a:lnTo>
                  <a:lnTo>
                    <a:pt x="1535603" y="1561"/>
                  </a:lnTo>
                  <a:lnTo>
                    <a:pt x="1541208" y="1512"/>
                  </a:lnTo>
                  <a:lnTo>
                    <a:pt x="1546812" y="1464"/>
                  </a:lnTo>
                  <a:lnTo>
                    <a:pt x="1552416" y="1416"/>
                  </a:lnTo>
                  <a:lnTo>
                    <a:pt x="1558021" y="1369"/>
                  </a:lnTo>
                  <a:lnTo>
                    <a:pt x="1563625" y="1323"/>
                  </a:lnTo>
                  <a:lnTo>
                    <a:pt x="1569230" y="1277"/>
                  </a:lnTo>
                  <a:lnTo>
                    <a:pt x="1574834" y="1232"/>
                  </a:lnTo>
                  <a:lnTo>
                    <a:pt x="1580438" y="1187"/>
                  </a:lnTo>
                  <a:lnTo>
                    <a:pt x="1586043" y="1143"/>
                  </a:lnTo>
                  <a:lnTo>
                    <a:pt x="1591647" y="1099"/>
                  </a:lnTo>
                  <a:lnTo>
                    <a:pt x="1597252" y="1056"/>
                  </a:lnTo>
                  <a:lnTo>
                    <a:pt x="1602856" y="1014"/>
                  </a:lnTo>
                  <a:lnTo>
                    <a:pt x="1608460" y="972"/>
                  </a:lnTo>
                  <a:lnTo>
                    <a:pt x="1614065" y="931"/>
                  </a:lnTo>
                  <a:lnTo>
                    <a:pt x="1619669" y="890"/>
                  </a:lnTo>
                  <a:lnTo>
                    <a:pt x="1625273" y="850"/>
                  </a:lnTo>
                  <a:lnTo>
                    <a:pt x="1630878" y="810"/>
                  </a:lnTo>
                  <a:lnTo>
                    <a:pt x="1636482" y="771"/>
                  </a:lnTo>
                  <a:lnTo>
                    <a:pt x="1642087" y="733"/>
                  </a:lnTo>
                  <a:lnTo>
                    <a:pt x="1647691" y="696"/>
                  </a:lnTo>
                  <a:lnTo>
                    <a:pt x="1653295" y="660"/>
                  </a:lnTo>
                  <a:lnTo>
                    <a:pt x="1658900" y="624"/>
                  </a:lnTo>
                  <a:lnTo>
                    <a:pt x="1664504" y="590"/>
                  </a:lnTo>
                  <a:lnTo>
                    <a:pt x="1670109" y="556"/>
                  </a:lnTo>
                  <a:lnTo>
                    <a:pt x="1675713" y="524"/>
                  </a:lnTo>
                  <a:lnTo>
                    <a:pt x="1681317" y="493"/>
                  </a:lnTo>
                  <a:lnTo>
                    <a:pt x="1686922" y="462"/>
                  </a:lnTo>
                  <a:lnTo>
                    <a:pt x="1692526" y="433"/>
                  </a:lnTo>
                  <a:lnTo>
                    <a:pt x="1698131" y="405"/>
                  </a:lnTo>
                  <a:lnTo>
                    <a:pt x="1703735" y="379"/>
                  </a:lnTo>
                  <a:lnTo>
                    <a:pt x="1709339" y="353"/>
                  </a:lnTo>
                  <a:lnTo>
                    <a:pt x="1714944" y="329"/>
                  </a:lnTo>
                  <a:lnTo>
                    <a:pt x="1720548" y="306"/>
                  </a:lnTo>
                  <a:lnTo>
                    <a:pt x="1726153" y="284"/>
                  </a:lnTo>
                  <a:lnTo>
                    <a:pt x="1731757" y="264"/>
                  </a:lnTo>
                  <a:lnTo>
                    <a:pt x="1737361" y="244"/>
                  </a:lnTo>
                  <a:lnTo>
                    <a:pt x="1742966" y="226"/>
                  </a:lnTo>
                  <a:lnTo>
                    <a:pt x="1748570" y="208"/>
                  </a:lnTo>
                  <a:lnTo>
                    <a:pt x="1754175" y="192"/>
                  </a:lnTo>
                  <a:lnTo>
                    <a:pt x="1759779" y="176"/>
                  </a:lnTo>
                  <a:lnTo>
                    <a:pt x="1765383" y="162"/>
                  </a:lnTo>
                  <a:lnTo>
                    <a:pt x="1770988" y="148"/>
                  </a:lnTo>
                  <a:lnTo>
                    <a:pt x="1776592" y="136"/>
                  </a:lnTo>
                  <a:lnTo>
                    <a:pt x="1782196" y="124"/>
                  </a:lnTo>
                  <a:lnTo>
                    <a:pt x="1787801" y="112"/>
                  </a:lnTo>
                  <a:lnTo>
                    <a:pt x="1793405" y="102"/>
                  </a:lnTo>
                  <a:lnTo>
                    <a:pt x="1799010" y="92"/>
                  </a:lnTo>
                  <a:lnTo>
                    <a:pt x="1804614" y="83"/>
                  </a:lnTo>
                  <a:lnTo>
                    <a:pt x="1810218" y="74"/>
                  </a:lnTo>
                  <a:lnTo>
                    <a:pt x="1815823" y="66"/>
                  </a:lnTo>
                  <a:lnTo>
                    <a:pt x="1821427" y="58"/>
                  </a:lnTo>
                  <a:lnTo>
                    <a:pt x="1827032" y="51"/>
                  </a:lnTo>
                  <a:lnTo>
                    <a:pt x="1832636" y="44"/>
                  </a:lnTo>
                  <a:lnTo>
                    <a:pt x="1838240" y="38"/>
                  </a:lnTo>
                  <a:lnTo>
                    <a:pt x="1843845" y="32"/>
                  </a:lnTo>
                  <a:lnTo>
                    <a:pt x="1849449" y="27"/>
                  </a:lnTo>
                  <a:lnTo>
                    <a:pt x="1855054" y="21"/>
                  </a:lnTo>
                  <a:lnTo>
                    <a:pt x="1860658" y="16"/>
                  </a:lnTo>
                  <a:lnTo>
                    <a:pt x="1866262" y="12"/>
                  </a:lnTo>
                  <a:lnTo>
                    <a:pt x="1871867" y="7"/>
                  </a:lnTo>
                  <a:lnTo>
                    <a:pt x="1877471" y="3"/>
                  </a:lnTo>
                  <a:lnTo>
                    <a:pt x="1883076" y="0"/>
                  </a:lnTo>
                  <a:lnTo>
                    <a:pt x="1877471" y="3"/>
                  </a:lnTo>
                  <a:lnTo>
                    <a:pt x="1871867" y="8"/>
                  </a:lnTo>
                  <a:lnTo>
                    <a:pt x="1866262" y="12"/>
                  </a:lnTo>
                  <a:lnTo>
                    <a:pt x="1860658" y="17"/>
                  </a:lnTo>
                  <a:lnTo>
                    <a:pt x="1855054" y="22"/>
                  </a:lnTo>
                  <a:lnTo>
                    <a:pt x="1849449" y="27"/>
                  </a:lnTo>
                  <a:lnTo>
                    <a:pt x="1843845" y="33"/>
                  </a:lnTo>
                  <a:lnTo>
                    <a:pt x="1838240" y="38"/>
                  </a:lnTo>
                  <a:lnTo>
                    <a:pt x="1832636" y="45"/>
                  </a:lnTo>
                  <a:lnTo>
                    <a:pt x="1827032" y="52"/>
                  </a:lnTo>
                  <a:lnTo>
                    <a:pt x="1821427" y="59"/>
                  </a:lnTo>
                  <a:lnTo>
                    <a:pt x="1815823" y="67"/>
                  </a:lnTo>
                  <a:lnTo>
                    <a:pt x="1810218" y="75"/>
                  </a:lnTo>
                  <a:lnTo>
                    <a:pt x="1804614" y="84"/>
                  </a:lnTo>
                  <a:lnTo>
                    <a:pt x="1799010" y="93"/>
                  </a:lnTo>
                  <a:lnTo>
                    <a:pt x="1793405" y="103"/>
                  </a:lnTo>
                  <a:lnTo>
                    <a:pt x="1787801" y="114"/>
                  </a:lnTo>
                  <a:lnTo>
                    <a:pt x="1782196" y="125"/>
                  </a:lnTo>
                  <a:lnTo>
                    <a:pt x="1776592" y="137"/>
                  </a:lnTo>
                  <a:lnTo>
                    <a:pt x="1770988" y="151"/>
                  </a:lnTo>
                  <a:lnTo>
                    <a:pt x="1765383" y="164"/>
                  </a:lnTo>
                  <a:lnTo>
                    <a:pt x="1759779" y="179"/>
                  </a:lnTo>
                  <a:lnTo>
                    <a:pt x="1754175" y="195"/>
                  </a:lnTo>
                  <a:lnTo>
                    <a:pt x="1748570" y="212"/>
                  </a:lnTo>
                  <a:lnTo>
                    <a:pt x="1742966" y="230"/>
                  </a:lnTo>
                  <a:lnTo>
                    <a:pt x="1737361" y="249"/>
                  </a:lnTo>
                  <a:lnTo>
                    <a:pt x="1731757" y="270"/>
                  </a:lnTo>
                  <a:lnTo>
                    <a:pt x="1726153" y="291"/>
                  </a:lnTo>
                  <a:lnTo>
                    <a:pt x="1720548" y="314"/>
                  </a:lnTo>
                  <a:lnTo>
                    <a:pt x="1714944" y="338"/>
                  </a:lnTo>
                  <a:lnTo>
                    <a:pt x="1709339" y="364"/>
                  </a:lnTo>
                  <a:lnTo>
                    <a:pt x="1703735" y="391"/>
                  </a:lnTo>
                  <a:lnTo>
                    <a:pt x="1698131" y="419"/>
                  </a:lnTo>
                  <a:lnTo>
                    <a:pt x="1692526" y="449"/>
                  </a:lnTo>
                  <a:lnTo>
                    <a:pt x="1686922" y="480"/>
                  </a:lnTo>
                  <a:lnTo>
                    <a:pt x="1681317" y="513"/>
                  </a:lnTo>
                  <a:lnTo>
                    <a:pt x="1675713" y="546"/>
                  </a:lnTo>
                  <a:lnTo>
                    <a:pt x="1670109" y="582"/>
                  </a:lnTo>
                  <a:lnTo>
                    <a:pt x="1664504" y="618"/>
                  </a:lnTo>
                  <a:lnTo>
                    <a:pt x="1658900" y="656"/>
                  </a:lnTo>
                  <a:lnTo>
                    <a:pt x="1653295" y="696"/>
                  </a:lnTo>
                  <a:lnTo>
                    <a:pt x="1647691" y="736"/>
                  </a:lnTo>
                  <a:lnTo>
                    <a:pt x="1642087" y="778"/>
                  </a:lnTo>
                  <a:lnTo>
                    <a:pt x="1636482" y="820"/>
                  </a:lnTo>
                  <a:lnTo>
                    <a:pt x="1630878" y="864"/>
                  </a:lnTo>
                  <a:lnTo>
                    <a:pt x="1625273" y="910"/>
                  </a:lnTo>
                  <a:lnTo>
                    <a:pt x="1619669" y="956"/>
                  </a:lnTo>
                  <a:lnTo>
                    <a:pt x="1614065" y="1003"/>
                  </a:lnTo>
                  <a:lnTo>
                    <a:pt x="1608460" y="1051"/>
                  </a:lnTo>
                  <a:lnTo>
                    <a:pt x="1602856" y="1101"/>
                  </a:lnTo>
                  <a:lnTo>
                    <a:pt x="1597252" y="1152"/>
                  </a:lnTo>
                  <a:lnTo>
                    <a:pt x="1591647" y="1203"/>
                  </a:lnTo>
                  <a:lnTo>
                    <a:pt x="1586043" y="1256"/>
                  </a:lnTo>
                  <a:lnTo>
                    <a:pt x="1580438" y="1310"/>
                  </a:lnTo>
                  <a:lnTo>
                    <a:pt x="1574834" y="1366"/>
                  </a:lnTo>
                  <a:lnTo>
                    <a:pt x="1569230" y="1422"/>
                  </a:lnTo>
                  <a:lnTo>
                    <a:pt x="1563625" y="1480"/>
                  </a:lnTo>
                  <a:lnTo>
                    <a:pt x="1558021" y="1539"/>
                  </a:lnTo>
                  <a:lnTo>
                    <a:pt x="1552416" y="1600"/>
                  </a:lnTo>
                  <a:lnTo>
                    <a:pt x="1546812" y="1662"/>
                  </a:lnTo>
                  <a:lnTo>
                    <a:pt x="1541208" y="1726"/>
                  </a:lnTo>
                  <a:lnTo>
                    <a:pt x="1535603" y="1792"/>
                  </a:lnTo>
                  <a:lnTo>
                    <a:pt x="1529999" y="1859"/>
                  </a:lnTo>
                  <a:lnTo>
                    <a:pt x="1524394" y="1928"/>
                  </a:lnTo>
                  <a:lnTo>
                    <a:pt x="1518790" y="1999"/>
                  </a:lnTo>
                  <a:lnTo>
                    <a:pt x="1513186" y="2073"/>
                  </a:lnTo>
                  <a:lnTo>
                    <a:pt x="1507581" y="2148"/>
                  </a:lnTo>
                  <a:lnTo>
                    <a:pt x="1501977" y="2226"/>
                  </a:lnTo>
                  <a:lnTo>
                    <a:pt x="1496372" y="2306"/>
                  </a:lnTo>
                  <a:lnTo>
                    <a:pt x="1490768" y="2389"/>
                  </a:lnTo>
                  <a:lnTo>
                    <a:pt x="1485164" y="2474"/>
                  </a:lnTo>
                  <a:lnTo>
                    <a:pt x="1479559" y="2562"/>
                  </a:lnTo>
                  <a:lnTo>
                    <a:pt x="1473955" y="2654"/>
                  </a:lnTo>
                  <a:lnTo>
                    <a:pt x="1468350" y="2749"/>
                  </a:lnTo>
                  <a:lnTo>
                    <a:pt x="1462746" y="2847"/>
                  </a:lnTo>
                  <a:lnTo>
                    <a:pt x="1457142" y="2948"/>
                  </a:lnTo>
                  <a:lnTo>
                    <a:pt x="1451537" y="3054"/>
                  </a:lnTo>
                  <a:lnTo>
                    <a:pt x="1445933" y="3163"/>
                  </a:lnTo>
                  <a:lnTo>
                    <a:pt x="1440329" y="3277"/>
                  </a:lnTo>
                  <a:lnTo>
                    <a:pt x="1434724" y="3395"/>
                  </a:lnTo>
                  <a:lnTo>
                    <a:pt x="1429120" y="3517"/>
                  </a:lnTo>
                  <a:lnTo>
                    <a:pt x="1423515" y="3645"/>
                  </a:lnTo>
                  <a:lnTo>
                    <a:pt x="1417911" y="3778"/>
                  </a:lnTo>
                  <a:lnTo>
                    <a:pt x="1412307" y="3916"/>
                  </a:lnTo>
                  <a:lnTo>
                    <a:pt x="1406702" y="4060"/>
                  </a:lnTo>
                  <a:lnTo>
                    <a:pt x="1401098" y="4209"/>
                  </a:lnTo>
                  <a:lnTo>
                    <a:pt x="1395493" y="4365"/>
                  </a:lnTo>
                  <a:lnTo>
                    <a:pt x="1389889" y="4528"/>
                  </a:lnTo>
                  <a:lnTo>
                    <a:pt x="1384285" y="4698"/>
                  </a:lnTo>
                  <a:lnTo>
                    <a:pt x="1378680" y="4875"/>
                  </a:lnTo>
                  <a:lnTo>
                    <a:pt x="1373076" y="5059"/>
                  </a:lnTo>
                  <a:lnTo>
                    <a:pt x="1367471" y="5252"/>
                  </a:lnTo>
                  <a:lnTo>
                    <a:pt x="1361867" y="5453"/>
                  </a:lnTo>
                  <a:lnTo>
                    <a:pt x="1356263" y="5663"/>
                  </a:lnTo>
                  <a:lnTo>
                    <a:pt x="1350658" y="5882"/>
                  </a:lnTo>
                  <a:lnTo>
                    <a:pt x="1345054" y="6111"/>
                  </a:lnTo>
                  <a:lnTo>
                    <a:pt x="1339449" y="6350"/>
                  </a:lnTo>
                  <a:lnTo>
                    <a:pt x="1333845" y="6600"/>
                  </a:lnTo>
                  <a:lnTo>
                    <a:pt x="1328241" y="6861"/>
                  </a:lnTo>
                  <a:lnTo>
                    <a:pt x="1322636" y="7134"/>
                  </a:lnTo>
                  <a:lnTo>
                    <a:pt x="1317032" y="7419"/>
                  </a:lnTo>
                  <a:lnTo>
                    <a:pt x="1311427" y="7717"/>
                  </a:lnTo>
                  <a:lnTo>
                    <a:pt x="1305823" y="8029"/>
                  </a:lnTo>
                  <a:lnTo>
                    <a:pt x="1300219" y="8355"/>
                  </a:lnTo>
                  <a:lnTo>
                    <a:pt x="1294614" y="8696"/>
                  </a:lnTo>
                  <a:lnTo>
                    <a:pt x="1289010" y="9052"/>
                  </a:lnTo>
                  <a:lnTo>
                    <a:pt x="1283406" y="9425"/>
                  </a:lnTo>
                  <a:lnTo>
                    <a:pt x="1277801" y="9814"/>
                  </a:lnTo>
                  <a:lnTo>
                    <a:pt x="1272197" y="10222"/>
                  </a:lnTo>
                  <a:lnTo>
                    <a:pt x="1266592" y="10648"/>
                  </a:lnTo>
                  <a:lnTo>
                    <a:pt x="1260988" y="11094"/>
                  </a:lnTo>
                  <a:lnTo>
                    <a:pt x="1255384" y="11560"/>
                  </a:lnTo>
                  <a:lnTo>
                    <a:pt x="1249779" y="12048"/>
                  </a:lnTo>
                  <a:lnTo>
                    <a:pt x="1244175" y="12557"/>
                  </a:lnTo>
                  <a:lnTo>
                    <a:pt x="1238570" y="13090"/>
                  </a:lnTo>
                  <a:lnTo>
                    <a:pt x="1232966" y="13648"/>
                  </a:lnTo>
                  <a:lnTo>
                    <a:pt x="1227362" y="14230"/>
                  </a:lnTo>
                  <a:lnTo>
                    <a:pt x="1221757" y="14840"/>
                  </a:lnTo>
                  <a:lnTo>
                    <a:pt x="1216153" y="15476"/>
                  </a:lnTo>
                  <a:lnTo>
                    <a:pt x="1210548" y="16142"/>
                  </a:lnTo>
                  <a:lnTo>
                    <a:pt x="1204944" y="16837"/>
                  </a:lnTo>
                  <a:lnTo>
                    <a:pt x="1199340" y="17564"/>
                  </a:lnTo>
                  <a:lnTo>
                    <a:pt x="1193735" y="18323"/>
                  </a:lnTo>
                  <a:lnTo>
                    <a:pt x="1188131" y="19116"/>
                  </a:lnTo>
                  <a:lnTo>
                    <a:pt x="1182526" y="19944"/>
                  </a:lnTo>
                  <a:lnTo>
                    <a:pt x="1176922" y="20808"/>
                  </a:lnTo>
                  <a:lnTo>
                    <a:pt x="1171318" y="21709"/>
                  </a:lnTo>
                  <a:lnTo>
                    <a:pt x="1165713" y="22650"/>
                  </a:lnTo>
                  <a:lnTo>
                    <a:pt x="1160109" y="23631"/>
                  </a:lnTo>
                  <a:lnTo>
                    <a:pt x="1154504" y="24655"/>
                  </a:lnTo>
                  <a:lnTo>
                    <a:pt x="1148900" y="25721"/>
                  </a:lnTo>
                  <a:lnTo>
                    <a:pt x="1143296" y="26832"/>
                  </a:lnTo>
                  <a:lnTo>
                    <a:pt x="1137691" y="27989"/>
                  </a:lnTo>
                  <a:lnTo>
                    <a:pt x="1132087" y="29194"/>
                  </a:lnTo>
                  <a:lnTo>
                    <a:pt x="1126482" y="30448"/>
                  </a:lnTo>
                  <a:lnTo>
                    <a:pt x="1120878" y="31752"/>
                  </a:lnTo>
                  <a:lnTo>
                    <a:pt x="1115274" y="33109"/>
                  </a:lnTo>
                  <a:lnTo>
                    <a:pt x="1109669" y="34518"/>
                  </a:lnTo>
                  <a:lnTo>
                    <a:pt x="1104065" y="35982"/>
                  </a:lnTo>
                  <a:lnTo>
                    <a:pt x="1098461" y="37501"/>
                  </a:lnTo>
                  <a:lnTo>
                    <a:pt x="1092856" y="39078"/>
                  </a:lnTo>
                  <a:lnTo>
                    <a:pt x="1087252" y="40713"/>
                  </a:lnTo>
                  <a:lnTo>
                    <a:pt x="1081647" y="42407"/>
                  </a:lnTo>
                  <a:lnTo>
                    <a:pt x="1076043" y="44162"/>
                  </a:lnTo>
                  <a:lnTo>
                    <a:pt x="1070439" y="45978"/>
                  </a:lnTo>
                  <a:lnTo>
                    <a:pt x="1064834" y="47856"/>
                  </a:lnTo>
                  <a:lnTo>
                    <a:pt x="1059230" y="49797"/>
                  </a:lnTo>
                  <a:lnTo>
                    <a:pt x="1053625" y="51802"/>
                  </a:lnTo>
                  <a:lnTo>
                    <a:pt x="1048021" y="53870"/>
                  </a:lnTo>
                  <a:lnTo>
                    <a:pt x="1042417" y="56004"/>
                  </a:lnTo>
                  <a:lnTo>
                    <a:pt x="1036812" y="58202"/>
                  </a:lnTo>
                  <a:lnTo>
                    <a:pt x="1031208" y="60464"/>
                  </a:lnTo>
                  <a:lnTo>
                    <a:pt x="1025603" y="62792"/>
                  </a:lnTo>
                  <a:lnTo>
                    <a:pt x="1019999" y="65184"/>
                  </a:lnTo>
                  <a:lnTo>
                    <a:pt x="1014395" y="67640"/>
                  </a:lnTo>
                  <a:lnTo>
                    <a:pt x="1008790" y="70159"/>
                  </a:lnTo>
                  <a:lnTo>
                    <a:pt x="1003186" y="72741"/>
                  </a:lnTo>
                  <a:lnTo>
                    <a:pt x="997581" y="75385"/>
                  </a:lnTo>
                  <a:lnTo>
                    <a:pt x="991977" y="78090"/>
                  </a:lnTo>
                  <a:lnTo>
                    <a:pt x="986373" y="80853"/>
                  </a:lnTo>
                  <a:lnTo>
                    <a:pt x="980768" y="83674"/>
                  </a:lnTo>
                  <a:lnTo>
                    <a:pt x="975164" y="86552"/>
                  </a:lnTo>
                  <a:lnTo>
                    <a:pt x="969559" y="89483"/>
                  </a:lnTo>
                  <a:lnTo>
                    <a:pt x="963955" y="92466"/>
                  </a:lnTo>
                  <a:lnTo>
                    <a:pt x="958351" y="95499"/>
                  </a:lnTo>
                  <a:lnTo>
                    <a:pt x="952746" y="98579"/>
                  </a:lnTo>
                  <a:lnTo>
                    <a:pt x="947142" y="101704"/>
                  </a:lnTo>
                  <a:lnTo>
                    <a:pt x="941538" y="104871"/>
                  </a:lnTo>
                  <a:lnTo>
                    <a:pt x="935933" y="108077"/>
                  </a:lnTo>
                  <a:lnTo>
                    <a:pt x="930329" y="111319"/>
                  </a:lnTo>
                  <a:lnTo>
                    <a:pt x="924724" y="114594"/>
                  </a:lnTo>
                  <a:lnTo>
                    <a:pt x="919120" y="117899"/>
                  </a:lnTo>
                  <a:lnTo>
                    <a:pt x="913516" y="121231"/>
                  </a:lnTo>
                  <a:lnTo>
                    <a:pt x="907911" y="124586"/>
                  </a:lnTo>
                  <a:lnTo>
                    <a:pt x="902307" y="127961"/>
                  </a:lnTo>
                  <a:lnTo>
                    <a:pt x="896702" y="131353"/>
                  </a:lnTo>
                  <a:lnTo>
                    <a:pt x="891098" y="134758"/>
                  </a:lnTo>
                  <a:lnTo>
                    <a:pt x="885494" y="138174"/>
                  </a:lnTo>
                  <a:lnTo>
                    <a:pt x="879889" y="141596"/>
                  </a:lnTo>
                  <a:lnTo>
                    <a:pt x="874285" y="145021"/>
                  </a:lnTo>
                  <a:lnTo>
                    <a:pt x="868680" y="148446"/>
                  </a:lnTo>
                  <a:lnTo>
                    <a:pt x="863076" y="151868"/>
                  </a:lnTo>
                  <a:lnTo>
                    <a:pt x="857472" y="155284"/>
                  </a:lnTo>
                  <a:lnTo>
                    <a:pt x="851867" y="158691"/>
                  </a:lnTo>
                  <a:lnTo>
                    <a:pt x="846263" y="162086"/>
                  </a:lnTo>
                  <a:lnTo>
                    <a:pt x="840658" y="165467"/>
                  </a:lnTo>
                  <a:lnTo>
                    <a:pt x="835054" y="168829"/>
                  </a:lnTo>
                  <a:lnTo>
                    <a:pt x="829450" y="172172"/>
                  </a:lnTo>
                  <a:lnTo>
                    <a:pt x="823845" y="175492"/>
                  </a:lnTo>
                  <a:lnTo>
                    <a:pt x="818241" y="178788"/>
                  </a:lnTo>
                  <a:lnTo>
                    <a:pt x="812636" y="182057"/>
                  </a:lnTo>
                  <a:lnTo>
                    <a:pt x="807032" y="185297"/>
                  </a:lnTo>
                  <a:lnTo>
                    <a:pt x="801428" y="188507"/>
                  </a:lnTo>
                  <a:lnTo>
                    <a:pt x="795823" y="191684"/>
                  </a:lnTo>
                  <a:lnTo>
                    <a:pt x="790219" y="194828"/>
                  </a:lnTo>
                  <a:lnTo>
                    <a:pt x="784615" y="197936"/>
                  </a:lnTo>
                  <a:lnTo>
                    <a:pt x="779010" y="201008"/>
                  </a:lnTo>
                  <a:lnTo>
                    <a:pt x="773406" y="204042"/>
                  </a:lnTo>
                  <a:lnTo>
                    <a:pt x="767801" y="207038"/>
                  </a:lnTo>
                  <a:lnTo>
                    <a:pt x="762197" y="209995"/>
                  </a:lnTo>
                  <a:lnTo>
                    <a:pt x="756593" y="212911"/>
                  </a:lnTo>
                  <a:lnTo>
                    <a:pt x="750988" y="215786"/>
                  </a:lnTo>
                  <a:lnTo>
                    <a:pt x="745384" y="218621"/>
                  </a:lnTo>
                  <a:lnTo>
                    <a:pt x="739779" y="221413"/>
                  </a:lnTo>
                  <a:lnTo>
                    <a:pt x="734175" y="224164"/>
                  </a:lnTo>
                  <a:lnTo>
                    <a:pt x="728571" y="226872"/>
                  </a:lnTo>
                  <a:lnTo>
                    <a:pt x="722966" y="229538"/>
                  </a:lnTo>
                  <a:lnTo>
                    <a:pt x="717362" y="232162"/>
                  </a:lnTo>
                  <a:lnTo>
                    <a:pt x="711757" y="234743"/>
                  </a:lnTo>
                  <a:lnTo>
                    <a:pt x="706153" y="237282"/>
                  </a:lnTo>
                  <a:lnTo>
                    <a:pt x="700549" y="239780"/>
                  </a:lnTo>
                  <a:lnTo>
                    <a:pt x="694944" y="242236"/>
                  </a:lnTo>
                  <a:lnTo>
                    <a:pt x="689340" y="244650"/>
                  </a:lnTo>
                  <a:lnTo>
                    <a:pt x="683735" y="247024"/>
                  </a:lnTo>
                  <a:lnTo>
                    <a:pt x="678131" y="249357"/>
                  </a:lnTo>
                  <a:lnTo>
                    <a:pt x="672527" y="251650"/>
                  </a:lnTo>
                  <a:lnTo>
                    <a:pt x="666922" y="253903"/>
                  </a:lnTo>
                  <a:lnTo>
                    <a:pt x="661318" y="256118"/>
                  </a:lnTo>
                  <a:lnTo>
                    <a:pt x="655713" y="258294"/>
                  </a:lnTo>
                  <a:lnTo>
                    <a:pt x="650109" y="260433"/>
                  </a:lnTo>
                  <a:lnTo>
                    <a:pt x="644505" y="262535"/>
                  </a:lnTo>
                  <a:lnTo>
                    <a:pt x="638900" y="264601"/>
                  </a:lnTo>
                  <a:lnTo>
                    <a:pt x="633296" y="266631"/>
                  </a:lnTo>
                  <a:lnTo>
                    <a:pt x="627692" y="268626"/>
                  </a:lnTo>
                  <a:lnTo>
                    <a:pt x="622087" y="270588"/>
                  </a:lnTo>
                  <a:lnTo>
                    <a:pt x="616483" y="272517"/>
                  </a:lnTo>
                  <a:lnTo>
                    <a:pt x="610878" y="274413"/>
                  </a:lnTo>
                  <a:lnTo>
                    <a:pt x="605274" y="276278"/>
                  </a:lnTo>
                  <a:lnTo>
                    <a:pt x="599670" y="278113"/>
                  </a:lnTo>
                  <a:lnTo>
                    <a:pt x="594065" y="279918"/>
                  </a:lnTo>
                  <a:lnTo>
                    <a:pt x="588461" y="281695"/>
                  </a:lnTo>
                  <a:lnTo>
                    <a:pt x="582856" y="283444"/>
                  </a:lnTo>
                  <a:lnTo>
                    <a:pt x="577252" y="285166"/>
                  </a:lnTo>
                  <a:lnTo>
                    <a:pt x="571648" y="286863"/>
                  </a:lnTo>
                  <a:lnTo>
                    <a:pt x="566043" y="288535"/>
                  </a:lnTo>
                  <a:lnTo>
                    <a:pt x="560439" y="290184"/>
                  </a:lnTo>
                  <a:lnTo>
                    <a:pt x="554834" y="291810"/>
                  </a:lnTo>
                  <a:lnTo>
                    <a:pt x="549230" y="293415"/>
                  </a:lnTo>
                  <a:lnTo>
                    <a:pt x="543626" y="294999"/>
                  </a:lnTo>
                  <a:lnTo>
                    <a:pt x="538021" y="296564"/>
                  </a:lnTo>
                  <a:lnTo>
                    <a:pt x="532417" y="298112"/>
                  </a:lnTo>
                  <a:lnTo>
                    <a:pt x="526812" y="299642"/>
                  </a:lnTo>
                  <a:lnTo>
                    <a:pt x="521208" y="301157"/>
                  </a:lnTo>
                  <a:lnTo>
                    <a:pt x="515604" y="302657"/>
                  </a:lnTo>
                  <a:lnTo>
                    <a:pt x="509999" y="304144"/>
                  </a:lnTo>
                  <a:lnTo>
                    <a:pt x="504395" y="305619"/>
                  </a:lnTo>
                  <a:lnTo>
                    <a:pt x="498790" y="307084"/>
                  </a:lnTo>
                  <a:lnTo>
                    <a:pt x="493186" y="308539"/>
                  </a:lnTo>
                  <a:lnTo>
                    <a:pt x="487582" y="309986"/>
                  </a:lnTo>
                  <a:lnTo>
                    <a:pt x="481977" y="311427"/>
                  </a:lnTo>
                  <a:lnTo>
                    <a:pt x="476373" y="312863"/>
                  </a:lnTo>
                  <a:lnTo>
                    <a:pt x="470769" y="314294"/>
                  </a:lnTo>
                  <a:lnTo>
                    <a:pt x="465164" y="315724"/>
                  </a:lnTo>
                  <a:lnTo>
                    <a:pt x="459560" y="317153"/>
                  </a:lnTo>
                  <a:lnTo>
                    <a:pt x="453955" y="318583"/>
                  </a:lnTo>
                  <a:lnTo>
                    <a:pt x="448351" y="320015"/>
                  </a:lnTo>
                  <a:lnTo>
                    <a:pt x="442747" y="321452"/>
                  </a:lnTo>
                  <a:lnTo>
                    <a:pt x="437142" y="322894"/>
                  </a:lnTo>
                  <a:lnTo>
                    <a:pt x="431538" y="324343"/>
                  </a:lnTo>
                  <a:lnTo>
                    <a:pt x="425933" y="325802"/>
                  </a:lnTo>
                  <a:lnTo>
                    <a:pt x="420329" y="327271"/>
                  </a:lnTo>
                  <a:lnTo>
                    <a:pt x="414725" y="328754"/>
                  </a:lnTo>
                  <a:lnTo>
                    <a:pt x="409120" y="330250"/>
                  </a:lnTo>
                  <a:lnTo>
                    <a:pt x="403516" y="331764"/>
                  </a:lnTo>
                  <a:lnTo>
                    <a:pt x="397911" y="333295"/>
                  </a:lnTo>
                  <a:lnTo>
                    <a:pt x="392307" y="334848"/>
                  </a:lnTo>
                  <a:lnTo>
                    <a:pt x="386703" y="336422"/>
                  </a:lnTo>
                  <a:lnTo>
                    <a:pt x="381098" y="338021"/>
                  </a:lnTo>
                  <a:lnTo>
                    <a:pt x="375494" y="339647"/>
                  </a:lnTo>
                  <a:lnTo>
                    <a:pt x="369889" y="341301"/>
                  </a:lnTo>
                  <a:lnTo>
                    <a:pt x="364285" y="342986"/>
                  </a:lnTo>
                  <a:lnTo>
                    <a:pt x="358681" y="344705"/>
                  </a:lnTo>
                  <a:lnTo>
                    <a:pt x="353076" y="346459"/>
                  </a:lnTo>
                  <a:lnTo>
                    <a:pt x="347472" y="348251"/>
                  </a:lnTo>
                  <a:lnTo>
                    <a:pt x="341867" y="350082"/>
                  </a:lnTo>
                  <a:lnTo>
                    <a:pt x="336263" y="351957"/>
                  </a:lnTo>
                  <a:lnTo>
                    <a:pt x="330659" y="353876"/>
                  </a:lnTo>
                  <a:lnTo>
                    <a:pt x="325054" y="355842"/>
                  </a:lnTo>
                  <a:lnTo>
                    <a:pt x="319450" y="357859"/>
                  </a:lnTo>
                  <a:lnTo>
                    <a:pt x="313846" y="359927"/>
                  </a:lnTo>
                  <a:lnTo>
                    <a:pt x="308241" y="362051"/>
                  </a:lnTo>
                  <a:lnTo>
                    <a:pt x="302637" y="364232"/>
                  </a:lnTo>
                  <a:lnTo>
                    <a:pt x="297032" y="366472"/>
                  </a:lnTo>
                  <a:lnTo>
                    <a:pt x="291428" y="368775"/>
                  </a:lnTo>
                  <a:lnTo>
                    <a:pt x="285824" y="371144"/>
                  </a:lnTo>
                  <a:lnTo>
                    <a:pt x="280219" y="373579"/>
                  </a:lnTo>
                  <a:lnTo>
                    <a:pt x="274615" y="376085"/>
                  </a:lnTo>
                  <a:lnTo>
                    <a:pt x="269010" y="378663"/>
                  </a:lnTo>
                  <a:lnTo>
                    <a:pt x="263406" y="381317"/>
                  </a:lnTo>
                  <a:lnTo>
                    <a:pt x="257802" y="384048"/>
                  </a:lnTo>
                  <a:lnTo>
                    <a:pt x="252197" y="386858"/>
                  </a:lnTo>
                  <a:lnTo>
                    <a:pt x="246593" y="389751"/>
                  </a:lnTo>
                  <a:lnTo>
                    <a:pt x="240988" y="392728"/>
                  </a:lnTo>
                  <a:lnTo>
                    <a:pt x="235384" y="395792"/>
                  </a:lnTo>
                  <a:lnTo>
                    <a:pt x="229780" y="398945"/>
                  </a:lnTo>
                  <a:lnTo>
                    <a:pt x="224175" y="402188"/>
                  </a:lnTo>
                  <a:lnTo>
                    <a:pt x="218571" y="405523"/>
                  </a:lnTo>
                  <a:lnTo>
                    <a:pt x="212966" y="408953"/>
                  </a:lnTo>
                  <a:lnTo>
                    <a:pt x="207362" y="412478"/>
                  </a:lnTo>
                  <a:lnTo>
                    <a:pt x="201758" y="416100"/>
                  </a:lnTo>
                  <a:lnTo>
                    <a:pt x="196153" y="419820"/>
                  </a:lnTo>
                  <a:lnTo>
                    <a:pt x="190549" y="423640"/>
                  </a:lnTo>
                  <a:lnTo>
                    <a:pt x="184944" y="427559"/>
                  </a:lnTo>
                  <a:lnTo>
                    <a:pt x="179340" y="431579"/>
                  </a:lnTo>
                  <a:lnTo>
                    <a:pt x="173736" y="435700"/>
                  </a:lnTo>
                  <a:lnTo>
                    <a:pt x="168131" y="439922"/>
                  </a:lnTo>
                  <a:lnTo>
                    <a:pt x="162527" y="444244"/>
                  </a:lnTo>
                  <a:lnTo>
                    <a:pt x="156923" y="448666"/>
                  </a:lnTo>
                  <a:lnTo>
                    <a:pt x="151318" y="453188"/>
                  </a:lnTo>
                  <a:lnTo>
                    <a:pt x="145714" y="457807"/>
                  </a:lnTo>
                  <a:lnTo>
                    <a:pt x="140109" y="462523"/>
                  </a:lnTo>
                  <a:lnTo>
                    <a:pt x="134505" y="467334"/>
                  </a:lnTo>
                  <a:lnTo>
                    <a:pt x="128901" y="472237"/>
                  </a:lnTo>
                  <a:lnTo>
                    <a:pt x="123296" y="477231"/>
                  </a:lnTo>
                  <a:lnTo>
                    <a:pt x="117692" y="482311"/>
                  </a:lnTo>
                  <a:lnTo>
                    <a:pt x="112087" y="487476"/>
                  </a:lnTo>
                  <a:lnTo>
                    <a:pt x="106483" y="492720"/>
                  </a:lnTo>
                  <a:lnTo>
                    <a:pt x="100879" y="498041"/>
                  </a:lnTo>
                  <a:lnTo>
                    <a:pt x="95274" y="503434"/>
                  </a:lnTo>
                  <a:lnTo>
                    <a:pt x="89670" y="508895"/>
                  </a:lnTo>
                  <a:lnTo>
                    <a:pt x="84065" y="514417"/>
                  </a:lnTo>
                  <a:lnTo>
                    <a:pt x="78461" y="519997"/>
                  </a:lnTo>
                  <a:lnTo>
                    <a:pt x="72857" y="525628"/>
                  </a:lnTo>
                  <a:lnTo>
                    <a:pt x="67252" y="531305"/>
                  </a:lnTo>
                  <a:lnTo>
                    <a:pt x="61648" y="537021"/>
                  </a:lnTo>
                  <a:lnTo>
                    <a:pt x="56043" y="542769"/>
                  </a:lnTo>
                  <a:lnTo>
                    <a:pt x="50439" y="548544"/>
                  </a:lnTo>
                  <a:lnTo>
                    <a:pt x="44835" y="554339"/>
                  </a:lnTo>
                  <a:lnTo>
                    <a:pt x="39230" y="560146"/>
                  </a:lnTo>
                  <a:lnTo>
                    <a:pt x="33626" y="565958"/>
                  </a:lnTo>
                  <a:lnTo>
                    <a:pt x="28021" y="571769"/>
                  </a:lnTo>
                  <a:lnTo>
                    <a:pt x="22417" y="577570"/>
                  </a:lnTo>
                  <a:lnTo>
                    <a:pt x="16813" y="583355"/>
                  </a:lnTo>
                  <a:lnTo>
                    <a:pt x="11208" y="589117"/>
                  </a:lnTo>
                  <a:lnTo>
                    <a:pt x="5604" y="594848"/>
                  </a:lnTo>
                  <a:lnTo>
                    <a:pt x="0" y="600541"/>
                  </a:lnTo>
                  <a:close/>
                </a:path>
              </a:pathLst>
            </a:custGeom>
            <a:solidFill>
              <a:srgbClr val="00DEE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2691486" y="3019809"/>
              <a:ext cx="1883076" cy="573595"/>
            </a:xfrm>
            <a:custGeom>
              <a:avLst/>
              <a:pathLst>
                <a:path w="1883076" h="573595">
                  <a:moveTo>
                    <a:pt x="0" y="573595"/>
                  </a:moveTo>
                  <a:lnTo>
                    <a:pt x="5604" y="566628"/>
                  </a:lnTo>
                  <a:lnTo>
                    <a:pt x="11208" y="559587"/>
                  </a:lnTo>
                  <a:lnTo>
                    <a:pt x="16813" y="552480"/>
                  </a:lnTo>
                  <a:lnTo>
                    <a:pt x="22417" y="545314"/>
                  </a:lnTo>
                  <a:lnTo>
                    <a:pt x="28021" y="538098"/>
                  </a:lnTo>
                  <a:lnTo>
                    <a:pt x="33626" y="530839"/>
                  </a:lnTo>
                  <a:lnTo>
                    <a:pt x="39230" y="523545"/>
                  </a:lnTo>
                  <a:lnTo>
                    <a:pt x="44835" y="516225"/>
                  </a:lnTo>
                  <a:lnTo>
                    <a:pt x="50439" y="508887"/>
                  </a:lnTo>
                  <a:lnTo>
                    <a:pt x="56043" y="501538"/>
                  </a:lnTo>
                  <a:lnTo>
                    <a:pt x="61648" y="494186"/>
                  </a:lnTo>
                  <a:lnTo>
                    <a:pt x="67252" y="486841"/>
                  </a:lnTo>
                  <a:lnTo>
                    <a:pt x="72857" y="479507"/>
                  </a:lnTo>
                  <a:lnTo>
                    <a:pt x="78461" y="472195"/>
                  </a:lnTo>
                  <a:lnTo>
                    <a:pt x="84065" y="464910"/>
                  </a:lnTo>
                  <a:lnTo>
                    <a:pt x="89670" y="457659"/>
                  </a:lnTo>
                  <a:lnTo>
                    <a:pt x="95274" y="450450"/>
                  </a:lnTo>
                  <a:lnTo>
                    <a:pt x="100879" y="443288"/>
                  </a:lnTo>
                  <a:lnTo>
                    <a:pt x="106483" y="436180"/>
                  </a:lnTo>
                  <a:lnTo>
                    <a:pt x="112087" y="429131"/>
                  </a:lnTo>
                  <a:lnTo>
                    <a:pt x="117692" y="422147"/>
                  </a:lnTo>
                  <a:lnTo>
                    <a:pt x="123296" y="415233"/>
                  </a:lnTo>
                  <a:lnTo>
                    <a:pt x="128901" y="408392"/>
                  </a:lnTo>
                  <a:lnTo>
                    <a:pt x="134505" y="401631"/>
                  </a:lnTo>
                  <a:lnTo>
                    <a:pt x="140109" y="394952"/>
                  </a:lnTo>
                  <a:lnTo>
                    <a:pt x="145714" y="388360"/>
                  </a:lnTo>
                  <a:lnTo>
                    <a:pt x="151318" y="381856"/>
                  </a:lnTo>
                  <a:lnTo>
                    <a:pt x="156923" y="375445"/>
                  </a:lnTo>
                  <a:lnTo>
                    <a:pt x="162527" y="369128"/>
                  </a:lnTo>
                  <a:lnTo>
                    <a:pt x="168131" y="362908"/>
                  </a:lnTo>
                  <a:lnTo>
                    <a:pt x="173736" y="356787"/>
                  </a:lnTo>
                  <a:lnTo>
                    <a:pt x="179340" y="350765"/>
                  </a:lnTo>
                  <a:lnTo>
                    <a:pt x="184944" y="344845"/>
                  </a:lnTo>
                  <a:lnTo>
                    <a:pt x="190549" y="339027"/>
                  </a:lnTo>
                  <a:lnTo>
                    <a:pt x="196153" y="333311"/>
                  </a:lnTo>
                  <a:lnTo>
                    <a:pt x="201758" y="327699"/>
                  </a:lnTo>
                  <a:lnTo>
                    <a:pt x="207362" y="322189"/>
                  </a:lnTo>
                  <a:lnTo>
                    <a:pt x="212966" y="316783"/>
                  </a:lnTo>
                  <a:lnTo>
                    <a:pt x="218571" y="311479"/>
                  </a:lnTo>
                  <a:lnTo>
                    <a:pt x="224175" y="306277"/>
                  </a:lnTo>
                  <a:lnTo>
                    <a:pt x="229780" y="301177"/>
                  </a:lnTo>
                  <a:lnTo>
                    <a:pt x="235384" y="296177"/>
                  </a:lnTo>
                  <a:lnTo>
                    <a:pt x="240988" y="291277"/>
                  </a:lnTo>
                  <a:lnTo>
                    <a:pt x="246593" y="286475"/>
                  </a:lnTo>
                  <a:lnTo>
                    <a:pt x="252197" y="281769"/>
                  </a:lnTo>
                  <a:lnTo>
                    <a:pt x="257802" y="277160"/>
                  </a:lnTo>
                  <a:lnTo>
                    <a:pt x="263406" y="272644"/>
                  </a:lnTo>
                  <a:lnTo>
                    <a:pt x="269010" y="268221"/>
                  </a:lnTo>
                  <a:lnTo>
                    <a:pt x="274615" y="263889"/>
                  </a:lnTo>
                  <a:lnTo>
                    <a:pt x="280219" y="259645"/>
                  </a:lnTo>
                  <a:lnTo>
                    <a:pt x="285824" y="255489"/>
                  </a:lnTo>
                  <a:lnTo>
                    <a:pt x="291428" y="251419"/>
                  </a:lnTo>
                  <a:lnTo>
                    <a:pt x="297032" y="247432"/>
                  </a:lnTo>
                  <a:lnTo>
                    <a:pt x="302637" y="243527"/>
                  </a:lnTo>
                  <a:lnTo>
                    <a:pt x="308241" y="239702"/>
                  </a:lnTo>
                  <a:lnTo>
                    <a:pt x="313846" y="235955"/>
                  </a:lnTo>
                  <a:lnTo>
                    <a:pt x="319450" y="232285"/>
                  </a:lnTo>
                  <a:lnTo>
                    <a:pt x="325054" y="228688"/>
                  </a:lnTo>
                  <a:lnTo>
                    <a:pt x="330659" y="225165"/>
                  </a:lnTo>
                  <a:lnTo>
                    <a:pt x="336263" y="221711"/>
                  </a:lnTo>
                  <a:lnTo>
                    <a:pt x="341867" y="218327"/>
                  </a:lnTo>
                  <a:lnTo>
                    <a:pt x="347472" y="215009"/>
                  </a:lnTo>
                  <a:lnTo>
                    <a:pt x="353076" y="211757"/>
                  </a:lnTo>
                  <a:lnTo>
                    <a:pt x="358681" y="208569"/>
                  </a:lnTo>
                  <a:lnTo>
                    <a:pt x="364285" y="205442"/>
                  </a:lnTo>
                  <a:lnTo>
                    <a:pt x="369889" y="202375"/>
                  </a:lnTo>
                  <a:lnTo>
                    <a:pt x="375494" y="199366"/>
                  </a:lnTo>
                  <a:lnTo>
                    <a:pt x="381098" y="196415"/>
                  </a:lnTo>
                  <a:lnTo>
                    <a:pt x="386703" y="193519"/>
                  </a:lnTo>
                  <a:lnTo>
                    <a:pt x="392307" y="190676"/>
                  </a:lnTo>
                  <a:lnTo>
                    <a:pt x="397911" y="187886"/>
                  </a:lnTo>
                  <a:lnTo>
                    <a:pt x="403516" y="185146"/>
                  </a:lnTo>
                  <a:lnTo>
                    <a:pt x="409120" y="182456"/>
                  </a:lnTo>
                  <a:lnTo>
                    <a:pt x="414725" y="179814"/>
                  </a:lnTo>
                  <a:lnTo>
                    <a:pt x="420329" y="177219"/>
                  </a:lnTo>
                  <a:lnTo>
                    <a:pt x="425933" y="174669"/>
                  </a:lnTo>
                  <a:lnTo>
                    <a:pt x="431538" y="172163"/>
                  </a:lnTo>
                  <a:lnTo>
                    <a:pt x="437142" y="169700"/>
                  </a:lnTo>
                  <a:lnTo>
                    <a:pt x="442747" y="167279"/>
                  </a:lnTo>
                  <a:lnTo>
                    <a:pt x="448351" y="164898"/>
                  </a:lnTo>
                  <a:lnTo>
                    <a:pt x="453955" y="162557"/>
                  </a:lnTo>
                  <a:lnTo>
                    <a:pt x="459560" y="160254"/>
                  </a:lnTo>
                  <a:lnTo>
                    <a:pt x="465164" y="157989"/>
                  </a:lnTo>
                  <a:lnTo>
                    <a:pt x="470769" y="155760"/>
                  </a:lnTo>
                  <a:lnTo>
                    <a:pt x="476373" y="153567"/>
                  </a:lnTo>
                  <a:lnTo>
                    <a:pt x="481977" y="151408"/>
                  </a:lnTo>
                  <a:lnTo>
                    <a:pt x="487582" y="149282"/>
                  </a:lnTo>
                  <a:lnTo>
                    <a:pt x="493186" y="147189"/>
                  </a:lnTo>
                  <a:lnTo>
                    <a:pt x="498790" y="145128"/>
                  </a:lnTo>
                  <a:lnTo>
                    <a:pt x="504395" y="143098"/>
                  </a:lnTo>
                  <a:lnTo>
                    <a:pt x="509999" y="141098"/>
                  </a:lnTo>
                  <a:lnTo>
                    <a:pt x="515604" y="139127"/>
                  </a:lnTo>
                  <a:lnTo>
                    <a:pt x="521208" y="137185"/>
                  </a:lnTo>
                  <a:lnTo>
                    <a:pt x="526812" y="135271"/>
                  </a:lnTo>
                  <a:lnTo>
                    <a:pt x="532417" y="133384"/>
                  </a:lnTo>
                  <a:lnTo>
                    <a:pt x="538021" y="131523"/>
                  </a:lnTo>
                  <a:lnTo>
                    <a:pt x="543626" y="129689"/>
                  </a:lnTo>
                  <a:lnTo>
                    <a:pt x="549230" y="127879"/>
                  </a:lnTo>
                  <a:lnTo>
                    <a:pt x="554834" y="126093"/>
                  </a:lnTo>
                  <a:lnTo>
                    <a:pt x="560439" y="124331"/>
                  </a:lnTo>
                  <a:lnTo>
                    <a:pt x="566043" y="122593"/>
                  </a:lnTo>
                  <a:lnTo>
                    <a:pt x="571648" y="120877"/>
                  </a:lnTo>
                  <a:lnTo>
                    <a:pt x="577252" y="119183"/>
                  </a:lnTo>
                  <a:lnTo>
                    <a:pt x="582856" y="117510"/>
                  </a:lnTo>
                  <a:lnTo>
                    <a:pt x="588461" y="115857"/>
                  </a:lnTo>
                  <a:lnTo>
                    <a:pt x="594065" y="114226"/>
                  </a:lnTo>
                  <a:lnTo>
                    <a:pt x="599670" y="112613"/>
                  </a:lnTo>
                  <a:lnTo>
                    <a:pt x="605274" y="111020"/>
                  </a:lnTo>
                  <a:lnTo>
                    <a:pt x="610878" y="109445"/>
                  </a:lnTo>
                  <a:lnTo>
                    <a:pt x="616483" y="107888"/>
                  </a:lnTo>
                  <a:lnTo>
                    <a:pt x="622087" y="106349"/>
                  </a:lnTo>
                  <a:lnTo>
                    <a:pt x="627692" y="104826"/>
                  </a:lnTo>
                  <a:lnTo>
                    <a:pt x="633296" y="103320"/>
                  </a:lnTo>
                  <a:lnTo>
                    <a:pt x="638900" y="101830"/>
                  </a:lnTo>
                  <a:lnTo>
                    <a:pt x="644505" y="100355"/>
                  </a:lnTo>
                  <a:lnTo>
                    <a:pt x="650109" y="98896"/>
                  </a:lnTo>
                  <a:lnTo>
                    <a:pt x="655713" y="97450"/>
                  </a:lnTo>
                  <a:lnTo>
                    <a:pt x="661318" y="96019"/>
                  </a:lnTo>
                  <a:lnTo>
                    <a:pt x="666922" y="94601"/>
                  </a:lnTo>
                  <a:lnTo>
                    <a:pt x="672527" y="93196"/>
                  </a:lnTo>
                  <a:lnTo>
                    <a:pt x="678131" y="91803"/>
                  </a:lnTo>
                  <a:lnTo>
                    <a:pt x="683735" y="90423"/>
                  </a:lnTo>
                  <a:lnTo>
                    <a:pt x="689340" y="89054"/>
                  </a:lnTo>
                  <a:lnTo>
                    <a:pt x="694944" y="87697"/>
                  </a:lnTo>
                  <a:lnTo>
                    <a:pt x="700549" y="86350"/>
                  </a:lnTo>
                  <a:lnTo>
                    <a:pt x="706153" y="85014"/>
                  </a:lnTo>
                  <a:lnTo>
                    <a:pt x="711757" y="83687"/>
                  </a:lnTo>
                  <a:lnTo>
                    <a:pt x="717362" y="82370"/>
                  </a:lnTo>
                  <a:lnTo>
                    <a:pt x="722966" y="81063"/>
                  </a:lnTo>
                  <a:lnTo>
                    <a:pt x="728571" y="79764"/>
                  </a:lnTo>
                  <a:lnTo>
                    <a:pt x="734175" y="78474"/>
                  </a:lnTo>
                  <a:lnTo>
                    <a:pt x="739779" y="77192"/>
                  </a:lnTo>
                  <a:lnTo>
                    <a:pt x="745384" y="75918"/>
                  </a:lnTo>
                  <a:lnTo>
                    <a:pt x="750988" y="74651"/>
                  </a:lnTo>
                  <a:lnTo>
                    <a:pt x="756593" y="73392"/>
                  </a:lnTo>
                  <a:lnTo>
                    <a:pt x="762197" y="72140"/>
                  </a:lnTo>
                  <a:lnTo>
                    <a:pt x="767801" y="70894"/>
                  </a:lnTo>
                  <a:lnTo>
                    <a:pt x="773406" y="69656"/>
                  </a:lnTo>
                  <a:lnTo>
                    <a:pt x="779010" y="68423"/>
                  </a:lnTo>
                  <a:lnTo>
                    <a:pt x="784615" y="67197"/>
                  </a:lnTo>
                  <a:lnTo>
                    <a:pt x="790219" y="65978"/>
                  </a:lnTo>
                  <a:lnTo>
                    <a:pt x="795823" y="64764"/>
                  </a:lnTo>
                  <a:lnTo>
                    <a:pt x="801428" y="63556"/>
                  </a:lnTo>
                  <a:lnTo>
                    <a:pt x="807032" y="62355"/>
                  </a:lnTo>
                  <a:lnTo>
                    <a:pt x="812636" y="61159"/>
                  </a:lnTo>
                  <a:lnTo>
                    <a:pt x="818241" y="59970"/>
                  </a:lnTo>
                  <a:lnTo>
                    <a:pt x="823845" y="58787"/>
                  </a:lnTo>
                  <a:lnTo>
                    <a:pt x="829450" y="57610"/>
                  </a:lnTo>
                  <a:lnTo>
                    <a:pt x="835054" y="56439"/>
                  </a:lnTo>
                  <a:lnTo>
                    <a:pt x="840658" y="55275"/>
                  </a:lnTo>
                  <a:lnTo>
                    <a:pt x="846263" y="54118"/>
                  </a:lnTo>
                  <a:lnTo>
                    <a:pt x="851867" y="52968"/>
                  </a:lnTo>
                  <a:lnTo>
                    <a:pt x="857472" y="51826"/>
                  </a:lnTo>
                  <a:lnTo>
                    <a:pt x="863076" y="50691"/>
                  </a:lnTo>
                  <a:lnTo>
                    <a:pt x="868680" y="49564"/>
                  </a:lnTo>
                  <a:lnTo>
                    <a:pt x="874285" y="48445"/>
                  </a:lnTo>
                  <a:lnTo>
                    <a:pt x="879889" y="47336"/>
                  </a:lnTo>
                  <a:lnTo>
                    <a:pt x="885494" y="46235"/>
                  </a:lnTo>
                  <a:lnTo>
                    <a:pt x="891098" y="45144"/>
                  </a:lnTo>
                  <a:lnTo>
                    <a:pt x="896702" y="44063"/>
                  </a:lnTo>
                  <a:lnTo>
                    <a:pt x="902307" y="42993"/>
                  </a:lnTo>
                  <a:lnTo>
                    <a:pt x="907911" y="41934"/>
                  </a:lnTo>
                  <a:lnTo>
                    <a:pt x="913516" y="40887"/>
                  </a:lnTo>
                  <a:lnTo>
                    <a:pt x="919120" y="39852"/>
                  </a:lnTo>
                  <a:lnTo>
                    <a:pt x="924724" y="38829"/>
                  </a:lnTo>
                  <a:lnTo>
                    <a:pt x="930329" y="37819"/>
                  </a:lnTo>
                  <a:lnTo>
                    <a:pt x="935933" y="36823"/>
                  </a:lnTo>
                  <a:lnTo>
                    <a:pt x="941538" y="35841"/>
                  </a:lnTo>
                  <a:lnTo>
                    <a:pt x="947142" y="34873"/>
                  </a:lnTo>
                  <a:lnTo>
                    <a:pt x="952746" y="33921"/>
                  </a:lnTo>
                  <a:lnTo>
                    <a:pt x="958351" y="32983"/>
                  </a:lnTo>
                  <a:lnTo>
                    <a:pt x="963955" y="32062"/>
                  </a:lnTo>
                  <a:lnTo>
                    <a:pt x="969559" y="31157"/>
                  </a:lnTo>
                  <a:lnTo>
                    <a:pt x="975164" y="30268"/>
                  </a:lnTo>
                  <a:lnTo>
                    <a:pt x="980768" y="29396"/>
                  </a:lnTo>
                  <a:lnTo>
                    <a:pt x="986373" y="28542"/>
                  </a:lnTo>
                  <a:lnTo>
                    <a:pt x="991977" y="27705"/>
                  </a:lnTo>
                  <a:lnTo>
                    <a:pt x="997581" y="26885"/>
                  </a:lnTo>
                  <a:lnTo>
                    <a:pt x="1003186" y="26084"/>
                  </a:lnTo>
                  <a:lnTo>
                    <a:pt x="1008790" y="25300"/>
                  </a:lnTo>
                  <a:lnTo>
                    <a:pt x="1014395" y="24535"/>
                  </a:lnTo>
                  <a:lnTo>
                    <a:pt x="1019999" y="23788"/>
                  </a:lnTo>
                  <a:lnTo>
                    <a:pt x="1025603" y="23059"/>
                  </a:lnTo>
                  <a:lnTo>
                    <a:pt x="1031208" y="22349"/>
                  </a:lnTo>
                  <a:lnTo>
                    <a:pt x="1036812" y="21656"/>
                  </a:lnTo>
                  <a:lnTo>
                    <a:pt x="1042417" y="20982"/>
                  </a:lnTo>
                  <a:lnTo>
                    <a:pt x="1048021" y="20327"/>
                  </a:lnTo>
                  <a:lnTo>
                    <a:pt x="1053625" y="19689"/>
                  </a:lnTo>
                  <a:lnTo>
                    <a:pt x="1059230" y="19069"/>
                  </a:lnTo>
                  <a:lnTo>
                    <a:pt x="1064834" y="18467"/>
                  </a:lnTo>
                  <a:lnTo>
                    <a:pt x="1070439" y="17882"/>
                  </a:lnTo>
                  <a:lnTo>
                    <a:pt x="1076043" y="17315"/>
                  </a:lnTo>
                  <a:lnTo>
                    <a:pt x="1081647" y="16764"/>
                  </a:lnTo>
                  <a:lnTo>
                    <a:pt x="1087252" y="16231"/>
                  </a:lnTo>
                  <a:lnTo>
                    <a:pt x="1092856" y="15714"/>
                  </a:lnTo>
                  <a:lnTo>
                    <a:pt x="1098461" y="15213"/>
                  </a:lnTo>
                  <a:lnTo>
                    <a:pt x="1104065" y="14728"/>
                  </a:lnTo>
                  <a:lnTo>
                    <a:pt x="1109669" y="14258"/>
                  </a:lnTo>
                  <a:lnTo>
                    <a:pt x="1115274" y="13804"/>
                  </a:lnTo>
                  <a:lnTo>
                    <a:pt x="1120878" y="13365"/>
                  </a:lnTo>
                  <a:lnTo>
                    <a:pt x="1126482" y="12940"/>
                  </a:lnTo>
                  <a:lnTo>
                    <a:pt x="1132087" y="12529"/>
                  </a:lnTo>
                  <a:lnTo>
                    <a:pt x="1137691" y="12132"/>
                  </a:lnTo>
                  <a:lnTo>
                    <a:pt x="1143296" y="11749"/>
                  </a:lnTo>
                  <a:lnTo>
                    <a:pt x="1148900" y="11378"/>
                  </a:lnTo>
                  <a:lnTo>
                    <a:pt x="1154504" y="11020"/>
                  </a:lnTo>
                  <a:lnTo>
                    <a:pt x="1160109" y="10675"/>
                  </a:lnTo>
                  <a:lnTo>
                    <a:pt x="1165713" y="10341"/>
                  </a:lnTo>
                  <a:lnTo>
                    <a:pt x="1171318" y="10019"/>
                  </a:lnTo>
                  <a:lnTo>
                    <a:pt x="1176922" y="9708"/>
                  </a:lnTo>
                  <a:lnTo>
                    <a:pt x="1182526" y="9408"/>
                  </a:lnTo>
                  <a:lnTo>
                    <a:pt x="1188131" y="9118"/>
                  </a:lnTo>
                  <a:lnTo>
                    <a:pt x="1193735" y="8839"/>
                  </a:lnTo>
                  <a:lnTo>
                    <a:pt x="1199340" y="8570"/>
                  </a:lnTo>
                  <a:lnTo>
                    <a:pt x="1204944" y="8309"/>
                  </a:lnTo>
                  <a:lnTo>
                    <a:pt x="1210548" y="8059"/>
                  </a:lnTo>
                  <a:lnTo>
                    <a:pt x="1216153" y="7816"/>
                  </a:lnTo>
                  <a:lnTo>
                    <a:pt x="1221757" y="7583"/>
                  </a:lnTo>
                  <a:lnTo>
                    <a:pt x="1227362" y="7357"/>
                  </a:lnTo>
                  <a:lnTo>
                    <a:pt x="1232966" y="7140"/>
                  </a:lnTo>
                  <a:lnTo>
                    <a:pt x="1238570" y="6929"/>
                  </a:lnTo>
                  <a:lnTo>
                    <a:pt x="1244175" y="6726"/>
                  </a:lnTo>
                  <a:lnTo>
                    <a:pt x="1249779" y="6530"/>
                  </a:lnTo>
                  <a:lnTo>
                    <a:pt x="1255384" y="6341"/>
                  </a:lnTo>
                  <a:lnTo>
                    <a:pt x="1260988" y="6158"/>
                  </a:lnTo>
                  <a:lnTo>
                    <a:pt x="1266592" y="5981"/>
                  </a:lnTo>
                  <a:lnTo>
                    <a:pt x="1272197" y="5810"/>
                  </a:lnTo>
                  <a:lnTo>
                    <a:pt x="1277801" y="5645"/>
                  </a:lnTo>
                  <a:lnTo>
                    <a:pt x="1283406" y="5485"/>
                  </a:lnTo>
                  <a:lnTo>
                    <a:pt x="1289010" y="5330"/>
                  </a:lnTo>
                  <a:lnTo>
                    <a:pt x="1294614" y="5181"/>
                  </a:lnTo>
                  <a:lnTo>
                    <a:pt x="1300219" y="5036"/>
                  </a:lnTo>
                  <a:lnTo>
                    <a:pt x="1305823" y="4896"/>
                  </a:lnTo>
                  <a:lnTo>
                    <a:pt x="1311427" y="4760"/>
                  </a:lnTo>
                  <a:lnTo>
                    <a:pt x="1317032" y="4629"/>
                  </a:lnTo>
                  <a:lnTo>
                    <a:pt x="1322636" y="4501"/>
                  </a:lnTo>
                  <a:lnTo>
                    <a:pt x="1328241" y="4378"/>
                  </a:lnTo>
                  <a:lnTo>
                    <a:pt x="1333845" y="4259"/>
                  </a:lnTo>
                  <a:lnTo>
                    <a:pt x="1339449" y="4143"/>
                  </a:lnTo>
                  <a:lnTo>
                    <a:pt x="1345054" y="4030"/>
                  </a:lnTo>
                  <a:lnTo>
                    <a:pt x="1350658" y="3921"/>
                  </a:lnTo>
                  <a:lnTo>
                    <a:pt x="1356263" y="3816"/>
                  </a:lnTo>
                  <a:lnTo>
                    <a:pt x="1361867" y="3713"/>
                  </a:lnTo>
                  <a:lnTo>
                    <a:pt x="1367471" y="3613"/>
                  </a:lnTo>
                  <a:lnTo>
                    <a:pt x="1373076" y="3517"/>
                  </a:lnTo>
                  <a:lnTo>
                    <a:pt x="1378680" y="3423"/>
                  </a:lnTo>
                  <a:lnTo>
                    <a:pt x="1384285" y="3331"/>
                  </a:lnTo>
                  <a:lnTo>
                    <a:pt x="1389889" y="3243"/>
                  </a:lnTo>
                  <a:lnTo>
                    <a:pt x="1395493" y="3157"/>
                  </a:lnTo>
                  <a:lnTo>
                    <a:pt x="1401098" y="3073"/>
                  </a:lnTo>
                  <a:lnTo>
                    <a:pt x="1406702" y="2991"/>
                  </a:lnTo>
                  <a:lnTo>
                    <a:pt x="1412307" y="2912"/>
                  </a:lnTo>
                  <a:lnTo>
                    <a:pt x="1417911" y="2834"/>
                  </a:lnTo>
                  <a:lnTo>
                    <a:pt x="1423515" y="2759"/>
                  </a:lnTo>
                  <a:lnTo>
                    <a:pt x="1429120" y="2685"/>
                  </a:lnTo>
                  <a:lnTo>
                    <a:pt x="1434724" y="2614"/>
                  </a:lnTo>
                  <a:lnTo>
                    <a:pt x="1440329" y="2544"/>
                  </a:lnTo>
                  <a:lnTo>
                    <a:pt x="1445933" y="2476"/>
                  </a:lnTo>
                  <a:lnTo>
                    <a:pt x="1451537" y="2409"/>
                  </a:lnTo>
                  <a:lnTo>
                    <a:pt x="1457142" y="2344"/>
                  </a:lnTo>
                  <a:lnTo>
                    <a:pt x="1462746" y="2281"/>
                  </a:lnTo>
                  <a:lnTo>
                    <a:pt x="1468350" y="2219"/>
                  </a:lnTo>
                  <a:lnTo>
                    <a:pt x="1473955" y="2158"/>
                  </a:lnTo>
                  <a:lnTo>
                    <a:pt x="1479559" y="2098"/>
                  </a:lnTo>
                  <a:lnTo>
                    <a:pt x="1485164" y="2040"/>
                  </a:lnTo>
                  <a:lnTo>
                    <a:pt x="1490768" y="1983"/>
                  </a:lnTo>
                  <a:lnTo>
                    <a:pt x="1496372" y="1927"/>
                  </a:lnTo>
                  <a:lnTo>
                    <a:pt x="1501977" y="1872"/>
                  </a:lnTo>
                  <a:lnTo>
                    <a:pt x="1507581" y="1818"/>
                  </a:lnTo>
                  <a:lnTo>
                    <a:pt x="1513186" y="1765"/>
                  </a:lnTo>
                  <a:lnTo>
                    <a:pt x="1518790" y="1713"/>
                  </a:lnTo>
                  <a:lnTo>
                    <a:pt x="1524394" y="1661"/>
                  </a:lnTo>
                  <a:lnTo>
                    <a:pt x="1529999" y="1611"/>
                  </a:lnTo>
                  <a:lnTo>
                    <a:pt x="1535603" y="1561"/>
                  </a:lnTo>
                  <a:lnTo>
                    <a:pt x="1541208" y="1512"/>
                  </a:lnTo>
                  <a:lnTo>
                    <a:pt x="1546812" y="1464"/>
                  </a:lnTo>
                  <a:lnTo>
                    <a:pt x="1552416" y="1416"/>
                  </a:lnTo>
                  <a:lnTo>
                    <a:pt x="1558021" y="1369"/>
                  </a:lnTo>
                  <a:lnTo>
                    <a:pt x="1563625" y="1323"/>
                  </a:lnTo>
                  <a:lnTo>
                    <a:pt x="1569230" y="1277"/>
                  </a:lnTo>
                  <a:lnTo>
                    <a:pt x="1574834" y="1232"/>
                  </a:lnTo>
                  <a:lnTo>
                    <a:pt x="1580438" y="1187"/>
                  </a:lnTo>
                  <a:lnTo>
                    <a:pt x="1586043" y="1143"/>
                  </a:lnTo>
                  <a:lnTo>
                    <a:pt x="1591647" y="1099"/>
                  </a:lnTo>
                  <a:lnTo>
                    <a:pt x="1597252" y="1056"/>
                  </a:lnTo>
                  <a:lnTo>
                    <a:pt x="1602856" y="1014"/>
                  </a:lnTo>
                  <a:lnTo>
                    <a:pt x="1608460" y="972"/>
                  </a:lnTo>
                  <a:lnTo>
                    <a:pt x="1614065" y="931"/>
                  </a:lnTo>
                  <a:lnTo>
                    <a:pt x="1619669" y="890"/>
                  </a:lnTo>
                  <a:lnTo>
                    <a:pt x="1625273" y="850"/>
                  </a:lnTo>
                  <a:lnTo>
                    <a:pt x="1630878" y="810"/>
                  </a:lnTo>
                  <a:lnTo>
                    <a:pt x="1636482" y="772"/>
                  </a:lnTo>
                  <a:lnTo>
                    <a:pt x="1642087" y="734"/>
                  </a:lnTo>
                  <a:lnTo>
                    <a:pt x="1647691" y="696"/>
                  </a:lnTo>
                  <a:lnTo>
                    <a:pt x="1653295" y="660"/>
                  </a:lnTo>
                  <a:lnTo>
                    <a:pt x="1658900" y="624"/>
                  </a:lnTo>
                  <a:lnTo>
                    <a:pt x="1664504" y="590"/>
                  </a:lnTo>
                  <a:lnTo>
                    <a:pt x="1670109" y="556"/>
                  </a:lnTo>
                  <a:lnTo>
                    <a:pt x="1675713" y="524"/>
                  </a:lnTo>
                  <a:lnTo>
                    <a:pt x="1681317" y="493"/>
                  </a:lnTo>
                  <a:lnTo>
                    <a:pt x="1686922" y="462"/>
                  </a:lnTo>
                  <a:lnTo>
                    <a:pt x="1692526" y="433"/>
                  </a:lnTo>
                  <a:lnTo>
                    <a:pt x="1698131" y="406"/>
                  </a:lnTo>
                  <a:lnTo>
                    <a:pt x="1703735" y="379"/>
                  </a:lnTo>
                  <a:lnTo>
                    <a:pt x="1709339" y="353"/>
                  </a:lnTo>
                  <a:lnTo>
                    <a:pt x="1714944" y="329"/>
                  </a:lnTo>
                  <a:lnTo>
                    <a:pt x="1720548" y="306"/>
                  </a:lnTo>
                  <a:lnTo>
                    <a:pt x="1726153" y="284"/>
                  </a:lnTo>
                  <a:lnTo>
                    <a:pt x="1731757" y="264"/>
                  </a:lnTo>
                  <a:lnTo>
                    <a:pt x="1737361" y="244"/>
                  </a:lnTo>
                  <a:lnTo>
                    <a:pt x="1742966" y="226"/>
                  </a:lnTo>
                  <a:lnTo>
                    <a:pt x="1748570" y="208"/>
                  </a:lnTo>
                  <a:lnTo>
                    <a:pt x="1754175" y="192"/>
                  </a:lnTo>
                  <a:lnTo>
                    <a:pt x="1759779" y="176"/>
                  </a:lnTo>
                  <a:lnTo>
                    <a:pt x="1765383" y="162"/>
                  </a:lnTo>
                  <a:lnTo>
                    <a:pt x="1770988" y="148"/>
                  </a:lnTo>
                  <a:lnTo>
                    <a:pt x="1776592" y="136"/>
                  </a:lnTo>
                  <a:lnTo>
                    <a:pt x="1782196" y="124"/>
                  </a:lnTo>
                  <a:lnTo>
                    <a:pt x="1787801" y="112"/>
                  </a:lnTo>
                  <a:lnTo>
                    <a:pt x="1793405" y="102"/>
                  </a:lnTo>
                  <a:lnTo>
                    <a:pt x="1799010" y="92"/>
                  </a:lnTo>
                  <a:lnTo>
                    <a:pt x="1804614" y="83"/>
                  </a:lnTo>
                  <a:lnTo>
                    <a:pt x="1810218" y="74"/>
                  </a:lnTo>
                  <a:lnTo>
                    <a:pt x="1815823" y="66"/>
                  </a:lnTo>
                  <a:lnTo>
                    <a:pt x="1821427" y="58"/>
                  </a:lnTo>
                  <a:lnTo>
                    <a:pt x="1827032" y="51"/>
                  </a:lnTo>
                  <a:lnTo>
                    <a:pt x="1832636" y="45"/>
                  </a:lnTo>
                  <a:lnTo>
                    <a:pt x="1838240" y="38"/>
                  </a:lnTo>
                  <a:lnTo>
                    <a:pt x="1843845" y="32"/>
                  </a:lnTo>
                  <a:lnTo>
                    <a:pt x="1849449" y="27"/>
                  </a:lnTo>
                  <a:lnTo>
                    <a:pt x="1855054" y="21"/>
                  </a:lnTo>
                  <a:lnTo>
                    <a:pt x="1860658" y="17"/>
                  </a:lnTo>
                  <a:lnTo>
                    <a:pt x="1866262" y="12"/>
                  </a:lnTo>
                  <a:lnTo>
                    <a:pt x="1871867" y="8"/>
                  </a:lnTo>
                  <a:lnTo>
                    <a:pt x="1877471" y="3"/>
                  </a:ln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8" name="pg48"/>
            <p:cNvSpPr/>
            <p:nvPr/>
          </p:nvSpPr>
          <p:spPr>
            <a:xfrm>
              <a:off x="2691486" y="3019811"/>
              <a:ext cx="1883076" cy="600539"/>
            </a:xfrm>
            <a:custGeom>
              <a:avLst/>
              <a:pathLst>
                <a:path w="1883076" h="600539">
                  <a:moveTo>
                    <a:pt x="0" y="600539"/>
                  </a:moveTo>
                  <a:lnTo>
                    <a:pt x="5604" y="594846"/>
                  </a:lnTo>
                  <a:lnTo>
                    <a:pt x="11208" y="589115"/>
                  </a:lnTo>
                  <a:lnTo>
                    <a:pt x="16813" y="583354"/>
                  </a:lnTo>
                  <a:lnTo>
                    <a:pt x="22417" y="577568"/>
                  </a:lnTo>
                  <a:lnTo>
                    <a:pt x="28021" y="571767"/>
                  </a:lnTo>
                  <a:lnTo>
                    <a:pt x="33626" y="565956"/>
                  </a:lnTo>
                  <a:lnTo>
                    <a:pt x="39230" y="560144"/>
                  </a:lnTo>
                  <a:lnTo>
                    <a:pt x="44835" y="554337"/>
                  </a:lnTo>
                  <a:lnTo>
                    <a:pt x="50439" y="548543"/>
                  </a:lnTo>
                  <a:lnTo>
                    <a:pt x="56043" y="542767"/>
                  </a:lnTo>
                  <a:lnTo>
                    <a:pt x="61648" y="537019"/>
                  </a:lnTo>
                  <a:lnTo>
                    <a:pt x="67252" y="531303"/>
                  </a:lnTo>
                  <a:lnTo>
                    <a:pt x="72857" y="525626"/>
                  </a:lnTo>
                  <a:lnTo>
                    <a:pt x="78461" y="519995"/>
                  </a:lnTo>
                  <a:lnTo>
                    <a:pt x="84065" y="514415"/>
                  </a:lnTo>
                  <a:lnTo>
                    <a:pt x="89670" y="508893"/>
                  </a:lnTo>
                  <a:lnTo>
                    <a:pt x="95274" y="503432"/>
                  </a:lnTo>
                  <a:lnTo>
                    <a:pt x="100879" y="498039"/>
                  </a:lnTo>
                  <a:lnTo>
                    <a:pt x="106483" y="492718"/>
                  </a:lnTo>
                  <a:lnTo>
                    <a:pt x="112087" y="487474"/>
                  </a:lnTo>
                  <a:lnTo>
                    <a:pt x="117692" y="482309"/>
                  </a:lnTo>
                  <a:lnTo>
                    <a:pt x="123296" y="477229"/>
                  </a:lnTo>
                  <a:lnTo>
                    <a:pt x="128901" y="472235"/>
                  </a:lnTo>
                  <a:lnTo>
                    <a:pt x="134505" y="467332"/>
                  </a:lnTo>
                  <a:lnTo>
                    <a:pt x="140109" y="462521"/>
                  </a:lnTo>
                  <a:lnTo>
                    <a:pt x="145714" y="457805"/>
                  </a:lnTo>
                  <a:lnTo>
                    <a:pt x="151318" y="453186"/>
                  </a:lnTo>
                  <a:lnTo>
                    <a:pt x="156923" y="448664"/>
                  </a:lnTo>
                  <a:lnTo>
                    <a:pt x="162527" y="444242"/>
                  </a:lnTo>
                  <a:lnTo>
                    <a:pt x="168131" y="439920"/>
                  </a:lnTo>
                  <a:lnTo>
                    <a:pt x="173736" y="435698"/>
                  </a:lnTo>
                  <a:lnTo>
                    <a:pt x="179340" y="431577"/>
                  </a:lnTo>
                  <a:lnTo>
                    <a:pt x="184944" y="427557"/>
                  </a:lnTo>
                  <a:lnTo>
                    <a:pt x="190549" y="423638"/>
                  </a:lnTo>
                  <a:lnTo>
                    <a:pt x="196153" y="419818"/>
                  </a:lnTo>
                  <a:lnTo>
                    <a:pt x="201758" y="416098"/>
                  </a:lnTo>
                  <a:lnTo>
                    <a:pt x="207362" y="412476"/>
                  </a:lnTo>
                  <a:lnTo>
                    <a:pt x="212966" y="408951"/>
                  </a:lnTo>
                  <a:lnTo>
                    <a:pt x="218571" y="405521"/>
                  </a:lnTo>
                  <a:lnTo>
                    <a:pt x="224175" y="402186"/>
                  </a:lnTo>
                  <a:lnTo>
                    <a:pt x="229780" y="398943"/>
                  </a:lnTo>
                  <a:lnTo>
                    <a:pt x="235384" y="395790"/>
                  </a:lnTo>
                  <a:lnTo>
                    <a:pt x="240988" y="392726"/>
                  </a:lnTo>
                  <a:lnTo>
                    <a:pt x="246593" y="389749"/>
                  </a:lnTo>
                  <a:lnTo>
                    <a:pt x="252197" y="386856"/>
                  </a:lnTo>
                  <a:lnTo>
                    <a:pt x="257802" y="384046"/>
                  </a:lnTo>
                  <a:lnTo>
                    <a:pt x="263406" y="381315"/>
                  </a:lnTo>
                  <a:lnTo>
                    <a:pt x="269010" y="378662"/>
                  </a:lnTo>
                  <a:lnTo>
                    <a:pt x="274615" y="376083"/>
                  </a:lnTo>
                  <a:lnTo>
                    <a:pt x="280219" y="373577"/>
                  </a:lnTo>
                  <a:lnTo>
                    <a:pt x="285824" y="371142"/>
                  </a:lnTo>
                  <a:lnTo>
                    <a:pt x="291428" y="368774"/>
                  </a:lnTo>
                  <a:lnTo>
                    <a:pt x="297032" y="366470"/>
                  </a:lnTo>
                  <a:lnTo>
                    <a:pt x="302637" y="364230"/>
                  </a:lnTo>
                  <a:lnTo>
                    <a:pt x="308241" y="362049"/>
                  </a:lnTo>
                  <a:lnTo>
                    <a:pt x="313846" y="359925"/>
                  </a:lnTo>
                  <a:lnTo>
                    <a:pt x="319450" y="357857"/>
                  </a:lnTo>
                  <a:lnTo>
                    <a:pt x="325054" y="355840"/>
                  </a:lnTo>
                  <a:lnTo>
                    <a:pt x="330659" y="353874"/>
                  </a:lnTo>
                  <a:lnTo>
                    <a:pt x="336263" y="351955"/>
                  </a:lnTo>
                  <a:lnTo>
                    <a:pt x="341867" y="350080"/>
                  </a:lnTo>
                  <a:lnTo>
                    <a:pt x="347472" y="348249"/>
                  </a:lnTo>
                  <a:lnTo>
                    <a:pt x="353076" y="346457"/>
                  </a:lnTo>
                  <a:lnTo>
                    <a:pt x="358681" y="344703"/>
                  </a:lnTo>
                  <a:lnTo>
                    <a:pt x="364285" y="342985"/>
                  </a:lnTo>
                  <a:lnTo>
                    <a:pt x="369889" y="341299"/>
                  </a:lnTo>
                  <a:lnTo>
                    <a:pt x="375494" y="339645"/>
                  </a:lnTo>
                  <a:lnTo>
                    <a:pt x="381098" y="338019"/>
                  </a:lnTo>
                  <a:lnTo>
                    <a:pt x="386703" y="336420"/>
                  </a:lnTo>
                  <a:lnTo>
                    <a:pt x="392307" y="334846"/>
                  </a:lnTo>
                  <a:lnTo>
                    <a:pt x="397911" y="333294"/>
                  </a:lnTo>
                  <a:lnTo>
                    <a:pt x="403516" y="331762"/>
                  </a:lnTo>
                  <a:lnTo>
                    <a:pt x="409120" y="330249"/>
                  </a:lnTo>
                  <a:lnTo>
                    <a:pt x="414725" y="328752"/>
                  </a:lnTo>
                  <a:lnTo>
                    <a:pt x="420329" y="327269"/>
                  </a:lnTo>
                  <a:lnTo>
                    <a:pt x="425933" y="325800"/>
                  </a:lnTo>
                  <a:lnTo>
                    <a:pt x="431538" y="324341"/>
                  </a:lnTo>
                  <a:lnTo>
                    <a:pt x="437142" y="322892"/>
                  </a:lnTo>
                  <a:lnTo>
                    <a:pt x="442747" y="321450"/>
                  </a:lnTo>
                  <a:lnTo>
                    <a:pt x="448351" y="320013"/>
                  </a:lnTo>
                  <a:lnTo>
                    <a:pt x="453955" y="318581"/>
                  </a:lnTo>
                  <a:lnTo>
                    <a:pt x="459560" y="317151"/>
                  </a:lnTo>
                  <a:lnTo>
                    <a:pt x="465164" y="315722"/>
                  </a:lnTo>
                  <a:lnTo>
                    <a:pt x="470769" y="314293"/>
                  </a:lnTo>
                  <a:lnTo>
                    <a:pt x="476373" y="312861"/>
                  </a:lnTo>
                  <a:lnTo>
                    <a:pt x="481977" y="311425"/>
                  </a:lnTo>
                  <a:lnTo>
                    <a:pt x="487582" y="309984"/>
                  </a:lnTo>
                  <a:lnTo>
                    <a:pt x="493186" y="308537"/>
                  </a:lnTo>
                  <a:lnTo>
                    <a:pt x="498790" y="307082"/>
                  </a:lnTo>
                  <a:lnTo>
                    <a:pt x="504395" y="305617"/>
                  </a:lnTo>
                  <a:lnTo>
                    <a:pt x="509999" y="304142"/>
                  </a:lnTo>
                  <a:lnTo>
                    <a:pt x="515604" y="302655"/>
                  </a:lnTo>
                  <a:lnTo>
                    <a:pt x="521208" y="301155"/>
                  </a:lnTo>
                  <a:lnTo>
                    <a:pt x="526812" y="299640"/>
                  </a:lnTo>
                  <a:lnTo>
                    <a:pt x="532417" y="298110"/>
                  </a:lnTo>
                  <a:lnTo>
                    <a:pt x="538021" y="296562"/>
                  </a:lnTo>
                  <a:lnTo>
                    <a:pt x="543626" y="294997"/>
                  </a:lnTo>
                  <a:lnTo>
                    <a:pt x="549230" y="293413"/>
                  </a:lnTo>
                  <a:lnTo>
                    <a:pt x="554834" y="291808"/>
                  </a:lnTo>
                  <a:lnTo>
                    <a:pt x="560439" y="290182"/>
                  </a:lnTo>
                  <a:lnTo>
                    <a:pt x="566043" y="288533"/>
                  </a:lnTo>
                  <a:lnTo>
                    <a:pt x="571648" y="286861"/>
                  </a:lnTo>
                  <a:lnTo>
                    <a:pt x="577252" y="285164"/>
                  </a:lnTo>
                  <a:lnTo>
                    <a:pt x="582856" y="283442"/>
                  </a:lnTo>
                  <a:lnTo>
                    <a:pt x="588461" y="281693"/>
                  </a:lnTo>
                  <a:lnTo>
                    <a:pt x="594065" y="279916"/>
                  </a:lnTo>
                  <a:lnTo>
                    <a:pt x="599670" y="278111"/>
                  </a:lnTo>
                  <a:lnTo>
                    <a:pt x="605274" y="276276"/>
                  </a:lnTo>
                  <a:lnTo>
                    <a:pt x="610878" y="274411"/>
                  </a:lnTo>
                  <a:lnTo>
                    <a:pt x="616483" y="272515"/>
                  </a:lnTo>
                  <a:lnTo>
                    <a:pt x="622087" y="270586"/>
                  </a:lnTo>
                  <a:lnTo>
                    <a:pt x="627692" y="268624"/>
                  </a:lnTo>
                  <a:lnTo>
                    <a:pt x="633296" y="266629"/>
                  </a:lnTo>
                  <a:lnTo>
                    <a:pt x="638900" y="264599"/>
                  </a:lnTo>
                  <a:lnTo>
                    <a:pt x="644505" y="262533"/>
                  </a:lnTo>
                  <a:lnTo>
                    <a:pt x="650109" y="260431"/>
                  </a:lnTo>
                  <a:lnTo>
                    <a:pt x="655713" y="258292"/>
                  </a:lnTo>
                  <a:lnTo>
                    <a:pt x="661318" y="256116"/>
                  </a:lnTo>
                  <a:lnTo>
                    <a:pt x="666922" y="253901"/>
                  </a:lnTo>
                  <a:lnTo>
                    <a:pt x="672527" y="251648"/>
                  </a:lnTo>
                  <a:lnTo>
                    <a:pt x="678131" y="249355"/>
                  </a:lnTo>
                  <a:lnTo>
                    <a:pt x="683735" y="247022"/>
                  </a:lnTo>
                  <a:lnTo>
                    <a:pt x="689340" y="244648"/>
                  </a:lnTo>
                  <a:lnTo>
                    <a:pt x="694944" y="242234"/>
                  </a:lnTo>
                  <a:lnTo>
                    <a:pt x="700549" y="239778"/>
                  </a:lnTo>
                  <a:lnTo>
                    <a:pt x="706153" y="237280"/>
                  </a:lnTo>
                  <a:lnTo>
                    <a:pt x="711757" y="234741"/>
                  </a:lnTo>
                  <a:lnTo>
                    <a:pt x="717362" y="232160"/>
                  </a:lnTo>
                  <a:lnTo>
                    <a:pt x="722966" y="229536"/>
                  </a:lnTo>
                  <a:lnTo>
                    <a:pt x="728571" y="226870"/>
                  </a:lnTo>
                  <a:lnTo>
                    <a:pt x="734175" y="224162"/>
                  </a:lnTo>
                  <a:lnTo>
                    <a:pt x="739779" y="221411"/>
                  </a:lnTo>
                  <a:lnTo>
                    <a:pt x="745384" y="218619"/>
                  </a:lnTo>
                  <a:lnTo>
                    <a:pt x="750988" y="215784"/>
                  </a:lnTo>
                  <a:lnTo>
                    <a:pt x="756593" y="212909"/>
                  </a:lnTo>
                  <a:lnTo>
                    <a:pt x="762197" y="209993"/>
                  </a:lnTo>
                  <a:lnTo>
                    <a:pt x="767801" y="207036"/>
                  </a:lnTo>
                  <a:lnTo>
                    <a:pt x="773406" y="204041"/>
                  </a:lnTo>
                  <a:lnTo>
                    <a:pt x="779010" y="201006"/>
                  </a:lnTo>
                  <a:lnTo>
                    <a:pt x="784615" y="197934"/>
                  </a:lnTo>
                  <a:lnTo>
                    <a:pt x="790219" y="194826"/>
                  </a:lnTo>
                  <a:lnTo>
                    <a:pt x="795823" y="191682"/>
                  </a:lnTo>
                  <a:lnTo>
                    <a:pt x="801428" y="188505"/>
                  </a:lnTo>
                  <a:lnTo>
                    <a:pt x="807032" y="185295"/>
                  </a:lnTo>
                  <a:lnTo>
                    <a:pt x="812636" y="182055"/>
                  </a:lnTo>
                  <a:lnTo>
                    <a:pt x="818241" y="178786"/>
                  </a:lnTo>
                  <a:lnTo>
                    <a:pt x="823845" y="175490"/>
                  </a:lnTo>
                  <a:lnTo>
                    <a:pt x="829450" y="172170"/>
                  </a:lnTo>
                  <a:lnTo>
                    <a:pt x="835054" y="168827"/>
                  </a:lnTo>
                  <a:lnTo>
                    <a:pt x="840658" y="165465"/>
                  </a:lnTo>
                  <a:lnTo>
                    <a:pt x="846263" y="162084"/>
                  </a:lnTo>
                  <a:lnTo>
                    <a:pt x="851867" y="158690"/>
                  </a:lnTo>
                  <a:lnTo>
                    <a:pt x="857472" y="155283"/>
                  </a:lnTo>
                  <a:lnTo>
                    <a:pt x="863076" y="151866"/>
                  </a:lnTo>
                  <a:lnTo>
                    <a:pt x="868680" y="148444"/>
                  </a:lnTo>
                  <a:lnTo>
                    <a:pt x="874285" y="145019"/>
                  </a:lnTo>
                  <a:lnTo>
                    <a:pt x="879889" y="141594"/>
                  </a:lnTo>
                  <a:lnTo>
                    <a:pt x="885494" y="138172"/>
                  </a:lnTo>
                  <a:lnTo>
                    <a:pt x="891098" y="134757"/>
                  </a:lnTo>
                  <a:lnTo>
                    <a:pt x="896702" y="131351"/>
                  </a:lnTo>
                  <a:lnTo>
                    <a:pt x="902307" y="127959"/>
                  </a:lnTo>
                  <a:lnTo>
                    <a:pt x="907911" y="124584"/>
                  </a:lnTo>
                  <a:lnTo>
                    <a:pt x="913516" y="121229"/>
                  </a:lnTo>
                  <a:lnTo>
                    <a:pt x="919120" y="117897"/>
                  </a:lnTo>
                  <a:lnTo>
                    <a:pt x="924724" y="114592"/>
                  </a:lnTo>
                  <a:lnTo>
                    <a:pt x="930329" y="111317"/>
                  </a:lnTo>
                  <a:lnTo>
                    <a:pt x="935933" y="108075"/>
                  </a:lnTo>
                  <a:lnTo>
                    <a:pt x="941538" y="104869"/>
                  </a:lnTo>
                  <a:lnTo>
                    <a:pt x="947142" y="101702"/>
                  </a:lnTo>
                  <a:lnTo>
                    <a:pt x="952746" y="98577"/>
                  </a:lnTo>
                  <a:lnTo>
                    <a:pt x="958351" y="95497"/>
                  </a:lnTo>
                  <a:lnTo>
                    <a:pt x="963955" y="92464"/>
                  </a:lnTo>
                  <a:lnTo>
                    <a:pt x="969559" y="89481"/>
                  </a:lnTo>
                  <a:lnTo>
                    <a:pt x="975164" y="86550"/>
                  </a:lnTo>
                  <a:lnTo>
                    <a:pt x="980768" y="83673"/>
                  </a:lnTo>
                  <a:lnTo>
                    <a:pt x="986373" y="80851"/>
                  </a:lnTo>
                  <a:lnTo>
                    <a:pt x="991977" y="78088"/>
                  </a:lnTo>
                  <a:lnTo>
                    <a:pt x="997581" y="75383"/>
                  </a:lnTo>
                  <a:lnTo>
                    <a:pt x="1003186" y="72739"/>
                  </a:lnTo>
                  <a:lnTo>
                    <a:pt x="1008790" y="70157"/>
                  </a:lnTo>
                  <a:lnTo>
                    <a:pt x="1014395" y="67638"/>
                  </a:lnTo>
                  <a:lnTo>
                    <a:pt x="1019999" y="65182"/>
                  </a:lnTo>
                  <a:lnTo>
                    <a:pt x="1025603" y="62790"/>
                  </a:lnTo>
                  <a:lnTo>
                    <a:pt x="1031208" y="60462"/>
                  </a:lnTo>
                  <a:lnTo>
                    <a:pt x="1036812" y="58200"/>
                  </a:lnTo>
                  <a:lnTo>
                    <a:pt x="1042417" y="56002"/>
                  </a:lnTo>
                  <a:lnTo>
                    <a:pt x="1048021" y="53868"/>
                  </a:lnTo>
                  <a:lnTo>
                    <a:pt x="1053625" y="51800"/>
                  </a:lnTo>
                  <a:lnTo>
                    <a:pt x="1059230" y="49795"/>
                  </a:lnTo>
                  <a:lnTo>
                    <a:pt x="1064834" y="47854"/>
                  </a:lnTo>
                  <a:lnTo>
                    <a:pt x="1070439" y="45976"/>
                  </a:lnTo>
                  <a:lnTo>
                    <a:pt x="1076043" y="44160"/>
                  </a:lnTo>
                  <a:lnTo>
                    <a:pt x="1081647" y="42405"/>
                  </a:lnTo>
                  <a:lnTo>
                    <a:pt x="1087252" y="40711"/>
                  </a:lnTo>
                  <a:lnTo>
                    <a:pt x="1092856" y="39076"/>
                  </a:lnTo>
                  <a:lnTo>
                    <a:pt x="1098461" y="37499"/>
                  </a:lnTo>
                  <a:lnTo>
                    <a:pt x="1104065" y="35980"/>
                  </a:lnTo>
                  <a:lnTo>
                    <a:pt x="1109669" y="34516"/>
                  </a:lnTo>
                  <a:lnTo>
                    <a:pt x="1115274" y="33107"/>
                  </a:lnTo>
                  <a:lnTo>
                    <a:pt x="1120878" y="31751"/>
                  </a:lnTo>
                  <a:lnTo>
                    <a:pt x="1126482" y="30446"/>
                  </a:lnTo>
                  <a:lnTo>
                    <a:pt x="1132087" y="29192"/>
                  </a:lnTo>
                  <a:lnTo>
                    <a:pt x="1137691" y="27987"/>
                  </a:lnTo>
                  <a:lnTo>
                    <a:pt x="1143296" y="26830"/>
                  </a:lnTo>
                  <a:lnTo>
                    <a:pt x="1148900" y="25719"/>
                  </a:lnTo>
                  <a:lnTo>
                    <a:pt x="1154504" y="24653"/>
                  </a:lnTo>
                  <a:lnTo>
                    <a:pt x="1160109" y="23630"/>
                  </a:lnTo>
                  <a:lnTo>
                    <a:pt x="1165713" y="22648"/>
                  </a:lnTo>
                  <a:lnTo>
                    <a:pt x="1171318" y="21707"/>
                  </a:lnTo>
                  <a:lnTo>
                    <a:pt x="1176922" y="20806"/>
                  </a:lnTo>
                  <a:lnTo>
                    <a:pt x="1182526" y="19942"/>
                  </a:lnTo>
                  <a:lnTo>
                    <a:pt x="1188131" y="19114"/>
                  </a:lnTo>
                  <a:lnTo>
                    <a:pt x="1193735" y="18321"/>
                  </a:lnTo>
                  <a:lnTo>
                    <a:pt x="1199340" y="17562"/>
                  </a:lnTo>
                  <a:lnTo>
                    <a:pt x="1204944" y="16835"/>
                  </a:lnTo>
                  <a:lnTo>
                    <a:pt x="1210548" y="16140"/>
                  </a:lnTo>
                  <a:lnTo>
                    <a:pt x="1216153" y="15474"/>
                  </a:lnTo>
                  <a:lnTo>
                    <a:pt x="1221757" y="14838"/>
                  </a:lnTo>
                  <a:lnTo>
                    <a:pt x="1227362" y="14229"/>
                  </a:lnTo>
                  <a:lnTo>
                    <a:pt x="1232966" y="13646"/>
                  </a:lnTo>
                  <a:lnTo>
                    <a:pt x="1238570" y="13089"/>
                  </a:lnTo>
                  <a:lnTo>
                    <a:pt x="1244175" y="12555"/>
                  </a:lnTo>
                  <a:lnTo>
                    <a:pt x="1249779" y="12046"/>
                  </a:lnTo>
                  <a:lnTo>
                    <a:pt x="1255384" y="11558"/>
                  </a:lnTo>
                  <a:lnTo>
                    <a:pt x="1260988" y="11092"/>
                  </a:lnTo>
                  <a:lnTo>
                    <a:pt x="1266592" y="10646"/>
                  </a:lnTo>
                  <a:lnTo>
                    <a:pt x="1272197" y="10220"/>
                  </a:lnTo>
                  <a:lnTo>
                    <a:pt x="1277801" y="9813"/>
                  </a:lnTo>
                  <a:lnTo>
                    <a:pt x="1283406" y="9423"/>
                  </a:lnTo>
                  <a:lnTo>
                    <a:pt x="1289010" y="9050"/>
                  </a:lnTo>
                  <a:lnTo>
                    <a:pt x="1294614" y="8694"/>
                  </a:lnTo>
                  <a:lnTo>
                    <a:pt x="1300219" y="8353"/>
                  </a:lnTo>
                  <a:lnTo>
                    <a:pt x="1305823" y="8027"/>
                  </a:lnTo>
                  <a:lnTo>
                    <a:pt x="1311427" y="7715"/>
                  </a:lnTo>
                  <a:lnTo>
                    <a:pt x="1317032" y="7417"/>
                  </a:lnTo>
                  <a:lnTo>
                    <a:pt x="1322636" y="7132"/>
                  </a:lnTo>
                  <a:lnTo>
                    <a:pt x="1328241" y="6859"/>
                  </a:lnTo>
                  <a:lnTo>
                    <a:pt x="1333845" y="6598"/>
                  </a:lnTo>
                  <a:lnTo>
                    <a:pt x="1339449" y="6348"/>
                  </a:lnTo>
                  <a:lnTo>
                    <a:pt x="1345054" y="6109"/>
                  </a:lnTo>
                  <a:lnTo>
                    <a:pt x="1350658" y="5880"/>
                  </a:lnTo>
                  <a:lnTo>
                    <a:pt x="1356263" y="5661"/>
                  </a:lnTo>
                  <a:lnTo>
                    <a:pt x="1361867" y="5451"/>
                  </a:lnTo>
                  <a:lnTo>
                    <a:pt x="1367471" y="5250"/>
                  </a:lnTo>
                  <a:lnTo>
                    <a:pt x="1373076" y="5057"/>
                  </a:lnTo>
                  <a:lnTo>
                    <a:pt x="1378680" y="4873"/>
                  </a:lnTo>
                  <a:lnTo>
                    <a:pt x="1384285" y="4696"/>
                  </a:lnTo>
                  <a:lnTo>
                    <a:pt x="1389889" y="4526"/>
                  </a:lnTo>
                  <a:lnTo>
                    <a:pt x="1395493" y="4363"/>
                  </a:lnTo>
                  <a:lnTo>
                    <a:pt x="1401098" y="4207"/>
                  </a:lnTo>
                  <a:lnTo>
                    <a:pt x="1406702" y="4058"/>
                  </a:lnTo>
                  <a:lnTo>
                    <a:pt x="1412307" y="3914"/>
                  </a:lnTo>
                  <a:lnTo>
                    <a:pt x="1417911" y="3776"/>
                  </a:lnTo>
                  <a:lnTo>
                    <a:pt x="1423515" y="3643"/>
                  </a:lnTo>
                  <a:lnTo>
                    <a:pt x="1429120" y="3515"/>
                  </a:lnTo>
                  <a:lnTo>
                    <a:pt x="1434724" y="3393"/>
                  </a:lnTo>
                  <a:lnTo>
                    <a:pt x="1440329" y="3275"/>
                  </a:lnTo>
                  <a:lnTo>
                    <a:pt x="1445933" y="3161"/>
                  </a:lnTo>
                  <a:lnTo>
                    <a:pt x="1451537" y="3052"/>
                  </a:lnTo>
                  <a:lnTo>
                    <a:pt x="1457142" y="2946"/>
                  </a:lnTo>
                  <a:lnTo>
                    <a:pt x="1462746" y="2845"/>
                  </a:lnTo>
                  <a:lnTo>
                    <a:pt x="1468350" y="2747"/>
                  </a:lnTo>
                  <a:lnTo>
                    <a:pt x="1473955" y="2652"/>
                  </a:lnTo>
                  <a:lnTo>
                    <a:pt x="1479559" y="2561"/>
                  </a:lnTo>
                  <a:lnTo>
                    <a:pt x="1485164" y="2472"/>
                  </a:lnTo>
                  <a:lnTo>
                    <a:pt x="1490768" y="2387"/>
                  </a:lnTo>
                  <a:lnTo>
                    <a:pt x="1496372" y="2304"/>
                  </a:lnTo>
                  <a:lnTo>
                    <a:pt x="1501977" y="2224"/>
                  </a:lnTo>
                  <a:lnTo>
                    <a:pt x="1507581" y="2146"/>
                  </a:lnTo>
                  <a:lnTo>
                    <a:pt x="1513186" y="2071"/>
                  </a:lnTo>
                  <a:lnTo>
                    <a:pt x="1518790" y="1997"/>
                  </a:lnTo>
                  <a:lnTo>
                    <a:pt x="1524394" y="1926"/>
                  </a:lnTo>
                  <a:lnTo>
                    <a:pt x="1529999" y="1857"/>
                  </a:lnTo>
                  <a:lnTo>
                    <a:pt x="1535603" y="1790"/>
                  </a:lnTo>
                  <a:lnTo>
                    <a:pt x="1541208" y="1724"/>
                  </a:lnTo>
                  <a:lnTo>
                    <a:pt x="1546812" y="1661"/>
                  </a:lnTo>
                  <a:lnTo>
                    <a:pt x="1552416" y="1598"/>
                  </a:lnTo>
                  <a:lnTo>
                    <a:pt x="1558021" y="1538"/>
                  </a:lnTo>
                  <a:lnTo>
                    <a:pt x="1563625" y="1478"/>
                  </a:lnTo>
                  <a:lnTo>
                    <a:pt x="1569230" y="1420"/>
                  </a:lnTo>
                  <a:lnTo>
                    <a:pt x="1574834" y="1364"/>
                  </a:lnTo>
                  <a:lnTo>
                    <a:pt x="1580438" y="1308"/>
                  </a:lnTo>
                  <a:lnTo>
                    <a:pt x="1586043" y="1254"/>
                  </a:lnTo>
                  <a:lnTo>
                    <a:pt x="1591647" y="1201"/>
                  </a:lnTo>
                  <a:lnTo>
                    <a:pt x="1597252" y="1150"/>
                  </a:lnTo>
                  <a:lnTo>
                    <a:pt x="1602856" y="1099"/>
                  </a:lnTo>
                  <a:lnTo>
                    <a:pt x="1608460" y="1050"/>
                  </a:lnTo>
                  <a:lnTo>
                    <a:pt x="1614065" y="1001"/>
                  </a:lnTo>
                  <a:lnTo>
                    <a:pt x="1619669" y="954"/>
                  </a:lnTo>
                  <a:lnTo>
                    <a:pt x="1625273" y="908"/>
                  </a:lnTo>
                  <a:lnTo>
                    <a:pt x="1630878" y="863"/>
                  </a:lnTo>
                  <a:lnTo>
                    <a:pt x="1636482" y="819"/>
                  </a:lnTo>
                  <a:lnTo>
                    <a:pt x="1642087" y="776"/>
                  </a:lnTo>
                  <a:lnTo>
                    <a:pt x="1647691" y="734"/>
                  </a:lnTo>
                  <a:lnTo>
                    <a:pt x="1653295" y="694"/>
                  </a:lnTo>
                  <a:lnTo>
                    <a:pt x="1658900" y="654"/>
                  </a:lnTo>
                  <a:lnTo>
                    <a:pt x="1664504" y="616"/>
                  </a:lnTo>
                  <a:lnTo>
                    <a:pt x="1670109" y="580"/>
                  </a:lnTo>
                  <a:lnTo>
                    <a:pt x="1675713" y="545"/>
                  </a:lnTo>
                  <a:lnTo>
                    <a:pt x="1681317" y="511"/>
                  </a:lnTo>
                  <a:lnTo>
                    <a:pt x="1686922" y="478"/>
                  </a:lnTo>
                  <a:lnTo>
                    <a:pt x="1692526" y="447"/>
                  </a:lnTo>
                  <a:lnTo>
                    <a:pt x="1698131" y="417"/>
                  </a:lnTo>
                  <a:lnTo>
                    <a:pt x="1703735" y="389"/>
                  </a:lnTo>
                  <a:lnTo>
                    <a:pt x="1709339" y="362"/>
                  </a:lnTo>
                  <a:lnTo>
                    <a:pt x="1714944" y="337"/>
                  </a:lnTo>
                  <a:lnTo>
                    <a:pt x="1720548" y="312"/>
                  </a:lnTo>
                  <a:lnTo>
                    <a:pt x="1726153" y="289"/>
                  </a:lnTo>
                  <a:lnTo>
                    <a:pt x="1731757" y="268"/>
                  </a:lnTo>
                  <a:lnTo>
                    <a:pt x="1737361" y="247"/>
                  </a:lnTo>
                  <a:lnTo>
                    <a:pt x="1742966" y="228"/>
                  </a:lnTo>
                  <a:lnTo>
                    <a:pt x="1748570" y="210"/>
                  </a:lnTo>
                  <a:lnTo>
                    <a:pt x="1754175" y="193"/>
                  </a:lnTo>
                  <a:lnTo>
                    <a:pt x="1759779" y="177"/>
                  </a:lnTo>
                  <a:lnTo>
                    <a:pt x="1765383" y="163"/>
                  </a:lnTo>
                  <a:lnTo>
                    <a:pt x="1770988" y="149"/>
                  </a:lnTo>
                  <a:lnTo>
                    <a:pt x="1776592" y="136"/>
                  </a:lnTo>
                  <a:lnTo>
                    <a:pt x="1782196" y="123"/>
                  </a:lnTo>
                  <a:lnTo>
                    <a:pt x="1787801" y="112"/>
                  </a:lnTo>
                  <a:lnTo>
                    <a:pt x="1793405" y="101"/>
                  </a:lnTo>
                  <a:lnTo>
                    <a:pt x="1799010" y="91"/>
                  </a:lnTo>
                  <a:lnTo>
                    <a:pt x="1804614" y="82"/>
                  </a:lnTo>
                  <a:lnTo>
                    <a:pt x="1810218" y="73"/>
                  </a:lnTo>
                  <a:lnTo>
                    <a:pt x="1815823" y="65"/>
                  </a:lnTo>
                  <a:lnTo>
                    <a:pt x="1821427" y="57"/>
                  </a:lnTo>
                  <a:lnTo>
                    <a:pt x="1827032" y="50"/>
                  </a:lnTo>
                  <a:lnTo>
                    <a:pt x="1832636" y="43"/>
                  </a:lnTo>
                  <a:lnTo>
                    <a:pt x="1838240" y="37"/>
                  </a:lnTo>
                  <a:lnTo>
                    <a:pt x="1843845" y="31"/>
                  </a:lnTo>
                  <a:lnTo>
                    <a:pt x="1849449" y="25"/>
                  </a:lnTo>
                  <a:lnTo>
                    <a:pt x="1855054" y="20"/>
                  </a:lnTo>
                  <a:lnTo>
                    <a:pt x="1860658" y="15"/>
                  </a:lnTo>
                  <a:lnTo>
                    <a:pt x="1866262" y="10"/>
                  </a:lnTo>
                  <a:lnTo>
                    <a:pt x="1871867" y="6"/>
                  </a:lnTo>
                  <a:lnTo>
                    <a:pt x="1877471" y="2"/>
                  </a:lnTo>
                  <a:lnTo>
                    <a:pt x="1883076" y="0"/>
                  </a:lnTo>
                  <a:lnTo>
                    <a:pt x="1877471" y="4"/>
                  </a:lnTo>
                  <a:lnTo>
                    <a:pt x="1871867" y="8"/>
                  </a:lnTo>
                  <a:lnTo>
                    <a:pt x="1866262" y="13"/>
                  </a:lnTo>
                  <a:lnTo>
                    <a:pt x="1860658" y="18"/>
                  </a:lnTo>
                  <a:lnTo>
                    <a:pt x="1855054" y="24"/>
                  </a:lnTo>
                  <a:lnTo>
                    <a:pt x="1849449" y="30"/>
                  </a:lnTo>
                  <a:lnTo>
                    <a:pt x="1843845" y="36"/>
                  </a:lnTo>
                  <a:lnTo>
                    <a:pt x="1838240" y="43"/>
                  </a:lnTo>
                  <a:lnTo>
                    <a:pt x="1832636" y="51"/>
                  </a:lnTo>
                  <a:lnTo>
                    <a:pt x="1827032" y="59"/>
                  </a:lnTo>
                  <a:lnTo>
                    <a:pt x="1821427" y="68"/>
                  </a:lnTo>
                  <a:lnTo>
                    <a:pt x="1815823" y="77"/>
                  </a:lnTo>
                  <a:lnTo>
                    <a:pt x="1810218" y="88"/>
                  </a:lnTo>
                  <a:lnTo>
                    <a:pt x="1804614" y="99"/>
                  </a:lnTo>
                  <a:lnTo>
                    <a:pt x="1799010" y="111"/>
                  </a:lnTo>
                  <a:lnTo>
                    <a:pt x="1793405" y="124"/>
                  </a:lnTo>
                  <a:lnTo>
                    <a:pt x="1787801" y="139"/>
                  </a:lnTo>
                  <a:lnTo>
                    <a:pt x="1782196" y="155"/>
                  </a:lnTo>
                  <a:lnTo>
                    <a:pt x="1776592" y="172"/>
                  </a:lnTo>
                  <a:lnTo>
                    <a:pt x="1770988" y="191"/>
                  </a:lnTo>
                  <a:lnTo>
                    <a:pt x="1765383" y="212"/>
                  </a:lnTo>
                  <a:lnTo>
                    <a:pt x="1759779" y="234"/>
                  </a:lnTo>
                  <a:lnTo>
                    <a:pt x="1754175" y="259"/>
                  </a:lnTo>
                  <a:lnTo>
                    <a:pt x="1748570" y="286"/>
                  </a:lnTo>
                  <a:lnTo>
                    <a:pt x="1742966" y="316"/>
                  </a:lnTo>
                  <a:lnTo>
                    <a:pt x="1737361" y="348"/>
                  </a:lnTo>
                  <a:lnTo>
                    <a:pt x="1731757" y="383"/>
                  </a:lnTo>
                  <a:lnTo>
                    <a:pt x="1726153" y="422"/>
                  </a:lnTo>
                  <a:lnTo>
                    <a:pt x="1720548" y="464"/>
                  </a:lnTo>
                  <a:lnTo>
                    <a:pt x="1714944" y="509"/>
                  </a:lnTo>
                  <a:lnTo>
                    <a:pt x="1709339" y="559"/>
                  </a:lnTo>
                  <a:lnTo>
                    <a:pt x="1703735" y="613"/>
                  </a:lnTo>
                  <a:lnTo>
                    <a:pt x="1698131" y="672"/>
                  </a:lnTo>
                  <a:lnTo>
                    <a:pt x="1692526" y="735"/>
                  </a:lnTo>
                  <a:lnTo>
                    <a:pt x="1686922" y="804"/>
                  </a:lnTo>
                  <a:lnTo>
                    <a:pt x="1681317" y="878"/>
                  </a:lnTo>
                  <a:lnTo>
                    <a:pt x="1675713" y="958"/>
                  </a:lnTo>
                  <a:lnTo>
                    <a:pt x="1670109" y="1043"/>
                  </a:lnTo>
                  <a:lnTo>
                    <a:pt x="1664504" y="1136"/>
                  </a:lnTo>
                  <a:lnTo>
                    <a:pt x="1658900" y="1234"/>
                  </a:lnTo>
                  <a:lnTo>
                    <a:pt x="1653295" y="1340"/>
                  </a:lnTo>
                  <a:lnTo>
                    <a:pt x="1647691" y="1452"/>
                  </a:lnTo>
                  <a:lnTo>
                    <a:pt x="1642087" y="1572"/>
                  </a:lnTo>
                  <a:lnTo>
                    <a:pt x="1636482" y="1700"/>
                  </a:lnTo>
                  <a:lnTo>
                    <a:pt x="1630878" y="1835"/>
                  </a:lnTo>
                  <a:lnTo>
                    <a:pt x="1625273" y="1979"/>
                  </a:lnTo>
                  <a:lnTo>
                    <a:pt x="1619669" y="2131"/>
                  </a:lnTo>
                  <a:lnTo>
                    <a:pt x="1614065" y="2293"/>
                  </a:lnTo>
                  <a:lnTo>
                    <a:pt x="1608460" y="2463"/>
                  </a:lnTo>
                  <a:lnTo>
                    <a:pt x="1602856" y="2644"/>
                  </a:lnTo>
                  <a:lnTo>
                    <a:pt x="1597252" y="2834"/>
                  </a:lnTo>
                  <a:lnTo>
                    <a:pt x="1591647" y="3035"/>
                  </a:lnTo>
                  <a:lnTo>
                    <a:pt x="1586043" y="3247"/>
                  </a:lnTo>
                  <a:lnTo>
                    <a:pt x="1580438" y="3470"/>
                  </a:lnTo>
                  <a:lnTo>
                    <a:pt x="1574834" y="3705"/>
                  </a:lnTo>
                  <a:lnTo>
                    <a:pt x="1569230" y="3953"/>
                  </a:lnTo>
                  <a:lnTo>
                    <a:pt x="1563625" y="4213"/>
                  </a:lnTo>
                  <a:lnTo>
                    <a:pt x="1558021" y="4487"/>
                  </a:lnTo>
                  <a:lnTo>
                    <a:pt x="1552416" y="4775"/>
                  </a:lnTo>
                  <a:lnTo>
                    <a:pt x="1546812" y="5077"/>
                  </a:lnTo>
                  <a:lnTo>
                    <a:pt x="1541208" y="5395"/>
                  </a:lnTo>
                  <a:lnTo>
                    <a:pt x="1535603" y="5729"/>
                  </a:lnTo>
                  <a:lnTo>
                    <a:pt x="1529999" y="6079"/>
                  </a:lnTo>
                  <a:lnTo>
                    <a:pt x="1524394" y="6447"/>
                  </a:lnTo>
                  <a:lnTo>
                    <a:pt x="1518790" y="6833"/>
                  </a:lnTo>
                  <a:lnTo>
                    <a:pt x="1513186" y="7237"/>
                  </a:lnTo>
                  <a:lnTo>
                    <a:pt x="1507581" y="7662"/>
                  </a:lnTo>
                  <a:lnTo>
                    <a:pt x="1501977" y="8106"/>
                  </a:lnTo>
                  <a:lnTo>
                    <a:pt x="1496372" y="8572"/>
                  </a:lnTo>
                  <a:lnTo>
                    <a:pt x="1490768" y="9061"/>
                  </a:lnTo>
                  <a:lnTo>
                    <a:pt x="1485164" y="9572"/>
                  </a:lnTo>
                  <a:lnTo>
                    <a:pt x="1479559" y="10107"/>
                  </a:lnTo>
                  <a:lnTo>
                    <a:pt x="1473955" y="10667"/>
                  </a:lnTo>
                  <a:lnTo>
                    <a:pt x="1468350" y="11252"/>
                  </a:lnTo>
                  <a:lnTo>
                    <a:pt x="1462746" y="11864"/>
                  </a:lnTo>
                  <a:lnTo>
                    <a:pt x="1457142" y="12504"/>
                  </a:lnTo>
                  <a:lnTo>
                    <a:pt x="1451537" y="13171"/>
                  </a:lnTo>
                  <a:lnTo>
                    <a:pt x="1445933" y="13869"/>
                  </a:lnTo>
                  <a:lnTo>
                    <a:pt x="1440329" y="14596"/>
                  </a:lnTo>
                  <a:lnTo>
                    <a:pt x="1434724" y="15354"/>
                  </a:lnTo>
                  <a:lnTo>
                    <a:pt x="1429120" y="16145"/>
                  </a:lnTo>
                  <a:lnTo>
                    <a:pt x="1423515" y="16968"/>
                  </a:lnTo>
                  <a:lnTo>
                    <a:pt x="1417911" y="17825"/>
                  </a:lnTo>
                  <a:lnTo>
                    <a:pt x="1412307" y="18716"/>
                  </a:lnTo>
                  <a:lnTo>
                    <a:pt x="1406702" y="19642"/>
                  </a:lnTo>
                  <a:lnTo>
                    <a:pt x="1401098" y="20604"/>
                  </a:lnTo>
                  <a:lnTo>
                    <a:pt x="1395493" y="21603"/>
                  </a:lnTo>
                  <a:lnTo>
                    <a:pt x="1389889" y="22639"/>
                  </a:lnTo>
                  <a:lnTo>
                    <a:pt x="1384285" y="23712"/>
                  </a:lnTo>
                  <a:lnTo>
                    <a:pt x="1378680" y="24824"/>
                  </a:lnTo>
                  <a:lnTo>
                    <a:pt x="1373076" y="25974"/>
                  </a:lnTo>
                  <a:lnTo>
                    <a:pt x="1367471" y="27163"/>
                  </a:lnTo>
                  <a:lnTo>
                    <a:pt x="1361867" y="28391"/>
                  </a:lnTo>
                  <a:lnTo>
                    <a:pt x="1356263" y="29658"/>
                  </a:lnTo>
                  <a:lnTo>
                    <a:pt x="1350658" y="30964"/>
                  </a:lnTo>
                  <a:lnTo>
                    <a:pt x="1345054" y="32310"/>
                  </a:lnTo>
                  <a:lnTo>
                    <a:pt x="1339449" y="33695"/>
                  </a:lnTo>
                  <a:lnTo>
                    <a:pt x="1333845" y="35118"/>
                  </a:lnTo>
                  <a:lnTo>
                    <a:pt x="1328241" y="36580"/>
                  </a:lnTo>
                  <a:lnTo>
                    <a:pt x="1322636" y="38080"/>
                  </a:lnTo>
                  <a:lnTo>
                    <a:pt x="1317032" y="39617"/>
                  </a:lnTo>
                  <a:lnTo>
                    <a:pt x="1311427" y="41190"/>
                  </a:lnTo>
                  <a:lnTo>
                    <a:pt x="1305823" y="42798"/>
                  </a:lnTo>
                  <a:lnTo>
                    <a:pt x="1300219" y="44441"/>
                  </a:lnTo>
                  <a:lnTo>
                    <a:pt x="1294614" y="46116"/>
                  </a:lnTo>
                  <a:lnTo>
                    <a:pt x="1289010" y="47824"/>
                  </a:lnTo>
                  <a:lnTo>
                    <a:pt x="1283406" y="49561"/>
                  </a:lnTo>
                  <a:lnTo>
                    <a:pt x="1277801" y="51327"/>
                  </a:lnTo>
                  <a:lnTo>
                    <a:pt x="1272197" y="53119"/>
                  </a:lnTo>
                  <a:lnTo>
                    <a:pt x="1266592" y="54936"/>
                  </a:lnTo>
                  <a:lnTo>
                    <a:pt x="1260988" y="56776"/>
                  </a:lnTo>
                  <a:lnTo>
                    <a:pt x="1255384" y="58637"/>
                  </a:lnTo>
                  <a:lnTo>
                    <a:pt x="1249779" y="60515"/>
                  </a:lnTo>
                  <a:lnTo>
                    <a:pt x="1244175" y="62409"/>
                  </a:lnTo>
                  <a:lnTo>
                    <a:pt x="1238570" y="64316"/>
                  </a:lnTo>
                  <a:lnTo>
                    <a:pt x="1232966" y="66233"/>
                  </a:lnTo>
                  <a:lnTo>
                    <a:pt x="1227362" y="68158"/>
                  </a:lnTo>
                  <a:lnTo>
                    <a:pt x="1221757" y="70087"/>
                  </a:lnTo>
                  <a:lnTo>
                    <a:pt x="1216153" y="72019"/>
                  </a:lnTo>
                  <a:lnTo>
                    <a:pt x="1210548" y="73949"/>
                  </a:lnTo>
                  <a:lnTo>
                    <a:pt x="1204944" y="75874"/>
                  </a:lnTo>
                  <a:lnTo>
                    <a:pt x="1199340" y="77793"/>
                  </a:lnTo>
                  <a:lnTo>
                    <a:pt x="1193735" y="79702"/>
                  </a:lnTo>
                  <a:lnTo>
                    <a:pt x="1188131" y="81600"/>
                  </a:lnTo>
                  <a:lnTo>
                    <a:pt x="1182526" y="83485"/>
                  </a:lnTo>
                  <a:lnTo>
                    <a:pt x="1176922" y="85354"/>
                  </a:lnTo>
                  <a:lnTo>
                    <a:pt x="1171318" y="87207"/>
                  </a:lnTo>
                  <a:lnTo>
                    <a:pt x="1165713" y="89041"/>
                  </a:lnTo>
                  <a:lnTo>
                    <a:pt x="1160109" y="90855"/>
                  </a:lnTo>
                  <a:lnTo>
                    <a:pt x="1154504" y="92648"/>
                  </a:lnTo>
                  <a:lnTo>
                    <a:pt x="1148900" y="94419"/>
                  </a:lnTo>
                  <a:lnTo>
                    <a:pt x="1143296" y="96166"/>
                  </a:lnTo>
                  <a:lnTo>
                    <a:pt x="1137691" y="97890"/>
                  </a:lnTo>
                  <a:lnTo>
                    <a:pt x="1132087" y="99588"/>
                  </a:lnTo>
                  <a:lnTo>
                    <a:pt x="1126482" y="101261"/>
                  </a:lnTo>
                  <a:lnTo>
                    <a:pt x="1120878" y="102908"/>
                  </a:lnTo>
                  <a:lnTo>
                    <a:pt x="1115274" y="104530"/>
                  </a:lnTo>
                  <a:lnTo>
                    <a:pt x="1109669" y="106126"/>
                  </a:lnTo>
                  <a:lnTo>
                    <a:pt x="1104065" y="107697"/>
                  </a:lnTo>
                  <a:lnTo>
                    <a:pt x="1098461" y="109242"/>
                  </a:lnTo>
                  <a:lnTo>
                    <a:pt x="1092856" y="110764"/>
                  </a:lnTo>
                  <a:lnTo>
                    <a:pt x="1087252" y="112262"/>
                  </a:lnTo>
                  <a:lnTo>
                    <a:pt x="1081647" y="113738"/>
                  </a:lnTo>
                  <a:lnTo>
                    <a:pt x="1076043" y="115193"/>
                  </a:lnTo>
                  <a:lnTo>
                    <a:pt x="1070439" y="116628"/>
                  </a:lnTo>
                  <a:lnTo>
                    <a:pt x="1064834" y="118045"/>
                  </a:lnTo>
                  <a:lnTo>
                    <a:pt x="1059230" y="119446"/>
                  </a:lnTo>
                  <a:lnTo>
                    <a:pt x="1053625" y="120833"/>
                  </a:lnTo>
                  <a:lnTo>
                    <a:pt x="1048021" y="122208"/>
                  </a:lnTo>
                  <a:lnTo>
                    <a:pt x="1042417" y="123572"/>
                  </a:lnTo>
                  <a:lnTo>
                    <a:pt x="1036812" y="124929"/>
                  </a:lnTo>
                  <a:lnTo>
                    <a:pt x="1031208" y="126281"/>
                  </a:lnTo>
                  <a:lnTo>
                    <a:pt x="1025603" y="127630"/>
                  </a:lnTo>
                  <a:lnTo>
                    <a:pt x="1019999" y="128979"/>
                  </a:lnTo>
                  <a:lnTo>
                    <a:pt x="1014395" y="130331"/>
                  </a:lnTo>
                  <a:lnTo>
                    <a:pt x="1008790" y="131688"/>
                  </a:lnTo>
                  <a:lnTo>
                    <a:pt x="1003186" y="133053"/>
                  </a:lnTo>
                  <a:lnTo>
                    <a:pt x="997581" y="134429"/>
                  </a:lnTo>
                  <a:lnTo>
                    <a:pt x="991977" y="135818"/>
                  </a:lnTo>
                  <a:lnTo>
                    <a:pt x="986373" y="137224"/>
                  </a:lnTo>
                  <a:lnTo>
                    <a:pt x="980768" y="138648"/>
                  </a:lnTo>
                  <a:lnTo>
                    <a:pt x="975164" y="140094"/>
                  </a:lnTo>
                  <a:lnTo>
                    <a:pt x="969559" y="141563"/>
                  </a:lnTo>
                  <a:lnTo>
                    <a:pt x="963955" y="143058"/>
                  </a:lnTo>
                  <a:lnTo>
                    <a:pt x="958351" y="144580"/>
                  </a:lnTo>
                  <a:lnTo>
                    <a:pt x="952746" y="146133"/>
                  </a:lnTo>
                  <a:lnTo>
                    <a:pt x="947142" y="147718"/>
                  </a:lnTo>
                  <a:lnTo>
                    <a:pt x="941538" y="149336"/>
                  </a:lnTo>
                  <a:lnTo>
                    <a:pt x="935933" y="150988"/>
                  </a:lnTo>
                  <a:lnTo>
                    <a:pt x="930329" y="152677"/>
                  </a:lnTo>
                  <a:lnTo>
                    <a:pt x="924724" y="154402"/>
                  </a:lnTo>
                  <a:lnTo>
                    <a:pt x="919120" y="156166"/>
                  </a:lnTo>
                  <a:lnTo>
                    <a:pt x="913516" y="157967"/>
                  </a:lnTo>
                  <a:lnTo>
                    <a:pt x="907911" y="159806"/>
                  </a:lnTo>
                  <a:lnTo>
                    <a:pt x="902307" y="161685"/>
                  </a:lnTo>
                  <a:lnTo>
                    <a:pt x="896702" y="163601"/>
                  </a:lnTo>
                  <a:lnTo>
                    <a:pt x="891098" y="165556"/>
                  </a:lnTo>
                  <a:lnTo>
                    <a:pt x="885494" y="167547"/>
                  </a:lnTo>
                  <a:lnTo>
                    <a:pt x="879889" y="169575"/>
                  </a:lnTo>
                  <a:lnTo>
                    <a:pt x="874285" y="171639"/>
                  </a:lnTo>
                  <a:lnTo>
                    <a:pt x="868680" y="173737"/>
                  </a:lnTo>
                  <a:lnTo>
                    <a:pt x="863076" y="175868"/>
                  </a:lnTo>
                  <a:lnTo>
                    <a:pt x="857472" y="178030"/>
                  </a:lnTo>
                  <a:lnTo>
                    <a:pt x="851867" y="180222"/>
                  </a:lnTo>
                  <a:lnTo>
                    <a:pt x="846263" y="182441"/>
                  </a:lnTo>
                  <a:lnTo>
                    <a:pt x="840658" y="184687"/>
                  </a:lnTo>
                  <a:lnTo>
                    <a:pt x="835054" y="186956"/>
                  </a:lnTo>
                  <a:lnTo>
                    <a:pt x="829450" y="189247"/>
                  </a:lnTo>
                  <a:lnTo>
                    <a:pt x="823845" y="191558"/>
                  </a:lnTo>
                  <a:lnTo>
                    <a:pt x="818241" y="193886"/>
                  </a:lnTo>
                  <a:lnTo>
                    <a:pt x="812636" y="196229"/>
                  </a:lnTo>
                  <a:lnTo>
                    <a:pt x="807032" y="198584"/>
                  </a:lnTo>
                  <a:lnTo>
                    <a:pt x="801428" y="200951"/>
                  </a:lnTo>
                  <a:lnTo>
                    <a:pt x="795823" y="203325"/>
                  </a:lnTo>
                  <a:lnTo>
                    <a:pt x="790219" y="205705"/>
                  </a:lnTo>
                  <a:lnTo>
                    <a:pt x="784615" y="208090"/>
                  </a:lnTo>
                  <a:lnTo>
                    <a:pt x="779010" y="210475"/>
                  </a:lnTo>
                  <a:lnTo>
                    <a:pt x="773406" y="212860"/>
                  </a:lnTo>
                  <a:lnTo>
                    <a:pt x="767801" y="215243"/>
                  </a:lnTo>
                  <a:lnTo>
                    <a:pt x="762197" y="217620"/>
                  </a:lnTo>
                  <a:lnTo>
                    <a:pt x="756593" y="219991"/>
                  </a:lnTo>
                  <a:lnTo>
                    <a:pt x="750988" y="222354"/>
                  </a:lnTo>
                  <a:lnTo>
                    <a:pt x="745384" y="224706"/>
                  </a:lnTo>
                  <a:lnTo>
                    <a:pt x="739779" y="227046"/>
                  </a:lnTo>
                  <a:lnTo>
                    <a:pt x="734175" y="229373"/>
                  </a:lnTo>
                  <a:lnTo>
                    <a:pt x="728571" y="231685"/>
                  </a:lnTo>
                  <a:lnTo>
                    <a:pt x="722966" y="233980"/>
                  </a:lnTo>
                  <a:lnTo>
                    <a:pt x="717362" y="236258"/>
                  </a:lnTo>
                  <a:lnTo>
                    <a:pt x="711757" y="238517"/>
                  </a:lnTo>
                  <a:lnTo>
                    <a:pt x="706153" y="240756"/>
                  </a:lnTo>
                  <a:lnTo>
                    <a:pt x="700549" y="242974"/>
                  </a:lnTo>
                  <a:lnTo>
                    <a:pt x="694944" y="245170"/>
                  </a:lnTo>
                  <a:lnTo>
                    <a:pt x="689340" y="247344"/>
                  </a:lnTo>
                  <a:lnTo>
                    <a:pt x="683735" y="249494"/>
                  </a:lnTo>
                  <a:lnTo>
                    <a:pt x="678131" y="251621"/>
                  </a:lnTo>
                  <a:lnTo>
                    <a:pt x="672527" y="253722"/>
                  </a:lnTo>
                  <a:lnTo>
                    <a:pt x="666922" y="255799"/>
                  </a:lnTo>
                  <a:lnTo>
                    <a:pt x="661318" y="257851"/>
                  </a:lnTo>
                  <a:lnTo>
                    <a:pt x="655713" y="259877"/>
                  </a:lnTo>
                  <a:lnTo>
                    <a:pt x="650109" y="261877"/>
                  </a:lnTo>
                  <a:lnTo>
                    <a:pt x="644505" y="263852"/>
                  </a:lnTo>
                  <a:lnTo>
                    <a:pt x="638900" y="265800"/>
                  </a:lnTo>
                  <a:lnTo>
                    <a:pt x="633296" y="267723"/>
                  </a:lnTo>
                  <a:lnTo>
                    <a:pt x="627692" y="269619"/>
                  </a:lnTo>
                  <a:lnTo>
                    <a:pt x="622087" y="271491"/>
                  </a:lnTo>
                  <a:lnTo>
                    <a:pt x="616483" y="273336"/>
                  </a:lnTo>
                  <a:lnTo>
                    <a:pt x="610878" y="275157"/>
                  </a:lnTo>
                  <a:lnTo>
                    <a:pt x="605274" y="276952"/>
                  </a:lnTo>
                  <a:lnTo>
                    <a:pt x="599670" y="278724"/>
                  </a:lnTo>
                  <a:lnTo>
                    <a:pt x="594065" y="280471"/>
                  </a:lnTo>
                  <a:lnTo>
                    <a:pt x="588461" y="282195"/>
                  </a:lnTo>
                  <a:lnTo>
                    <a:pt x="582856" y="283896"/>
                  </a:lnTo>
                  <a:lnTo>
                    <a:pt x="577252" y="285575"/>
                  </a:lnTo>
                  <a:lnTo>
                    <a:pt x="571648" y="287232"/>
                  </a:lnTo>
                  <a:lnTo>
                    <a:pt x="566043" y="288868"/>
                  </a:lnTo>
                  <a:lnTo>
                    <a:pt x="560439" y="290483"/>
                  </a:lnTo>
                  <a:lnTo>
                    <a:pt x="554834" y="292080"/>
                  </a:lnTo>
                  <a:lnTo>
                    <a:pt x="549230" y="293657"/>
                  </a:lnTo>
                  <a:lnTo>
                    <a:pt x="543626" y="295217"/>
                  </a:lnTo>
                  <a:lnTo>
                    <a:pt x="538021" y="296760"/>
                  </a:lnTo>
                  <a:lnTo>
                    <a:pt x="532417" y="298288"/>
                  </a:lnTo>
                  <a:lnTo>
                    <a:pt x="526812" y="299800"/>
                  </a:lnTo>
                  <a:lnTo>
                    <a:pt x="521208" y="301298"/>
                  </a:lnTo>
                  <a:lnTo>
                    <a:pt x="515604" y="302784"/>
                  </a:lnTo>
                  <a:lnTo>
                    <a:pt x="509999" y="304257"/>
                  </a:lnTo>
                  <a:lnTo>
                    <a:pt x="504395" y="305720"/>
                  </a:lnTo>
                  <a:lnTo>
                    <a:pt x="498790" y="307174"/>
                  </a:lnTo>
                  <a:lnTo>
                    <a:pt x="493186" y="308620"/>
                  </a:lnTo>
                  <a:lnTo>
                    <a:pt x="487582" y="310058"/>
                  </a:lnTo>
                  <a:lnTo>
                    <a:pt x="481977" y="311491"/>
                  </a:lnTo>
                  <a:lnTo>
                    <a:pt x="476373" y="312920"/>
                  </a:lnTo>
                  <a:lnTo>
                    <a:pt x="470769" y="314345"/>
                  </a:lnTo>
                  <a:lnTo>
                    <a:pt x="465164" y="315769"/>
                  </a:lnTo>
                  <a:lnTo>
                    <a:pt x="459560" y="317193"/>
                  </a:lnTo>
                  <a:lnTo>
                    <a:pt x="453955" y="318618"/>
                  </a:lnTo>
                  <a:lnTo>
                    <a:pt x="448351" y="320047"/>
                  </a:lnTo>
                  <a:lnTo>
                    <a:pt x="442747" y="321479"/>
                  </a:lnTo>
                  <a:lnTo>
                    <a:pt x="437142" y="322918"/>
                  </a:lnTo>
                  <a:lnTo>
                    <a:pt x="431538" y="324365"/>
                  </a:lnTo>
                  <a:lnTo>
                    <a:pt x="425933" y="325821"/>
                  </a:lnTo>
                  <a:lnTo>
                    <a:pt x="420329" y="327288"/>
                  </a:lnTo>
                  <a:lnTo>
                    <a:pt x="414725" y="328768"/>
                  </a:lnTo>
                  <a:lnTo>
                    <a:pt x="409120" y="330263"/>
                  </a:lnTo>
                  <a:lnTo>
                    <a:pt x="403516" y="331775"/>
                  </a:lnTo>
                  <a:lnTo>
                    <a:pt x="397911" y="333305"/>
                  </a:lnTo>
                  <a:lnTo>
                    <a:pt x="392307" y="334856"/>
                  </a:lnTo>
                  <a:lnTo>
                    <a:pt x="386703" y="336429"/>
                  </a:lnTo>
                  <a:lnTo>
                    <a:pt x="381098" y="338027"/>
                  </a:lnTo>
                  <a:lnTo>
                    <a:pt x="375494" y="339652"/>
                  </a:lnTo>
                  <a:lnTo>
                    <a:pt x="369889" y="341305"/>
                  </a:lnTo>
                  <a:lnTo>
                    <a:pt x="364285" y="342990"/>
                  </a:lnTo>
                  <a:lnTo>
                    <a:pt x="358681" y="344708"/>
                  </a:lnTo>
                  <a:lnTo>
                    <a:pt x="353076" y="346461"/>
                  </a:lnTo>
                  <a:lnTo>
                    <a:pt x="347472" y="348252"/>
                  </a:lnTo>
                  <a:lnTo>
                    <a:pt x="341867" y="350084"/>
                  </a:lnTo>
                  <a:lnTo>
                    <a:pt x="336263" y="351958"/>
                  </a:lnTo>
                  <a:lnTo>
                    <a:pt x="330659" y="353876"/>
                  </a:lnTo>
                  <a:lnTo>
                    <a:pt x="325054" y="355843"/>
                  </a:lnTo>
                  <a:lnTo>
                    <a:pt x="319450" y="357859"/>
                  </a:lnTo>
                  <a:lnTo>
                    <a:pt x="313846" y="359927"/>
                  </a:lnTo>
                  <a:lnTo>
                    <a:pt x="308241" y="362050"/>
                  </a:lnTo>
                  <a:lnTo>
                    <a:pt x="302637" y="364231"/>
                  </a:lnTo>
                  <a:lnTo>
                    <a:pt x="297032" y="366471"/>
                  </a:lnTo>
                  <a:lnTo>
                    <a:pt x="291428" y="368775"/>
                  </a:lnTo>
                  <a:lnTo>
                    <a:pt x="285824" y="371143"/>
                  </a:lnTo>
                  <a:lnTo>
                    <a:pt x="280219" y="373578"/>
                  </a:lnTo>
                  <a:lnTo>
                    <a:pt x="274615" y="376084"/>
                  </a:lnTo>
                  <a:lnTo>
                    <a:pt x="269010" y="378662"/>
                  </a:lnTo>
                  <a:lnTo>
                    <a:pt x="263406" y="381315"/>
                  </a:lnTo>
                  <a:lnTo>
                    <a:pt x="257802" y="384046"/>
                  </a:lnTo>
                  <a:lnTo>
                    <a:pt x="252197" y="386857"/>
                  </a:lnTo>
                  <a:lnTo>
                    <a:pt x="246593" y="389750"/>
                  </a:lnTo>
                  <a:lnTo>
                    <a:pt x="240988" y="392727"/>
                  </a:lnTo>
                  <a:lnTo>
                    <a:pt x="235384" y="395791"/>
                  </a:lnTo>
                  <a:lnTo>
                    <a:pt x="229780" y="398943"/>
                  </a:lnTo>
                  <a:lnTo>
                    <a:pt x="224175" y="402186"/>
                  </a:lnTo>
                  <a:lnTo>
                    <a:pt x="218571" y="405521"/>
                  </a:lnTo>
                  <a:lnTo>
                    <a:pt x="212966" y="408951"/>
                  </a:lnTo>
                  <a:lnTo>
                    <a:pt x="207362" y="412476"/>
                  </a:lnTo>
                  <a:lnTo>
                    <a:pt x="201758" y="416098"/>
                  </a:lnTo>
                  <a:lnTo>
                    <a:pt x="196153" y="419818"/>
                  </a:lnTo>
                  <a:lnTo>
                    <a:pt x="190549" y="423638"/>
                  </a:lnTo>
                  <a:lnTo>
                    <a:pt x="184944" y="427558"/>
                  </a:lnTo>
                  <a:lnTo>
                    <a:pt x="179340" y="431578"/>
                  </a:lnTo>
                  <a:lnTo>
                    <a:pt x="173736" y="435698"/>
                  </a:lnTo>
                  <a:lnTo>
                    <a:pt x="168131" y="439920"/>
                  </a:lnTo>
                  <a:lnTo>
                    <a:pt x="162527" y="444242"/>
                  </a:lnTo>
                  <a:lnTo>
                    <a:pt x="156923" y="448664"/>
                  </a:lnTo>
                  <a:lnTo>
                    <a:pt x="151318" y="453186"/>
                  </a:lnTo>
                  <a:lnTo>
                    <a:pt x="145714" y="457805"/>
                  </a:lnTo>
                  <a:lnTo>
                    <a:pt x="140109" y="462521"/>
                  </a:lnTo>
                  <a:lnTo>
                    <a:pt x="134505" y="467332"/>
                  </a:lnTo>
                  <a:lnTo>
                    <a:pt x="128901" y="472235"/>
                  </a:lnTo>
                  <a:lnTo>
                    <a:pt x="123296" y="477229"/>
                  </a:lnTo>
                  <a:lnTo>
                    <a:pt x="117692" y="482309"/>
                  </a:lnTo>
                  <a:lnTo>
                    <a:pt x="112087" y="487474"/>
                  </a:lnTo>
                  <a:lnTo>
                    <a:pt x="106483" y="492718"/>
                  </a:lnTo>
                  <a:lnTo>
                    <a:pt x="100879" y="498039"/>
                  </a:lnTo>
                  <a:lnTo>
                    <a:pt x="95274" y="503432"/>
                  </a:lnTo>
                  <a:lnTo>
                    <a:pt x="89670" y="508893"/>
                  </a:lnTo>
                  <a:lnTo>
                    <a:pt x="84065" y="514415"/>
                  </a:lnTo>
                  <a:lnTo>
                    <a:pt x="78461" y="519995"/>
                  </a:lnTo>
                  <a:lnTo>
                    <a:pt x="72857" y="525626"/>
                  </a:lnTo>
                  <a:lnTo>
                    <a:pt x="67252" y="531303"/>
                  </a:lnTo>
                  <a:lnTo>
                    <a:pt x="61648" y="537019"/>
                  </a:lnTo>
                  <a:lnTo>
                    <a:pt x="56043" y="542767"/>
                  </a:lnTo>
                  <a:lnTo>
                    <a:pt x="50439" y="548543"/>
                  </a:lnTo>
                  <a:lnTo>
                    <a:pt x="44835" y="554337"/>
                  </a:lnTo>
                  <a:lnTo>
                    <a:pt x="39230" y="560144"/>
                  </a:lnTo>
                  <a:lnTo>
                    <a:pt x="33626" y="565956"/>
                  </a:lnTo>
                  <a:lnTo>
                    <a:pt x="28021" y="571767"/>
                  </a:lnTo>
                  <a:lnTo>
                    <a:pt x="22417" y="577568"/>
                  </a:lnTo>
                  <a:lnTo>
                    <a:pt x="16813" y="583354"/>
                  </a:lnTo>
                  <a:lnTo>
                    <a:pt x="11208" y="589115"/>
                  </a:lnTo>
                  <a:lnTo>
                    <a:pt x="5604" y="594846"/>
                  </a:lnTo>
                  <a:close/>
                </a:path>
              </a:pathLst>
            </a:custGeom>
            <a:solidFill>
              <a:srgbClr val="00CA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2691486" y="3019809"/>
              <a:ext cx="1883076" cy="600541"/>
            </a:xfrm>
            <a:custGeom>
              <a:avLst/>
              <a:pathLst>
                <a:path w="1883076" h="600541">
                  <a:moveTo>
                    <a:pt x="0" y="600541"/>
                  </a:moveTo>
                  <a:lnTo>
                    <a:pt x="5604" y="594848"/>
                  </a:lnTo>
                  <a:lnTo>
                    <a:pt x="11208" y="589117"/>
                  </a:lnTo>
                  <a:lnTo>
                    <a:pt x="16813" y="583355"/>
                  </a:lnTo>
                  <a:lnTo>
                    <a:pt x="22417" y="577570"/>
                  </a:lnTo>
                  <a:lnTo>
                    <a:pt x="28021" y="571769"/>
                  </a:lnTo>
                  <a:lnTo>
                    <a:pt x="33626" y="565958"/>
                  </a:lnTo>
                  <a:lnTo>
                    <a:pt x="39230" y="560146"/>
                  </a:lnTo>
                  <a:lnTo>
                    <a:pt x="44835" y="554339"/>
                  </a:lnTo>
                  <a:lnTo>
                    <a:pt x="50439" y="548544"/>
                  </a:lnTo>
                  <a:lnTo>
                    <a:pt x="56043" y="542769"/>
                  </a:lnTo>
                  <a:lnTo>
                    <a:pt x="61648" y="537021"/>
                  </a:lnTo>
                  <a:lnTo>
                    <a:pt x="67252" y="531305"/>
                  </a:lnTo>
                  <a:lnTo>
                    <a:pt x="72857" y="525628"/>
                  </a:lnTo>
                  <a:lnTo>
                    <a:pt x="78461" y="519997"/>
                  </a:lnTo>
                  <a:lnTo>
                    <a:pt x="84065" y="514417"/>
                  </a:lnTo>
                  <a:lnTo>
                    <a:pt x="89670" y="508895"/>
                  </a:lnTo>
                  <a:lnTo>
                    <a:pt x="95274" y="503434"/>
                  </a:lnTo>
                  <a:lnTo>
                    <a:pt x="100879" y="498041"/>
                  </a:lnTo>
                  <a:lnTo>
                    <a:pt x="106483" y="492720"/>
                  </a:lnTo>
                  <a:lnTo>
                    <a:pt x="112087" y="487476"/>
                  </a:lnTo>
                  <a:lnTo>
                    <a:pt x="117692" y="482311"/>
                  </a:lnTo>
                  <a:lnTo>
                    <a:pt x="123296" y="477231"/>
                  </a:lnTo>
                  <a:lnTo>
                    <a:pt x="128901" y="472237"/>
                  </a:lnTo>
                  <a:lnTo>
                    <a:pt x="134505" y="467334"/>
                  </a:lnTo>
                  <a:lnTo>
                    <a:pt x="140109" y="462523"/>
                  </a:lnTo>
                  <a:lnTo>
                    <a:pt x="145714" y="457807"/>
                  </a:lnTo>
                  <a:lnTo>
                    <a:pt x="151318" y="453188"/>
                  </a:lnTo>
                  <a:lnTo>
                    <a:pt x="156923" y="448666"/>
                  </a:lnTo>
                  <a:lnTo>
                    <a:pt x="162527" y="444244"/>
                  </a:lnTo>
                  <a:lnTo>
                    <a:pt x="168131" y="439922"/>
                  </a:lnTo>
                  <a:lnTo>
                    <a:pt x="173736" y="435700"/>
                  </a:lnTo>
                  <a:lnTo>
                    <a:pt x="179340" y="431579"/>
                  </a:lnTo>
                  <a:lnTo>
                    <a:pt x="184944" y="427559"/>
                  </a:lnTo>
                  <a:lnTo>
                    <a:pt x="190549" y="423640"/>
                  </a:lnTo>
                  <a:lnTo>
                    <a:pt x="196153" y="419820"/>
                  </a:lnTo>
                  <a:lnTo>
                    <a:pt x="201758" y="416100"/>
                  </a:lnTo>
                  <a:lnTo>
                    <a:pt x="207362" y="412478"/>
                  </a:lnTo>
                  <a:lnTo>
                    <a:pt x="212966" y="408953"/>
                  </a:lnTo>
                  <a:lnTo>
                    <a:pt x="218571" y="405523"/>
                  </a:lnTo>
                  <a:lnTo>
                    <a:pt x="224175" y="402188"/>
                  </a:lnTo>
                  <a:lnTo>
                    <a:pt x="229780" y="398945"/>
                  </a:lnTo>
                  <a:lnTo>
                    <a:pt x="235384" y="395792"/>
                  </a:lnTo>
                  <a:lnTo>
                    <a:pt x="240988" y="392728"/>
                  </a:lnTo>
                  <a:lnTo>
                    <a:pt x="246593" y="389751"/>
                  </a:lnTo>
                  <a:lnTo>
                    <a:pt x="252197" y="386858"/>
                  </a:lnTo>
                  <a:lnTo>
                    <a:pt x="257802" y="384048"/>
                  </a:lnTo>
                  <a:lnTo>
                    <a:pt x="263406" y="381317"/>
                  </a:lnTo>
                  <a:lnTo>
                    <a:pt x="269010" y="378663"/>
                  </a:lnTo>
                  <a:lnTo>
                    <a:pt x="274615" y="376085"/>
                  </a:lnTo>
                  <a:lnTo>
                    <a:pt x="280219" y="373579"/>
                  </a:lnTo>
                  <a:lnTo>
                    <a:pt x="285824" y="371144"/>
                  </a:lnTo>
                  <a:lnTo>
                    <a:pt x="291428" y="368775"/>
                  </a:lnTo>
                  <a:lnTo>
                    <a:pt x="297032" y="366472"/>
                  </a:lnTo>
                  <a:lnTo>
                    <a:pt x="302637" y="364232"/>
                  </a:lnTo>
                  <a:lnTo>
                    <a:pt x="308241" y="362051"/>
                  </a:lnTo>
                  <a:lnTo>
                    <a:pt x="313846" y="359927"/>
                  </a:lnTo>
                  <a:lnTo>
                    <a:pt x="319450" y="357859"/>
                  </a:lnTo>
                  <a:lnTo>
                    <a:pt x="325054" y="355842"/>
                  </a:lnTo>
                  <a:lnTo>
                    <a:pt x="330659" y="353876"/>
                  </a:lnTo>
                  <a:lnTo>
                    <a:pt x="336263" y="351957"/>
                  </a:lnTo>
                  <a:lnTo>
                    <a:pt x="341867" y="350082"/>
                  </a:lnTo>
                  <a:lnTo>
                    <a:pt x="347472" y="348251"/>
                  </a:lnTo>
                  <a:lnTo>
                    <a:pt x="353076" y="346459"/>
                  </a:lnTo>
                  <a:lnTo>
                    <a:pt x="358681" y="344705"/>
                  </a:lnTo>
                  <a:lnTo>
                    <a:pt x="364285" y="342986"/>
                  </a:lnTo>
                  <a:lnTo>
                    <a:pt x="369889" y="341301"/>
                  </a:lnTo>
                  <a:lnTo>
                    <a:pt x="375494" y="339647"/>
                  </a:lnTo>
                  <a:lnTo>
                    <a:pt x="381098" y="338021"/>
                  </a:lnTo>
                  <a:lnTo>
                    <a:pt x="386703" y="336422"/>
                  </a:lnTo>
                  <a:lnTo>
                    <a:pt x="392307" y="334848"/>
                  </a:lnTo>
                  <a:lnTo>
                    <a:pt x="397911" y="333295"/>
                  </a:lnTo>
                  <a:lnTo>
                    <a:pt x="403516" y="331764"/>
                  </a:lnTo>
                  <a:lnTo>
                    <a:pt x="409120" y="330250"/>
                  </a:lnTo>
                  <a:lnTo>
                    <a:pt x="414725" y="328754"/>
                  </a:lnTo>
                  <a:lnTo>
                    <a:pt x="420329" y="327271"/>
                  </a:lnTo>
                  <a:lnTo>
                    <a:pt x="425933" y="325802"/>
                  </a:lnTo>
                  <a:lnTo>
                    <a:pt x="431538" y="324343"/>
                  </a:lnTo>
                  <a:lnTo>
                    <a:pt x="437142" y="322894"/>
                  </a:lnTo>
                  <a:lnTo>
                    <a:pt x="442747" y="321452"/>
                  </a:lnTo>
                  <a:lnTo>
                    <a:pt x="448351" y="320015"/>
                  </a:lnTo>
                  <a:lnTo>
                    <a:pt x="453955" y="318583"/>
                  </a:lnTo>
                  <a:lnTo>
                    <a:pt x="459560" y="317153"/>
                  </a:lnTo>
                  <a:lnTo>
                    <a:pt x="465164" y="315724"/>
                  </a:lnTo>
                  <a:lnTo>
                    <a:pt x="470769" y="314294"/>
                  </a:lnTo>
                  <a:lnTo>
                    <a:pt x="476373" y="312863"/>
                  </a:lnTo>
                  <a:lnTo>
                    <a:pt x="481977" y="311427"/>
                  </a:lnTo>
                  <a:lnTo>
                    <a:pt x="487582" y="309986"/>
                  </a:lnTo>
                  <a:lnTo>
                    <a:pt x="493186" y="308539"/>
                  </a:lnTo>
                  <a:lnTo>
                    <a:pt x="498790" y="307084"/>
                  </a:lnTo>
                  <a:lnTo>
                    <a:pt x="504395" y="305619"/>
                  </a:lnTo>
                  <a:lnTo>
                    <a:pt x="509999" y="304144"/>
                  </a:lnTo>
                  <a:lnTo>
                    <a:pt x="515604" y="302657"/>
                  </a:lnTo>
                  <a:lnTo>
                    <a:pt x="521208" y="301157"/>
                  </a:lnTo>
                  <a:lnTo>
                    <a:pt x="526812" y="299642"/>
                  </a:lnTo>
                  <a:lnTo>
                    <a:pt x="532417" y="298112"/>
                  </a:lnTo>
                  <a:lnTo>
                    <a:pt x="538021" y="296564"/>
                  </a:lnTo>
                  <a:lnTo>
                    <a:pt x="543626" y="294999"/>
                  </a:lnTo>
                  <a:lnTo>
                    <a:pt x="549230" y="293415"/>
                  </a:lnTo>
                  <a:lnTo>
                    <a:pt x="554834" y="291810"/>
                  </a:lnTo>
                  <a:lnTo>
                    <a:pt x="560439" y="290184"/>
                  </a:lnTo>
                  <a:lnTo>
                    <a:pt x="566043" y="288535"/>
                  </a:lnTo>
                  <a:lnTo>
                    <a:pt x="571648" y="286863"/>
                  </a:lnTo>
                  <a:lnTo>
                    <a:pt x="577252" y="285166"/>
                  </a:lnTo>
                  <a:lnTo>
                    <a:pt x="582856" y="283444"/>
                  </a:lnTo>
                  <a:lnTo>
                    <a:pt x="588461" y="281695"/>
                  </a:lnTo>
                  <a:lnTo>
                    <a:pt x="594065" y="279918"/>
                  </a:lnTo>
                  <a:lnTo>
                    <a:pt x="599670" y="278113"/>
                  </a:lnTo>
                  <a:lnTo>
                    <a:pt x="605274" y="276278"/>
                  </a:lnTo>
                  <a:lnTo>
                    <a:pt x="610878" y="274413"/>
                  </a:lnTo>
                  <a:lnTo>
                    <a:pt x="616483" y="272517"/>
                  </a:lnTo>
                  <a:lnTo>
                    <a:pt x="622087" y="270588"/>
                  </a:lnTo>
                  <a:lnTo>
                    <a:pt x="627692" y="268626"/>
                  </a:lnTo>
                  <a:lnTo>
                    <a:pt x="633296" y="266631"/>
                  </a:lnTo>
                  <a:lnTo>
                    <a:pt x="638900" y="264601"/>
                  </a:lnTo>
                  <a:lnTo>
                    <a:pt x="644505" y="262535"/>
                  </a:lnTo>
                  <a:lnTo>
                    <a:pt x="650109" y="260433"/>
                  </a:lnTo>
                  <a:lnTo>
                    <a:pt x="655713" y="258294"/>
                  </a:lnTo>
                  <a:lnTo>
                    <a:pt x="661318" y="256118"/>
                  </a:lnTo>
                  <a:lnTo>
                    <a:pt x="666922" y="253903"/>
                  </a:lnTo>
                  <a:lnTo>
                    <a:pt x="672527" y="251650"/>
                  </a:lnTo>
                  <a:lnTo>
                    <a:pt x="678131" y="249357"/>
                  </a:lnTo>
                  <a:lnTo>
                    <a:pt x="683735" y="247024"/>
                  </a:lnTo>
                  <a:lnTo>
                    <a:pt x="689340" y="244650"/>
                  </a:lnTo>
                  <a:lnTo>
                    <a:pt x="694944" y="242236"/>
                  </a:lnTo>
                  <a:lnTo>
                    <a:pt x="700549" y="239780"/>
                  </a:lnTo>
                  <a:lnTo>
                    <a:pt x="706153" y="237282"/>
                  </a:lnTo>
                  <a:lnTo>
                    <a:pt x="711757" y="234743"/>
                  </a:lnTo>
                  <a:lnTo>
                    <a:pt x="717362" y="232162"/>
                  </a:lnTo>
                  <a:lnTo>
                    <a:pt x="722966" y="229538"/>
                  </a:lnTo>
                  <a:lnTo>
                    <a:pt x="728571" y="226872"/>
                  </a:lnTo>
                  <a:lnTo>
                    <a:pt x="734175" y="224164"/>
                  </a:lnTo>
                  <a:lnTo>
                    <a:pt x="739779" y="221413"/>
                  </a:lnTo>
                  <a:lnTo>
                    <a:pt x="745384" y="218621"/>
                  </a:lnTo>
                  <a:lnTo>
                    <a:pt x="750988" y="215786"/>
                  </a:lnTo>
                  <a:lnTo>
                    <a:pt x="756593" y="212911"/>
                  </a:lnTo>
                  <a:lnTo>
                    <a:pt x="762197" y="209995"/>
                  </a:lnTo>
                  <a:lnTo>
                    <a:pt x="767801" y="207038"/>
                  </a:lnTo>
                  <a:lnTo>
                    <a:pt x="773406" y="204042"/>
                  </a:lnTo>
                  <a:lnTo>
                    <a:pt x="779010" y="201008"/>
                  </a:lnTo>
                  <a:lnTo>
                    <a:pt x="784615" y="197936"/>
                  </a:lnTo>
                  <a:lnTo>
                    <a:pt x="790219" y="194828"/>
                  </a:lnTo>
                  <a:lnTo>
                    <a:pt x="795823" y="191684"/>
                  </a:lnTo>
                  <a:lnTo>
                    <a:pt x="801428" y="188507"/>
                  </a:lnTo>
                  <a:lnTo>
                    <a:pt x="807032" y="185297"/>
                  </a:lnTo>
                  <a:lnTo>
                    <a:pt x="812636" y="182057"/>
                  </a:lnTo>
                  <a:lnTo>
                    <a:pt x="818241" y="178788"/>
                  </a:lnTo>
                  <a:lnTo>
                    <a:pt x="823845" y="175492"/>
                  </a:lnTo>
                  <a:lnTo>
                    <a:pt x="829450" y="172172"/>
                  </a:lnTo>
                  <a:lnTo>
                    <a:pt x="835054" y="168829"/>
                  </a:lnTo>
                  <a:lnTo>
                    <a:pt x="840658" y="165467"/>
                  </a:lnTo>
                  <a:lnTo>
                    <a:pt x="846263" y="162086"/>
                  </a:lnTo>
                  <a:lnTo>
                    <a:pt x="851867" y="158691"/>
                  </a:lnTo>
                  <a:lnTo>
                    <a:pt x="857472" y="155284"/>
                  </a:lnTo>
                  <a:lnTo>
                    <a:pt x="863076" y="151868"/>
                  </a:lnTo>
                  <a:lnTo>
                    <a:pt x="868680" y="148446"/>
                  </a:lnTo>
                  <a:lnTo>
                    <a:pt x="874285" y="145021"/>
                  </a:lnTo>
                  <a:lnTo>
                    <a:pt x="879889" y="141596"/>
                  </a:lnTo>
                  <a:lnTo>
                    <a:pt x="885494" y="138174"/>
                  </a:lnTo>
                  <a:lnTo>
                    <a:pt x="891098" y="134758"/>
                  </a:lnTo>
                  <a:lnTo>
                    <a:pt x="896702" y="131353"/>
                  </a:lnTo>
                  <a:lnTo>
                    <a:pt x="902307" y="127961"/>
                  </a:lnTo>
                  <a:lnTo>
                    <a:pt x="907911" y="124586"/>
                  </a:lnTo>
                  <a:lnTo>
                    <a:pt x="913516" y="121231"/>
                  </a:lnTo>
                  <a:lnTo>
                    <a:pt x="919120" y="117899"/>
                  </a:lnTo>
                  <a:lnTo>
                    <a:pt x="924724" y="114594"/>
                  </a:lnTo>
                  <a:lnTo>
                    <a:pt x="930329" y="111319"/>
                  </a:lnTo>
                  <a:lnTo>
                    <a:pt x="935933" y="108077"/>
                  </a:lnTo>
                  <a:lnTo>
                    <a:pt x="941538" y="104871"/>
                  </a:lnTo>
                  <a:lnTo>
                    <a:pt x="947142" y="101704"/>
                  </a:lnTo>
                  <a:lnTo>
                    <a:pt x="952746" y="98579"/>
                  </a:lnTo>
                  <a:lnTo>
                    <a:pt x="958351" y="95499"/>
                  </a:lnTo>
                  <a:lnTo>
                    <a:pt x="963955" y="92466"/>
                  </a:lnTo>
                  <a:lnTo>
                    <a:pt x="969559" y="89483"/>
                  </a:lnTo>
                  <a:lnTo>
                    <a:pt x="975164" y="86552"/>
                  </a:lnTo>
                  <a:lnTo>
                    <a:pt x="980768" y="83674"/>
                  </a:lnTo>
                  <a:lnTo>
                    <a:pt x="986373" y="80853"/>
                  </a:lnTo>
                  <a:lnTo>
                    <a:pt x="991977" y="78090"/>
                  </a:lnTo>
                  <a:lnTo>
                    <a:pt x="997581" y="75385"/>
                  </a:lnTo>
                  <a:lnTo>
                    <a:pt x="1003186" y="72741"/>
                  </a:lnTo>
                  <a:lnTo>
                    <a:pt x="1008790" y="70159"/>
                  </a:lnTo>
                  <a:lnTo>
                    <a:pt x="1014395" y="67640"/>
                  </a:lnTo>
                  <a:lnTo>
                    <a:pt x="1019999" y="65184"/>
                  </a:lnTo>
                  <a:lnTo>
                    <a:pt x="1025603" y="62792"/>
                  </a:lnTo>
                  <a:lnTo>
                    <a:pt x="1031208" y="60464"/>
                  </a:lnTo>
                  <a:lnTo>
                    <a:pt x="1036812" y="58202"/>
                  </a:lnTo>
                  <a:lnTo>
                    <a:pt x="1042417" y="56004"/>
                  </a:lnTo>
                  <a:lnTo>
                    <a:pt x="1048021" y="53870"/>
                  </a:lnTo>
                  <a:lnTo>
                    <a:pt x="1053625" y="51802"/>
                  </a:lnTo>
                  <a:lnTo>
                    <a:pt x="1059230" y="49797"/>
                  </a:lnTo>
                  <a:lnTo>
                    <a:pt x="1064834" y="47856"/>
                  </a:lnTo>
                  <a:lnTo>
                    <a:pt x="1070439" y="45978"/>
                  </a:lnTo>
                  <a:lnTo>
                    <a:pt x="1076043" y="44162"/>
                  </a:lnTo>
                  <a:lnTo>
                    <a:pt x="1081647" y="42407"/>
                  </a:lnTo>
                  <a:lnTo>
                    <a:pt x="1087252" y="40713"/>
                  </a:lnTo>
                  <a:lnTo>
                    <a:pt x="1092856" y="39078"/>
                  </a:lnTo>
                  <a:lnTo>
                    <a:pt x="1098461" y="37501"/>
                  </a:lnTo>
                  <a:lnTo>
                    <a:pt x="1104065" y="35982"/>
                  </a:lnTo>
                  <a:lnTo>
                    <a:pt x="1109669" y="34518"/>
                  </a:lnTo>
                  <a:lnTo>
                    <a:pt x="1115274" y="33109"/>
                  </a:lnTo>
                  <a:lnTo>
                    <a:pt x="1120878" y="31752"/>
                  </a:lnTo>
                  <a:lnTo>
                    <a:pt x="1126482" y="30448"/>
                  </a:lnTo>
                  <a:lnTo>
                    <a:pt x="1132087" y="29194"/>
                  </a:lnTo>
                  <a:lnTo>
                    <a:pt x="1137691" y="27989"/>
                  </a:lnTo>
                  <a:lnTo>
                    <a:pt x="1143296" y="26832"/>
                  </a:lnTo>
                  <a:lnTo>
                    <a:pt x="1148900" y="25721"/>
                  </a:lnTo>
                  <a:lnTo>
                    <a:pt x="1154504" y="24655"/>
                  </a:lnTo>
                  <a:lnTo>
                    <a:pt x="1160109" y="23631"/>
                  </a:lnTo>
                  <a:lnTo>
                    <a:pt x="1165713" y="22650"/>
                  </a:lnTo>
                  <a:lnTo>
                    <a:pt x="1171318" y="21709"/>
                  </a:lnTo>
                  <a:lnTo>
                    <a:pt x="1176922" y="20808"/>
                  </a:lnTo>
                  <a:lnTo>
                    <a:pt x="1182526" y="19944"/>
                  </a:lnTo>
                  <a:lnTo>
                    <a:pt x="1188131" y="19116"/>
                  </a:lnTo>
                  <a:lnTo>
                    <a:pt x="1193735" y="18323"/>
                  </a:lnTo>
                  <a:lnTo>
                    <a:pt x="1199340" y="17564"/>
                  </a:lnTo>
                  <a:lnTo>
                    <a:pt x="1204944" y="16837"/>
                  </a:lnTo>
                  <a:lnTo>
                    <a:pt x="1210548" y="16142"/>
                  </a:lnTo>
                  <a:lnTo>
                    <a:pt x="1216153" y="15476"/>
                  </a:lnTo>
                  <a:lnTo>
                    <a:pt x="1221757" y="14840"/>
                  </a:lnTo>
                  <a:lnTo>
                    <a:pt x="1227362" y="14230"/>
                  </a:lnTo>
                  <a:lnTo>
                    <a:pt x="1232966" y="13648"/>
                  </a:lnTo>
                  <a:lnTo>
                    <a:pt x="1238570" y="13090"/>
                  </a:lnTo>
                  <a:lnTo>
                    <a:pt x="1244175" y="12557"/>
                  </a:lnTo>
                  <a:lnTo>
                    <a:pt x="1249779" y="12048"/>
                  </a:lnTo>
                  <a:lnTo>
                    <a:pt x="1255384" y="11560"/>
                  </a:lnTo>
                  <a:lnTo>
                    <a:pt x="1260988" y="11094"/>
                  </a:lnTo>
                  <a:lnTo>
                    <a:pt x="1266592" y="10648"/>
                  </a:lnTo>
                  <a:lnTo>
                    <a:pt x="1272197" y="10222"/>
                  </a:lnTo>
                  <a:lnTo>
                    <a:pt x="1277801" y="9814"/>
                  </a:lnTo>
                  <a:lnTo>
                    <a:pt x="1283406" y="9425"/>
                  </a:lnTo>
                  <a:lnTo>
                    <a:pt x="1289010" y="9052"/>
                  </a:lnTo>
                  <a:lnTo>
                    <a:pt x="1294614" y="8696"/>
                  </a:lnTo>
                  <a:lnTo>
                    <a:pt x="1300219" y="8355"/>
                  </a:lnTo>
                  <a:lnTo>
                    <a:pt x="1305823" y="8029"/>
                  </a:lnTo>
                  <a:lnTo>
                    <a:pt x="1311427" y="7717"/>
                  </a:lnTo>
                  <a:lnTo>
                    <a:pt x="1317032" y="7419"/>
                  </a:lnTo>
                  <a:lnTo>
                    <a:pt x="1322636" y="7134"/>
                  </a:lnTo>
                  <a:lnTo>
                    <a:pt x="1328241" y="6861"/>
                  </a:lnTo>
                  <a:lnTo>
                    <a:pt x="1333845" y="6600"/>
                  </a:lnTo>
                  <a:lnTo>
                    <a:pt x="1339449" y="6350"/>
                  </a:lnTo>
                  <a:lnTo>
                    <a:pt x="1345054" y="6111"/>
                  </a:lnTo>
                  <a:lnTo>
                    <a:pt x="1350658" y="5882"/>
                  </a:lnTo>
                  <a:lnTo>
                    <a:pt x="1356263" y="5663"/>
                  </a:lnTo>
                  <a:lnTo>
                    <a:pt x="1361867" y="5453"/>
                  </a:lnTo>
                  <a:lnTo>
                    <a:pt x="1367471" y="5252"/>
                  </a:lnTo>
                  <a:lnTo>
                    <a:pt x="1373076" y="5059"/>
                  </a:lnTo>
                  <a:lnTo>
                    <a:pt x="1378680" y="4875"/>
                  </a:lnTo>
                  <a:lnTo>
                    <a:pt x="1384285" y="4698"/>
                  </a:lnTo>
                  <a:lnTo>
                    <a:pt x="1389889" y="4528"/>
                  </a:lnTo>
                  <a:lnTo>
                    <a:pt x="1395493" y="4365"/>
                  </a:lnTo>
                  <a:lnTo>
                    <a:pt x="1401098" y="4209"/>
                  </a:lnTo>
                  <a:lnTo>
                    <a:pt x="1406702" y="4060"/>
                  </a:lnTo>
                  <a:lnTo>
                    <a:pt x="1412307" y="3916"/>
                  </a:lnTo>
                  <a:lnTo>
                    <a:pt x="1417911" y="3778"/>
                  </a:lnTo>
                  <a:lnTo>
                    <a:pt x="1423515" y="3645"/>
                  </a:lnTo>
                  <a:lnTo>
                    <a:pt x="1429120" y="3517"/>
                  </a:lnTo>
                  <a:lnTo>
                    <a:pt x="1434724" y="3395"/>
                  </a:lnTo>
                  <a:lnTo>
                    <a:pt x="1440329" y="3277"/>
                  </a:lnTo>
                  <a:lnTo>
                    <a:pt x="1445933" y="3163"/>
                  </a:lnTo>
                  <a:lnTo>
                    <a:pt x="1451537" y="3054"/>
                  </a:lnTo>
                  <a:lnTo>
                    <a:pt x="1457142" y="2948"/>
                  </a:lnTo>
                  <a:lnTo>
                    <a:pt x="1462746" y="2847"/>
                  </a:lnTo>
                  <a:lnTo>
                    <a:pt x="1468350" y="2749"/>
                  </a:lnTo>
                  <a:lnTo>
                    <a:pt x="1473955" y="2654"/>
                  </a:lnTo>
                  <a:lnTo>
                    <a:pt x="1479559" y="2562"/>
                  </a:lnTo>
                  <a:lnTo>
                    <a:pt x="1485164" y="2474"/>
                  </a:lnTo>
                  <a:lnTo>
                    <a:pt x="1490768" y="2389"/>
                  </a:lnTo>
                  <a:lnTo>
                    <a:pt x="1496372" y="2306"/>
                  </a:lnTo>
                  <a:lnTo>
                    <a:pt x="1501977" y="2226"/>
                  </a:lnTo>
                  <a:lnTo>
                    <a:pt x="1507581" y="2148"/>
                  </a:lnTo>
                  <a:lnTo>
                    <a:pt x="1513186" y="2073"/>
                  </a:lnTo>
                  <a:lnTo>
                    <a:pt x="1518790" y="1999"/>
                  </a:lnTo>
                  <a:lnTo>
                    <a:pt x="1524394" y="1928"/>
                  </a:lnTo>
                  <a:lnTo>
                    <a:pt x="1529999" y="1859"/>
                  </a:lnTo>
                  <a:lnTo>
                    <a:pt x="1535603" y="1792"/>
                  </a:lnTo>
                  <a:lnTo>
                    <a:pt x="1541208" y="1726"/>
                  </a:lnTo>
                  <a:lnTo>
                    <a:pt x="1546812" y="1662"/>
                  </a:lnTo>
                  <a:lnTo>
                    <a:pt x="1552416" y="1600"/>
                  </a:lnTo>
                  <a:lnTo>
                    <a:pt x="1558021" y="1539"/>
                  </a:lnTo>
                  <a:lnTo>
                    <a:pt x="1563625" y="1480"/>
                  </a:lnTo>
                  <a:lnTo>
                    <a:pt x="1569230" y="1422"/>
                  </a:lnTo>
                  <a:lnTo>
                    <a:pt x="1574834" y="1366"/>
                  </a:lnTo>
                  <a:lnTo>
                    <a:pt x="1580438" y="1310"/>
                  </a:lnTo>
                  <a:lnTo>
                    <a:pt x="1586043" y="1256"/>
                  </a:lnTo>
                  <a:lnTo>
                    <a:pt x="1591647" y="1203"/>
                  </a:lnTo>
                  <a:lnTo>
                    <a:pt x="1597252" y="1152"/>
                  </a:lnTo>
                  <a:lnTo>
                    <a:pt x="1602856" y="1101"/>
                  </a:lnTo>
                  <a:lnTo>
                    <a:pt x="1608460" y="1051"/>
                  </a:lnTo>
                  <a:lnTo>
                    <a:pt x="1614065" y="1003"/>
                  </a:lnTo>
                  <a:lnTo>
                    <a:pt x="1619669" y="956"/>
                  </a:lnTo>
                  <a:lnTo>
                    <a:pt x="1625273" y="910"/>
                  </a:lnTo>
                  <a:lnTo>
                    <a:pt x="1630878" y="864"/>
                  </a:lnTo>
                  <a:lnTo>
                    <a:pt x="1636482" y="820"/>
                  </a:lnTo>
                  <a:lnTo>
                    <a:pt x="1642087" y="778"/>
                  </a:lnTo>
                  <a:lnTo>
                    <a:pt x="1647691" y="736"/>
                  </a:lnTo>
                  <a:lnTo>
                    <a:pt x="1653295" y="696"/>
                  </a:lnTo>
                  <a:lnTo>
                    <a:pt x="1658900" y="656"/>
                  </a:lnTo>
                  <a:lnTo>
                    <a:pt x="1664504" y="618"/>
                  </a:lnTo>
                  <a:lnTo>
                    <a:pt x="1670109" y="582"/>
                  </a:lnTo>
                  <a:lnTo>
                    <a:pt x="1675713" y="546"/>
                  </a:lnTo>
                  <a:lnTo>
                    <a:pt x="1681317" y="513"/>
                  </a:lnTo>
                  <a:lnTo>
                    <a:pt x="1686922" y="480"/>
                  </a:lnTo>
                  <a:lnTo>
                    <a:pt x="1692526" y="449"/>
                  </a:lnTo>
                  <a:lnTo>
                    <a:pt x="1698131" y="419"/>
                  </a:lnTo>
                  <a:lnTo>
                    <a:pt x="1703735" y="391"/>
                  </a:lnTo>
                  <a:lnTo>
                    <a:pt x="1709339" y="364"/>
                  </a:lnTo>
                  <a:lnTo>
                    <a:pt x="1714944" y="338"/>
                  </a:lnTo>
                  <a:lnTo>
                    <a:pt x="1720548" y="314"/>
                  </a:lnTo>
                  <a:lnTo>
                    <a:pt x="1726153" y="291"/>
                  </a:lnTo>
                  <a:lnTo>
                    <a:pt x="1731757" y="270"/>
                  </a:lnTo>
                  <a:lnTo>
                    <a:pt x="1737361" y="249"/>
                  </a:lnTo>
                  <a:lnTo>
                    <a:pt x="1742966" y="230"/>
                  </a:lnTo>
                  <a:lnTo>
                    <a:pt x="1748570" y="212"/>
                  </a:lnTo>
                  <a:lnTo>
                    <a:pt x="1754175" y="195"/>
                  </a:lnTo>
                  <a:lnTo>
                    <a:pt x="1759779" y="179"/>
                  </a:lnTo>
                  <a:lnTo>
                    <a:pt x="1765383" y="164"/>
                  </a:lnTo>
                  <a:lnTo>
                    <a:pt x="1770988" y="151"/>
                  </a:lnTo>
                  <a:lnTo>
                    <a:pt x="1776592" y="137"/>
                  </a:lnTo>
                  <a:lnTo>
                    <a:pt x="1782196" y="125"/>
                  </a:lnTo>
                  <a:lnTo>
                    <a:pt x="1787801" y="114"/>
                  </a:lnTo>
                  <a:lnTo>
                    <a:pt x="1793405" y="103"/>
                  </a:lnTo>
                  <a:lnTo>
                    <a:pt x="1799010" y="93"/>
                  </a:lnTo>
                  <a:lnTo>
                    <a:pt x="1804614" y="84"/>
                  </a:lnTo>
                  <a:lnTo>
                    <a:pt x="1810218" y="75"/>
                  </a:lnTo>
                  <a:lnTo>
                    <a:pt x="1815823" y="67"/>
                  </a:lnTo>
                  <a:lnTo>
                    <a:pt x="1821427" y="59"/>
                  </a:lnTo>
                  <a:lnTo>
                    <a:pt x="1827032" y="52"/>
                  </a:lnTo>
                  <a:lnTo>
                    <a:pt x="1832636" y="45"/>
                  </a:lnTo>
                  <a:lnTo>
                    <a:pt x="1838240" y="38"/>
                  </a:lnTo>
                  <a:lnTo>
                    <a:pt x="1843845" y="33"/>
                  </a:lnTo>
                  <a:lnTo>
                    <a:pt x="1849449" y="27"/>
                  </a:lnTo>
                  <a:lnTo>
                    <a:pt x="1855054" y="22"/>
                  </a:lnTo>
                  <a:lnTo>
                    <a:pt x="1860658" y="17"/>
                  </a:lnTo>
                  <a:lnTo>
                    <a:pt x="1866262" y="12"/>
                  </a:lnTo>
                  <a:lnTo>
                    <a:pt x="1871867" y="8"/>
                  </a:lnTo>
                  <a:lnTo>
                    <a:pt x="1877471" y="3"/>
                  </a:ln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0" name="pg50"/>
            <p:cNvSpPr/>
            <p:nvPr/>
          </p:nvSpPr>
          <p:spPr>
            <a:xfrm>
              <a:off x="2691486" y="3019811"/>
              <a:ext cx="1883076" cy="600539"/>
            </a:xfrm>
            <a:custGeom>
              <a:avLst/>
              <a:pathLst>
                <a:path w="1883076" h="600539">
                  <a:moveTo>
                    <a:pt x="0" y="600539"/>
                  </a:moveTo>
                  <a:lnTo>
                    <a:pt x="5604" y="594846"/>
                  </a:lnTo>
                  <a:lnTo>
                    <a:pt x="11208" y="589115"/>
                  </a:lnTo>
                  <a:lnTo>
                    <a:pt x="16813" y="583354"/>
                  </a:lnTo>
                  <a:lnTo>
                    <a:pt x="22417" y="577568"/>
                  </a:lnTo>
                  <a:lnTo>
                    <a:pt x="28021" y="571767"/>
                  </a:lnTo>
                  <a:lnTo>
                    <a:pt x="33626" y="565956"/>
                  </a:lnTo>
                  <a:lnTo>
                    <a:pt x="39230" y="560144"/>
                  </a:lnTo>
                  <a:lnTo>
                    <a:pt x="44835" y="554337"/>
                  </a:lnTo>
                  <a:lnTo>
                    <a:pt x="50439" y="548543"/>
                  </a:lnTo>
                  <a:lnTo>
                    <a:pt x="56043" y="542767"/>
                  </a:lnTo>
                  <a:lnTo>
                    <a:pt x="61648" y="537019"/>
                  </a:lnTo>
                  <a:lnTo>
                    <a:pt x="67252" y="531303"/>
                  </a:lnTo>
                  <a:lnTo>
                    <a:pt x="72857" y="525626"/>
                  </a:lnTo>
                  <a:lnTo>
                    <a:pt x="78461" y="519995"/>
                  </a:lnTo>
                  <a:lnTo>
                    <a:pt x="84065" y="514415"/>
                  </a:lnTo>
                  <a:lnTo>
                    <a:pt x="89670" y="508893"/>
                  </a:lnTo>
                  <a:lnTo>
                    <a:pt x="95274" y="503432"/>
                  </a:lnTo>
                  <a:lnTo>
                    <a:pt x="100879" y="498039"/>
                  </a:lnTo>
                  <a:lnTo>
                    <a:pt x="106483" y="492718"/>
                  </a:lnTo>
                  <a:lnTo>
                    <a:pt x="112087" y="487474"/>
                  </a:lnTo>
                  <a:lnTo>
                    <a:pt x="117692" y="482309"/>
                  </a:lnTo>
                  <a:lnTo>
                    <a:pt x="123296" y="477229"/>
                  </a:lnTo>
                  <a:lnTo>
                    <a:pt x="128901" y="472235"/>
                  </a:lnTo>
                  <a:lnTo>
                    <a:pt x="134505" y="467332"/>
                  </a:lnTo>
                  <a:lnTo>
                    <a:pt x="140109" y="462521"/>
                  </a:lnTo>
                  <a:lnTo>
                    <a:pt x="145714" y="457805"/>
                  </a:lnTo>
                  <a:lnTo>
                    <a:pt x="151318" y="453186"/>
                  </a:lnTo>
                  <a:lnTo>
                    <a:pt x="156923" y="448664"/>
                  </a:lnTo>
                  <a:lnTo>
                    <a:pt x="162527" y="444242"/>
                  </a:lnTo>
                  <a:lnTo>
                    <a:pt x="168131" y="439920"/>
                  </a:lnTo>
                  <a:lnTo>
                    <a:pt x="173736" y="435698"/>
                  </a:lnTo>
                  <a:lnTo>
                    <a:pt x="179340" y="431578"/>
                  </a:lnTo>
                  <a:lnTo>
                    <a:pt x="184944" y="427558"/>
                  </a:lnTo>
                  <a:lnTo>
                    <a:pt x="190549" y="423638"/>
                  </a:lnTo>
                  <a:lnTo>
                    <a:pt x="196153" y="419818"/>
                  </a:lnTo>
                  <a:lnTo>
                    <a:pt x="201758" y="416098"/>
                  </a:lnTo>
                  <a:lnTo>
                    <a:pt x="207362" y="412476"/>
                  </a:lnTo>
                  <a:lnTo>
                    <a:pt x="212966" y="408951"/>
                  </a:lnTo>
                  <a:lnTo>
                    <a:pt x="218571" y="405521"/>
                  </a:lnTo>
                  <a:lnTo>
                    <a:pt x="224175" y="402186"/>
                  </a:lnTo>
                  <a:lnTo>
                    <a:pt x="229780" y="398943"/>
                  </a:lnTo>
                  <a:lnTo>
                    <a:pt x="235384" y="395791"/>
                  </a:lnTo>
                  <a:lnTo>
                    <a:pt x="240988" y="392727"/>
                  </a:lnTo>
                  <a:lnTo>
                    <a:pt x="246593" y="389750"/>
                  </a:lnTo>
                  <a:lnTo>
                    <a:pt x="252197" y="386857"/>
                  </a:lnTo>
                  <a:lnTo>
                    <a:pt x="257802" y="384046"/>
                  </a:lnTo>
                  <a:lnTo>
                    <a:pt x="263406" y="381315"/>
                  </a:lnTo>
                  <a:lnTo>
                    <a:pt x="269010" y="378662"/>
                  </a:lnTo>
                  <a:lnTo>
                    <a:pt x="274615" y="376084"/>
                  </a:lnTo>
                  <a:lnTo>
                    <a:pt x="280219" y="373578"/>
                  </a:lnTo>
                  <a:lnTo>
                    <a:pt x="285824" y="371143"/>
                  </a:lnTo>
                  <a:lnTo>
                    <a:pt x="291428" y="368775"/>
                  </a:lnTo>
                  <a:lnTo>
                    <a:pt x="297032" y="366471"/>
                  </a:lnTo>
                  <a:lnTo>
                    <a:pt x="302637" y="364231"/>
                  </a:lnTo>
                  <a:lnTo>
                    <a:pt x="308241" y="362050"/>
                  </a:lnTo>
                  <a:lnTo>
                    <a:pt x="313846" y="359927"/>
                  </a:lnTo>
                  <a:lnTo>
                    <a:pt x="319450" y="357859"/>
                  </a:lnTo>
                  <a:lnTo>
                    <a:pt x="325054" y="355843"/>
                  </a:lnTo>
                  <a:lnTo>
                    <a:pt x="330659" y="353876"/>
                  </a:lnTo>
                  <a:lnTo>
                    <a:pt x="336263" y="351958"/>
                  </a:lnTo>
                  <a:lnTo>
                    <a:pt x="341867" y="350084"/>
                  </a:lnTo>
                  <a:lnTo>
                    <a:pt x="347472" y="348252"/>
                  </a:lnTo>
                  <a:lnTo>
                    <a:pt x="353076" y="346461"/>
                  </a:lnTo>
                  <a:lnTo>
                    <a:pt x="358681" y="344708"/>
                  </a:lnTo>
                  <a:lnTo>
                    <a:pt x="364285" y="342990"/>
                  </a:lnTo>
                  <a:lnTo>
                    <a:pt x="369889" y="341305"/>
                  </a:lnTo>
                  <a:lnTo>
                    <a:pt x="375494" y="339652"/>
                  </a:lnTo>
                  <a:lnTo>
                    <a:pt x="381098" y="338027"/>
                  </a:lnTo>
                  <a:lnTo>
                    <a:pt x="386703" y="336429"/>
                  </a:lnTo>
                  <a:lnTo>
                    <a:pt x="392307" y="334856"/>
                  </a:lnTo>
                  <a:lnTo>
                    <a:pt x="397911" y="333305"/>
                  </a:lnTo>
                  <a:lnTo>
                    <a:pt x="403516" y="331775"/>
                  </a:lnTo>
                  <a:lnTo>
                    <a:pt x="409120" y="330263"/>
                  </a:lnTo>
                  <a:lnTo>
                    <a:pt x="414725" y="328768"/>
                  </a:lnTo>
                  <a:lnTo>
                    <a:pt x="420329" y="327288"/>
                  </a:lnTo>
                  <a:lnTo>
                    <a:pt x="425933" y="325821"/>
                  </a:lnTo>
                  <a:lnTo>
                    <a:pt x="431538" y="324365"/>
                  </a:lnTo>
                  <a:lnTo>
                    <a:pt x="437142" y="322918"/>
                  </a:lnTo>
                  <a:lnTo>
                    <a:pt x="442747" y="321479"/>
                  </a:lnTo>
                  <a:lnTo>
                    <a:pt x="448351" y="320047"/>
                  </a:lnTo>
                  <a:lnTo>
                    <a:pt x="453955" y="318618"/>
                  </a:lnTo>
                  <a:lnTo>
                    <a:pt x="459560" y="317193"/>
                  </a:lnTo>
                  <a:lnTo>
                    <a:pt x="465164" y="315769"/>
                  </a:lnTo>
                  <a:lnTo>
                    <a:pt x="470769" y="314345"/>
                  </a:lnTo>
                  <a:lnTo>
                    <a:pt x="476373" y="312920"/>
                  </a:lnTo>
                  <a:lnTo>
                    <a:pt x="481977" y="311491"/>
                  </a:lnTo>
                  <a:lnTo>
                    <a:pt x="487582" y="310058"/>
                  </a:lnTo>
                  <a:lnTo>
                    <a:pt x="493186" y="308620"/>
                  </a:lnTo>
                  <a:lnTo>
                    <a:pt x="498790" y="307174"/>
                  </a:lnTo>
                  <a:lnTo>
                    <a:pt x="504395" y="305720"/>
                  </a:lnTo>
                  <a:lnTo>
                    <a:pt x="509999" y="304257"/>
                  </a:lnTo>
                  <a:lnTo>
                    <a:pt x="515604" y="302784"/>
                  </a:lnTo>
                  <a:lnTo>
                    <a:pt x="521208" y="301298"/>
                  </a:lnTo>
                  <a:lnTo>
                    <a:pt x="526812" y="299800"/>
                  </a:lnTo>
                  <a:lnTo>
                    <a:pt x="532417" y="298288"/>
                  </a:lnTo>
                  <a:lnTo>
                    <a:pt x="538021" y="296760"/>
                  </a:lnTo>
                  <a:lnTo>
                    <a:pt x="543626" y="295217"/>
                  </a:lnTo>
                  <a:lnTo>
                    <a:pt x="549230" y="293657"/>
                  </a:lnTo>
                  <a:lnTo>
                    <a:pt x="554834" y="292080"/>
                  </a:lnTo>
                  <a:lnTo>
                    <a:pt x="560439" y="290483"/>
                  </a:lnTo>
                  <a:lnTo>
                    <a:pt x="566043" y="288868"/>
                  </a:lnTo>
                  <a:lnTo>
                    <a:pt x="571648" y="287232"/>
                  </a:lnTo>
                  <a:lnTo>
                    <a:pt x="577252" y="285575"/>
                  </a:lnTo>
                  <a:lnTo>
                    <a:pt x="582856" y="283896"/>
                  </a:lnTo>
                  <a:lnTo>
                    <a:pt x="588461" y="282195"/>
                  </a:lnTo>
                  <a:lnTo>
                    <a:pt x="594065" y="280471"/>
                  </a:lnTo>
                  <a:lnTo>
                    <a:pt x="599670" y="278724"/>
                  </a:lnTo>
                  <a:lnTo>
                    <a:pt x="605274" y="276952"/>
                  </a:lnTo>
                  <a:lnTo>
                    <a:pt x="610878" y="275157"/>
                  </a:lnTo>
                  <a:lnTo>
                    <a:pt x="616483" y="273336"/>
                  </a:lnTo>
                  <a:lnTo>
                    <a:pt x="622087" y="271491"/>
                  </a:lnTo>
                  <a:lnTo>
                    <a:pt x="627692" y="269619"/>
                  </a:lnTo>
                  <a:lnTo>
                    <a:pt x="633296" y="267723"/>
                  </a:lnTo>
                  <a:lnTo>
                    <a:pt x="638900" y="265800"/>
                  </a:lnTo>
                  <a:lnTo>
                    <a:pt x="644505" y="263852"/>
                  </a:lnTo>
                  <a:lnTo>
                    <a:pt x="650109" y="261877"/>
                  </a:lnTo>
                  <a:lnTo>
                    <a:pt x="655713" y="259877"/>
                  </a:lnTo>
                  <a:lnTo>
                    <a:pt x="661318" y="257851"/>
                  </a:lnTo>
                  <a:lnTo>
                    <a:pt x="666922" y="255799"/>
                  </a:lnTo>
                  <a:lnTo>
                    <a:pt x="672527" y="253722"/>
                  </a:lnTo>
                  <a:lnTo>
                    <a:pt x="678131" y="251621"/>
                  </a:lnTo>
                  <a:lnTo>
                    <a:pt x="683735" y="249494"/>
                  </a:lnTo>
                  <a:lnTo>
                    <a:pt x="689340" y="247344"/>
                  </a:lnTo>
                  <a:lnTo>
                    <a:pt x="694944" y="245170"/>
                  </a:lnTo>
                  <a:lnTo>
                    <a:pt x="700549" y="242974"/>
                  </a:lnTo>
                  <a:lnTo>
                    <a:pt x="706153" y="240756"/>
                  </a:lnTo>
                  <a:lnTo>
                    <a:pt x="711757" y="238517"/>
                  </a:lnTo>
                  <a:lnTo>
                    <a:pt x="717362" y="236258"/>
                  </a:lnTo>
                  <a:lnTo>
                    <a:pt x="722966" y="233980"/>
                  </a:lnTo>
                  <a:lnTo>
                    <a:pt x="728571" y="231685"/>
                  </a:lnTo>
                  <a:lnTo>
                    <a:pt x="734175" y="229373"/>
                  </a:lnTo>
                  <a:lnTo>
                    <a:pt x="739779" y="227046"/>
                  </a:lnTo>
                  <a:lnTo>
                    <a:pt x="745384" y="224706"/>
                  </a:lnTo>
                  <a:lnTo>
                    <a:pt x="750988" y="222354"/>
                  </a:lnTo>
                  <a:lnTo>
                    <a:pt x="756593" y="219991"/>
                  </a:lnTo>
                  <a:lnTo>
                    <a:pt x="762197" y="217620"/>
                  </a:lnTo>
                  <a:lnTo>
                    <a:pt x="767801" y="215243"/>
                  </a:lnTo>
                  <a:lnTo>
                    <a:pt x="773406" y="212860"/>
                  </a:lnTo>
                  <a:lnTo>
                    <a:pt x="779010" y="210475"/>
                  </a:lnTo>
                  <a:lnTo>
                    <a:pt x="784615" y="208090"/>
                  </a:lnTo>
                  <a:lnTo>
                    <a:pt x="790219" y="205705"/>
                  </a:lnTo>
                  <a:lnTo>
                    <a:pt x="795823" y="203325"/>
                  </a:lnTo>
                  <a:lnTo>
                    <a:pt x="801428" y="200951"/>
                  </a:lnTo>
                  <a:lnTo>
                    <a:pt x="807032" y="198584"/>
                  </a:lnTo>
                  <a:lnTo>
                    <a:pt x="812636" y="196229"/>
                  </a:lnTo>
                  <a:lnTo>
                    <a:pt x="818241" y="193886"/>
                  </a:lnTo>
                  <a:lnTo>
                    <a:pt x="823845" y="191558"/>
                  </a:lnTo>
                  <a:lnTo>
                    <a:pt x="829450" y="189247"/>
                  </a:lnTo>
                  <a:lnTo>
                    <a:pt x="835054" y="186956"/>
                  </a:lnTo>
                  <a:lnTo>
                    <a:pt x="840658" y="184687"/>
                  </a:lnTo>
                  <a:lnTo>
                    <a:pt x="846263" y="182441"/>
                  </a:lnTo>
                  <a:lnTo>
                    <a:pt x="851867" y="180222"/>
                  </a:lnTo>
                  <a:lnTo>
                    <a:pt x="857472" y="178030"/>
                  </a:lnTo>
                  <a:lnTo>
                    <a:pt x="863076" y="175868"/>
                  </a:lnTo>
                  <a:lnTo>
                    <a:pt x="868680" y="173737"/>
                  </a:lnTo>
                  <a:lnTo>
                    <a:pt x="874285" y="171639"/>
                  </a:lnTo>
                  <a:lnTo>
                    <a:pt x="879889" y="169575"/>
                  </a:lnTo>
                  <a:lnTo>
                    <a:pt x="885494" y="167547"/>
                  </a:lnTo>
                  <a:lnTo>
                    <a:pt x="891098" y="165556"/>
                  </a:lnTo>
                  <a:lnTo>
                    <a:pt x="896702" y="163601"/>
                  </a:lnTo>
                  <a:lnTo>
                    <a:pt x="902307" y="161685"/>
                  </a:lnTo>
                  <a:lnTo>
                    <a:pt x="907911" y="159806"/>
                  </a:lnTo>
                  <a:lnTo>
                    <a:pt x="913516" y="157967"/>
                  </a:lnTo>
                  <a:lnTo>
                    <a:pt x="919120" y="156166"/>
                  </a:lnTo>
                  <a:lnTo>
                    <a:pt x="924724" y="154402"/>
                  </a:lnTo>
                  <a:lnTo>
                    <a:pt x="930329" y="152677"/>
                  </a:lnTo>
                  <a:lnTo>
                    <a:pt x="935933" y="150988"/>
                  </a:lnTo>
                  <a:lnTo>
                    <a:pt x="941538" y="149336"/>
                  </a:lnTo>
                  <a:lnTo>
                    <a:pt x="947142" y="147718"/>
                  </a:lnTo>
                  <a:lnTo>
                    <a:pt x="952746" y="146133"/>
                  </a:lnTo>
                  <a:lnTo>
                    <a:pt x="958351" y="144580"/>
                  </a:lnTo>
                  <a:lnTo>
                    <a:pt x="963955" y="143058"/>
                  </a:lnTo>
                  <a:lnTo>
                    <a:pt x="969559" y="141563"/>
                  </a:lnTo>
                  <a:lnTo>
                    <a:pt x="975164" y="140094"/>
                  </a:lnTo>
                  <a:lnTo>
                    <a:pt x="980768" y="138648"/>
                  </a:lnTo>
                  <a:lnTo>
                    <a:pt x="986373" y="137224"/>
                  </a:lnTo>
                  <a:lnTo>
                    <a:pt x="991977" y="135818"/>
                  </a:lnTo>
                  <a:lnTo>
                    <a:pt x="997581" y="134429"/>
                  </a:lnTo>
                  <a:lnTo>
                    <a:pt x="1003186" y="133053"/>
                  </a:lnTo>
                  <a:lnTo>
                    <a:pt x="1008790" y="131688"/>
                  </a:lnTo>
                  <a:lnTo>
                    <a:pt x="1014395" y="130331"/>
                  </a:lnTo>
                  <a:lnTo>
                    <a:pt x="1019999" y="128979"/>
                  </a:lnTo>
                  <a:lnTo>
                    <a:pt x="1025603" y="127630"/>
                  </a:lnTo>
                  <a:lnTo>
                    <a:pt x="1031208" y="126281"/>
                  </a:lnTo>
                  <a:lnTo>
                    <a:pt x="1036812" y="124929"/>
                  </a:lnTo>
                  <a:lnTo>
                    <a:pt x="1042417" y="123572"/>
                  </a:lnTo>
                  <a:lnTo>
                    <a:pt x="1048021" y="122208"/>
                  </a:lnTo>
                  <a:lnTo>
                    <a:pt x="1053625" y="120833"/>
                  </a:lnTo>
                  <a:lnTo>
                    <a:pt x="1059230" y="119446"/>
                  </a:lnTo>
                  <a:lnTo>
                    <a:pt x="1064834" y="118045"/>
                  </a:lnTo>
                  <a:lnTo>
                    <a:pt x="1070439" y="116628"/>
                  </a:lnTo>
                  <a:lnTo>
                    <a:pt x="1076043" y="115193"/>
                  </a:lnTo>
                  <a:lnTo>
                    <a:pt x="1081647" y="113738"/>
                  </a:lnTo>
                  <a:lnTo>
                    <a:pt x="1087252" y="112262"/>
                  </a:lnTo>
                  <a:lnTo>
                    <a:pt x="1092856" y="110764"/>
                  </a:lnTo>
                  <a:lnTo>
                    <a:pt x="1098461" y="109242"/>
                  </a:lnTo>
                  <a:lnTo>
                    <a:pt x="1104065" y="107697"/>
                  </a:lnTo>
                  <a:lnTo>
                    <a:pt x="1109669" y="106126"/>
                  </a:lnTo>
                  <a:lnTo>
                    <a:pt x="1115274" y="104530"/>
                  </a:lnTo>
                  <a:lnTo>
                    <a:pt x="1120878" y="102908"/>
                  </a:lnTo>
                  <a:lnTo>
                    <a:pt x="1126482" y="101261"/>
                  </a:lnTo>
                  <a:lnTo>
                    <a:pt x="1132087" y="99588"/>
                  </a:lnTo>
                  <a:lnTo>
                    <a:pt x="1137691" y="97890"/>
                  </a:lnTo>
                  <a:lnTo>
                    <a:pt x="1143296" y="96166"/>
                  </a:lnTo>
                  <a:lnTo>
                    <a:pt x="1148900" y="94419"/>
                  </a:lnTo>
                  <a:lnTo>
                    <a:pt x="1154504" y="92648"/>
                  </a:lnTo>
                  <a:lnTo>
                    <a:pt x="1160109" y="90855"/>
                  </a:lnTo>
                  <a:lnTo>
                    <a:pt x="1165713" y="89041"/>
                  </a:lnTo>
                  <a:lnTo>
                    <a:pt x="1171318" y="87207"/>
                  </a:lnTo>
                  <a:lnTo>
                    <a:pt x="1176922" y="85354"/>
                  </a:lnTo>
                  <a:lnTo>
                    <a:pt x="1182526" y="83485"/>
                  </a:lnTo>
                  <a:lnTo>
                    <a:pt x="1188131" y="81600"/>
                  </a:lnTo>
                  <a:lnTo>
                    <a:pt x="1193735" y="79702"/>
                  </a:lnTo>
                  <a:lnTo>
                    <a:pt x="1199340" y="77793"/>
                  </a:lnTo>
                  <a:lnTo>
                    <a:pt x="1204944" y="75874"/>
                  </a:lnTo>
                  <a:lnTo>
                    <a:pt x="1210548" y="73949"/>
                  </a:lnTo>
                  <a:lnTo>
                    <a:pt x="1216153" y="72019"/>
                  </a:lnTo>
                  <a:lnTo>
                    <a:pt x="1221757" y="70087"/>
                  </a:lnTo>
                  <a:lnTo>
                    <a:pt x="1227362" y="68158"/>
                  </a:lnTo>
                  <a:lnTo>
                    <a:pt x="1232966" y="66233"/>
                  </a:lnTo>
                  <a:lnTo>
                    <a:pt x="1238570" y="64316"/>
                  </a:lnTo>
                  <a:lnTo>
                    <a:pt x="1244175" y="62409"/>
                  </a:lnTo>
                  <a:lnTo>
                    <a:pt x="1249779" y="60515"/>
                  </a:lnTo>
                  <a:lnTo>
                    <a:pt x="1255384" y="58637"/>
                  </a:lnTo>
                  <a:lnTo>
                    <a:pt x="1260988" y="56776"/>
                  </a:lnTo>
                  <a:lnTo>
                    <a:pt x="1266592" y="54936"/>
                  </a:lnTo>
                  <a:lnTo>
                    <a:pt x="1272197" y="53119"/>
                  </a:lnTo>
                  <a:lnTo>
                    <a:pt x="1277801" y="51327"/>
                  </a:lnTo>
                  <a:lnTo>
                    <a:pt x="1283406" y="49561"/>
                  </a:lnTo>
                  <a:lnTo>
                    <a:pt x="1289010" y="47824"/>
                  </a:lnTo>
                  <a:lnTo>
                    <a:pt x="1294614" y="46116"/>
                  </a:lnTo>
                  <a:lnTo>
                    <a:pt x="1300219" y="44441"/>
                  </a:lnTo>
                  <a:lnTo>
                    <a:pt x="1305823" y="42798"/>
                  </a:lnTo>
                  <a:lnTo>
                    <a:pt x="1311427" y="41190"/>
                  </a:lnTo>
                  <a:lnTo>
                    <a:pt x="1317032" y="39617"/>
                  </a:lnTo>
                  <a:lnTo>
                    <a:pt x="1322636" y="38080"/>
                  </a:lnTo>
                  <a:lnTo>
                    <a:pt x="1328241" y="36580"/>
                  </a:lnTo>
                  <a:lnTo>
                    <a:pt x="1333845" y="35118"/>
                  </a:lnTo>
                  <a:lnTo>
                    <a:pt x="1339449" y="33695"/>
                  </a:lnTo>
                  <a:lnTo>
                    <a:pt x="1345054" y="32310"/>
                  </a:lnTo>
                  <a:lnTo>
                    <a:pt x="1350658" y="30964"/>
                  </a:lnTo>
                  <a:lnTo>
                    <a:pt x="1356263" y="29658"/>
                  </a:lnTo>
                  <a:lnTo>
                    <a:pt x="1361867" y="28391"/>
                  </a:lnTo>
                  <a:lnTo>
                    <a:pt x="1367471" y="27163"/>
                  </a:lnTo>
                  <a:lnTo>
                    <a:pt x="1373076" y="25974"/>
                  </a:lnTo>
                  <a:lnTo>
                    <a:pt x="1378680" y="24824"/>
                  </a:lnTo>
                  <a:lnTo>
                    <a:pt x="1384285" y="23712"/>
                  </a:lnTo>
                  <a:lnTo>
                    <a:pt x="1389889" y="22639"/>
                  </a:lnTo>
                  <a:lnTo>
                    <a:pt x="1395493" y="21603"/>
                  </a:lnTo>
                  <a:lnTo>
                    <a:pt x="1401098" y="20604"/>
                  </a:lnTo>
                  <a:lnTo>
                    <a:pt x="1406702" y="19642"/>
                  </a:lnTo>
                  <a:lnTo>
                    <a:pt x="1412307" y="18716"/>
                  </a:lnTo>
                  <a:lnTo>
                    <a:pt x="1417911" y="17825"/>
                  </a:lnTo>
                  <a:lnTo>
                    <a:pt x="1423515" y="16968"/>
                  </a:lnTo>
                  <a:lnTo>
                    <a:pt x="1429120" y="16145"/>
                  </a:lnTo>
                  <a:lnTo>
                    <a:pt x="1434724" y="15354"/>
                  </a:lnTo>
                  <a:lnTo>
                    <a:pt x="1440329" y="14596"/>
                  </a:lnTo>
                  <a:lnTo>
                    <a:pt x="1445933" y="13869"/>
                  </a:lnTo>
                  <a:lnTo>
                    <a:pt x="1451537" y="13171"/>
                  </a:lnTo>
                  <a:lnTo>
                    <a:pt x="1457142" y="12504"/>
                  </a:lnTo>
                  <a:lnTo>
                    <a:pt x="1462746" y="11864"/>
                  </a:lnTo>
                  <a:lnTo>
                    <a:pt x="1468350" y="11252"/>
                  </a:lnTo>
                  <a:lnTo>
                    <a:pt x="1473955" y="10667"/>
                  </a:lnTo>
                  <a:lnTo>
                    <a:pt x="1479559" y="10107"/>
                  </a:lnTo>
                  <a:lnTo>
                    <a:pt x="1485164" y="9572"/>
                  </a:lnTo>
                  <a:lnTo>
                    <a:pt x="1490768" y="9061"/>
                  </a:lnTo>
                  <a:lnTo>
                    <a:pt x="1496372" y="8572"/>
                  </a:lnTo>
                  <a:lnTo>
                    <a:pt x="1501977" y="8106"/>
                  </a:lnTo>
                  <a:lnTo>
                    <a:pt x="1507581" y="7662"/>
                  </a:lnTo>
                  <a:lnTo>
                    <a:pt x="1513186" y="7237"/>
                  </a:lnTo>
                  <a:lnTo>
                    <a:pt x="1518790" y="6833"/>
                  </a:lnTo>
                  <a:lnTo>
                    <a:pt x="1524394" y="6447"/>
                  </a:lnTo>
                  <a:lnTo>
                    <a:pt x="1529999" y="6079"/>
                  </a:lnTo>
                  <a:lnTo>
                    <a:pt x="1535603" y="5729"/>
                  </a:lnTo>
                  <a:lnTo>
                    <a:pt x="1541208" y="5395"/>
                  </a:lnTo>
                  <a:lnTo>
                    <a:pt x="1546812" y="5077"/>
                  </a:lnTo>
                  <a:lnTo>
                    <a:pt x="1552416" y="4775"/>
                  </a:lnTo>
                  <a:lnTo>
                    <a:pt x="1558021" y="4487"/>
                  </a:lnTo>
                  <a:lnTo>
                    <a:pt x="1563625" y="4213"/>
                  </a:lnTo>
                  <a:lnTo>
                    <a:pt x="1569230" y="3953"/>
                  </a:lnTo>
                  <a:lnTo>
                    <a:pt x="1574834" y="3705"/>
                  </a:lnTo>
                  <a:lnTo>
                    <a:pt x="1580438" y="3470"/>
                  </a:lnTo>
                  <a:lnTo>
                    <a:pt x="1586043" y="3247"/>
                  </a:lnTo>
                  <a:lnTo>
                    <a:pt x="1591647" y="3035"/>
                  </a:lnTo>
                  <a:lnTo>
                    <a:pt x="1597252" y="2834"/>
                  </a:lnTo>
                  <a:lnTo>
                    <a:pt x="1602856" y="2644"/>
                  </a:lnTo>
                  <a:lnTo>
                    <a:pt x="1608460" y="2463"/>
                  </a:lnTo>
                  <a:lnTo>
                    <a:pt x="1614065" y="2293"/>
                  </a:lnTo>
                  <a:lnTo>
                    <a:pt x="1619669" y="2131"/>
                  </a:lnTo>
                  <a:lnTo>
                    <a:pt x="1625273" y="1979"/>
                  </a:lnTo>
                  <a:lnTo>
                    <a:pt x="1630878" y="1835"/>
                  </a:lnTo>
                  <a:lnTo>
                    <a:pt x="1636482" y="1700"/>
                  </a:lnTo>
                  <a:lnTo>
                    <a:pt x="1642087" y="1572"/>
                  </a:lnTo>
                  <a:lnTo>
                    <a:pt x="1647691" y="1452"/>
                  </a:lnTo>
                  <a:lnTo>
                    <a:pt x="1653295" y="1340"/>
                  </a:lnTo>
                  <a:lnTo>
                    <a:pt x="1658900" y="1234"/>
                  </a:lnTo>
                  <a:lnTo>
                    <a:pt x="1664504" y="1136"/>
                  </a:lnTo>
                  <a:lnTo>
                    <a:pt x="1670109" y="1043"/>
                  </a:lnTo>
                  <a:lnTo>
                    <a:pt x="1675713" y="958"/>
                  </a:lnTo>
                  <a:lnTo>
                    <a:pt x="1681317" y="878"/>
                  </a:lnTo>
                  <a:lnTo>
                    <a:pt x="1686922" y="804"/>
                  </a:lnTo>
                  <a:lnTo>
                    <a:pt x="1692526" y="735"/>
                  </a:lnTo>
                  <a:lnTo>
                    <a:pt x="1698131" y="672"/>
                  </a:lnTo>
                  <a:lnTo>
                    <a:pt x="1703735" y="613"/>
                  </a:lnTo>
                  <a:lnTo>
                    <a:pt x="1709339" y="559"/>
                  </a:lnTo>
                  <a:lnTo>
                    <a:pt x="1714944" y="509"/>
                  </a:lnTo>
                  <a:lnTo>
                    <a:pt x="1720548" y="464"/>
                  </a:lnTo>
                  <a:lnTo>
                    <a:pt x="1726153" y="422"/>
                  </a:lnTo>
                  <a:lnTo>
                    <a:pt x="1731757" y="383"/>
                  </a:lnTo>
                  <a:lnTo>
                    <a:pt x="1737361" y="348"/>
                  </a:lnTo>
                  <a:lnTo>
                    <a:pt x="1742966" y="316"/>
                  </a:lnTo>
                  <a:lnTo>
                    <a:pt x="1748570" y="286"/>
                  </a:lnTo>
                  <a:lnTo>
                    <a:pt x="1754175" y="259"/>
                  </a:lnTo>
                  <a:lnTo>
                    <a:pt x="1759779" y="234"/>
                  </a:lnTo>
                  <a:lnTo>
                    <a:pt x="1765383" y="212"/>
                  </a:lnTo>
                  <a:lnTo>
                    <a:pt x="1770988" y="191"/>
                  </a:lnTo>
                  <a:lnTo>
                    <a:pt x="1776592" y="172"/>
                  </a:lnTo>
                  <a:lnTo>
                    <a:pt x="1782196" y="155"/>
                  </a:lnTo>
                  <a:lnTo>
                    <a:pt x="1787801" y="139"/>
                  </a:lnTo>
                  <a:lnTo>
                    <a:pt x="1793405" y="124"/>
                  </a:lnTo>
                  <a:lnTo>
                    <a:pt x="1799010" y="111"/>
                  </a:lnTo>
                  <a:lnTo>
                    <a:pt x="1804614" y="99"/>
                  </a:lnTo>
                  <a:lnTo>
                    <a:pt x="1810218" y="88"/>
                  </a:lnTo>
                  <a:lnTo>
                    <a:pt x="1815823" y="77"/>
                  </a:lnTo>
                  <a:lnTo>
                    <a:pt x="1821427" y="68"/>
                  </a:lnTo>
                  <a:lnTo>
                    <a:pt x="1827032" y="59"/>
                  </a:lnTo>
                  <a:lnTo>
                    <a:pt x="1832636" y="51"/>
                  </a:lnTo>
                  <a:lnTo>
                    <a:pt x="1838240" y="43"/>
                  </a:lnTo>
                  <a:lnTo>
                    <a:pt x="1843845" y="36"/>
                  </a:lnTo>
                  <a:lnTo>
                    <a:pt x="1849449" y="30"/>
                  </a:lnTo>
                  <a:lnTo>
                    <a:pt x="1855054" y="24"/>
                  </a:lnTo>
                  <a:lnTo>
                    <a:pt x="1860658" y="18"/>
                  </a:lnTo>
                  <a:lnTo>
                    <a:pt x="1866262" y="13"/>
                  </a:lnTo>
                  <a:lnTo>
                    <a:pt x="1871867" y="8"/>
                  </a:lnTo>
                  <a:lnTo>
                    <a:pt x="1877471" y="4"/>
                  </a:lnTo>
                  <a:lnTo>
                    <a:pt x="1883076" y="0"/>
                  </a:lnTo>
                  <a:lnTo>
                    <a:pt x="1883076" y="4299"/>
                  </a:lnTo>
                  <a:lnTo>
                    <a:pt x="1877471" y="4774"/>
                  </a:lnTo>
                  <a:lnTo>
                    <a:pt x="1871867" y="5300"/>
                  </a:lnTo>
                  <a:lnTo>
                    <a:pt x="1866262" y="5881"/>
                  </a:lnTo>
                  <a:lnTo>
                    <a:pt x="1860658" y="6524"/>
                  </a:lnTo>
                  <a:lnTo>
                    <a:pt x="1855054" y="7234"/>
                  </a:lnTo>
                  <a:lnTo>
                    <a:pt x="1849449" y="8018"/>
                  </a:lnTo>
                  <a:lnTo>
                    <a:pt x="1843845" y="8883"/>
                  </a:lnTo>
                  <a:lnTo>
                    <a:pt x="1838240" y="9838"/>
                  </a:lnTo>
                  <a:lnTo>
                    <a:pt x="1832636" y="10889"/>
                  </a:lnTo>
                  <a:lnTo>
                    <a:pt x="1827032" y="12047"/>
                  </a:lnTo>
                  <a:lnTo>
                    <a:pt x="1821427" y="13321"/>
                  </a:lnTo>
                  <a:lnTo>
                    <a:pt x="1815823" y="14720"/>
                  </a:lnTo>
                  <a:lnTo>
                    <a:pt x="1810218" y="16257"/>
                  </a:lnTo>
                  <a:lnTo>
                    <a:pt x="1804614" y="17941"/>
                  </a:lnTo>
                  <a:lnTo>
                    <a:pt x="1799010" y="19786"/>
                  </a:lnTo>
                  <a:lnTo>
                    <a:pt x="1793405" y="21802"/>
                  </a:lnTo>
                  <a:lnTo>
                    <a:pt x="1787801" y="24004"/>
                  </a:lnTo>
                  <a:lnTo>
                    <a:pt x="1782196" y="26404"/>
                  </a:lnTo>
                  <a:lnTo>
                    <a:pt x="1776592" y="29015"/>
                  </a:lnTo>
                  <a:lnTo>
                    <a:pt x="1770988" y="31851"/>
                  </a:lnTo>
                  <a:lnTo>
                    <a:pt x="1765383" y="34924"/>
                  </a:lnTo>
                  <a:lnTo>
                    <a:pt x="1759779" y="38248"/>
                  </a:lnTo>
                  <a:lnTo>
                    <a:pt x="1754175" y="41833"/>
                  </a:lnTo>
                  <a:lnTo>
                    <a:pt x="1748570" y="45691"/>
                  </a:lnTo>
                  <a:lnTo>
                    <a:pt x="1742966" y="49831"/>
                  </a:lnTo>
                  <a:lnTo>
                    <a:pt x="1737361" y="54262"/>
                  </a:lnTo>
                  <a:lnTo>
                    <a:pt x="1731757" y="58991"/>
                  </a:lnTo>
                  <a:lnTo>
                    <a:pt x="1726153" y="64020"/>
                  </a:lnTo>
                  <a:lnTo>
                    <a:pt x="1720548" y="69351"/>
                  </a:lnTo>
                  <a:lnTo>
                    <a:pt x="1714944" y="74984"/>
                  </a:lnTo>
                  <a:lnTo>
                    <a:pt x="1709339" y="80914"/>
                  </a:lnTo>
                  <a:lnTo>
                    <a:pt x="1703735" y="87133"/>
                  </a:lnTo>
                  <a:lnTo>
                    <a:pt x="1698131" y="93630"/>
                  </a:lnTo>
                  <a:lnTo>
                    <a:pt x="1692526" y="100392"/>
                  </a:lnTo>
                  <a:lnTo>
                    <a:pt x="1686922" y="107400"/>
                  </a:lnTo>
                  <a:lnTo>
                    <a:pt x="1681317" y="114634"/>
                  </a:lnTo>
                  <a:lnTo>
                    <a:pt x="1675713" y="122071"/>
                  </a:lnTo>
                  <a:lnTo>
                    <a:pt x="1670109" y="129684"/>
                  </a:lnTo>
                  <a:lnTo>
                    <a:pt x="1664504" y="137445"/>
                  </a:lnTo>
                  <a:lnTo>
                    <a:pt x="1658900" y="145325"/>
                  </a:lnTo>
                  <a:lnTo>
                    <a:pt x="1653295" y="153293"/>
                  </a:lnTo>
                  <a:lnTo>
                    <a:pt x="1647691" y="161317"/>
                  </a:lnTo>
                  <a:lnTo>
                    <a:pt x="1642087" y="169367"/>
                  </a:lnTo>
                  <a:lnTo>
                    <a:pt x="1636482" y="177413"/>
                  </a:lnTo>
                  <a:lnTo>
                    <a:pt x="1630878" y="185424"/>
                  </a:lnTo>
                  <a:lnTo>
                    <a:pt x="1625273" y="193376"/>
                  </a:lnTo>
                  <a:lnTo>
                    <a:pt x="1619669" y="201242"/>
                  </a:lnTo>
                  <a:lnTo>
                    <a:pt x="1614065" y="209003"/>
                  </a:lnTo>
                  <a:lnTo>
                    <a:pt x="1608460" y="216638"/>
                  </a:lnTo>
                  <a:lnTo>
                    <a:pt x="1602856" y="224131"/>
                  </a:lnTo>
                  <a:lnTo>
                    <a:pt x="1597252" y="231466"/>
                  </a:lnTo>
                  <a:lnTo>
                    <a:pt x="1591647" y="238630"/>
                  </a:lnTo>
                  <a:lnTo>
                    <a:pt x="1586043" y="245614"/>
                  </a:lnTo>
                  <a:lnTo>
                    <a:pt x="1580438" y="252408"/>
                  </a:lnTo>
                  <a:lnTo>
                    <a:pt x="1574834" y="259007"/>
                  </a:lnTo>
                  <a:lnTo>
                    <a:pt x="1569230" y="265405"/>
                  </a:lnTo>
                  <a:lnTo>
                    <a:pt x="1563625" y="271601"/>
                  </a:lnTo>
                  <a:lnTo>
                    <a:pt x="1558021" y="277593"/>
                  </a:lnTo>
                  <a:lnTo>
                    <a:pt x="1552416" y="283380"/>
                  </a:lnTo>
                  <a:lnTo>
                    <a:pt x="1546812" y="288965"/>
                  </a:lnTo>
                  <a:lnTo>
                    <a:pt x="1541208" y="294350"/>
                  </a:lnTo>
                  <a:lnTo>
                    <a:pt x="1535603" y="299538"/>
                  </a:lnTo>
                  <a:lnTo>
                    <a:pt x="1529999" y="304533"/>
                  </a:lnTo>
                  <a:lnTo>
                    <a:pt x="1524394" y="309340"/>
                  </a:lnTo>
                  <a:lnTo>
                    <a:pt x="1518790" y="313964"/>
                  </a:lnTo>
                  <a:lnTo>
                    <a:pt x="1513186" y="318409"/>
                  </a:lnTo>
                  <a:lnTo>
                    <a:pt x="1507581" y="322683"/>
                  </a:lnTo>
                  <a:lnTo>
                    <a:pt x="1501977" y="326789"/>
                  </a:lnTo>
                  <a:lnTo>
                    <a:pt x="1496372" y="330736"/>
                  </a:lnTo>
                  <a:lnTo>
                    <a:pt x="1490768" y="334527"/>
                  </a:lnTo>
                  <a:lnTo>
                    <a:pt x="1485164" y="338169"/>
                  </a:lnTo>
                  <a:lnTo>
                    <a:pt x="1479559" y="341668"/>
                  </a:lnTo>
                  <a:lnTo>
                    <a:pt x="1473955" y="345029"/>
                  </a:lnTo>
                  <a:lnTo>
                    <a:pt x="1468350" y="348257"/>
                  </a:lnTo>
                  <a:lnTo>
                    <a:pt x="1462746" y="351357"/>
                  </a:lnTo>
                  <a:lnTo>
                    <a:pt x="1457142" y="354335"/>
                  </a:lnTo>
                  <a:lnTo>
                    <a:pt x="1451537" y="357194"/>
                  </a:lnTo>
                  <a:lnTo>
                    <a:pt x="1445933" y="359940"/>
                  </a:lnTo>
                  <a:lnTo>
                    <a:pt x="1440329" y="362576"/>
                  </a:lnTo>
                  <a:lnTo>
                    <a:pt x="1434724" y="365105"/>
                  </a:lnTo>
                  <a:lnTo>
                    <a:pt x="1429120" y="367532"/>
                  </a:lnTo>
                  <a:lnTo>
                    <a:pt x="1423515" y="369859"/>
                  </a:lnTo>
                  <a:lnTo>
                    <a:pt x="1417911" y="372090"/>
                  </a:lnTo>
                  <a:lnTo>
                    <a:pt x="1412307" y="374227"/>
                  </a:lnTo>
                  <a:lnTo>
                    <a:pt x="1406702" y="376273"/>
                  </a:lnTo>
                  <a:lnTo>
                    <a:pt x="1401098" y="378229"/>
                  </a:lnTo>
                  <a:lnTo>
                    <a:pt x="1395493" y="380098"/>
                  </a:lnTo>
                  <a:lnTo>
                    <a:pt x="1389889" y="381882"/>
                  </a:lnTo>
                  <a:lnTo>
                    <a:pt x="1384285" y="383581"/>
                  </a:lnTo>
                  <a:lnTo>
                    <a:pt x="1378680" y="385198"/>
                  </a:lnTo>
                  <a:lnTo>
                    <a:pt x="1373076" y="386732"/>
                  </a:lnTo>
                  <a:lnTo>
                    <a:pt x="1367471" y="388186"/>
                  </a:lnTo>
                  <a:lnTo>
                    <a:pt x="1361867" y="389559"/>
                  </a:lnTo>
                  <a:lnTo>
                    <a:pt x="1356263" y="390851"/>
                  </a:lnTo>
                  <a:lnTo>
                    <a:pt x="1350658" y="392065"/>
                  </a:lnTo>
                  <a:lnTo>
                    <a:pt x="1345054" y="393198"/>
                  </a:lnTo>
                  <a:lnTo>
                    <a:pt x="1339449" y="394252"/>
                  </a:lnTo>
                  <a:lnTo>
                    <a:pt x="1333845" y="395226"/>
                  </a:lnTo>
                  <a:lnTo>
                    <a:pt x="1328241" y="396120"/>
                  </a:lnTo>
                  <a:lnTo>
                    <a:pt x="1322636" y="396934"/>
                  </a:lnTo>
                  <a:lnTo>
                    <a:pt x="1317032" y="397666"/>
                  </a:lnTo>
                  <a:lnTo>
                    <a:pt x="1311427" y="398316"/>
                  </a:lnTo>
                  <a:lnTo>
                    <a:pt x="1305823" y="398884"/>
                  </a:lnTo>
                  <a:lnTo>
                    <a:pt x="1300219" y="399367"/>
                  </a:lnTo>
                  <a:lnTo>
                    <a:pt x="1294614" y="399766"/>
                  </a:lnTo>
                  <a:lnTo>
                    <a:pt x="1289010" y="400080"/>
                  </a:lnTo>
                  <a:lnTo>
                    <a:pt x="1283406" y="400306"/>
                  </a:lnTo>
                  <a:lnTo>
                    <a:pt x="1277801" y="400444"/>
                  </a:lnTo>
                  <a:lnTo>
                    <a:pt x="1272197" y="400492"/>
                  </a:lnTo>
                  <a:lnTo>
                    <a:pt x="1266592" y="400449"/>
                  </a:lnTo>
                  <a:lnTo>
                    <a:pt x="1260988" y="400314"/>
                  </a:lnTo>
                  <a:lnTo>
                    <a:pt x="1255384" y="400084"/>
                  </a:lnTo>
                  <a:lnTo>
                    <a:pt x="1249779" y="399758"/>
                  </a:lnTo>
                  <a:lnTo>
                    <a:pt x="1244175" y="399335"/>
                  </a:lnTo>
                  <a:lnTo>
                    <a:pt x="1238570" y="398813"/>
                  </a:lnTo>
                  <a:lnTo>
                    <a:pt x="1232966" y="398190"/>
                  </a:lnTo>
                  <a:lnTo>
                    <a:pt x="1227362" y="397464"/>
                  </a:lnTo>
                  <a:lnTo>
                    <a:pt x="1221757" y="396634"/>
                  </a:lnTo>
                  <a:lnTo>
                    <a:pt x="1216153" y="395697"/>
                  </a:lnTo>
                  <a:lnTo>
                    <a:pt x="1210548" y="394653"/>
                  </a:lnTo>
                  <a:lnTo>
                    <a:pt x="1204944" y="393499"/>
                  </a:lnTo>
                  <a:lnTo>
                    <a:pt x="1199340" y="392234"/>
                  </a:lnTo>
                  <a:lnTo>
                    <a:pt x="1193735" y="390859"/>
                  </a:lnTo>
                  <a:lnTo>
                    <a:pt x="1188131" y="389374"/>
                  </a:lnTo>
                  <a:lnTo>
                    <a:pt x="1182526" y="387781"/>
                  </a:lnTo>
                  <a:lnTo>
                    <a:pt x="1176922" y="386081"/>
                  </a:lnTo>
                  <a:lnTo>
                    <a:pt x="1171318" y="384276"/>
                  </a:lnTo>
                  <a:lnTo>
                    <a:pt x="1165713" y="382366"/>
                  </a:lnTo>
                  <a:lnTo>
                    <a:pt x="1160109" y="380353"/>
                  </a:lnTo>
                  <a:lnTo>
                    <a:pt x="1154504" y="378240"/>
                  </a:lnTo>
                  <a:lnTo>
                    <a:pt x="1148900" y="376028"/>
                  </a:lnTo>
                  <a:lnTo>
                    <a:pt x="1143296" y="373719"/>
                  </a:lnTo>
                  <a:lnTo>
                    <a:pt x="1137691" y="371315"/>
                  </a:lnTo>
                  <a:lnTo>
                    <a:pt x="1132087" y="368819"/>
                  </a:lnTo>
                  <a:lnTo>
                    <a:pt x="1126482" y="366234"/>
                  </a:lnTo>
                  <a:lnTo>
                    <a:pt x="1120878" y="363562"/>
                  </a:lnTo>
                  <a:lnTo>
                    <a:pt x="1115274" y="360806"/>
                  </a:lnTo>
                  <a:lnTo>
                    <a:pt x="1109669" y="357970"/>
                  </a:lnTo>
                  <a:lnTo>
                    <a:pt x="1104065" y="355057"/>
                  </a:lnTo>
                  <a:lnTo>
                    <a:pt x="1098461" y="352071"/>
                  </a:lnTo>
                  <a:lnTo>
                    <a:pt x="1092856" y="349017"/>
                  </a:lnTo>
                  <a:lnTo>
                    <a:pt x="1087252" y="345897"/>
                  </a:lnTo>
                  <a:lnTo>
                    <a:pt x="1081647" y="342718"/>
                  </a:lnTo>
                  <a:lnTo>
                    <a:pt x="1076043" y="339483"/>
                  </a:lnTo>
                  <a:lnTo>
                    <a:pt x="1070439" y="336198"/>
                  </a:lnTo>
                  <a:lnTo>
                    <a:pt x="1064834" y="332868"/>
                  </a:lnTo>
                  <a:lnTo>
                    <a:pt x="1059230" y="329499"/>
                  </a:lnTo>
                  <a:lnTo>
                    <a:pt x="1053625" y="326096"/>
                  </a:lnTo>
                  <a:lnTo>
                    <a:pt x="1048021" y="322666"/>
                  </a:lnTo>
                  <a:lnTo>
                    <a:pt x="1042417" y="319215"/>
                  </a:lnTo>
                  <a:lnTo>
                    <a:pt x="1036812" y="315750"/>
                  </a:lnTo>
                  <a:lnTo>
                    <a:pt x="1031208" y="312276"/>
                  </a:lnTo>
                  <a:lnTo>
                    <a:pt x="1025603" y="308801"/>
                  </a:lnTo>
                  <a:lnTo>
                    <a:pt x="1019999" y="305332"/>
                  </a:lnTo>
                  <a:lnTo>
                    <a:pt x="1014395" y="301875"/>
                  </a:lnTo>
                  <a:lnTo>
                    <a:pt x="1008790" y="298439"/>
                  </a:lnTo>
                  <a:lnTo>
                    <a:pt x="1003186" y="295030"/>
                  </a:lnTo>
                  <a:lnTo>
                    <a:pt x="997581" y="291656"/>
                  </a:lnTo>
                  <a:lnTo>
                    <a:pt x="991977" y="288323"/>
                  </a:lnTo>
                  <a:lnTo>
                    <a:pt x="986373" y="285039"/>
                  </a:lnTo>
                  <a:lnTo>
                    <a:pt x="980768" y="281812"/>
                  </a:lnTo>
                  <a:lnTo>
                    <a:pt x="975164" y="278647"/>
                  </a:lnTo>
                  <a:lnTo>
                    <a:pt x="969559" y="275552"/>
                  </a:lnTo>
                  <a:lnTo>
                    <a:pt x="963955" y="272534"/>
                  </a:lnTo>
                  <a:lnTo>
                    <a:pt x="958351" y="269599"/>
                  </a:lnTo>
                  <a:lnTo>
                    <a:pt x="952746" y="266753"/>
                  </a:lnTo>
                  <a:lnTo>
                    <a:pt x="947142" y="264002"/>
                  </a:lnTo>
                  <a:lnTo>
                    <a:pt x="941538" y="261352"/>
                  </a:lnTo>
                  <a:lnTo>
                    <a:pt x="935933" y="258807"/>
                  </a:lnTo>
                  <a:lnTo>
                    <a:pt x="930329" y="256372"/>
                  </a:lnTo>
                  <a:lnTo>
                    <a:pt x="924724" y="254053"/>
                  </a:lnTo>
                  <a:lnTo>
                    <a:pt x="919120" y="251852"/>
                  </a:lnTo>
                  <a:lnTo>
                    <a:pt x="913516" y="249773"/>
                  </a:lnTo>
                  <a:lnTo>
                    <a:pt x="907911" y="247820"/>
                  </a:lnTo>
                  <a:lnTo>
                    <a:pt x="902307" y="245994"/>
                  </a:lnTo>
                  <a:lnTo>
                    <a:pt x="896702" y="244298"/>
                  </a:lnTo>
                  <a:lnTo>
                    <a:pt x="891098" y="242733"/>
                  </a:lnTo>
                  <a:lnTo>
                    <a:pt x="885494" y="241300"/>
                  </a:lnTo>
                  <a:lnTo>
                    <a:pt x="879889" y="240000"/>
                  </a:lnTo>
                  <a:lnTo>
                    <a:pt x="874285" y="238833"/>
                  </a:lnTo>
                  <a:lnTo>
                    <a:pt x="868680" y="237798"/>
                  </a:lnTo>
                  <a:lnTo>
                    <a:pt x="863076" y="236895"/>
                  </a:lnTo>
                  <a:lnTo>
                    <a:pt x="857472" y="236123"/>
                  </a:lnTo>
                  <a:lnTo>
                    <a:pt x="851867" y="235479"/>
                  </a:lnTo>
                  <a:lnTo>
                    <a:pt x="846263" y="234962"/>
                  </a:lnTo>
                  <a:lnTo>
                    <a:pt x="840658" y="234569"/>
                  </a:lnTo>
                  <a:lnTo>
                    <a:pt x="835054" y="234298"/>
                  </a:lnTo>
                  <a:lnTo>
                    <a:pt x="829450" y="234145"/>
                  </a:lnTo>
                  <a:lnTo>
                    <a:pt x="823845" y="234107"/>
                  </a:lnTo>
                  <a:lnTo>
                    <a:pt x="818241" y="234181"/>
                  </a:lnTo>
                  <a:lnTo>
                    <a:pt x="812636" y="234363"/>
                  </a:lnTo>
                  <a:lnTo>
                    <a:pt x="807032" y="234648"/>
                  </a:lnTo>
                  <a:lnTo>
                    <a:pt x="801428" y="235033"/>
                  </a:lnTo>
                  <a:lnTo>
                    <a:pt x="795823" y="235514"/>
                  </a:lnTo>
                  <a:lnTo>
                    <a:pt x="790219" y="236086"/>
                  </a:lnTo>
                  <a:lnTo>
                    <a:pt x="784615" y="236745"/>
                  </a:lnTo>
                  <a:lnTo>
                    <a:pt x="779010" y="237486"/>
                  </a:lnTo>
                  <a:lnTo>
                    <a:pt x="773406" y="238304"/>
                  </a:lnTo>
                  <a:lnTo>
                    <a:pt x="767801" y="239197"/>
                  </a:lnTo>
                  <a:lnTo>
                    <a:pt x="762197" y="240158"/>
                  </a:lnTo>
                  <a:lnTo>
                    <a:pt x="756593" y="241183"/>
                  </a:lnTo>
                  <a:lnTo>
                    <a:pt x="750988" y="242269"/>
                  </a:lnTo>
                  <a:lnTo>
                    <a:pt x="745384" y="243411"/>
                  </a:lnTo>
                  <a:lnTo>
                    <a:pt x="739779" y="244604"/>
                  </a:lnTo>
                  <a:lnTo>
                    <a:pt x="734175" y="245845"/>
                  </a:lnTo>
                  <a:lnTo>
                    <a:pt x="728571" y="247130"/>
                  </a:lnTo>
                  <a:lnTo>
                    <a:pt x="722966" y="248455"/>
                  </a:lnTo>
                  <a:lnTo>
                    <a:pt x="717362" y="249816"/>
                  </a:lnTo>
                  <a:lnTo>
                    <a:pt x="711757" y="251210"/>
                  </a:lnTo>
                  <a:lnTo>
                    <a:pt x="706153" y="252633"/>
                  </a:lnTo>
                  <a:lnTo>
                    <a:pt x="700549" y="254081"/>
                  </a:lnTo>
                  <a:lnTo>
                    <a:pt x="694944" y="255553"/>
                  </a:lnTo>
                  <a:lnTo>
                    <a:pt x="689340" y="257045"/>
                  </a:lnTo>
                  <a:lnTo>
                    <a:pt x="683735" y="258554"/>
                  </a:lnTo>
                  <a:lnTo>
                    <a:pt x="678131" y="260077"/>
                  </a:lnTo>
                  <a:lnTo>
                    <a:pt x="672527" y="261613"/>
                  </a:lnTo>
                  <a:lnTo>
                    <a:pt x="666922" y="263158"/>
                  </a:lnTo>
                  <a:lnTo>
                    <a:pt x="661318" y="264710"/>
                  </a:lnTo>
                  <a:lnTo>
                    <a:pt x="655713" y="266268"/>
                  </a:lnTo>
                  <a:lnTo>
                    <a:pt x="650109" y="267830"/>
                  </a:lnTo>
                  <a:lnTo>
                    <a:pt x="644505" y="269393"/>
                  </a:lnTo>
                  <a:lnTo>
                    <a:pt x="638900" y="270957"/>
                  </a:lnTo>
                  <a:lnTo>
                    <a:pt x="633296" y="272520"/>
                  </a:lnTo>
                  <a:lnTo>
                    <a:pt x="627692" y="274080"/>
                  </a:lnTo>
                  <a:lnTo>
                    <a:pt x="622087" y="275636"/>
                  </a:lnTo>
                  <a:lnTo>
                    <a:pt x="616483" y="277188"/>
                  </a:lnTo>
                  <a:lnTo>
                    <a:pt x="610878" y="278734"/>
                  </a:lnTo>
                  <a:lnTo>
                    <a:pt x="605274" y="280273"/>
                  </a:lnTo>
                  <a:lnTo>
                    <a:pt x="599670" y="281805"/>
                  </a:lnTo>
                  <a:lnTo>
                    <a:pt x="594065" y="283330"/>
                  </a:lnTo>
                  <a:lnTo>
                    <a:pt x="588461" y="284846"/>
                  </a:lnTo>
                  <a:lnTo>
                    <a:pt x="582856" y="286353"/>
                  </a:lnTo>
                  <a:lnTo>
                    <a:pt x="577252" y="287851"/>
                  </a:lnTo>
                  <a:lnTo>
                    <a:pt x="571648" y="289340"/>
                  </a:lnTo>
                  <a:lnTo>
                    <a:pt x="566043" y="290820"/>
                  </a:lnTo>
                  <a:lnTo>
                    <a:pt x="560439" y="292291"/>
                  </a:lnTo>
                  <a:lnTo>
                    <a:pt x="554834" y="293752"/>
                  </a:lnTo>
                  <a:lnTo>
                    <a:pt x="549230" y="295204"/>
                  </a:lnTo>
                  <a:lnTo>
                    <a:pt x="543626" y="296647"/>
                  </a:lnTo>
                  <a:lnTo>
                    <a:pt x="538021" y="298082"/>
                  </a:lnTo>
                  <a:lnTo>
                    <a:pt x="532417" y="299509"/>
                  </a:lnTo>
                  <a:lnTo>
                    <a:pt x="526812" y="300928"/>
                  </a:lnTo>
                  <a:lnTo>
                    <a:pt x="521208" y="302340"/>
                  </a:lnTo>
                  <a:lnTo>
                    <a:pt x="515604" y="303745"/>
                  </a:lnTo>
                  <a:lnTo>
                    <a:pt x="509999" y="305144"/>
                  </a:lnTo>
                  <a:lnTo>
                    <a:pt x="504395" y="306539"/>
                  </a:lnTo>
                  <a:lnTo>
                    <a:pt x="498790" y="307929"/>
                  </a:lnTo>
                  <a:lnTo>
                    <a:pt x="493186" y="309315"/>
                  </a:lnTo>
                  <a:lnTo>
                    <a:pt x="487582" y="310699"/>
                  </a:lnTo>
                  <a:lnTo>
                    <a:pt x="481977" y="312081"/>
                  </a:lnTo>
                  <a:lnTo>
                    <a:pt x="476373" y="313463"/>
                  </a:lnTo>
                  <a:lnTo>
                    <a:pt x="470769" y="314846"/>
                  </a:lnTo>
                  <a:lnTo>
                    <a:pt x="465164" y="316230"/>
                  </a:lnTo>
                  <a:lnTo>
                    <a:pt x="459560" y="317617"/>
                  </a:lnTo>
                  <a:lnTo>
                    <a:pt x="453955" y="319008"/>
                  </a:lnTo>
                  <a:lnTo>
                    <a:pt x="448351" y="320405"/>
                  </a:lnTo>
                  <a:lnTo>
                    <a:pt x="442747" y="321808"/>
                  </a:lnTo>
                  <a:lnTo>
                    <a:pt x="437142" y="323220"/>
                  </a:lnTo>
                  <a:lnTo>
                    <a:pt x="431538" y="324642"/>
                  </a:lnTo>
                  <a:lnTo>
                    <a:pt x="425933" y="326076"/>
                  </a:lnTo>
                  <a:lnTo>
                    <a:pt x="420329" y="327522"/>
                  </a:lnTo>
                  <a:lnTo>
                    <a:pt x="414725" y="328983"/>
                  </a:lnTo>
                  <a:lnTo>
                    <a:pt x="409120" y="330460"/>
                  </a:lnTo>
                  <a:lnTo>
                    <a:pt x="403516" y="331955"/>
                  </a:lnTo>
                  <a:lnTo>
                    <a:pt x="397911" y="333470"/>
                  </a:lnTo>
                  <a:lnTo>
                    <a:pt x="392307" y="335007"/>
                  </a:lnTo>
                  <a:lnTo>
                    <a:pt x="386703" y="336568"/>
                  </a:lnTo>
                  <a:lnTo>
                    <a:pt x="381098" y="338154"/>
                  </a:lnTo>
                  <a:lnTo>
                    <a:pt x="375494" y="339768"/>
                  </a:lnTo>
                  <a:lnTo>
                    <a:pt x="369889" y="341412"/>
                  </a:lnTo>
                  <a:lnTo>
                    <a:pt x="364285" y="343087"/>
                  </a:lnTo>
                  <a:lnTo>
                    <a:pt x="358681" y="344797"/>
                  </a:lnTo>
                  <a:lnTo>
                    <a:pt x="353076" y="346543"/>
                  </a:lnTo>
                  <a:lnTo>
                    <a:pt x="347472" y="348327"/>
                  </a:lnTo>
                  <a:lnTo>
                    <a:pt x="341867" y="350152"/>
                  </a:lnTo>
                  <a:lnTo>
                    <a:pt x="336263" y="352020"/>
                  </a:lnTo>
                  <a:lnTo>
                    <a:pt x="330659" y="353933"/>
                  </a:lnTo>
                  <a:lnTo>
                    <a:pt x="325054" y="355894"/>
                  </a:lnTo>
                  <a:lnTo>
                    <a:pt x="319450" y="357906"/>
                  </a:lnTo>
                  <a:lnTo>
                    <a:pt x="313846" y="359970"/>
                  </a:lnTo>
                  <a:lnTo>
                    <a:pt x="308241" y="362089"/>
                  </a:lnTo>
                  <a:lnTo>
                    <a:pt x="302637" y="364267"/>
                  </a:lnTo>
                  <a:lnTo>
                    <a:pt x="297032" y="366504"/>
                  </a:lnTo>
                  <a:lnTo>
                    <a:pt x="291428" y="368804"/>
                  </a:lnTo>
                  <a:lnTo>
                    <a:pt x="285824" y="371169"/>
                  </a:lnTo>
                  <a:lnTo>
                    <a:pt x="280219" y="373603"/>
                  </a:lnTo>
                  <a:lnTo>
                    <a:pt x="274615" y="376106"/>
                  </a:lnTo>
                  <a:lnTo>
                    <a:pt x="269010" y="378682"/>
                  </a:lnTo>
                  <a:lnTo>
                    <a:pt x="263406" y="381334"/>
                  </a:lnTo>
                  <a:lnTo>
                    <a:pt x="257802" y="384063"/>
                  </a:lnTo>
                  <a:lnTo>
                    <a:pt x="252197" y="386872"/>
                  </a:lnTo>
                  <a:lnTo>
                    <a:pt x="246593" y="389763"/>
                  </a:lnTo>
                  <a:lnTo>
                    <a:pt x="240988" y="392739"/>
                  </a:lnTo>
                  <a:lnTo>
                    <a:pt x="235384" y="395802"/>
                  </a:lnTo>
                  <a:lnTo>
                    <a:pt x="229780" y="398953"/>
                  </a:lnTo>
                  <a:lnTo>
                    <a:pt x="224175" y="402195"/>
                  </a:lnTo>
                  <a:lnTo>
                    <a:pt x="218571" y="405530"/>
                  </a:lnTo>
                  <a:lnTo>
                    <a:pt x="212966" y="408958"/>
                  </a:lnTo>
                  <a:lnTo>
                    <a:pt x="207362" y="412483"/>
                  </a:lnTo>
                  <a:lnTo>
                    <a:pt x="201758" y="416104"/>
                  </a:lnTo>
                  <a:lnTo>
                    <a:pt x="196153" y="419824"/>
                  </a:lnTo>
                  <a:lnTo>
                    <a:pt x="190549" y="423643"/>
                  </a:lnTo>
                  <a:lnTo>
                    <a:pt x="184944" y="427562"/>
                  </a:lnTo>
                  <a:lnTo>
                    <a:pt x="179340" y="431582"/>
                  </a:lnTo>
                  <a:lnTo>
                    <a:pt x="173736" y="435702"/>
                  </a:lnTo>
                  <a:lnTo>
                    <a:pt x="168131" y="439923"/>
                  </a:lnTo>
                  <a:lnTo>
                    <a:pt x="162527" y="444245"/>
                  </a:lnTo>
                  <a:lnTo>
                    <a:pt x="156923" y="448667"/>
                  </a:lnTo>
                  <a:lnTo>
                    <a:pt x="151318" y="453188"/>
                  </a:lnTo>
                  <a:lnTo>
                    <a:pt x="145714" y="457807"/>
                  </a:lnTo>
                  <a:lnTo>
                    <a:pt x="140109" y="462523"/>
                  </a:lnTo>
                  <a:lnTo>
                    <a:pt x="134505" y="467334"/>
                  </a:lnTo>
                  <a:lnTo>
                    <a:pt x="128901" y="472237"/>
                  </a:lnTo>
                  <a:lnTo>
                    <a:pt x="123296" y="477230"/>
                  </a:lnTo>
                  <a:lnTo>
                    <a:pt x="117692" y="482311"/>
                  </a:lnTo>
                  <a:lnTo>
                    <a:pt x="112087" y="487475"/>
                  </a:lnTo>
                  <a:lnTo>
                    <a:pt x="106483" y="492719"/>
                  </a:lnTo>
                  <a:lnTo>
                    <a:pt x="100879" y="498040"/>
                  </a:lnTo>
                  <a:lnTo>
                    <a:pt x="95274" y="503433"/>
                  </a:lnTo>
                  <a:lnTo>
                    <a:pt x="89670" y="508893"/>
                  </a:lnTo>
                  <a:lnTo>
                    <a:pt x="84065" y="514416"/>
                  </a:lnTo>
                  <a:lnTo>
                    <a:pt x="78461" y="519996"/>
                  </a:lnTo>
                  <a:lnTo>
                    <a:pt x="72857" y="525627"/>
                  </a:lnTo>
                  <a:lnTo>
                    <a:pt x="67252" y="531303"/>
                  </a:lnTo>
                  <a:lnTo>
                    <a:pt x="61648" y="537019"/>
                  </a:lnTo>
                  <a:lnTo>
                    <a:pt x="56043" y="542768"/>
                  </a:lnTo>
                  <a:lnTo>
                    <a:pt x="50439" y="548543"/>
                  </a:lnTo>
                  <a:lnTo>
                    <a:pt x="44835" y="554337"/>
                  </a:lnTo>
                  <a:lnTo>
                    <a:pt x="39230" y="560144"/>
                  </a:lnTo>
                  <a:lnTo>
                    <a:pt x="33626" y="565957"/>
                  </a:lnTo>
                  <a:lnTo>
                    <a:pt x="28021" y="571767"/>
                  </a:lnTo>
                  <a:lnTo>
                    <a:pt x="22417" y="577569"/>
                  </a:lnTo>
                  <a:lnTo>
                    <a:pt x="16813" y="583354"/>
                  </a:lnTo>
                  <a:lnTo>
                    <a:pt x="11208" y="589115"/>
                  </a:lnTo>
                  <a:lnTo>
                    <a:pt x="5604" y="594846"/>
                  </a:lnTo>
                  <a:close/>
                </a:path>
              </a:pathLst>
            </a:custGeom>
            <a:solidFill>
              <a:srgbClr val="806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2691486" y="3019811"/>
              <a:ext cx="1883076" cy="600539"/>
            </a:xfrm>
            <a:custGeom>
              <a:avLst/>
              <a:pathLst>
                <a:path w="1883076" h="600539">
                  <a:moveTo>
                    <a:pt x="0" y="600539"/>
                  </a:moveTo>
                  <a:lnTo>
                    <a:pt x="5604" y="594846"/>
                  </a:lnTo>
                  <a:lnTo>
                    <a:pt x="11208" y="589115"/>
                  </a:lnTo>
                  <a:lnTo>
                    <a:pt x="16813" y="583354"/>
                  </a:lnTo>
                  <a:lnTo>
                    <a:pt x="22417" y="577568"/>
                  </a:lnTo>
                  <a:lnTo>
                    <a:pt x="28021" y="571767"/>
                  </a:lnTo>
                  <a:lnTo>
                    <a:pt x="33626" y="565956"/>
                  </a:lnTo>
                  <a:lnTo>
                    <a:pt x="39230" y="560144"/>
                  </a:lnTo>
                  <a:lnTo>
                    <a:pt x="44835" y="554337"/>
                  </a:lnTo>
                  <a:lnTo>
                    <a:pt x="50439" y="548543"/>
                  </a:lnTo>
                  <a:lnTo>
                    <a:pt x="56043" y="542767"/>
                  </a:lnTo>
                  <a:lnTo>
                    <a:pt x="61648" y="537019"/>
                  </a:lnTo>
                  <a:lnTo>
                    <a:pt x="67252" y="531303"/>
                  </a:lnTo>
                  <a:lnTo>
                    <a:pt x="72857" y="525626"/>
                  </a:lnTo>
                  <a:lnTo>
                    <a:pt x="78461" y="519995"/>
                  </a:lnTo>
                  <a:lnTo>
                    <a:pt x="84065" y="514415"/>
                  </a:lnTo>
                  <a:lnTo>
                    <a:pt x="89670" y="508893"/>
                  </a:lnTo>
                  <a:lnTo>
                    <a:pt x="95274" y="503432"/>
                  </a:lnTo>
                  <a:lnTo>
                    <a:pt x="100879" y="498039"/>
                  </a:lnTo>
                  <a:lnTo>
                    <a:pt x="106483" y="492718"/>
                  </a:lnTo>
                  <a:lnTo>
                    <a:pt x="112087" y="487474"/>
                  </a:lnTo>
                  <a:lnTo>
                    <a:pt x="117692" y="482309"/>
                  </a:lnTo>
                  <a:lnTo>
                    <a:pt x="123296" y="477229"/>
                  </a:lnTo>
                  <a:lnTo>
                    <a:pt x="128901" y="472235"/>
                  </a:lnTo>
                  <a:lnTo>
                    <a:pt x="134505" y="467332"/>
                  </a:lnTo>
                  <a:lnTo>
                    <a:pt x="140109" y="462521"/>
                  </a:lnTo>
                  <a:lnTo>
                    <a:pt x="145714" y="457805"/>
                  </a:lnTo>
                  <a:lnTo>
                    <a:pt x="151318" y="453186"/>
                  </a:lnTo>
                  <a:lnTo>
                    <a:pt x="156923" y="448664"/>
                  </a:lnTo>
                  <a:lnTo>
                    <a:pt x="162527" y="444242"/>
                  </a:lnTo>
                  <a:lnTo>
                    <a:pt x="168131" y="439920"/>
                  </a:lnTo>
                  <a:lnTo>
                    <a:pt x="173736" y="435698"/>
                  </a:lnTo>
                  <a:lnTo>
                    <a:pt x="179340" y="431578"/>
                  </a:lnTo>
                  <a:lnTo>
                    <a:pt x="184944" y="427558"/>
                  </a:lnTo>
                  <a:lnTo>
                    <a:pt x="190549" y="423638"/>
                  </a:lnTo>
                  <a:lnTo>
                    <a:pt x="196153" y="419818"/>
                  </a:lnTo>
                  <a:lnTo>
                    <a:pt x="201758" y="416098"/>
                  </a:lnTo>
                  <a:lnTo>
                    <a:pt x="207362" y="412476"/>
                  </a:lnTo>
                  <a:lnTo>
                    <a:pt x="212966" y="408951"/>
                  </a:lnTo>
                  <a:lnTo>
                    <a:pt x="218571" y="405521"/>
                  </a:lnTo>
                  <a:lnTo>
                    <a:pt x="224175" y="402186"/>
                  </a:lnTo>
                  <a:lnTo>
                    <a:pt x="229780" y="398943"/>
                  </a:lnTo>
                  <a:lnTo>
                    <a:pt x="235384" y="395791"/>
                  </a:lnTo>
                  <a:lnTo>
                    <a:pt x="240988" y="392727"/>
                  </a:lnTo>
                  <a:lnTo>
                    <a:pt x="246593" y="389750"/>
                  </a:lnTo>
                  <a:lnTo>
                    <a:pt x="252197" y="386857"/>
                  </a:lnTo>
                  <a:lnTo>
                    <a:pt x="257802" y="384046"/>
                  </a:lnTo>
                  <a:lnTo>
                    <a:pt x="263406" y="381315"/>
                  </a:lnTo>
                  <a:lnTo>
                    <a:pt x="269010" y="378662"/>
                  </a:lnTo>
                  <a:lnTo>
                    <a:pt x="274615" y="376084"/>
                  </a:lnTo>
                  <a:lnTo>
                    <a:pt x="280219" y="373578"/>
                  </a:lnTo>
                  <a:lnTo>
                    <a:pt x="285824" y="371143"/>
                  </a:lnTo>
                  <a:lnTo>
                    <a:pt x="291428" y="368775"/>
                  </a:lnTo>
                  <a:lnTo>
                    <a:pt x="297032" y="366471"/>
                  </a:lnTo>
                  <a:lnTo>
                    <a:pt x="302637" y="364231"/>
                  </a:lnTo>
                  <a:lnTo>
                    <a:pt x="308241" y="362050"/>
                  </a:lnTo>
                  <a:lnTo>
                    <a:pt x="313846" y="359927"/>
                  </a:lnTo>
                  <a:lnTo>
                    <a:pt x="319450" y="357859"/>
                  </a:lnTo>
                  <a:lnTo>
                    <a:pt x="325054" y="355843"/>
                  </a:lnTo>
                  <a:lnTo>
                    <a:pt x="330659" y="353876"/>
                  </a:lnTo>
                  <a:lnTo>
                    <a:pt x="336263" y="351958"/>
                  </a:lnTo>
                  <a:lnTo>
                    <a:pt x="341867" y="350084"/>
                  </a:lnTo>
                  <a:lnTo>
                    <a:pt x="347472" y="348252"/>
                  </a:lnTo>
                  <a:lnTo>
                    <a:pt x="353076" y="346461"/>
                  </a:lnTo>
                  <a:lnTo>
                    <a:pt x="358681" y="344708"/>
                  </a:lnTo>
                  <a:lnTo>
                    <a:pt x="364285" y="342990"/>
                  </a:lnTo>
                  <a:lnTo>
                    <a:pt x="369889" y="341305"/>
                  </a:lnTo>
                  <a:lnTo>
                    <a:pt x="375494" y="339652"/>
                  </a:lnTo>
                  <a:lnTo>
                    <a:pt x="381098" y="338027"/>
                  </a:lnTo>
                  <a:lnTo>
                    <a:pt x="386703" y="336429"/>
                  </a:lnTo>
                  <a:lnTo>
                    <a:pt x="392307" y="334856"/>
                  </a:lnTo>
                  <a:lnTo>
                    <a:pt x="397911" y="333305"/>
                  </a:lnTo>
                  <a:lnTo>
                    <a:pt x="403516" y="331775"/>
                  </a:lnTo>
                  <a:lnTo>
                    <a:pt x="409120" y="330263"/>
                  </a:lnTo>
                  <a:lnTo>
                    <a:pt x="414725" y="328768"/>
                  </a:lnTo>
                  <a:lnTo>
                    <a:pt x="420329" y="327288"/>
                  </a:lnTo>
                  <a:lnTo>
                    <a:pt x="425933" y="325821"/>
                  </a:lnTo>
                  <a:lnTo>
                    <a:pt x="431538" y="324365"/>
                  </a:lnTo>
                  <a:lnTo>
                    <a:pt x="437142" y="322918"/>
                  </a:lnTo>
                  <a:lnTo>
                    <a:pt x="442747" y="321479"/>
                  </a:lnTo>
                  <a:lnTo>
                    <a:pt x="448351" y="320047"/>
                  </a:lnTo>
                  <a:lnTo>
                    <a:pt x="453955" y="318618"/>
                  </a:lnTo>
                  <a:lnTo>
                    <a:pt x="459560" y="317193"/>
                  </a:lnTo>
                  <a:lnTo>
                    <a:pt x="465164" y="315769"/>
                  </a:lnTo>
                  <a:lnTo>
                    <a:pt x="470769" y="314345"/>
                  </a:lnTo>
                  <a:lnTo>
                    <a:pt x="476373" y="312920"/>
                  </a:lnTo>
                  <a:lnTo>
                    <a:pt x="481977" y="311491"/>
                  </a:lnTo>
                  <a:lnTo>
                    <a:pt x="487582" y="310058"/>
                  </a:lnTo>
                  <a:lnTo>
                    <a:pt x="493186" y="308620"/>
                  </a:lnTo>
                  <a:lnTo>
                    <a:pt x="498790" y="307174"/>
                  </a:lnTo>
                  <a:lnTo>
                    <a:pt x="504395" y="305720"/>
                  </a:lnTo>
                  <a:lnTo>
                    <a:pt x="509999" y="304257"/>
                  </a:lnTo>
                  <a:lnTo>
                    <a:pt x="515604" y="302784"/>
                  </a:lnTo>
                  <a:lnTo>
                    <a:pt x="521208" y="301298"/>
                  </a:lnTo>
                  <a:lnTo>
                    <a:pt x="526812" y="299800"/>
                  </a:lnTo>
                  <a:lnTo>
                    <a:pt x="532417" y="298288"/>
                  </a:lnTo>
                  <a:lnTo>
                    <a:pt x="538021" y="296760"/>
                  </a:lnTo>
                  <a:lnTo>
                    <a:pt x="543626" y="295217"/>
                  </a:lnTo>
                  <a:lnTo>
                    <a:pt x="549230" y="293657"/>
                  </a:lnTo>
                  <a:lnTo>
                    <a:pt x="554834" y="292080"/>
                  </a:lnTo>
                  <a:lnTo>
                    <a:pt x="560439" y="290483"/>
                  </a:lnTo>
                  <a:lnTo>
                    <a:pt x="566043" y="288868"/>
                  </a:lnTo>
                  <a:lnTo>
                    <a:pt x="571648" y="287232"/>
                  </a:lnTo>
                  <a:lnTo>
                    <a:pt x="577252" y="285575"/>
                  </a:lnTo>
                  <a:lnTo>
                    <a:pt x="582856" y="283896"/>
                  </a:lnTo>
                  <a:lnTo>
                    <a:pt x="588461" y="282195"/>
                  </a:lnTo>
                  <a:lnTo>
                    <a:pt x="594065" y="280471"/>
                  </a:lnTo>
                  <a:lnTo>
                    <a:pt x="599670" y="278724"/>
                  </a:lnTo>
                  <a:lnTo>
                    <a:pt x="605274" y="276952"/>
                  </a:lnTo>
                  <a:lnTo>
                    <a:pt x="610878" y="275157"/>
                  </a:lnTo>
                  <a:lnTo>
                    <a:pt x="616483" y="273336"/>
                  </a:lnTo>
                  <a:lnTo>
                    <a:pt x="622087" y="271491"/>
                  </a:lnTo>
                  <a:lnTo>
                    <a:pt x="627692" y="269619"/>
                  </a:lnTo>
                  <a:lnTo>
                    <a:pt x="633296" y="267723"/>
                  </a:lnTo>
                  <a:lnTo>
                    <a:pt x="638900" y="265800"/>
                  </a:lnTo>
                  <a:lnTo>
                    <a:pt x="644505" y="263852"/>
                  </a:lnTo>
                  <a:lnTo>
                    <a:pt x="650109" y="261877"/>
                  </a:lnTo>
                  <a:lnTo>
                    <a:pt x="655713" y="259877"/>
                  </a:lnTo>
                  <a:lnTo>
                    <a:pt x="661318" y="257851"/>
                  </a:lnTo>
                  <a:lnTo>
                    <a:pt x="666922" y="255799"/>
                  </a:lnTo>
                  <a:lnTo>
                    <a:pt x="672527" y="253722"/>
                  </a:lnTo>
                  <a:lnTo>
                    <a:pt x="678131" y="251621"/>
                  </a:lnTo>
                  <a:lnTo>
                    <a:pt x="683735" y="249494"/>
                  </a:lnTo>
                  <a:lnTo>
                    <a:pt x="689340" y="247344"/>
                  </a:lnTo>
                  <a:lnTo>
                    <a:pt x="694944" y="245170"/>
                  </a:lnTo>
                  <a:lnTo>
                    <a:pt x="700549" y="242974"/>
                  </a:lnTo>
                  <a:lnTo>
                    <a:pt x="706153" y="240756"/>
                  </a:lnTo>
                  <a:lnTo>
                    <a:pt x="711757" y="238517"/>
                  </a:lnTo>
                  <a:lnTo>
                    <a:pt x="717362" y="236258"/>
                  </a:lnTo>
                  <a:lnTo>
                    <a:pt x="722966" y="233980"/>
                  </a:lnTo>
                  <a:lnTo>
                    <a:pt x="728571" y="231685"/>
                  </a:lnTo>
                  <a:lnTo>
                    <a:pt x="734175" y="229373"/>
                  </a:lnTo>
                  <a:lnTo>
                    <a:pt x="739779" y="227046"/>
                  </a:lnTo>
                  <a:lnTo>
                    <a:pt x="745384" y="224706"/>
                  </a:lnTo>
                  <a:lnTo>
                    <a:pt x="750988" y="222354"/>
                  </a:lnTo>
                  <a:lnTo>
                    <a:pt x="756593" y="219991"/>
                  </a:lnTo>
                  <a:lnTo>
                    <a:pt x="762197" y="217620"/>
                  </a:lnTo>
                  <a:lnTo>
                    <a:pt x="767801" y="215243"/>
                  </a:lnTo>
                  <a:lnTo>
                    <a:pt x="773406" y="212860"/>
                  </a:lnTo>
                  <a:lnTo>
                    <a:pt x="779010" y="210475"/>
                  </a:lnTo>
                  <a:lnTo>
                    <a:pt x="784615" y="208090"/>
                  </a:lnTo>
                  <a:lnTo>
                    <a:pt x="790219" y="205705"/>
                  </a:lnTo>
                  <a:lnTo>
                    <a:pt x="795823" y="203325"/>
                  </a:lnTo>
                  <a:lnTo>
                    <a:pt x="801428" y="200951"/>
                  </a:lnTo>
                  <a:lnTo>
                    <a:pt x="807032" y="198584"/>
                  </a:lnTo>
                  <a:lnTo>
                    <a:pt x="812636" y="196229"/>
                  </a:lnTo>
                  <a:lnTo>
                    <a:pt x="818241" y="193886"/>
                  </a:lnTo>
                  <a:lnTo>
                    <a:pt x="823845" y="191558"/>
                  </a:lnTo>
                  <a:lnTo>
                    <a:pt x="829450" y="189247"/>
                  </a:lnTo>
                  <a:lnTo>
                    <a:pt x="835054" y="186956"/>
                  </a:lnTo>
                  <a:lnTo>
                    <a:pt x="840658" y="184687"/>
                  </a:lnTo>
                  <a:lnTo>
                    <a:pt x="846263" y="182441"/>
                  </a:lnTo>
                  <a:lnTo>
                    <a:pt x="851867" y="180222"/>
                  </a:lnTo>
                  <a:lnTo>
                    <a:pt x="857472" y="178030"/>
                  </a:lnTo>
                  <a:lnTo>
                    <a:pt x="863076" y="175868"/>
                  </a:lnTo>
                  <a:lnTo>
                    <a:pt x="868680" y="173737"/>
                  </a:lnTo>
                  <a:lnTo>
                    <a:pt x="874285" y="171639"/>
                  </a:lnTo>
                  <a:lnTo>
                    <a:pt x="879889" y="169575"/>
                  </a:lnTo>
                  <a:lnTo>
                    <a:pt x="885494" y="167547"/>
                  </a:lnTo>
                  <a:lnTo>
                    <a:pt x="891098" y="165556"/>
                  </a:lnTo>
                  <a:lnTo>
                    <a:pt x="896702" y="163601"/>
                  </a:lnTo>
                  <a:lnTo>
                    <a:pt x="902307" y="161685"/>
                  </a:lnTo>
                  <a:lnTo>
                    <a:pt x="907911" y="159806"/>
                  </a:lnTo>
                  <a:lnTo>
                    <a:pt x="913516" y="157967"/>
                  </a:lnTo>
                  <a:lnTo>
                    <a:pt x="919120" y="156166"/>
                  </a:lnTo>
                  <a:lnTo>
                    <a:pt x="924724" y="154402"/>
                  </a:lnTo>
                  <a:lnTo>
                    <a:pt x="930329" y="152677"/>
                  </a:lnTo>
                  <a:lnTo>
                    <a:pt x="935933" y="150988"/>
                  </a:lnTo>
                  <a:lnTo>
                    <a:pt x="941538" y="149336"/>
                  </a:lnTo>
                  <a:lnTo>
                    <a:pt x="947142" y="147718"/>
                  </a:lnTo>
                  <a:lnTo>
                    <a:pt x="952746" y="146133"/>
                  </a:lnTo>
                  <a:lnTo>
                    <a:pt x="958351" y="144580"/>
                  </a:lnTo>
                  <a:lnTo>
                    <a:pt x="963955" y="143058"/>
                  </a:lnTo>
                  <a:lnTo>
                    <a:pt x="969559" y="141563"/>
                  </a:lnTo>
                  <a:lnTo>
                    <a:pt x="975164" y="140094"/>
                  </a:lnTo>
                  <a:lnTo>
                    <a:pt x="980768" y="138648"/>
                  </a:lnTo>
                  <a:lnTo>
                    <a:pt x="986373" y="137224"/>
                  </a:lnTo>
                  <a:lnTo>
                    <a:pt x="991977" y="135818"/>
                  </a:lnTo>
                  <a:lnTo>
                    <a:pt x="997581" y="134429"/>
                  </a:lnTo>
                  <a:lnTo>
                    <a:pt x="1003186" y="133053"/>
                  </a:lnTo>
                  <a:lnTo>
                    <a:pt x="1008790" y="131688"/>
                  </a:lnTo>
                  <a:lnTo>
                    <a:pt x="1014395" y="130331"/>
                  </a:lnTo>
                  <a:lnTo>
                    <a:pt x="1019999" y="128979"/>
                  </a:lnTo>
                  <a:lnTo>
                    <a:pt x="1025603" y="127630"/>
                  </a:lnTo>
                  <a:lnTo>
                    <a:pt x="1031208" y="126281"/>
                  </a:lnTo>
                  <a:lnTo>
                    <a:pt x="1036812" y="124929"/>
                  </a:lnTo>
                  <a:lnTo>
                    <a:pt x="1042417" y="123572"/>
                  </a:lnTo>
                  <a:lnTo>
                    <a:pt x="1048021" y="122208"/>
                  </a:lnTo>
                  <a:lnTo>
                    <a:pt x="1053625" y="120833"/>
                  </a:lnTo>
                  <a:lnTo>
                    <a:pt x="1059230" y="119446"/>
                  </a:lnTo>
                  <a:lnTo>
                    <a:pt x="1064834" y="118045"/>
                  </a:lnTo>
                  <a:lnTo>
                    <a:pt x="1070439" y="116628"/>
                  </a:lnTo>
                  <a:lnTo>
                    <a:pt x="1076043" y="115193"/>
                  </a:lnTo>
                  <a:lnTo>
                    <a:pt x="1081647" y="113738"/>
                  </a:lnTo>
                  <a:lnTo>
                    <a:pt x="1087252" y="112262"/>
                  </a:lnTo>
                  <a:lnTo>
                    <a:pt x="1092856" y="110764"/>
                  </a:lnTo>
                  <a:lnTo>
                    <a:pt x="1098461" y="109242"/>
                  </a:lnTo>
                  <a:lnTo>
                    <a:pt x="1104065" y="107697"/>
                  </a:lnTo>
                  <a:lnTo>
                    <a:pt x="1109669" y="106126"/>
                  </a:lnTo>
                  <a:lnTo>
                    <a:pt x="1115274" y="104530"/>
                  </a:lnTo>
                  <a:lnTo>
                    <a:pt x="1120878" y="102908"/>
                  </a:lnTo>
                  <a:lnTo>
                    <a:pt x="1126482" y="101261"/>
                  </a:lnTo>
                  <a:lnTo>
                    <a:pt x="1132087" y="99588"/>
                  </a:lnTo>
                  <a:lnTo>
                    <a:pt x="1137691" y="97890"/>
                  </a:lnTo>
                  <a:lnTo>
                    <a:pt x="1143296" y="96166"/>
                  </a:lnTo>
                  <a:lnTo>
                    <a:pt x="1148900" y="94419"/>
                  </a:lnTo>
                  <a:lnTo>
                    <a:pt x="1154504" y="92648"/>
                  </a:lnTo>
                  <a:lnTo>
                    <a:pt x="1160109" y="90855"/>
                  </a:lnTo>
                  <a:lnTo>
                    <a:pt x="1165713" y="89041"/>
                  </a:lnTo>
                  <a:lnTo>
                    <a:pt x="1171318" y="87207"/>
                  </a:lnTo>
                  <a:lnTo>
                    <a:pt x="1176922" y="85354"/>
                  </a:lnTo>
                  <a:lnTo>
                    <a:pt x="1182526" y="83485"/>
                  </a:lnTo>
                  <a:lnTo>
                    <a:pt x="1188131" y="81600"/>
                  </a:lnTo>
                  <a:lnTo>
                    <a:pt x="1193735" y="79702"/>
                  </a:lnTo>
                  <a:lnTo>
                    <a:pt x="1199340" y="77793"/>
                  </a:lnTo>
                  <a:lnTo>
                    <a:pt x="1204944" y="75874"/>
                  </a:lnTo>
                  <a:lnTo>
                    <a:pt x="1210548" y="73949"/>
                  </a:lnTo>
                  <a:lnTo>
                    <a:pt x="1216153" y="72019"/>
                  </a:lnTo>
                  <a:lnTo>
                    <a:pt x="1221757" y="70087"/>
                  </a:lnTo>
                  <a:lnTo>
                    <a:pt x="1227362" y="68158"/>
                  </a:lnTo>
                  <a:lnTo>
                    <a:pt x="1232966" y="66233"/>
                  </a:lnTo>
                  <a:lnTo>
                    <a:pt x="1238570" y="64316"/>
                  </a:lnTo>
                  <a:lnTo>
                    <a:pt x="1244175" y="62409"/>
                  </a:lnTo>
                  <a:lnTo>
                    <a:pt x="1249779" y="60515"/>
                  </a:lnTo>
                  <a:lnTo>
                    <a:pt x="1255384" y="58637"/>
                  </a:lnTo>
                  <a:lnTo>
                    <a:pt x="1260988" y="56776"/>
                  </a:lnTo>
                  <a:lnTo>
                    <a:pt x="1266592" y="54936"/>
                  </a:lnTo>
                  <a:lnTo>
                    <a:pt x="1272197" y="53119"/>
                  </a:lnTo>
                  <a:lnTo>
                    <a:pt x="1277801" y="51327"/>
                  </a:lnTo>
                  <a:lnTo>
                    <a:pt x="1283406" y="49561"/>
                  </a:lnTo>
                  <a:lnTo>
                    <a:pt x="1289010" y="47824"/>
                  </a:lnTo>
                  <a:lnTo>
                    <a:pt x="1294614" y="46116"/>
                  </a:lnTo>
                  <a:lnTo>
                    <a:pt x="1300219" y="44441"/>
                  </a:lnTo>
                  <a:lnTo>
                    <a:pt x="1305823" y="42798"/>
                  </a:lnTo>
                  <a:lnTo>
                    <a:pt x="1311427" y="41190"/>
                  </a:lnTo>
                  <a:lnTo>
                    <a:pt x="1317032" y="39617"/>
                  </a:lnTo>
                  <a:lnTo>
                    <a:pt x="1322636" y="38080"/>
                  </a:lnTo>
                  <a:lnTo>
                    <a:pt x="1328241" y="36580"/>
                  </a:lnTo>
                  <a:lnTo>
                    <a:pt x="1333845" y="35118"/>
                  </a:lnTo>
                  <a:lnTo>
                    <a:pt x="1339449" y="33695"/>
                  </a:lnTo>
                  <a:lnTo>
                    <a:pt x="1345054" y="32310"/>
                  </a:lnTo>
                  <a:lnTo>
                    <a:pt x="1350658" y="30964"/>
                  </a:lnTo>
                  <a:lnTo>
                    <a:pt x="1356263" y="29658"/>
                  </a:lnTo>
                  <a:lnTo>
                    <a:pt x="1361867" y="28391"/>
                  </a:lnTo>
                  <a:lnTo>
                    <a:pt x="1367471" y="27163"/>
                  </a:lnTo>
                  <a:lnTo>
                    <a:pt x="1373076" y="25974"/>
                  </a:lnTo>
                  <a:lnTo>
                    <a:pt x="1378680" y="24824"/>
                  </a:lnTo>
                  <a:lnTo>
                    <a:pt x="1384285" y="23712"/>
                  </a:lnTo>
                  <a:lnTo>
                    <a:pt x="1389889" y="22639"/>
                  </a:lnTo>
                  <a:lnTo>
                    <a:pt x="1395493" y="21603"/>
                  </a:lnTo>
                  <a:lnTo>
                    <a:pt x="1401098" y="20604"/>
                  </a:lnTo>
                  <a:lnTo>
                    <a:pt x="1406702" y="19642"/>
                  </a:lnTo>
                  <a:lnTo>
                    <a:pt x="1412307" y="18716"/>
                  </a:lnTo>
                  <a:lnTo>
                    <a:pt x="1417911" y="17825"/>
                  </a:lnTo>
                  <a:lnTo>
                    <a:pt x="1423515" y="16968"/>
                  </a:lnTo>
                  <a:lnTo>
                    <a:pt x="1429120" y="16145"/>
                  </a:lnTo>
                  <a:lnTo>
                    <a:pt x="1434724" y="15354"/>
                  </a:lnTo>
                  <a:lnTo>
                    <a:pt x="1440329" y="14596"/>
                  </a:lnTo>
                  <a:lnTo>
                    <a:pt x="1445933" y="13869"/>
                  </a:lnTo>
                  <a:lnTo>
                    <a:pt x="1451537" y="13171"/>
                  </a:lnTo>
                  <a:lnTo>
                    <a:pt x="1457142" y="12504"/>
                  </a:lnTo>
                  <a:lnTo>
                    <a:pt x="1462746" y="11864"/>
                  </a:lnTo>
                  <a:lnTo>
                    <a:pt x="1468350" y="11252"/>
                  </a:lnTo>
                  <a:lnTo>
                    <a:pt x="1473955" y="10667"/>
                  </a:lnTo>
                  <a:lnTo>
                    <a:pt x="1479559" y="10107"/>
                  </a:lnTo>
                  <a:lnTo>
                    <a:pt x="1485164" y="9572"/>
                  </a:lnTo>
                  <a:lnTo>
                    <a:pt x="1490768" y="9061"/>
                  </a:lnTo>
                  <a:lnTo>
                    <a:pt x="1496372" y="8572"/>
                  </a:lnTo>
                  <a:lnTo>
                    <a:pt x="1501977" y="8106"/>
                  </a:lnTo>
                  <a:lnTo>
                    <a:pt x="1507581" y="7662"/>
                  </a:lnTo>
                  <a:lnTo>
                    <a:pt x="1513186" y="7237"/>
                  </a:lnTo>
                  <a:lnTo>
                    <a:pt x="1518790" y="6833"/>
                  </a:lnTo>
                  <a:lnTo>
                    <a:pt x="1524394" y="6447"/>
                  </a:lnTo>
                  <a:lnTo>
                    <a:pt x="1529999" y="6079"/>
                  </a:lnTo>
                  <a:lnTo>
                    <a:pt x="1535603" y="5729"/>
                  </a:lnTo>
                  <a:lnTo>
                    <a:pt x="1541208" y="5395"/>
                  </a:lnTo>
                  <a:lnTo>
                    <a:pt x="1546812" y="5077"/>
                  </a:lnTo>
                  <a:lnTo>
                    <a:pt x="1552416" y="4775"/>
                  </a:lnTo>
                  <a:lnTo>
                    <a:pt x="1558021" y="4487"/>
                  </a:lnTo>
                  <a:lnTo>
                    <a:pt x="1563625" y="4213"/>
                  </a:lnTo>
                  <a:lnTo>
                    <a:pt x="1569230" y="3953"/>
                  </a:lnTo>
                  <a:lnTo>
                    <a:pt x="1574834" y="3705"/>
                  </a:lnTo>
                  <a:lnTo>
                    <a:pt x="1580438" y="3470"/>
                  </a:lnTo>
                  <a:lnTo>
                    <a:pt x="1586043" y="3247"/>
                  </a:lnTo>
                  <a:lnTo>
                    <a:pt x="1591647" y="3035"/>
                  </a:lnTo>
                  <a:lnTo>
                    <a:pt x="1597252" y="2834"/>
                  </a:lnTo>
                  <a:lnTo>
                    <a:pt x="1602856" y="2644"/>
                  </a:lnTo>
                  <a:lnTo>
                    <a:pt x="1608460" y="2463"/>
                  </a:lnTo>
                  <a:lnTo>
                    <a:pt x="1614065" y="2293"/>
                  </a:lnTo>
                  <a:lnTo>
                    <a:pt x="1619669" y="2131"/>
                  </a:lnTo>
                  <a:lnTo>
                    <a:pt x="1625273" y="1979"/>
                  </a:lnTo>
                  <a:lnTo>
                    <a:pt x="1630878" y="1835"/>
                  </a:lnTo>
                  <a:lnTo>
                    <a:pt x="1636482" y="1700"/>
                  </a:lnTo>
                  <a:lnTo>
                    <a:pt x="1642087" y="1572"/>
                  </a:lnTo>
                  <a:lnTo>
                    <a:pt x="1647691" y="1452"/>
                  </a:lnTo>
                  <a:lnTo>
                    <a:pt x="1653295" y="1340"/>
                  </a:lnTo>
                  <a:lnTo>
                    <a:pt x="1658900" y="1234"/>
                  </a:lnTo>
                  <a:lnTo>
                    <a:pt x="1664504" y="1136"/>
                  </a:lnTo>
                  <a:lnTo>
                    <a:pt x="1670109" y="1043"/>
                  </a:lnTo>
                  <a:lnTo>
                    <a:pt x="1675713" y="958"/>
                  </a:lnTo>
                  <a:lnTo>
                    <a:pt x="1681317" y="878"/>
                  </a:lnTo>
                  <a:lnTo>
                    <a:pt x="1686922" y="804"/>
                  </a:lnTo>
                  <a:lnTo>
                    <a:pt x="1692526" y="735"/>
                  </a:lnTo>
                  <a:lnTo>
                    <a:pt x="1698131" y="672"/>
                  </a:lnTo>
                  <a:lnTo>
                    <a:pt x="1703735" y="613"/>
                  </a:lnTo>
                  <a:lnTo>
                    <a:pt x="1709339" y="559"/>
                  </a:lnTo>
                  <a:lnTo>
                    <a:pt x="1714944" y="509"/>
                  </a:lnTo>
                  <a:lnTo>
                    <a:pt x="1720548" y="464"/>
                  </a:lnTo>
                  <a:lnTo>
                    <a:pt x="1726153" y="422"/>
                  </a:lnTo>
                  <a:lnTo>
                    <a:pt x="1731757" y="383"/>
                  </a:lnTo>
                  <a:lnTo>
                    <a:pt x="1737361" y="348"/>
                  </a:lnTo>
                  <a:lnTo>
                    <a:pt x="1742966" y="316"/>
                  </a:lnTo>
                  <a:lnTo>
                    <a:pt x="1748570" y="286"/>
                  </a:lnTo>
                  <a:lnTo>
                    <a:pt x="1754175" y="259"/>
                  </a:lnTo>
                  <a:lnTo>
                    <a:pt x="1759779" y="234"/>
                  </a:lnTo>
                  <a:lnTo>
                    <a:pt x="1765383" y="212"/>
                  </a:lnTo>
                  <a:lnTo>
                    <a:pt x="1770988" y="191"/>
                  </a:lnTo>
                  <a:lnTo>
                    <a:pt x="1776592" y="172"/>
                  </a:lnTo>
                  <a:lnTo>
                    <a:pt x="1782196" y="155"/>
                  </a:lnTo>
                  <a:lnTo>
                    <a:pt x="1787801" y="139"/>
                  </a:lnTo>
                  <a:lnTo>
                    <a:pt x="1793405" y="124"/>
                  </a:lnTo>
                  <a:lnTo>
                    <a:pt x="1799010" y="111"/>
                  </a:lnTo>
                  <a:lnTo>
                    <a:pt x="1804614" y="99"/>
                  </a:lnTo>
                  <a:lnTo>
                    <a:pt x="1810218" y="88"/>
                  </a:lnTo>
                  <a:lnTo>
                    <a:pt x="1815823" y="77"/>
                  </a:lnTo>
                  <a:lnTo>
                    <a:pt x="1821427" y="68"/>
                  </a:lnTo>
                  <a:lnTo>
                    <a:pt x="1827032" y="59"/>
                  </a:lnTo>
                  <a:lnTo>
                    <a:pt x="1832636" y="51"/>
                  </a:lnTo>
                  <a:lnTo>
                    <a:pt x="1838240" y="43"/>
                  </a:lnTo>
                  <a:lnTo>
                    <a:pt x="1843845" y="36"/>
                  </a:lnTo>
                  <a:lnTo>
                    <a:pt x="1849449" y="30"/>
                  </a:lnTo>
                  <a:lnTo>
                    <a:pt x="1855054" y="24"/>
                  </a:lnTo>
                  <a:lnTo>
                    <a:pt x="1860658" y="18"/>
                  </a:lnTo>
                  <a:lnTo>
                    <a:pt x="1866262" y="13"/>
                  </a:lnTo>
                  <a:lnTo>
                    <a:pt x="1871867" y="8"/>
                  </a:lnTo>
                  <a:lnTo>
                    <a:pt x="1877471" y="4"/>
                  </a:ln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2" name="pg52"/>
            <p:cNvSpPr/>
            <p:nvPr/>
          </p:nvSpPr>
          <p:spPr>
            <a:xfrm>
              <a:off x="2691486" y="3024111"/>
              <a:ext cx="1883076" cy="760598"/>
            </a:xfrm>
            <a:custGeom>
              <a:avLst/>
              <a:pathLst>
                <a:path w="1883076" h="760598">
                  <a:moveTo>
                    <a:pt x="0" y="596239"/>
                  </a:moveTo>
                  <a:lnTo>
                    <a:pt x="5604" y="590546"/>
                  </a:lnTo>
                  <a:lnTo>
                    <a:pt x="11208" y="584815"/>
                  </a:lnTo>
                  <a:lnTo>
                    <a:pt x="16813" y="579054"/>
                  </a:lnTo>
                  <a:lnTo>
                    <a:pt x="22417" y="573269"/>
                  </a:lnTo>
                  <a:lnTo>
                    <a:pt x="28021" y="567467"/>
                  </a:lnTo>
                  <a:lnTo>
                    <a:pt x="33626" y="561657"/>
                  </a:lnTo>
                  <a:lnTo>
                    <a:pt x="39230" y="555844"/>
                  </a:lnTo>
                  <a:lnTo>
                    <a:pt x="44835" y="550037"/>
                  </a:lnTo>
                  <a:lnTo>
                    <a:pt x="50439" y="544243"/>
                  </a:lnTo>
                  <a:lnTo>
                    <a:pt x="56043" y="538468"/>
                  </a:lnTo>
                  <a:lnTo>
                    <a:pt x="61648" y="532719"/>
                  </a:lnTo>
                  <a:lnTo>
                    <a:pt x="67252" y="527003"/>
                  </a:lnTo>
                  <a:lnTo>
                    <a:pt x="72857" y="521327"/>
                  </a:lnTo>
                  <a:lnTo>
                    <a:pt x="78461" y="515696"/>
                  </a:lnTo>
                  <a:lnTo>
                    <a:pt x="84065" y="510116"/>
                  </a:lnTo>
                  <a:lnTo>
                    <a:pt x="89670" y="504593"/>
                  </a:lnTo>
                  <a:lnTo>
                    <a:pt x="95274" y="499133"/>
                  </a:lnTo>
                  <a:lnTo>
                    <a:pt x="100879" y="493740"/>
                  </a:lnTo>
                  <a:lnTo>
                    <a:pt x="106483" y="488419"/>
                  </a:lnTo>
                  <a:lnTo>
                    <a:pt x="112087" y="483175"/>
                  </a:lnTo>
                  <a:lnTo>
                    <a:pt x="117692" y="478011"/>
                  </a:lnTo>
                  <a:lnTo>
                    <a:pt x="123296" y="472930"/>
                  </a:lnTo>
                  <a:lnTo>
                    <a:pt x="128901" y="467937"/>
                  </a:lnTo>
                  <a:lnTo>
                    <a:pt x="134505" y="463034"/>
                  </a:lnTo>
                  <a:lnTo>
                    <a:pt x="140109" y="458223"/>
                  </a:lnTo>
                  <a:lnTo>
                    <a:pt x="145714" y="453508"/>
                  </a:lnTo>
                  <a:lnTo>
                    <a:pt x="151318" y="448888"/>
                  </a:lnTo>
                  <a:lnTo>
                    <a:pt x="156923" y="444367"/>
                  </a:lnTo>
                  <a:lnTo>
                    <a:pt x="162527" y="439945"/>
                  </a:lnTo>
                  <a:lnTo>
                    <a:pt x="168131" y="435623"/>
                  </a:lnTo>
                  <a:lnTo>
                    <a:pt x="173736" y="431402"/>
                  </a:lnTo>
                  <a:lnTo>
                    <a:pt x="179340" y="427282"/>
                  </a:lnTo>
                  <a:lnTo>
                    <a:pt x="184944" y="423262"/>
                  </a:lnTo>
                  <a:lnTo>
                    <a:pt x="190549" y="419343"/>
                  </a:lnTo>
                  <a:lnTo>
                    <a:pt x="196153" y="415524"/>
                  </a:lnTo>
                  <a:lnTo>
                    <a:pt x="201758" y="411804"/>
                  </a:lnTo>
                  <a:lnTo>
                    <a:pt x="207362" y="408183"/>
                  </a:lnTo>
                  <a:lnTo>
                    <a:pt x="212966" y="404658"/>
                  </a:lnTo>
                  <a:lnTo>
                    <a:pt x="218571" y="401230"/>
                  </a:lnTo>
                  <a:lnTo>
                    <a:pt x="224175" y="397895"/>
                  </a:lnTo>
                  <a:lnTo>
                    <a:pt x="229780" y="394653"/>
                  </a:lnTo>
                  <a:lnTo>
                    <a:pt x="235384" y="391502"/>
                  </a:lnTo>
                  <a:lnTo>
                    <a:pt x="240988" y="388439"/>
                  </a:lnTo>
                  <a:lnTo>
                    <a:pt x="246593" y="385463"/>
                  </a:lnTo>
                  <a:lnTo>
                    <a:pt x="252197" y="382572"/>
                  </a:lnTo>
                  <a:lnTo>
                    <a:pt x="257802" y="379763"/>
                  </a:lnTo>
                  <a:lnTo>
                    <a:pt x="263406" y="377034"/>
                  </a:lnTo>
                  <a:lnTo>
                    <a:pt x="269010" y="374382"/>
                  </a:lnTo>
                  <a:lnTo>
                    <a:pt x="274615" y="371806"/>
                  </a:lnTo>
                  <a:lnTo>
                    <a:pt x="280219" y="369303"/>
                  </a:lnTo>
                  <a:lnTo>
                    <a:pt x="285824" y="366869"/>
                  </a:lnTo>
                  <a:lnTo>
                    <a:pt x="291428" y="364504"/>
                  </a:lnTo>
                  <a:lnTo>
                    <a:pt x="297032" y="362204"/>
                  </a:lnTo>
                  <a:lnTo>
                    <a:pt x="302637" y="359967"/>
                  </a:lnTo>
                  <a:lnTo>
                    <a:pt x="308241" y="357789"/>
                  </a:lnTo>
                  <a:lnTo>
                    <a:pt x="313846" y="355670"/>
                  </a:lnTo>
                  <a:lnTo>
                    <a:pt x="319450" y="353606"/>
                  </a:lnTo>
                  <a:lnTo>
                    <a:pt x="325054" y="351594"/>
                  </a:lnTo>
                  <a:lnTo>
                    <a:pt x="330659" y="349633"/>
                  </a:lnTo>
                  <a:lnTo>
                    <a:pt x="336263" y="347720"/>
                  </a:lnTo>
                  <a:lnTo>
                    <a:pt x="341867" y="345852"/>
                  </a:lnTo>
                  <a:lnTo>
                    <a:pt x="347472" y="344027"/>
                  </a:lnTo>
                  <a:lnTo>
                    <a:pt x="353076" y="342243"/>
                  </a:lnTo>
                  <a:lnTo>
                    <a:pt x="358681" y="340497"/>
                  </a:lnTo>
                  <a:lnTo>
                    <a:pt x="364285" y="338787"/>
                  </a:lnTo>
                  <a:lnTo>
                    <a:pt x="369889" y="337112"/>
                  </a:lnTo>
                  <a:lnTo>
                    <a:pt x="375494" y="335468"/>
                  </a:lnTo>
                  <a:lnTo>
                    <a:pt x="381098" y="333854"/>
                  </a:lnTo>
                  <a:lnTo>
                    <a:pt x="386703" y="332268"/>
                  </a:lnTo>
                  <a:lnTo>
                    <a:pt x="392307" y="330707"/>
                  </a:lnTo>
                  <a:lnTo>
                    <a:pt x="397911" y="329170"/>
                  </a:lnTo>
                  <a:lnTo>
                    <a:pt x="403516" y="327655"/>
                  </a:lnTo>
                  <a:lnTo>
                    <a:pt x="409120" y="326160"/>
                  </a:lnTo>
                  <a:lnTo>
                    <a:pt x="414725" y="324683"/>
                  </a:lnTo>
                  <a:lnTo>
                    <a:pt x="420329" y="323222"/>
                  </a:lnTo>
                  <a:lnTo>
                    <a:pt x="425933" y="321776"/>
                  </a:lnTo>
                  <a:lnTo>
                    <a:pt x="431538" y="320342"/>
                  </a:lnTo>
                  <a:lnTo>
                    <a:pt x="437142" y="318920"/>
                  </a:lnTo>
                  <a:lnTo>
                    <a:pt x="442747" y="317508"/>
                  </a:lnTo>
                  <a:lnTo>
                    <a:pt x="448351" y="316105"/>
                  </a:lnTo>
                  <a:lnTo>
                    <a:pt x="453955" y="314708"/>
                  </a:lnTo>
                  <a:lnTo>
                    <a:pt x="459560" y="313317"/>
                  </a:lnTo>
                  <a:lnTo>
                    <a:pt x="465164" y="311930"/>
                  </a:lnTo>
                  <a:lnTo>
                    <a:pt x="470769" y="310546"/>
                  </a:lnTo>
                  <a:lnTo>
                    <a:pt x="476373" y="309163"/>
                  </a:lnTo>
                  <a:lnTo>
                    <a:pt x="481977" y="307781"/>
                  </a:lnTo>
                  <a:lnTo>
                    <a:pt x="487582" y="306399"/>
                  </a:lnTo>
                  <a:lnTo>
                    <a:pt x="493186" y="305015"/>
                  </a:lnTo>
                  <a:lnTo>
                    <a:pt x="498790" y="303629"/>
                  </a:lnTo>
                  <a:lnTo>
                    <a:pt x="504395" y="302239"/>
                  </a:lnTo>
                  <a:lnTo>
                    <a:pt x="509999" y="300844"/>
                  </a:lnTo>
                  <a:lnTo>
                    <a:pt x="515604" y="299445"/>
                  </a:lnTo>
                  <a:lnTo>
                    <a:pt x="521208" y="298040"/>
                  </a:lnTo>
                  <a:lnTo>
                    <a:pt x="526812" y="296628"/>
                  </a:lnTo>
                  <a:lnTo>
                    <a:pt x="532417" y="295209"/>
                  </a:lnTo>
                  <a:lnTo>
                    <a:pt x="538021" y="293782"/>
                  </a:lnTo>
                  <a:lnTo>
                    <a:pt x="543626" y="292347"/>
                  </a:lnTo>
                  <a:lnTo>
                    <a:pt x="549230" y="290904"/>
                  </a:lnTo>
                  <a:lnTo>
                    <a:pt x="554834" y="289452"/>
                  </a:lnTo>
                  <a:lnTo>
                    <a:pt x="560439" y="287991"/>
                  </a:lnTo>
                  <a:lnTo>
                    <a:pt x="566043" y="286520"/>
                  </a:lnTo>
                  <a:lnTo>
                    <a:pt x="571648" y="285040"/>
                  </a:lnTo>
                  <a:lnTo>
                    <a:pt x="577252" y="283551"/>
                  </a:lnTo>
                  <a:lnTo>
                    <a:pt x="582856" y="282053"/>
                  </a:lnTo>
                  <a:lnTo>
                    <a:pt x="588461" y="280546"/>
                  </a:lnTo>
                  <a:lnTo>
                    <a:pt x="594065" y="279030"/>
                  </a:lnTo>
                  <a:lnTo>
                    <a:pt x="599670" y="277505"/>
                  </a:lnTo>
                  <a:lnTo>
                    <a:pt x="605274" y="275973"/>
                  </a:lnTo>
                  <a:lnTo>
                    <a:pt x="610878" y="274434"/>
                  </a:lnTo>
                  <a:lnTo>
                    <a:pt x="616483" y="272888"/>
                  </a:lnTo>
                  <a:lnTo>
                    <a:pt x="622087" y="271336"/>
                  </a:lnTo>
                  <a:lnTo>
                    <a:pt x="627692" y="269780"/>
                  </a:lnTo>
                  <a:lnTo>
                    <a:pt x="633296" y="268220"/>
                  </a:lnTo>
                  <a:lnTo>
                    <a:pt x="638900" y="266657"/>
                  </a:lnTo>
                  <a:lnTo>
                    <a:pt x="644505" y="265093"/>
                  </a:lnTo>
                  <a:lnTo>
                    <a:pt x="650109" y="263530"/>
                  </a:lnTo>
                  <a:lnTo>
                    <a:pt x="655713" y="261968"/>
                  </a:lnTo>
                  <a:lnTo>
                    <a:pt x="661318" y="260410"/>
                  </a:lnTo>
                  <a:lnTo>
                    <a:pt x="666922" y="258858"/>
                  </a:lnTo>
                  <a:lnTo>
                    <a:pt x="672527" y="257313"/>
                  </a:lnTo>
                  <a:lnTo>
                    <a:pt x="678131" y="255777"/>
                  </a:lnTo>
                  <a:lnTo>
                    <a:pt x="683735" y="254254"/>
                  </a:lnTo>
                  <a:lnTo>
                    <a:pt x="689340" y="252745"/>
                  </a:lnTo>
                  <a:lnTo>
                    <a:pt x="694944" y="251253"/>
                  </a:lnTo>
                  <a:lnTo>
                    <a:pt x="700549" y="249782"/>
                  </a:lnTo>
                  <a:lnTo>
                    <a:pt x="706153" y="248333"/>
                  </a:lnTo>
                  <a:lnTo>
                    <a:pt x="711757" y="246910"/>
                  </a:lnTo>
                  <a:lnTo>
                    <a:pt x="717362" y="245516"/>
                  </a:lnTo>
                  <a:lnTo>
                    <a:pt x="722966" y="244155"/>
                  </a:lnTo>
                  <a:lnTo>
                    <a:pt x="728571" y="242830"/>
                  </a:lnTo>
                  <a:lnTo>
                    <a:pt x="734175" y="241545"/>
                  </a:lnTo>
                  <a:lnTo>
                    <a:pt x="739779" y="240304"/>
                  </a:lnTo>
                  <a:lnTo>
                    <a:pt x="745384" y="239111"/>
                  </a:lnTo>
                  <a:lnTo>
                    <a:pt x="750988" y="237969"/>
                  </a:lnTo>
                  <a:lnTo>
                    <a:pt x="756593" y="236883"/>
                  </a:lnTo>
                  <a:lnTo>
                    <a:pt x="762197" y="235858"/>
                  </a:lnTo>
                  <a:lnTo>
                    <a:pt x="767801" y="234897"/>
                  </a:lnTo>
                  <a:lnTo>
                    <a:pt x="773406" y="234004"/>
                  </a:lnTo>
                  <a:lnTo>
                    <a:pt x="779010" y="233186"/>
                  </a:lnTo>
                  <a:lnTo>
                    <a:pt x="784615" y="232445"/>
                  </a:lnTo>
                  <a:lnTo>
                    <a:pt x="790219" y="231786"/>
                  </a:lnTo>
                  <a:lnTo>
                    <a:pt x="795823" y="231214"/>
                  </a:lnTo>
                  <a:lnTo>
                    <a:pt x="801428" y="230733"/>
                  </a:lnTo>
                  <a:lnTo>
                    <a:pt x="807032" y="230348"/>
                  </a:lnTo>
                  <a:lnTo>
                    <a:pt x="812636" y="230063"/>
                  </a:lnTo>
                  <a:lnTo>
                    <a:pt x="818241" y="229881"/>
                  </a:lnTo>
                  <a:lnTo>
                    <a:pt x="823845" y="229807"/>
                  </a:lnTo>
                  <a:lnTo>
                    <a:pt x="829450" y="229845"/>
                  </a:lnTo>
                  <a:lnTo>
                    <a:pt x="835054" y="229998"/>
                  </a:lnTo>
                  <a:lnTo>
                    <a:pt x="840658" y="230269"/>
                  </a:lnTo>
                  <a:lnTo>
                    <a:pt x="846263" y="230662"/>
                  </a:lnTo>
                  <a:lnTo>
                    <a:pt x="851867" y="231179"/>
                  </a:lnTo>
                  <a:lnTo>
                    <a:pt x="857472" y="231823"/>
                  </a:lnTo>
                  <a:lnTo>
                    <a:pt x="863076" y="232596"/>
                  </a:lnTo>
                  <a:lnTo>
                    <a:pt x="868680" y="233498"/>
                  </a:lnTo>
                  <a:lnTo>
                    <a:pt x="874285" y="234533"/>
                  </a:lnTo>
                  <a:lnTo>
                    <a:pt x="879889" y="235700"/>
                  </a:lnTo>
                  <a:lnTo>
                    <a:pt x="885494" y="237000"/>
                  </a:lnTo>
                  <a:lnTo>
                    <a:pt x="891098" y="238433"/>
                  </a:lnTo>
                  <a:lnTo>
                    <a:pt x="896702" y="239998"/>
                  </a:lnTo>
                  <a:lnTo>
                    <a:pt x="902307" y="241694"/>
                  </a:lnTo>
                  <a:lnTo>
                    <a:pt x="907911" y="243520"/>
                  </a:lnTo>
                  <a:lnTo>
                    <a:pt x="913516" y="245473"/>
                  </a:lnTo>
                  <a:lnTo>
                    <a:pt x="919120" y="247552"/>
                  </a:lnTo>
                  <a:lnTo>
                    <a:pt x="924724" y="249753"/>
                  </a:lnTo>
                  <a:lnTo>
                    <a:pt x="930329" y="252072"/>
                  </a:lnTo>
                  <a:lnTo>
                    <a:pt x="935933" y="254507"/>
                  </a:lnTo>
                  <a:lnTo>
                    <a:pt x="941538" y="257052"/>
                  </a:lnTo>
                  <a:lnTo>
                    <a:pt x="947142" y="259702"/>
                  </a:lnTo>
                  <a:lnTo>
                    <a:pt x="952746" y="262453"/>
                  </a:lnTo>
                  <a:lnTo>
                    <a:pt x="958351" y="265299"/>
                  </a:lnTo>
                  <a:lnTo>
                    <a:pt x="963955" y="268234"/>
                  </a:lnTo>
                  <a:lnTo>
                    <a:pt x="969559" y="271252"/>
                  </a:lnTo>
                  <a:lnTo>
                    <a:pt x="975164" y="274347"/>
                  </a:lnTo>
                  <a:lnTo>
                    <a:pt x="980768" y="277512"/>
                  </a:lnTo>
                  <a:lnTo>
                    <a:pt x="986373" y="280739"/>
                  </a:lnTo>
                  <a:lnTo>
                    <a:pt x="991977" y="284023"/>
                  </a:lnTo>
                  <a:lnTo>
                    <a:pt x="997581" y="287356"/>
                  </a:lnTo>
                  <a:lnTo>
                    <a:pt x="1003186" y="290730"/>
                  </a:lnTo>
                  <a:lnTo>
                    <a:pt x="1008790" y="294139"/>
                  </a:lnTo>
                  <a:lnTo>
                    <a:pt x="1014395" y="297576"/>
                  </a:lnTo>
                  <a:lnTo>
                    <a:pt x="1019999" y="301032"/>
                  </a:lnTo>
                  <a:lnTo>
                    <a:pt x="1025603" y="304501"/>
                  </a:lnTo>
                  <a:lnTo>
                    <a:pt x="1031208" y="307976"/>
                  </a:lnTo>
                  <a:lnTo>
                    <a:pt x="1036812" y="311450"/>
                  </a:lnTo>
                  <a:lnTo>
                    <a:pt x="1042417" y="314915"/>
                  </a:lnTo>
                  <a:lnTo>
                    <a:pt x="1048021" y="318367"/>
                  </a:lnTo>
                  <a:lnTo>
                    <a:pt x="1053625" y="321797"/>
                  </a:lnTo>
                  <a:lnTo>
                    <a:pt x="1059230" y="325199"/>
                  </a:lnTo>
                  <a:lnTo>
                    <a:pt x="1064834" y="328568"/>
                  </a:lnTo>
                  <a:lnTo>
                    <a:pt x="1070439" y="331898"/>
                  </a:lnTo>
                  <a:lnTo>
                    <a:pt x="1076043" y="335183"/>
                  </a:lnTo>
                  <a:lnTo>
                    <a:pt x="1081647" y="338418"/>
                  </a:lnTo>
                  <a:lnTo>
                    <a:pt x="1087252" y="341597"/>
                  </a:lnTo>
                  <a:lnTo>
                    <a:pt x="1092856" y="344717"/>
                  </a:lnTo>
                  <a:lnTo>
                    <a:pt x="1098461" y="347771"/>
                  </a:lnTo>
                  <a:lnTo>
                    <a:pt x="1104065" y="350757"/>
                  </a:lnTo>
                  <a:lnTo>
                    <a:pt x="1109669" y="353670"/>
                  </a:lnTo>
                  <a:lnTo>
                    <a:pt x="1115274" y="356506"/>
                  </a:lnTo>
                  <a:lnTo>
                    <a:pt x="1120878" y="359262"/>
                  </a:lnTo>
                  <a:lnTo>
                    <a:pt x="1126482" y="361934"/>
                  </a:lnTo>
                  <a:lnTo>
                    <a:pt x="1132087" y="364520"/>
                  </a:lnTo>
                  <a:lnTo>
                    <a:pt x="1137691" y="367015"/>
                  </a:lnTo>
                  <a:lnTo>
                    <a:pt x="1143296" y="369419"/>
                  </a:lnTo>
                  <a:lnTo>
                    <a:pt x="1148900" y="371728"/>
                  </a:lnTo>
                  <a:lnTo>
                    <a:pt x="1154504" y="373940"/>
                  </a:lnTo>
                  <a:lnTo>
                    <a:pt x="1160109" y="376054"/>
                  </a:lnTo>
                  <a:lnTo>
                    <a:pt x="1165713" y="378066"/>
                  </a:lnTo>
                  <a:lnTo>
                    <a:pt x="1171318" y="379976"/>
                  </a:lnTo>
                  <a:lnTo>
                    <a:pt x="1176922" y="381781"/>
                  </a:lnTo>
                  <a:lnTo>
                    <a:pt x="1182526" y="383481"/>
                  </a:lnTo>
                  <a:lnTo>
                    <a:pt x="1188131" y="385074"/>
                  </a:lnTo>
                  <a:lnTo>
                    <a:pt x="1193735" y="386559"/>
                  </a:lnTo>
                  <a:lnTo>
                    <a:pt x="1199340" y="387934"/>
                  </a:lnTo>
                  <a:lnTo>
                    <a:pt x="1204944" y="389199"/>
                  </a:lnTo>
                  <a:lnTo>
                    <a:pt x="1210548" y="390353"/>
                  </a:lnTo>
                  <a:lnTo>
                    <a:pt x="1216153" y="391397"/>
                  </a:lnTo>
                  <a:lnTo>
                    <a:pt x="1221757" y="392334"/>
                  </a:lnTo>
                  <a:lnTo>
                    <a:pt x="1227362" y="393164"/>
                  </a:lnTo>
                  <a:lnTo>
                    <a:pt x="1232966" y="393890"/>
                  </a:lnTo>
                  <a:lnTo>
                    <a:pt x="1238570" y="394513"/>
                  </a:lnTo>
                  <a:lnTo>
                    <a:pt x="1244175" y="395035"/>
                  </a:lnTo>
                  <a:lnTo>
                    <a:pt x="1249779" y="395458"/>
                  </a:lnTo>
                  <a:lnTo>
                    <a:pt x="1255384" y="395784"/>
                  </a:lnTo>
                  <a:lnTo>
                    <a:pt x="1260988" y="396014"/>
                  </a:lnTo>
                  <a:lnTo>
                    <a:pt x="1266592" y="396149"/>
                  </a:lnTo>
                  <a:lnTo>
                    <a:pt x="1272197" y="396192"/>
                  </a:lnTo>
                  <a:lnTo>
                    <a:pt x="1277801" y="396144"/>
                  </a:lnTo>
                  <a:lnTo>
                    <a:pt x="1283406" y="396006"/>
                  </a:lnTo>
                  <a:lnTo>
                    <a:pt x="1289010" y="395780"/>
                  </a:lnTo>
                  <a:lnTo>
                    <a:pt x="1294614" y="395467"/>
                  </a:lnTo>
                  <a:lnTo>
                    <a:pt x="1300219" y="395067"/>
                  </a:lnTo>
                  <a:lnTo>
                    <a:pt x="1305823" y="394584"/>
                  </a:lnTo>
                  <a:lnTo>
                    <a:pt x="1311427" y="394016"/>
                  </a:lnTo>
                  <a:lnTo>
                    <a:pt x="1317032" y="393366"/>
                  </a:lnTo>
                  <a:lnTo>
                    <a:pt x="1322636" y="392634"/>
                  </a:lnTo>
                  <a:lnTo>
                    <a:pt x="1328241" y="391820"/>
                  </a:lnTo>
                  <a:lnTo>
                    <a:pt x="1333845" y="390927"/>
                  </a:lnTo>
                  <a:lnTo>
                    <a:pt x="1339449" y="389952"/>
                  </a:lnTo>
                  <a:lnTo>
                    <a:pt x="1345054" y="388898"/>
                  </a:lnTo>
                  <a:lnTo>
                    <a:pt x="1350658" y="387765"/>
                  </a:lnTo>
                  <a:lnTo>
                    <a:pt x="1356263" y="386552"/>
                  </a:lnTo>
                  <a:lnTo>
                    <a:pt x="1361867" y="385259"/>
                  </a:lnTo>
                  <a:lnTo>
                    <a:pt x="1367471" y="383886"/>
                  </a:lnTo>
                  <a:lnTo>
                    <a:pt x="1373076" y="382432"/>
                  </a:lnTo>
                  <a:lnTo>
                    <a:pt x="1378680" y="380898"/>
                  </a:lnTo>
                  <a:lnTo>
                    <a:pt x="1384285" y="379281"/>
                  </a:lnTo>
                  <a:lnTo>
                    <a:pt x="1389889" y="377582"/>
                  </a:lnTo>
                  <a:lnTo>
                    <a:pt x="1395493" y="375799"/>
                  </a:lnTo>
                  <a:lnTo>
                    <a:pt x="1401098" y="373929"/>
                  </a:lnTo>
                  <a:lnTo>
                    <a:pt x="1406702" y="371973"/>
                  </a:lnTo>
                  <a:lnTo>
                    <a:pt x="1412307" y="369927"/>
                  </a:lnTo>
                  <a:lnTo>
                    <a:pt x="1417911" y="367790"/>
                  </a:lnTo>
                  <a:lnTo>
                    <a:pt x="1423515" y="365559"/>
                  </a:lnTo>
                  <a:lnTo>
                    <a:pt x="1429120" y="363232"/>
                  </a:lnTo>
                  <a:lnTo>
                    <a:pt x="1434724" y="360805"/>
                  </a:lnTo>
                  <a:lnTo>
                    <a:pt x="1440329" y="358276"/>
                  </a:lnTo>
                  <a:lnTo>
                    <a:pt x="1445933" y="355640"/>
                  </a:lnTo>
                  <a:lnTo>
                    <a:pt x="1451537" y="352895"/>
                  </a:lnTo>
                  <a:lnTo>
                    <a:pt x="1457142" y="350035"/>
                  </a:lnTo>
                  <a:lnTo>
                    <a:pt x="1462746" y="347058"/>
                  </a:lnTo>
                  <a:lnTo>
                    <a:pt x="1468350" y="343957"/>
                  </a:lnTo>
                  <a:lnTo>
                    <a:pt x="1473955" y="340729"/>
                  </a:lnTo>
                  <a:lnTo>
                    <a:pt x="1479559" y="337368"/>
                  </a:lnTo>
                  <a:lnTo>
                    <a:pt x="1485164" y="333869"/>
                  </a:lnTo>
                  <a:lnTo>
                    <a:pt x="1490768" y="330227"/>
                  </a:lnTo>
                  <a:lnTo>
                    <a:pt x="1496372" y="326436"/>
                  </a:lnTo>
                  <a:lnTo>
                    <a:pt x="1501977" y="322490"/>
                  </a:lnTo>
                  <a:lnTo>
                    <a:pt x="1507581" y="318383"/>
                  </a:lnTo>
                  <a:lnTo>
                    <a:pt x="1513186" y="314109"/>
                  </a:lnTo>
                  <a:lnTo>
                    <a:pt x="1518790" y="309664"/>
                  </a:lnTo>
                  <a:lnTo>
                    <a:pt x="1524394" y="305040"/>
                  </a:lnTo>
                  <a:lnTo>
                    <a:pt x="1529999" y="300233"/>
                  </a:lnTo>
                  <a:lnTo>
                    <a:pt x="1535603" y="295238"/>
                  </a:lnTo>
                  <a:lnTo>
                    <a:pt x="1541208" y="290050"/>
                  </a:lnTo>
                  <a:lnTo>
                    <a:pt x="1546812" y="284665"/>
                  </a:lnTo>
                  <a:lnTo>
                    <a:pt x="1552416" y="279080"/>
                  </a:lnTo>
                  <a:lnTo>
                    <a:pt x="1558021" y="273293"/>
                  </a:lnTo>
                  <a:lnTo>
                    <a:pt x="1563625" y="267301"/>
                  </a:lnTo>
                  <a:lnTo>
                    <a:pt x="1569230" y="261105"/>
                  </a:lnTo>
                  <a:lnTo>
                    <a:pt x="1574834" y="254707"/>
                  </a:lnTo>
                  <a:lnTo>
                    <a:pt x="1580438" y="248108"/>
                  </a:lnTo>
                  <a:lnTo>
                    <a:pt x="1586043" y="241314"/>
                  </a:lnTo>
                  <a:lnTo>
                    <a:pt x="1591647" y="234330"/>
                  </a:lnTo>
                  <a:lnTo>
                    <a:pt x="1597252" y="227166"/>
                  </a:lnTo>
                  <a:lnTo>
                    <a:pt x="1602856" y="219831"/>
                  </a:lnTo>
                  <a:lnTo>
                    <a:pt x="1608460" y="212338"/>
                  </a:lnTo>
                  <a:lnTo>
                    <a:pt x="1614065" y="204703"/>
                  </a:lnTo>
                  <a:lnTo>
                    <a:pt x="1619669" y="196942"/>
                  </a:lnTo>
                  <a:lnTo>
                    <a:pt x="1625273" y="189076"/>
                  </a:lnTo>
                  <a:lnTo>
                    <a:pt x="1630878" y="181125"/>
                  </a:lnTo>
                  <a:lnTo>
                    <a:pt x="1636482" y="173113"/>
                  </a:lnTo>
                  <a:lnTo>
                    <a:pt x="1642087" y="165067"/>
                  </a:lnTo>
                  <a:lnTo>
                    <a:pt x="1647691" y="157017"/>
                  </a:lnTo>
                  <a:lnTo>
                    <a:pt x="1653295" y="148993"/>
                  </a:lnTo>
                  <a:lnTo>
                    <a:pt x="1658900" y="141025"/>
                  </a:lnTo>
                  <a:lnTo>
                    <a:pt x="1664504" y="133146"/>
                  </a:lnTo>
                  <a:lnTo>
                    <a:pt x="1670109" y="125384"/>
                  </a:lnTo>
                  <a:lnTo>
                    <a:pt x="1675713" y="117771"/>
                  </a:lnTo>
                  <a:lnTo>
                    <a:pt x="1681317" y="110334"/>
                  </a:lnTo>
                  <a:lnTo>
                    <a:pt x="1686922" y="103100"/>
                  </a:lnTo>
                  <a:lnTo>
                    <a:pt x="1692526" y="96092"/>
                  </a:lnTo>
                  <a:lnTo>
                    <a:pt x="1698131" y="89330"/>
                  </a:lnTo>
                  <a:lnTo>
                    <a:pt x="1703735" y="82833"/>
                  </a:lnTo>
                  <a:lnTo>
                    <a:pt x="1709339" y="76614"/>
                  </a:lnTo>
                  <a:lnTo>
                    <a:pt x="1714944" y="70684"/>
                  </a:lnTo>
                  <a:lnTo>
                    <a:pt x="1720548" y="65051"/>
                  </a:lnTo>
                  <a:lnTo>
                    <a:pt x="1726153" y="59720"/>
                  </a:lnTo>
                  <a:lnTo>
                    <a:pt x="1731757" y="54691"/>
                  </a:lnTo>
                  <a:lnTo>
                    <a:pt x="1737361" y="49963"/>
                  </a:lnTo>
                  <a:lnTo>
                    <a:pt x="1742966" y="45531"/>
                  </a:lnTo>
                  <a:lnTo>
                    <a:pt x="1748570" y="41391"/>
                  </a:lnTo>
                  <a:lnTo>
                    <a:pt x="1754175" y="37533"/>
                  </a:lnTo>
                  <a:lnTo>
                    <a:pt x="1759779" y="33948"/>
                  </a:lnTo>
                  <a:lnTo>
                    <a:pt x="1765383" y="30624"/>
                  </a:lnTo>
                  <a:lnTo>
                    <a:pt x="1770988" y="27551"/>
                  </a:lnTo>
                  <a:lnTo>
                    <a:pt x="1776592" y="24715"/>
                  </a:lnTo>
                  <a:lnTo>
                    <a:pt x="1782196" y="22104"/>
                  </a:lnTo>
                  <a:lnTo>
                    <a:pt x="1787801" y="19704"/>
                  </a:lnTo>
                  <a:lnTo>
                    <a:pt x="1793405" y="17502"/>
                  </a:lnTo>
                  <a:lnTo>
                    <a:pt x="1799010" y="15486"/>
                  </a:lnTo>
                  <a:lnTo>
                    <a:pt x="1804614" y="13641"/>
                  </a:lnTo>
                  <a:lnTo>
                    <a:pt x="1810218" y="11957"/>
                  </a:lnTo>
                  <a:lnTo>
                    <a:pt x="1815823" y="10420"/>
                  </a:lnTo>
                  <a:lnTo>
                    <a:pt x="1821427" y="9021"/>
                  </a:lnTo>
                  <a:lnTo>
                    <a:pt x="1827032" y="7747"/>
                  </a:lnTo>
                  <a:lnTo>
                    <a:pt x="1832636" y="6589"/>
                  </a:lnTo>
                  <a:lnTo>
                    <a:pt x="1838240" y="5538"/>
                  </a:lnTo>
                  <a:lnTo>
                    <a:pt x="1843845" y="4583"/>
                  </a:lnTo>
                  <a:lnTo>
                    <a:pt x="1849449" y="3718"/>
                  </a:lnTo>
                  <a:lnTo>
                    <a:pt x="1855054" y="2934"/>
                  </a:lnTo>
                  <a:lnTo>
                    <a:pt x="1860658" y="2224"/>
                  </a:lnTo>
                  <a:lnTo>
                    <a:pt x="1866262" y="1581"/>
                  </a:lnTo>
                  <a:lnTo>
                    <a:pt x="1871867" y="1000"/>
                  </a:lnTo>
                  <a:lnTo>
                    <a:pt x="1877471" y="474"/>
                  </a:lnTo>
                  <a:lnTo>
                    <a:pt x="1883076" y="0"/>
                  </a:lnTo>
                  <a:lnTo>
                    <a:pt x="1883076" y="760598"/>
                  </a:lnTo>
                  <a:lnTo>
                    <a:pt x="1877471" y="759283"/>
                  </a:lnTo>
                  <a:lnTo>
                    <a:pt x="1871867" y="757848"/>
                  </a:lnTo>
                  <a:lnTo>
                    <a:pt x="1866262" y="756283"/>
                  </a:lnTo>
                  <a:lnTo>
                    <a:pt x="1860658" y="754576"/>
                  </a:lnTo>
                  <a:lnTo>
                    <a:pt x="1855054" y="752716"/>
                  </a:lnTo>
                  <a:lnTo>
                    <a:pt x="1849449" y="750691"/>
                  </a:lnTo>
                  <a:lnTo>
                    <a:pt x="1843845" y="748487"/>
                  </a:lnTo>
                  <a:lnTo>
                    <a:pt x="1838240" y="746091"/>
                  </a:lnTo>
                  <a:lnTo>
                    <a:pt x="1832636" y="743487"/>
                  </a:lnTo>
                  <a:lnTo>
                    <a:pt x="1827032" y="740662"/>
                  </a:lnTo>
                  <a:lnTo>
                    <a:pt x="1821427" y="737598"/>
                  </a:lnTo>
                  <a:lnTo>
                    <a:pt x="1815823" y="734280"/>
                  </a:lnTo>
                  <a:lnTo>
                    <a:pt x="1810218" y="730691"/>
                  </a:lnTo>
                  <a:lnTo>
                    <a:pt x="1804614" y="726813"/>
                  </a:lnTo>
                  <a:lnTo>
                    <a:pt x="1799010" y="722629"/>
                  </a:lnTo>
                  <a:lnTo>
                    <a:pt x="1793405" y="718123"/>
                  </a:lnTo>
                  <a:lnTo>
                    <a:pt x="1787801" y="713277"/>
                  </a:lnTo>
                  <a:lnTo>
                    <a:pt x="1782196" y="708075"/>
                  </a:lnTo>
                  <a:lnTo>
                    <a:pt x="1776592" y="702503"/>
                  </a:lnTo>
                  <a:lnTo>
                    <a:pt x="1770988" y="696545"/>
                  </a:lnTo>
                  <a:lnTo>
                    <a:pt x="1765383" y="690191"/>
                  </a:lnTo>
                  <a:lnTo>
                    <a:pt x="1759779" y="683429"/>
                  </a:lnTo>
                  <a:lnTo>
                    <a:pt x="1754175" y="676253"/>
                  </a:lnTo>
                  <a:lnTo>
                    <a:pt x="1748570" y="668659"/>
                  </a:lnTo>
                  <a:lnTo>
                    <a:pt x="1742966" y="660646"/>
                  </a:lnTo>
                  <a:lnTo>
                    <a:pt x="1737361" y="652217"/>
                  </a:lnTo>
                  <a:lnTo>
                    <a:pt x="1731757" y="643382"/>
                  </a:lnTo>
                  <a:lnTo>
                    <a:pt x="1726153" y="634152"/>
                  </a:lnTo>
                  <a:lnTo>
                    <a:pt x="1720548" y="624548"/>
                  </a:lnTo>
                  <a:lnTo>
                    <a:pt x="1714944" y="614592"/>
                  </a:lnTo>
                  <a:lnTo>
                    <a:pt x="1709339" y="604315"/>
                  </a:lnTo>
                  <a:lnTo>
                    <a:pt x="1703735" y="593752"/>
                  </a:lnTo>
                  <a:lnTo>
                    <a:pt x="1698131" y="582944"/>
                  </a:lnTo>
                  <a:lnTo>
                    <a:pt x="1692526" y="571936"/>
                  </a:lnTo>
                  <a:lnTo>
                    <a:pt x="1686922" y="560780"/>
                  </a:lnTo>
                  <a:lnTo>
                    <a:pt x="1681317" y="549529"/>
                  </a:lnTo>
                  <a:lnTo>
                    <a:pt x="1675713" y="538240"/>
                  </a:lnTo>
                  <a:lnTo>
                    <a:pt x="1670109" y="526973"/>
                  </a:lnTo>
                  <a:lnTo>
                    <a:pt x="1664504" y="515786"/>
                  </a:lnTo>
                  <a:lnTo>
                    <a:pt x="1658900" y="504741"/>
                  </a:lnTo>
                  <a:lnTo>
                    <a:pt x="1653295" y="493896"/>
                  </a:lnTo>
                  <a:lnTo>
                    <a:pt x="1647691" y="483305"/>
                  </a:lnTo>
                  <a:lnTo>
                    <a:pt x="1642087" y="473022"/>
                  </a:lnTo>
                  <a:lnTo>
                    <a:pt x="1636482" y="463095"/>
                  </a:lnTo>
                  <a:lnTo>
                    <a:pt x="1630878" y="453568"/>
                  </a:lnTo>
                  <a:lnTo>
                    <a:pt x="1625273" y="444476"/>
                  </a:lnTo>
                  <a:lnTo>
                    <a:pt x="1619669" y="435846"/>
                  </a:lnTo>
                  <a:lnTo>
                    <a:pt x="1614065" y="427698"/>
                  </a:lnTo>
                  <a:lnTo>
                    <a:pt x="1608460" y="420048"/>
                  </a:lnTo>
                  <a:lnTo>
                    <a:pt x="1602856" y="412905"/>
                  </a:lnTo>
                  <a:lnTo>
                    <a:pt x="1597252" y="406273"/>
                  </a:lnTo>
                  <a:lnTo>
                    <a:pt x="1591647" y="400152"/>
                  </a:lnTo>
                  <a:lnTo>
                    <a:pt x="1586043" y="394538"/>
                  </a:lnTo>
                  <a:lnTo>
                    <a:pt x="1580438" y="389423"/>
                  </a:lnTo>
                  <a:lnTo>
                    <a:pt x="1574834" y="384795"/>
                  </a:lnTo>
                  <a:lnTo>
                    <a:pt x="1569230" y="380640"/>
                  </a:lnTo>
                  <a:lnTo>
                    <a:pt x="1563625" y="376942"/>
                  </a:lnTo>
                  <a:lnTo>
                    <a:pt x="1558021" y="373681"/>
                  </a:lnTo>
                  <a:lnTo>
                    <a:pt x="1552416" y="370838"/>
                  </a:lnTo>
                  <a:lnTo>
                    <a:pt x="1546812" y="368392"/>
                  </a:lnTo>
                  <a:lnTo>
                    <a:pt x="1541208" y="366320"/>
                  </a:lnTo>
                  <a:lnTo>
                    <a:pt x="1535603" y="364600"/>
                  </a:lnTo>
                  <a:lnTo>
                    <a:pt x="1529999" y="363208"/>
                  </a:lnTo>
                  <a:lnTo>
                    <a:pt x="1524394" y="362124"/>
                  </a:lnTo>
                  <a:lnTo>
                    <a:pt x="1518790" y="361324"/>
                  </a:lnTo>
                  <a:lnTo>
                    <a:pt x="1513186" y="360785"/>
                  </a:lnTo>
                  <a:lnTo>
                    <a:pt x="1507581" y="360488"/>
                  </a:lnTo>
                  <a:lnTo>
                    <a:pt x="1501977" y="360411"/>
                  </a:lnTo>
                  <a:lnTo>
                    <a:pt x="1496372" y="360535"/>
                  </a:lnTo>
                  <a:lnTo>
                    <a:pt x="1490768" y="360839"/>
                  </a:lnTo>
                  <a:lnTo>
                    <a:pt x="1485164" y="361307"/>
                  </a:lnTo>
                  <a:lnTo>
                    <a:pt x="1479559" y="361921"/>
                  </a:lnTo>
                  <a:lnTo>
                    <a:pt x="1473955" y="362664"/>
                  </a:lnTo>
                  <a:lnTo>
                    <a:pt x="1468350" y="363522"/>
                  </a:lnTo>
                  <a:lnTo>
                    <a:pt x="1462746" y="364479"/>
                  </a:lnTo>
                  <a:lnTo>
                    <a:pt x="1457142" y="365522"/>
                  </a:lnTo>
                  <a:lnTo>
                    <a:pt x="1451537" y="366639"/>
                  </a:lnTo>
                  <a:lnTo>
                    <a:pt x="1445933" y="367816"/>
                  </a:lnTo>
                  <a:lnTo>
                    <a:pt x="1440329" y="369044"/>
                  </a:lnTo>
                  <a:lnTo>
                    <a:pt x="1434724" y="370312"/>
                  </a:lnTo>
                  <a:lnTo>
                    <a:pt x="1429120" y="371610"/>
                  </a:lnTo>
                  <a:lnTo>
                    <a:pt x="1423515" y="372929"/>
                  </a:lnTo>
                  <a:lnTo>
                    <a:pt x="1417911" y="374261"/>
                  </a:lnTo>
                  <a:lnTo>
                    <a:pt x="1412307" y="375599"/>
                  </a:lnTo>
                  <a:lnTo>
                    <a:pt x="1406702" y="376934"/>
                  </a:lnTo>
                  <a:lnTo>
                    <a:pt x="1401098" y="378261"/>
                  </a:lnTo>
                  <a:lnTo>
                    <a:pt x="1395493" y="379572"/>
                  </a:lnTo>
                  <a:lnTo>
                    <a:pt x="1389889" y="380864"/>
                  </a:lnTo>
                  <a:lnTo>
                    <a:pt x="1384285" y="382129"/>
                  </a:lnTo>
                  <a:lnTo>
                    <a:pt x="1378680" y="383364"/>
                  </a:lnTo>
                  <a:lnTo>
                    <a:pt x="1373076" y="384564"/>
                  </a:lnTo>
                  <a:lnTo>
                    <a:pt x="1367471" y="385724"/>
                  </a:lnTo>
                  <a:lnTo>
                    <a:pt x="1361867" y="386840"/>
                  </a:lnTo>
                  <a:lnTo>
                    <a:pt x="1356263" y="387909"/>
                  </a:lnTo>
                  <a:lnTo>
                    <a:pt x="1350658" y="388928"/>
                  </a:lnTo>
                  <a:lnTo>
                    <a:pt x="1345054" y="389892"/>
                  </a:lnTo>
                  <a:lnTo>
                    <a:pt x="1339449" y="390800"/>
                  </a:lnTo>
                  <a:lnTo>
                    <a:pt x="1333845" y="391648"/>
                  </a:lnTo>
                  <a:lnTo>
                    <a:pt x="1328241" y="392432"/>
                  </a:lnTo>
                  <a:lnTo>
                    <a:pt x="1322636" y="393152"/>
                  </a:lnTo>
                  <a:lnTo>
                    <a:pt x="1317032" y="393803"/>
                  </a:lnTo>
                  <a:lnTo>
                    <a:pt x="1311427" y="394384"/>
                  </a:lnTo>
                  <a:lnTo>
                    <a:pt x="1305823" y="394893"/>
                  </a:lnTo>
                  <a:lnTo>
                    <a:pt x="1300219" y="395327"/>
                  </a:lnTo>
                  <a:lnTo>
                    <a:pt x="1294614" y="395683"/>
                  </a:lnTo>
                  <a:lnTo>
                    <a:pt x="1289010" y="395960"/>
                  </a:lnTo>
                  <a:lnTo>
                    <a:pt x="1283406" y="396156"/>
                  </a:lnTo>
                  <a:lnTo>
                    <a:pt x="1277801" y="396268"/>
                  </a:lnTo>
                  <a:lnTo>
                    <a:pt x="1272197" y="396295"/>
                  </a:lnTo>
                  <a:lnTo>
                    <a:pt x="1266592" y="396234"/>
                  </a:lnTo>
                  <a:lnTo>
                    <a:pt x="1260988" y="396083"/>
                  </a:lnTo>
                  <a:lnTo>
                    <a:pt x="1255384" y="395841"/>
                  </a:lnTo>
                  <a:lnTo>
                    <a:pt x="1249779" y="395505"/>
                  </a:lnTo>
                  <a:lnTo>
                    <a:pt x="1244175" y="395073"/>
                  </a:lnTo>
                  <a:lnTo>
                    <a:pt x="1238570" y="394544"/>
                  </a:lnTo>
                  <a:lnTo>
                    <a:pt x="1232966" y="393915"/>
                  </a:lnTo>
                  <a:lnTo>
                    <a:pt x="1227362" y="393184"/>
                  </a:lnTo>
                  <a:lnTo>
                    <a:pt x="1221757" y="392350"/>
                  </a:lnTo>
                  <a:lnTo>
                    <a:pt x="1216153" y="391410"/>
                  </a:lnTo>
                  <a:lnTo>
                    <a:pt x="1210548" y="390363"/>
                  </a:lnTo>
                  <a:lnTo>
                    <a:pt x="1204944" y="389207"/>
                  </a:lnTo>
                  <a:lnTo>
                    <a:pt x="1199340" y="387941"/>
                  </a:lnTo>
                  <a:lnTo>
                    <a:pt x="1193735" y="386564"/>
                  </a:lnTo>
                  <a:lnTo>
                    <a:pt x="1188131" y="385078"/>
                  </a:lnTo>
                  <a:lnTo>
                    <a:pt x="1182526" y="383484"/>
                  </a:lnTo>
                  <a:lnTo>
                    <a:pt x="1176922" y="381784"/>
                  </a:lnTo>
                  <a:lnTo>
                    <a:pt x="1171318" y="379978"/>
                  </a:lnTo>
                  <a:lnTo>
                    <a:pt x="1165713" y="378067"/>
                  </a:lnTo>
                  <a:lnTo>
                    <a:pt x="1160109" y="376055"/>
                  </a:lnTo>
                  <a:lnTo>
                    <a:pt x="1154504" y="373941"/>
                  </a:lnTo>
                  <a:lnTo>
                    <a:pt x="1148900" y="371729"/>
                  </a:lnTo>
                  <a:lnTo>
                    <a:pt x="1143296" y="369420"/>
                  </a:lnTo>
                  <a:lnTo>
                    <a:pt x="1137691" y="367016"/>
                  </a:lnTo>
                  <a:lnTo>
                    <a:pt x="1132087" y="364520"/>
                  </a:lnTo>
                  <a:lnTo>
                    <a:pt x="1126482" y="361934"/>
                  </a:lnTo>
                  <a:lnTo>
                    <a:pt x="1120878" y="359262"/>
                  </a:lnTo>
                  <a:lnTo>
                    <a:pt x="1115274" y="356506"/>
                  </a:lnTo>
                  <a:lnTo>
                    <a:pt x="1109669" y="353670"/>
                  </a:lnTo>
                  <a:lnTo>
                    <a:pt x="1104065" y="350757"/>
                  </a:lnTo>
                  <a:lnTo>
                    <a:pt x="1098461" y="347772"/>
                  </a:lnTo>
                  <a:lnTo>
                    <a:pt x="1092856" y="344717"/>
                  </a:lnTo>
                  <a:lnTo>
                    <a:pt x="1087252" y="341597"/>
                  </a:lnTo>
                  <a:lnTo>
                    <a:pt x="1081647" y="338418"/>
                  </a:lnTo>
                  <a:lnTo>
                    <a:pt x="1076043" y="335183"/>
                  </a:lnTo>
                  <a:lnTo>
                    <a:pt x="1070439" y="331898"/>
                  </a:lnTo>
                  <a:lnTo>
                    <a:pt x="1064834" y="328568"/>
                  </a:lnTo>
                  <a:lnTo>
                    <a:pt x="1059230" y="325199"/>
                  </a:lnTo>
                  <a:lnTo>
                    <a:pt x="1053625" y="321797"/>
                  </a:lnTo>
                  <a:lnTo>
                    <a:pt x="1048021" y="318367"/>
                  </a:lnTo>
                  <a:lnTo>
                    <a:pt x="1042417" y="314915"/>
                  </a:lnTo>
                  <a:lnTo>
                    <a:pt x="1036812" y="311450"/>
                  </a:lnTo>
                  <a:lnTo>
                    <a:pt x="1031208" y="307976"/>
                  </a:lnTo>
                  <a:lnTo>
                    <a:pt x="1025603" y="304501"/>
                  </a:lnTo>
                  <a:lnTo>
                    <a:pt x="1019999" y="301032"/>
                  </a:lnTo>
                  <a:lnTo>
                    <a:pt x="1014395" y="297576"/>
                  </a:lnTo>
                  <a:lnTo>
                    <a:pt x="1008790" y="294139"/>
                  </a:lnTo>
                  <a:lnTo>
                    <a:pt x="1003186" y="290730"/>
                  </a:lnTo>
                  <a:lnTo>
                    <a:pt x="997581" y="287356"/>
                  </a:lnTo>
                  <a:lnTo>
                    <a:pt x="991977" y="284023"/>
                  </a:lnTo>
                  <a:lnTo>
                    <a:pt x="986373" y="280739"/>
                  </a:lnTo>
                  <a:lnTo>
                    <a:pt x="980768" y="277512"/>
                  </a:lnTo>
                  <a:lnTo>
                    <a:pt x="975164" y="274347"/>
                  </a:lnTo>
                  <a:lnTo>
                    <a:pt x="969559" y="271252"/>
                  </a:lnTo>
                  <a:lnTo>
                    <a:pt x="963955" y="268234"/>
                  </a:lnTo>
                  <a:lnTo>
                    <a:pt x="958351" y="265299"/>
                  </a:lnTo>
                  <a:lnTo>
                    <a:pt x="952746" y="262453"/>
                  </a:lnTo>
                  <a:lnTo>
                    <a:pt x="947142" y="259702"/>
                  </a:lnTo>
                  <a:lnTo>
                    <a:pt x="941538" y="257052"/>
                  </a:lnTo>
                  <a:lnTo>
                    <a:pt x="935933" y="254507"/>
                  </a:lnTo>
                  <a:lnTo>
                    <a:pt x="930329" y="252072"/>
                  </a:lnTo>
                  <a:lnTo>
                    <a:pt x="924724" y="249753"/>
                  </a:lnTo>
                  <a:lnTo>
                    <a:pt x="919120" y="247552"/>
                  </a:lnTo>
                  <a:lnTo>
                    <a:pt x="913516" y="245473"/>
                  </a:lnTo>
                  <a:lnTo>
                    <a:pt x="907911" y="243520"/>
                  </a:lnTo>
                  <a:lnTo>
                    <a:pt x="902307" y="241694"/>
                  </a:lnTo>
                  <a:lnTo>
                    <a:pt x="896702" y="239998"/>
                  </a:lnTo>
                  <a:lnTo>
                    <a:pt x="891098" y="238433"/>
                  </a:lnTo>
                  <a:lnTo>
                    <a:pt x="885494" y="237000"/>
                  </a:lnTo>
                  <a:lnTo>
                    <a:pt x="879889" y="235700"/>
                  </a:lnTo>
                  <a:lnTo>
                    <a:pt x="874285" y="234533"/>
                  </a:lnTo>
                  <a:lnTo>
                    <a:pt x="868680" y="233498"/>
                  </a:lnTo>
                  <a:lnTo>
                    <a:pt x="863076" y="232596"/>
                  </a:lnTo>
                  <a:lnTo>
                    <a:pt x="857472" y="231823"/>
                  </a:lnTo>
                  <a:lnTo>
                    <a:pt x="851867" y="231179"/>
                  </a:lnTo>
                  <a:lnTo>
                    <a:pt x="846263" y="230662"/>
                  </a:lnTo>
                  <a:lnTo>
                    <a:pt x="840658" y="230269"/>
                  </a:lnTo>
                  <a:lnTo>
                    <a:pt x="835054" y="229998"/>
                  </a:lnTo>
                  <a:lnTo>
                    <a:pt x="829450" y="229845"/>
                  </a:lnTo>
                  <a:lnTo>
                    <a:pt x="823845" y="229807"/>
                  </a:lnTo>
                  <a:lnTo>
                    <a:pt x="818241" y="229881"/>
                  </a:lnTo>
                  <a:lnTo>
                    <a:pt x="812636" y="230063"/>
                  </a:lnTo>
                  <a:lnTo>
                    <a:pt x="807032" y="230348"/>
                  </a:lnTo>
                  <a:lnTo>
                    <a:pt x="801428" y="230733"/>
                  </a:lnTo>
                  <a:lnTo>
                    <a:pt x="795823" y="231214"/>
                  </a:lnTo>
                  <a:lnTo>
                    <a:pt x="790219" y="231786"/>
                  </a:lnTo>
                  <a:lnTo>
                    <a:pt x="784615" y="232445"/>
                  </a:lnTo>
                  <a:lnTo>
                    <a:pt x="779010" y="233186"/>
                  </a:lnTo>
                  <a:lnTo>
                    <a:pt x="773406" y="234004"/>
                  </a:lnTo>
                  <a:lnTo>
                    <a:pt x="767801" y="234897"/>
                  </a:lnTo>
                  <a:lnTo>
                    <a:pt x="762197" y="235858"/>
                  </a:lnTo>
                  <a:lnTo>
                    <a:pt x="756593" y="236883"/>
                  </a:lnTo>
                  <a:lnTo>
                    <a:pt x="750988" y="237969"/>
                  </a:lnTo>
                  <a:lnTo>
                    <a:pt x="745384" y="239111"/>
                  </a:lnTo>
                  <a:lnTo>
                    <a:pt x="739779" y="240304"/>
                  </a:lnTo>
                  <a:lnTo>
                    <a:pt x="734175" y="241545"/>
                  </a:lnTo>
                  <a:lnTo>
                    <a:pt x="728571" y="242830"/>
                  </a:lnTo>
                  <a:lnTo>
                    <a:pt x="722966" y="244155"/>
                  </a:lnTo>
                  <a:lnTo>
                    <a:pt x="717362" y="245516"/>
                  </a:lnTo>
                  <a:lnTo>
                    <a:pt x="711757" y="246910"/>
                  </a:lnTo>
                  <a:lnTo>
                    <a:pt x="706153" y="248333"/>
                  </a:lnTo>
                  <a:lnTo>
                    <a:pt x="700549" y="249782"/>
                  </a:lnTo>
                  <a:lnTo>
                    <a:pt x="694944" y="251253"/>
                  </a:lnTo>
                  <a:lnTo>
                    <a:pt x="689340" y="252745"/>
                  </a:lnTo>
                  <a:lnTo>
                    <a:pt x="683735" y="254254"/>
                  </a:lnTo>
                  <a:lnTo>
                    <a:pt x="678131" y="255777"/>
                  </a:lnTo>
                  <a:lnTo>
                    <a:pt x="672527" y="257313"/>
                  </a:lnTo>
                  <a:lnTo>
                    <a:pt x="666922" y="258858"/>
                  </a:lnTo>
                  <a:lnTo>
                    <a:pt x="661318" y="260410"/>
                  </a:lnTo>
                  <a:lnTo>
                    <a:pt x="655713" y="261968"/>
                  </a:lnTo>
                  <a:lnTo>
                    <a:pt x="650109" y="263530"/>
                  </a:lnTo>
                  <a:lnTo>
                    <a:pt x="644505" y="265093"/>
                  </a:lnTo>
                  <a:lnTo>
                    <a:pt x="638900" y="266657"/>
                  </a:lnTo>
                  <a:lnTo>
                    <a:pt x="633296" y="268220"/>
                  </a:lnTo>
                  <a:lnTo>
                    <a:pt x="627692" y="269780"/>
                  </a:lnTo>
                  <a:lnTo>
                    <a:pt x="622087" y="271336"/>
                  </a:lnTo>
                  <a:lnTo>
                    <a:pt x="616483" y="272888"/>
                  </a:lnTo>
                  <a:lnTo>
                    <a:pt x="610878" y="274434"/>
                  </a:lnTo>
                  <a:lnTo>
                    <a:pt x="605274" y="275973"/>
                  </a:lnTo>
                  <a:lnTo>
                    <a:pt x="599670" y="277505"/>
                  </a:lnTo>
                  <a:lnTo>
                    <a:pt x="594065" y="279030"/>
                  </a:lnTo>
                  <a:lnTo>
                    <a:pt x="588461" y="280546"/>
                  </a:lnTo>
                  <a:lnTo>
                    <a:pt x="582856" y="282053"/>
                  </a:lnTo>
                  <a:lnTo>
                    <a:pt x="577252" y="283551"/>
                  </a:lnTo>
                  <a:lnTo>
                    <a:pt x="571648" y="285040"/>
                  </a:lnTo>
                  <a:lnTo>
                    <a:pt x="566043" y="286520"/>
                  </a:lnTo>
                  <a:lnTo>
                    <a:pt x="560439" y="287991"/>
                  </a:lnTo>
                  <a:lnTo>
                    <a:pt x="554834" y="289452"/>
                  </a:lnTo>
                  <a:lnTo>
                    <a:pt x="549230" y="290904"/>
                  </a:lnTo>
                  <a:lnTo>
                    <a:pt x="543626" y="292347"/>
                  </a:lnTo>
                  <a:lnTo>
                    <a:pt x="538021" y="293782"/>
                  </a:lnTo>
                  <a:lnTo>
                    <a:pt x="532417" y="295209"/>
                  </a:lnTo>
                  <a:lnTo>
                    <a:pt x="526812" y="296628"/>
                  </a:lnTo>
                  <a:lnTo>
                    <a:pt x="521208" y="298040"/>
                  </a:lnTo>
                  <a:lnTo>
                    <a:pt x="515604" y="299445"/>
                  </a:lnTo>
                  <a:lnTo>
                    <a:pt x="509999" y="300844"/>
                  </a:lnTo>
                  <a:lnTo>
                    <a:pt x="504395" y="302239"/>
                  </a:lnTo>
                  <a:lnTo>
                    <a:pt x="498790" y="303629"/>
                  </a:lnTo>
                  <a:lnTo>
                    <a:pt x="493186" y="305015"/>
                  </a:lnTo>
                  <a:lnTo>
                    <a:pt x="487582" y="306399"/>
                  </a:lnTo>
                  <a:lnTo>
                    <a:pt x="481977" y="307781"/>
                  </a:lnTo>
                  <a:lnTo>
                    <a:pt x="476373" y="309163"/>
                  </a:lnTo>
                  <a:lnTo>
                    <a:pt x="470769" y="310546"/>
                  </a:lnTo>
                  <a:lnTo>
                    <a:pt x="465164" y="311930"/>
                  </a:lnTo>
                  <a:lnTo>
                    <a:pt x="459560" y="313317"/>
                  </a:lnTo>
                  <a:lnTo>
                    <a:pt x="453955" y="314708"/>
                  </a:lnTo>
                  <a:lnTo>
                    <a:pt x="448351" y="316105"/>
                  </a:lnTo>
                  <a:lnTo>
                    <a:pt x="442747" y="317508"/>
                  </a:lnTo>
                  <a:lnTo>
                    <a:pt x="437142" y="318920"/>
                  </a:lnTo>
                  <a:lnTo>
                    <a:pt x="431538" y="320342"/>
                  </a:lnTo>
                  <a:lnTo>
                    <a:pt x="425933" y="321776"/>
                  </a:lnTo>
                  <a:lnTo>
                    <a:pt x="420329" y="323222"/>
                  </a:lnTo>
                  <a:lnTo>
                    <a:pt x="414725" y="324683"/>
                  </a:lnTo>
                  <a:lnTo>
                    <a:pt x="409120" y="326160"/>
                  </a:lnTo>
                  <a:lnTo>
                    <a:pt x="403516" y="327655"/>
                  </a:lnTo>
                  <a:lnTo>
                    <a:pt x="397911" y="329170"/>
                  </a:lnTo>
                  <a:lnTo>
                    <a:pt x="392307" y="330707"/>
                  </a:lnTo>
                  <a:lnTo>
                    <a:pt x="386703" y="332268"/>
                  </a:lnTo>
                  <a:lnTo>
                    <a:pt x="381098" y="333854"/>
                  </a:lnTo>
                  <a:lnTo>
                    <a:pt x="375494" y="335468"/>
                  </a:lnTo>
                  <a:lnTo>
                    <a:pt x="369889" y="337112"/>
                  </a:lnTo>
                  <a:lnTo>
                    <a:pt x="364285" y="338787"/>
                  </a:lnTo>
                  <a:lnTo>
                    <a:pt x="358681" y="340497"/>
                  </a:lnTo>
                  <a:lnTo>
                    <a:pt x="353076" y="342243"/>
                  </a:lnTo>
                  <a:lnTo>
                    <a:pt x="347472" y="344027"/>
                  </a:lnTo>
                  <a:lnTo>
                    <a:pt x="341867" y="345852"/>
                  </a:lnTo>
                  <a:lnTo>
                    <a:pt x="336263" y="347720"/>
                  </a:lnTo>
                  <a:lnTo>
                    <a:pt x="330659" y="349633"/>
                  </a:lnTo>
                  <a:lnTo>
                    <a:pt x="325054" y="351594"/>
                  </a:lnTo>
                  <a:lnTo>
                    <a:pt x="319450" y="353606"/>
                  </a:lnTo>
                  <a:lnTo>
                    <a:pt x="313846" y="355670"/>
                  </a:lnTo>
                  <a:lnTo>
                    <a:pt x="308241" y="357789"/>
                  </a:lnTo>
                  <a:lnTo>
                    <a:pt x="302637" y="359967"/>
                  </a:lnTo>
                  <a:lnTo>
                    <a:pt x="297032" y="362204"/>
                  </a:lnTo>
                  <a:lnTo>
                    <a:pt x="291428" y="364504"/>
                  </a:lnTo>
                  <a:lnTo>
                    <a:pt x="285824" y="366869"/>
                  </a:lnTo>
                  <a:lnTo>
                    <a:pt x="280219" y="369303"/>
                  </a:lnTo>
                  <a:lnTo>
                    <a:pt x="274615" y="371806"/>
                  </a:lnTo>
                  <a:lnTo>
                    <a:pt x="269010" y="374382"/>
                  </a:lnTo>
                  <a:lnTo>
                    <a:pt x="263406" y="377034"/>
                  </a:lnTo>
                  <a:lnTo>
                    <a:pt x="257802" y="379763"/>
                  </a:lnTo>
                  <a:lnTo>
                    <a:pt x="252197" y="382572"/>
                  </a:lnTo>
                  <a:lnTo>
                    <a:pt x="246593" y="385463"/>
                  </a:lnTo>
                  <a:lnTo>
                    <a:pt x="240988" y="388439"/>
                  </a:lnTo>
                  <a:lnTo>
                    <a:pt x="235384" y="391502"/>
                  </a:lnTo>
                  <a:lnTo>
                    <a:pt x="229780" y="394653"/>
                  </a:lnTo>
                  <a:lnTo>
                    <a:pt x="224175" y="397895"/>
                  </a:lnTo>
                  <a:lnTo>
                    <a:pt x="218571" y="401230"/>
                  </a:lnTo>
                  <a:lnTo>
                    <a:pt x="212966" y="404658"/>
                  </a:lnTo>
                  <a:lnTo>
                    <a:pt x="207362" y="408183"/>
                  </a:lnTo>
                  <a:lnTo>
                    <a:pt x="201758" y="411804"/>
                  </a:lnTo>
                  <a:lnTo>
                    <a:pt x="196153" y="415524"/>
                  </a:lnTo>
                  <a:lnTo>
                    <a:pt x="190549" y="419343"/>
                  </a:lnTo>
                  <a:lnTo>
                    <a:pt x="184944" y="423262"/>
                  </a:lnTo>
                  <a:lnTo>
                    <a:pt x="179340" y="427282"/>
                  </a:lnTo>
                  <a:lnTo>
                    <a:pt x="173736" y="431402"/>
                  </a:lnTo>
                  <a:lnTo>
                    <a:pt x="168131" y="435623"/>
                  </a:lnTo>
                  <a:lnTo>
                    <a:pt x="162527" y="439945"/>
                  </a:lnTo>
                  <a:lnTo>
                    <a:pt x="156923" y="444367"/>
                  </a:lnTo>
                  <a:lnTo>
                    <a:pt x="151318" y="448888"/>
                  </a:lnTo>
                  <a:lnTo>
                    <a:pt x="145714" y="453508"/>
                  </a:lnTo>
                  <a:lnTo>
                    <a:pt x="140109" y="458223"/>
                  </a:lnTo>
                  <a:lnTo>
                    <a:pt x="134505" y="463034"/>
                  </a:lnTo>
                  <a:lnTo>
                    <a:pt x="128901" y="467937"/>
                  </a:lnTo>
                  <a:lnTo>
                    <a:pt x="123296" y="472930"/>
                  </a:lnTo>
                  <a:lnTo>
                    <a:pt x="117692" y="478011"/>
                  </a:lnTo>
                  <a:lnTo>
                    <a:pt x="112087" y="483175"/>
                  </a:lnTo>
                  <a:lnTo>
                    <a:pt x="106483" y="488419"/>
                  </a:lnTo>
                  <a:lnTo>
                    <a:pt x="100879" y="493740"/>
                  </a:lnTo>
                  <a:lnTo>
                    <a:pt x="95274" y="499133"/>
                  </a:lnTo>
                  <a:lnTo>
                    <a:pt x="89670" y="504593"/>
                  </a:lnTo>
                  <a:lnTo>
                    <a:pt x="84065" y="510116"/>
                  </a:lnTo>
                  <a:lnTo>
                    <a:pt x="78461" y="515696"/>
                  </a:lnTo>
                  <a:lnTo>
                    <a:pt x="72857" y="521327"/>
                  </a:lnTo>
                  <a:lnTo>
                    <a:pt x="67252" y="527003"/>
                  </a:lnTo>
                  <a:lnTo>
                    <a:pt x="61648" y="532719"/>
                  </a:lnTo>
                  <a:lnTo>
                    <a:pt x="56043" y="538468"/>
                  </a:lnTo>
                  <a:lnTo>
                    <a:pt x="50439" y="544243"/>
                  </a:lnTo>
                  <a:lnTo>
                    <a:pt x="44835" y="550037"/>
                  </a:lnTo>
                  <a:lnTo>
                    <a:pt x="39230" y="555844"/>
                  </a:lnTo>
                  <a:lnTo>
                    <a:pt x="33626" y="561657"/>
                  </a:lnTo>
                  <a:lnTo>
                    <a:pt x="28021" y="567467"/>
                  </a:lnTo>
                  <a:lnTo>
                    <a:pt x="22417" y="573269"/>
                  </a:lnTo>
                  <a:lnTo>
                    <a:pt x="16813" y="579054"/>
                  </a:lnTo>
                  <a:lnTo>
                    <a:pt x="11208" y="584815"/>
                  </a:lnTo>
                  <a:lnTo>
                    <a:pt x="5604" y="590546"/>
                  </a:lnTo>
                  <a:close/>
                </a:path>
              </a:pathLst>
            </a:custGeom>
            <a:solidFill>
              <a:srgbClr val="FF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2691486" y="3024111"/>
              <a:ext cx="1883076" cy="596239"/>
            </a:xfrm>
            <a:custGeom>
              <a:avLst/>
              <a:pathLst>
                <a:path w="1883076" h="596239">
                  <a:moveTo>
                    <a:pt x="0" y="596239"/>
                  </a:moveTo>
                  <a:lnTo>
                    <a:pt x="5604" y="590546"/>
                  </a:lnTo>
                  <a:lnTo>
                    <a:pt x="11208" y="584815"/>
                  </a:lnTo>
                  <a:lnTo>
                    <a:pt x="16813" y="579054"/>
                  </a:lnTo>
                  <a:lnTo>
                    <a:pt x="22417" y="573269"/>
                  </a:lnTo>
                  <a:lnTo>
                    <a:pt x="28021" y="567467"/>
                  </a:lnTo>
                  <a:lnTo>
                    <a:pt x="33626" y="561657"/>
                  </a:lnTo>
                  <a:lnTo>
                    <a:pt x="39230" y="555844"/>
                  </a:lnTo>
                  <a:lnTo>
                    <a:pt x="44835" y="550037"/>
                  </a:lnTo>
                  <a:lnTo>
                    <a:pt x="50439" y="544243"/>
                  </a:lnTo>
                  <a:lnTo>
                    <a:pt x="56043" y="538468"/>
                  </a:lnTo>
                  <a:lnTo>
                    <a:pt x="61648" y="532719"/>
                  </a:lnTo>
                  <a:lnTo>
                    <a:pt x="67252" y="527003"/>
                  </a:lnTo>
                  <a:lnTo>
                    <a:pt x="72857" y="521327"/>
                  </a:lnTo>
                  <a:lnTo>
                    <a:pt x="78461" y="515696"/>
                  </a:lnTo>
                  <a:lnTo>
                    <a:pt x="84065" y="510116"/>
                  </a:lnTo>
                  <a:lnTo>
                    <a:pt x="89670" y="504593"/>
                  </a:lnTo>
                  <a:lnTo>
                    <a:pt x="95274" y="499133"/>
                  </a:lnTo>
                  <a:lnTo>
                    <a:pt x="100879" y="493740"/>
                  </a:lnTo>
                  <a:lnTo>
                    <a:pt x="106483" y="488419"/>
                  </a:lnTo>
                  <a:lnTo>
                    <a:pt x="112087" y="483175"/>
                  </a:lnTo>
                  <a:lnTo>
                    <a:pt x="117692" y="478011"/>
                  </a:lnTo>
                  <a:lnTo>
                    <a:pt x="123296" y="472930"/>
                  </a:lnTo>
                  <a:lnTo>
                    <a:pt x="128901" y="467937"/>
                  </a:lnTo>
                  <a:lnTo>
                    <a:pt x="134505" y="463034"/>
                  </a:lnTo>
                  <a:lnTo>
                    <a:pt x="140109" y="458223"/>
                  </a:lnTo>
                  <a:lnTo>
                    <a:pt x="145714" y="453508"/>
                  </a:lnTo>
                  <a:lnTo>
                    <a:pt x="151318" y="448888"/>
                  </a:lnTo>
                  <a:lnTo>
                    <a:pt x="156923" y="444367"/>
                  </a:lnTo>
                  <a:lnTo>
                    <a:pt x="162527" y="439945"/>
                  </a:lnTo>
                  <a:lnTo>
                    <a:pt x="168131" y="435623"/>
                  </a:lnTo>
                  <a:lnTo>
                    <a:pt x="173736" y="431402"/>
                  </a:lnTo>
                  <a:lnTo>
                    <a:pt x="179340" y="427282"/>
                  </a:lnTo>
                  <a:lnTo>
                    <a:pt x="184944" y="423262"/>
                  </a:lnTo>
                  <a:lnTo>
                    <a:pt x="190549" y="419343"/>
                  </a:lnTo>
                  <a:lnTo>
                    <a:pt x="196153" y="415524"/>
                  </a:lnTo>
                  <a:lnTo>
                    <a:pt x="201758" y="411804"/>
                  </a:lnTo>
                  <a:lnTo>
                    <a:pt x="207362" y="408183"/>
                  </a:lnTo>
                  <a:lnTo>
                    <a:pt x="212966" y="404658"/>
                  </a:lnTo>
                  <a:lnTo>
                    <a:pt x="218571" y="401230"/>
                  </a:lnTo>
                  <a:lnTo>
                    <a:pt x="224175" y="397895"/>
                  </a:lnTo>
                  <a:lnTo>
                    <a:pt x="229780" y="394653"/>
                  </a:lnTo>
                  <a:lnTo>
                    <a:pt x="235384" y="391502"/>
                  </a:lnTo>
                  <a:lnTo>
                    <a:pt x="240988" y="388439"/>
                  </a:lnTo>
                  <a:lnTo>
                    <a:pt x="246593" y="385463"/>
                  </a:lnTo>
                  <a:lnTo>
                    <a:pt x="252197" y="382572"/>
                  </a:lnTo>
                  <a:lnTo>
                    <a:pt x="257802" y="379763"/>
                  </a:lnTo>
                  <a:lnTo>
                    <a:pt x="263406" y="377034"/>
                  </a:lnTo>
                  <a:lnTo>
                    <a:pt x="269010" y="374382"/>
                  </a:lnTo>
                  <a:lnTo>
                    <a:pt x="274615" y="371806"/>
                  </a:lnTo>
                  <a:lnTo>
                    <a:pt x="280219" y="369303"/>
                  </a:lnTo>
                  <a:lnTo>
                    <a:pt x="285824" y="366869"/>
                  </a:lnTo>
                  <a:lnTo>
                    <a:pt x="291428" y="364504"/>
                  </a:lnTo>
                  <a:lnTo>
                    <a:pt x="297032" y="362204"/>
                  </a:lnTo>
                  <a:lnTo>
                    <a:pt x="302637" y="359967"/>
                  </a:lnTo>
                  <a:lnTo>
                    <a:pt x="308241" y="357789"/>
                  </a:lnTo>
                  <a:lnTo>
                    <a:pt x="313846" y="355670"/>
                  </a:lnTo>
                  <a:lnTo>
                    <a:pt x="319450" y="353606"/>
                  </a:lnTo>
                  <a:lnTo>
                    <a:pt x="325054" y="351594"/>
                  </a:lnTo>
                  <a:lnTo>
                    <a:pt x="330659" y="349633"/>
                  </a:lnTo>
                  <a:lnTo>
                    <a:pt x="336263" y="347720"/>
                  </a:lnTo>
                  <a:lnTo>
                    <a:pt x="341867" y="345852"/>
                  </a:lnTo>
                  <a:lnTo>
                    <a:pt x="347472" y="344027"/>
                  </a:lnTo>
                  <a:lnTo>
                    <a:pt x="353076" y="342243"/>
                  </a:lnTo>
                  <a:lnTo>
                    <a:pt x="358681" y="340497"/>
                  </a:lnTo>
                  <a:lnTo>
                    <a:pt x="364285" y="338787"/>
                  </a:lnTo>
                  <a:lnTo>
                    <a:pt x="369889" y="337112"/>
                  </a:lnTo>
                  <a:lnTo>
                    <a:pt x="375494" y="335468"/>
                  </a:lnTo>
                  <a:lnTo>
                    <a:pt x="381098" y="333854"/>
                  </a:lnTo>
                  <a:lnTo>
                    <a:pt x="386703" y="332268"/>
                  </a:lnTo>
                  <a:lnTo>
                    <a:pt x="392307" y="330707"/>
                  </a:lnTo>
                  <a:lnTo>
                    <a:pt x="397911" y="329170"/>
                  </a:lnTo>
                  <a:lnTo>
                    <a:pt x="403516" y="327655"/>
                  </a:lnTo>
                  <a:lnTo>
                    <a:pt x="409120" y="326160"/>
                  </a:lnTo>
                  <a:lnTo>
                    <a:pt x="414725" y="324683"/>
                  </a:lnTo>
                  <a:lnTo>
                    <a:pt x="420329" y="323222"/>
                  </a:lnTo>
                  <a:lnTo>
                    <a:pt x="425933" y="321776"/>
                  </a:lnTo>
                  <a:lnTo>
                    <a:pt x="431538" y="320342"/>
                  </a:lnTo>
                  <a:lnTo>
                    <a:pt x="437142" y="318920"/>
                  </a:lnTo>
                  <a:lnTo>
                    <a:pt x="442747" y="317508"/>
                  </a:lnTo>
                  <a:lnTo>
                    <a:pt x="448351" y="316105"/>
                  </a:lnTo>
                  <a:lnTo>
                    <a:pt x="453955" y="314708"/>
                  </a:lnTo>
                  <a:lnTo>
                    <a:pt x="459560" y="313317"/>
                  </a:lnTo>
                  <a:lnTo>
                    <a:pt x="465164" y="311930"/>
                  </a:lnTo>
                  <a:lnTo>
                    <a:pt x="470769" y="310546"/>
                  </a:lnTo>
                  <a:lnTo>
                    <a:pt x="476373" y="309163"/>
                  </a:lnTo>
                  <a:lnTo>
                    <a:pt x="481977" y="307781"/>
                  </a:lnTo>
                  <a:lnTo>
                    <a:pt x="487582" y="306399"/>
                  </a:lnTo>
                  <a:lnTo>
                    <a:pt x="493186" y="305015"/>
                  </a:lnTo>
                  <a:lnTo>
                    <a:pt x="498790" y="303629"/>
                  </a:lnTo>
                  <a:lnTo>
                    <a:pt x="504395" y="302239"/>
                  </a:lnTo>
                  <a:lnTo>
                    <a:pt x="509999" y="300844"/>
                  </a:lnTo>
                  <a:lnTo>
                    <a:pt x="515604" y="299445"/>
                  </a:lnTo>
                  <a:lnTo>
                    <a:pt x="521208" y="298040"/>
                  </a:lnTo>
                  <a:lnTo>
                    <a:pt x="526812" y="296628"/>
                  </a:lnTo>
                  <a:lnTo>
                    <a:pt x="532417" y="295209"/>
                  </a:lnTo>
                  <a:lnTo>
                    <a:pt x="538021" y="293782"/>
                  </a:lnTo>
                  <a:lnTo>
                    <a:pt x="543626" y="292347"/>
                  </a:lnTo>
                  <a:lnTo>
                    <a:pt x="549230" y="290904"/>
                  </a:lnTo>
                  <a:lnTo>
                    <a:pt x="554834" y="289452"/>
                  </a:lnTo>
                  <a:lnTo>
                    <a:pt x="560439" y="287991"/>
                  </a:lnTo>
                  <a:lnTo>
                    <a:pt x="566043" y="286520"/>
                  </a:lnTo>
                  <a:lnTo>
                    <a:pt x="571648" y="285040"/>
                  </a:lnTo>
                  <a:lnTo>
                    <a:pt x="577252" y="283551"/>
                  </a:lnTo>
                  <a:lnTo>
                    <a:pt x="582856" y="282053"/>
                  </a:lnTo>
                  <a:lnTo>
                    <a:pt x="588461" y="280546"/>
                  </a:lnTo>
                  <a:lnTo>
                    <a:pt x="594065" y="279030"/>
                  </a:lnTo>
                  <a:lnTo>
                    <a:pt x="599670" y="277505"/>
                  </a:lnTo>
                  <a:lnTo>
                    <a:pt x="605274" y="275973"/>
                  </a:lnTo>
                  <a:lnTo>
                    <a:pt x="610878" y="274434"/>
                  </a:lnTo>
                  <a:lnTo>
                    <a:pt x="616483" y="272888"/>
                  </a:lnTo>
                  <a:lnTo>
                    <a:pt x="622087" y="271336"/>
                  </a:lnTo>
                  <a:lnTo>
                    <a:pt x="627692" y="269780"/>
                  </a:lnTo>
                  <a:lnTo>
                    <a:pt x="633296" y="268220"/>
                  </a:lnTo>
                  <a:lnTo>
                    <a:pt x="638900" y="266657"/>
                  </a:lnTo>
                  <a:lnTo>
                    <a:pt x="644505" y="265093"/>
                  </a:lnTo>
                  <a:lnTo>
                    <a:pt x="650109" y="263530"/>
                  </a:lnTo>
                  <a:lnTo>
                    <a:pt x="655713" y="261968"/>
                  </a:lnTo>
                  <a:lnTo>
                    <a:pt x="661318" y="260410"/>
                  </a:lnTo>
                  <a:lnTo>
                    <a:pt x="666922" y="258858"/>
                  </a:lnTo>
                  <a:lnTo>
                    <a:pt x="672527" y="257313"/>
                  </a:lnTo>
                  <a:lnTo>
                    <a:pt x="678131" y="255777"/>
                  </a:lnTo>
                  <a:lnTo>
                    <a:pt x="683735" y="254254"/>
                  </a:lnTo>
                  <a:lnTo>
                    <a:pt x="689340" y="252745"/>
                  </a:lnTo>
                  <a:lnTo>
                    <a:pt x="694944" y="251253"/>
                  </a:lnTo>
                  <a:lnTo>
                    <a:pt x="700549" y="249782"/>
                  </a:lnTo>
                  <a:lnTo>
                    <a:pt x="706153" y="248333"/>
                  </a:lnTo>
                  <a:lnTo>
                    <a:pt x="711757" y="246910"/>
                  </a:lnTo>
                  <a:lnTo>
                    <a:pt x="717362" y="245516"/>
                  </a:lnTo>
                  <a:lnTo>
                    <a:pt x="722966" y="244155"/>
                  </a:lnTo>
                  <a:lnTo>
                    <a:pt x="728571" y="242830"/>
                  </a:lnTo>
                  <a:lnTo>
                    <a:pt x="734175" y="241545"/>
                  </a:lnTo>
                  <a:lnTo>
                    <a:pt x="739779" y="240304"/>
                  </a:lnTo>
                  <a:lnTo>
                    <a:pt x="745384" y="239111"/>
                  </a:lnTo>
                  <a:lnTo>
                    <a:pt x="750988" y="237969"/>
                  </a:lnTo>
                  <a:lnTo>
                    <a:pt x="756593" y="236883"/>
                  </a:lnTo>
                  <a:lnTo>
                    <a:pt x="762197" y="235858"/>
                  </a:lnTo>
                  <a:lnTo>
                    <a:pt x="767801" y="234897"/>
                  </a:lnTo>
                  <a:lnTo>
                    <a:pt x="773406" y="234004"/>
                  </a:lnTo>
                  <a:lnTo>
                    <a:pt x="779010" y="233186"/>
                  </a:lnTo>
                  <a:lnTo>
                    <a:pt x="784615" y="232445"/>
                  </a:lnTo>
                  <a:lnTo>
                    <a:pt x="790219" y="231786"/>
                  </a:lnTo>
                  <a:lnTo>
                    <a:pt x="795823" y="231214"/>
                  </a:lnTo>
                  <a:lnTo>
                    <a:pt x="801428" y="230733"/>
                  </a:lnTo>
                  <a:lnTo>
                    <a:pt x="807032" y="230348"/>
                  </a:lnTo>
                  <a:lnTo>
                    <a:pt x="812636" y="230063"/>
                  </a:lnTo>
                  <a:lnTo>
                    <a:pt x="818241" y="229881"/>
                  </a:lnTo>
                  <a:lnTo>
                    <a:pt x="823845" y="229807"/>
                  </a:lnTo>
                  <a:lnTo>
                    <a:pt x="829450" y="229845"/>
                  </a:lnTo>
                  <a:lnTo>
                    <a:pt x="835054" y="229998"/>
                  </a:lnTo>
                  <a:lnTo>
                    <a:pt x="840658" y="230269"/>
                  </a:lnTo>
                  <a:lnTo>
                    <a:pt x="846263" y="230662"/>
                  </a:lnTo>
                  <a:lnTo>
                    <a:pt x="851867" y="231179"/>
                  </a:lnTo>
                  <a:lnTo>
                    <a:pt x="857472" y="231823"/>
                  </a:lnTo>
                  <a:lnTo>
                    <a:pt x="863076" y="232596"/>
                  </a:lnTo>
                  <a:lnTo>
                    <a:pt x="868680" y="233498"/>
                  </a:lnTo>
                  <a:lnTo>
                    <a:pt x="874285" y="234533"/>
                  </a:lnTo>
                  <a:lnTo>
                    <a:pt x="879889" y="235700"/>
                  </a:lnTo>
                  <a:lnTo>
                    <a:pt x="885494" y="237000"/>
                  </a:lnTo>
                  <a:lnTo>
                    <a:pt x="891098" y="238433"/>
                  </a:lnTo>
                  <a:lnTo>
                    <a:pt x="896702" y="239998"/>
                  </a:lnTo>
                  <a:lnTo>
                    <a:pt x="902307" y="241694"/>
                  </a:lnTo>
                  <a:lnTo>
                    <a:pt x="907911" y="243520"/>
                  </a:lnTo>
                  <a:lnTo>
                    <a:pt x="913516" y="245473"/>
                  </a:lnTo>
                  <a:lnTo>
                    <a:pt x="919120" y="247552"/>
                  </a:lnTo>
                  <a:lnTo>
                    <a:pt x="924724" y="249753"/>
                  </a:lnTo>
                  <a:lnTo>
                    <a:pt x="930329" y="252072"/>
                  </a:lnTo>
                  <a:lnTo>
                    <a:pt x="935933" y="254507"/>
                  </a:lnTo>
                  <a:lnTo>
                    <a:pt x="941538" y="257052"/>
                  </a:lnTo>
                  <a:lnTo>
                    <a:pt x="947142" y="259702"/>
                  </a:lnTo>
                  <a:lnTo>
                    <a:pt x="952746" y="262453"/>
                  </a:lnTo>
                  <a:lnTo>
                    <a:pt x="958351" y="265299"/>
                  </a:lnTo>
                  <a:lnTo>
                    <a:pt x="963955" y="268234"/>
                  </a:lnTo>
                  <a:lnTo>
                    <a:pt x="969559" y="271252"/>
                  </a:lnTo>
                  <a:lnTo>
                    <a:pt x="975164" y="274347"/>
                  </a:lnTo>
                  <a:lnTo>
                    <a:pt x="980768" y="277512"/>
                  </a:lnTo>
                  <a:lnTo>
                    <a:pt x="986373" y="280739"/>
                  </a:lnTo>
                  <a:lnTo>
                    <a:pt x="991977" y="284023"/>
                  </a:lnTo>
                  <a:lnTo>
                    <a:pt x="997581" y="287356"/>
                  </a:lnTo>
                  <a:lnTo>
                    <a:pt x="1003186" y="290730"/>
                  </a:lnTo>
                  <a:lnTo>
                    <a:pt x="1008790" y="294139"/>
                  </a:lnTo>
                  <a:lnTo>
                    <a:pt x="1014395" y="297576"/>
                  </a:lnTo>
                  <a:lnTo>
                    <a:pt x="1019999" y="301032"/>
                  </a:lnTo>
                  <a:lnTo>
                    <a:pt x="1025603" y="304501"/>
                  </a:lnTo>
                  <a:lnTo>
                    <a:pt x="1031208" y="307976"/>
                  </a:lnTo>
                  <a:lnTo>
                    <a:pt x="1036812" y="311450"/>
                  </a:lnTo>
                  <a:lnTo>
                    <a:pt x="1042417" y="314915"/>
                  </a:lnTo>
                  <a:lnTo>
                    <a:pt x="1048021" y="318367"/>
                  </a:lnTo>
                  <a:lnTo>
                    <a:pt x="1053625" y="321797"/>
                  </a:lnTo>
                  <a:lnTo>
                    <a:pt x="1059230" y="325199"/>
                  </a:lnTo>
                  <a:lnTo>
                    <a:pt x="1064834" y="328568"/>
                  </a:lnTo>
                  <a:lnTo>
                    <a:pt x="1070439" y="331898"/>
                  </a:lnTo>
                  <a:lnTo>
                    <a:pt x="1076043" y="335183"/>
                  </a:lnTo>
                  <a:lnTo>
                    <a:pt x="1081647" y="338418"/>
                  </a:lnTo>
                  <a:lnTo>
                    <a:pt x="1087252" y="341597"/>
                  </a:lnTo>
                  <a:lnTo>
                    <a:pt x="1092856" y="344717"/>
                  </a:lnTo>
                  <a:lnTo>
                    <a:pt x="1098461" y="347771"/>
                  </a:lnTo>
                  <a:lnTo>
                    <a:pt x="1104065" y="350757"/>
                  </a:lnTo>
                  <a:lnTo>
                    <a:pt x="1109669" y="353670"/>
                  </a:lnTo>
                  <a:lnTo>
                    <a:pt x="1115274" y="356506"/>
                  </a:lnTo>
                  <a:lnTo>
                    <a:pt x="1120878" y="359262"/>
                  </a:lnTo>
                  <a:lnTo>
                    <a:pt x="1126482" y="361934"/>
                  </a:lnTo>
                  <a:lnTo>
                    <a:pt x="1132087" y="364520"/>
                  </a:lnTo>
                  <a:lnTo>
                    <a:pt x="1137691" y="367015"/>
                  </a:lnTo>
                  <a:lnTo>
                    <a:pt x="1143296" y="369419"/>
                  </a:lnTo>
                  <a:lnTo>
                    <a:pt x="1148900" y="371728"/>
                  </a:lnTo>
                  <a:lnTo>
                    <a:pt x="1154504" y="373940"/>
                  </a:lnTo>
                  <a:lnTo>
                    <a:pt x="1160109" y="376054"/>
                  </a:lnTo>
                  <a:lnTo>
                    <a:pt x="1165713" y="378066"/>
                  </a:lnTo>
                  <a:lnTo>
                    <a:pt x="1171318" y="379976"/>
                  </a:lnTo>
                  <a:lnTo>
                    <a:pt x="1176922" y="381781"/>
                  </a:lnTo>
                  <a:lnTo>
                    <a:pt x="1182526" y="383481"/>
                  </a:lnTo>
                  <a:lnTo>
                    <a:pt x="1188131" y="385074"/>
                  </a:lnTo>
                  <a:lnTo>
                    <a:pt x="1193735" y="386559"/>
                  </a:lnTo>
                  <a:lnTo>
                    <a:pt x="1199340" y="387934"/>
                  </a:lnTo>
                  <a:lnTo>
                    <a:pt x="1204944" y="389199"/>
                  </a:lnTo>
                  <a:lnTo>
                    <a:pt x="1210548" y="390353"/>
                  </a:lnTo>
                  <a:lnTo>
                    <a:pt x="1216153" y="391397"/>
                  </a:lnTo>
                  <a:lnTo>
                    <a:pt x="1221757" y="392334"/>
                  </a:lnTo>
                  <a:lnTo>
                    <a:pt x="1227362" y="393164"/>
                  </a:lnTo>
                  <a:lnTo>
                    <a:pt x="1232966" y="393890"/>
                  </a:lnTo>
                  <a:lnTo>
                    <a:pt x="1238570" y="394513"/>
                  </a:lnTo>
                  <a:lnTo>
                    <a:pt x="1244175" y="395035"/>
                  </a:lnTo>
                  <a:lnTo>
                    <a:pt x="1249779" y="395458"/>
                  </a:lnTo>
                  <a:lnTo>
                    <a:pt x="1255384" y="395784"/>
                  </a:lnTo>
                  <a:lnTo>
                    <a:pt x="1260988" y="396014"/>
                  </a:lnTo>
                  <a:lnTo>
                    <a:pt x="1266592" y="396149"/>
                  </a:lnTo>
                  <a:lnTo>
                    <a:pt x="1272197" y="396192"/>
                  </a:lnTo>
                  <a:lnTo>
                    <a:pt x="1277801" y="396144"/>
                  </a:lnTo>
                  <a:lnTo>
                    <a:pt x="1283406" y="396006"/>
                  </a:lnTo>
                  <a:lnTo>
                    <a:pt x="1289010" y="395780"/>
                  </a:lnTo>
                  <a:lnTo>
                    <a:pt x="1294614" y="395467"/>
                  </a:lnTo>
                  <a:lnTo>
                    <a:pt x="1300219" y="395067"/>
                  </a:lnTo>
                  <a:lnTo>
                    <a:pt x="1305823" y="394584"/>
                  </a:lnTo>
                  <a:lnTo>
                    <a:pt x="1311427" y="394016"/>
                  </a:lnTo>
                  <a:lnTo>
                    <a:pt x="1317032" y="393366"/>
                  </a:lnTo>
                  <a:lnTo>
                    <a:pt x="1322636" y="392634"/>
                  </a:lnTo>
                  <a:lnTo>
                    <a:pt x="1328241" y="391820"/>
                  </a:lnTo>
                  <a:lnTo>
                    <a:pt x="1333845" y="390927"/>
                  </a:lnTo>
                  <a:lnTo>
                    <a:pt x="1339449" y="389952"/>
                  </a:lnTo>
                  <a:lnTo>
                    <a:pt x="1345054" y="388898"/>
                  </a:lnTo>
                  <a:lnTo>
                    <a:pt x="1350658" y="387765"/>
                  </a:lnTo>
                  <a:lnTo>
                    <a:pt x="1356263" y="386552"/>
                  </a:lnTo>
                  <a:lnTo>
                    <a:pt x="1361867" y="385259"/>
                  </a:lnTo>
                  <a:lnTo>
                    <a:pt x="1367471" y="383886"/>
                  </a:lnTo>
                  <a:lnTo>
                    <a:pt x="1373076" y="382432"/>
                  </a:lnTo>
                  <a:lnTo>
                    <a:pt x="1378680" y="380898"/>
                  </a:lnTo>
                  <a:lnTo>
                    <a:pt x="1384285" y="379281"/>
                  </a:lnTo>
                  <a:lnTo>
                    <a:pt x="1389889" y="377582"/>
                  </a:lnTo>
                  <a:lnTo>
                    <a:pt x="1395493" y="375799"/>
                  </a:lnTo>
                  <a:lnTo>
                    <a:pt x="1401098" y="373929"/>
                  </a:lnTo>
                  <a:lnTo>
                    <a:pt x="1406702" y="371973"/>
                  </a:lnTo>
                  <a:lnTo>
                    <a:pt x="1412307" y="369927"/>
                  </a:lnTo>
                  <a:lnTo>
                    <a:pt x="1417911" y="367790"/>
                  </a:lnTo>
                  <a:lnTo>
                    <a:pt x="1423515" y="365559"/>
                  </a:lnTo>
                  <a:lnTo>
                    <a:pt x="1429120" y="363232"/>
                  </a:lnTo>
                  <a:lnTo>
                    <a:pt x="1434724" y="360805"/>
                  </a:lnTo>
                  <a:lnTo>
                    <a:pt x="1440329" y="358276"/>
                  </a:lnTo>
                  <a:lnTo>
                    <a:pt x="1445933" y="355640"/>
                  </a:lnTo>
                  <a:lnTo>
                    <a:pt x="1451537" y="352895"/>
                  </a:lnTo>
                  <a:lnTo>
                    <a:pt x="1457142" y="350035"/>
                  </a:lnTo>
                  <a:lnTo>
                    <a:pt x="1462746" y="347058"/>
                  </a:lnTo>
                  <a:lnTo>
                    <a:pt x="1468350" y="343957"/>
                  </a:lnTo>
                  <a:lnTo>
                    <a:pt x="1473955" y="340729"/>
                  </a:lnTo>
                  <a:lnTo>
                    <a:pt x="1479559" y="337368"/>
                  </a:lnTo>
                  <a:lnTo>
                    <a:pt x="1485164" y="333869"/>
                  </a:lnTo>
                  <a:lnTo>
                    <a:pt x="1490768" y="330227"/>
                  </a:lnTo>
                  <a:lnTo>
                    <a:pt x="1496372" y="326436"/>
                  </a:lnTo>
                  <a:lnTo>
                    <a:pt x="1501977" y="322490"/>
                  </a:lnTo>
                  <a:lnTo>
                    <a:pt x="1507581" y="318383"/>
                  </a:lnTo>
                  <a:lnTo>
                    <a:pt x="1513186" y="314109"/>
                  </a:lnTo>
                  <a:lnTo>
                    <a:pt x="1518790" y="309664"/>
                  </a:lnTo>
                  <a:lnTo>
                    <a:pt x="1524394" y="305040"/>
                  </a:lnTo>
                  <a:lnTo>
                    <a:pt x="1529999" y="300233"/>
                  </a:lnTo>
                  <a:lnTo>
                    <a:pt x="1535603" y="295238"/>
                  </a:lnTo>
                  <a:lnTo>
                    <a:pt x="1541208" y="290050"/>
                  </a:lnTo>
                  <a:lnTo>
                    <a:pt x="1546812" y="284665"/>
                  </a:lnTo>
                  <a:lnTo>
                    <a:pt x="1552416" y="279080"/>
                  </a:lnTo>
                  <a:lnTo>
                    <a:pt x="1558021" y="273293"/>
                  </a:lnTo>
                  <a:lnTo>
                    <a:pt x="1563625" y="267301"/>
                  </a:lnTo>
                  <a:lnTo>
                    <a:pt x="1569230" y="261105"/>
                  </a:lnTo>
                  <a:lnTo>
                    <a:pt x="1574834" y="254707"/>
                  </a:lnTo>
                  <a:lnTo>
                    <a:pt x="1580438" y="248108"/>
                  </a:lnTo>
                  <a:lnTo>
                    <a:pt x="1586043" y="241314"/>
                  </a:lnTo>
                  <a:lnTo>
                    <a:pt x="1591647" y="234330"/>
                  </a:lnTo>
                  <a:lnTo>
                    <a:pt x="1597252" y="227166"/>
                  </a:lnTo>
                  <a:lnTo>
                    <a:pt x="1602856" y="219831"/>
                  </a:lnTo>
                  <a:lnTo>
                    <a:pt x="1608460" y="212338"/>
                  </a:lnTo>
                  <a:lnTo>
                    <a:pt x="1614065" y="204703"/>
                  </a:lnTo>
                  <a:lnTo>
                    <a:pt x="1619669" y="196942"/>
                  </a:lnTo>
                  <a:lnTo>
                    <a:pt x="1625273" y="189076"/>
                  </a:lnTo>
                  <a:lnTo>
                    <a:pt x="1630878" y="181125"/>
                  </a:lnTo>
                  <a:lnTo>
                    <a:pt x="1636482" y="173113"/>
                  </a:lnTo>
                  <a:lnTo>
                    <a:pt x="1642087" y="165067"/>
                  </a:lnTo>
                  <a:lnTo>
                    <a:pt x="1647691" y="157017"/>
                  </a:lnTo>
                  <a:lnTo>
                    <a:pt x="1653295" y="148993"/>
                  </a:lnTo>
                  <a:lnTo>
                    <a:pt x="1658900" y="141025"/>
                  </a:lnTo>
                  <a:lnTo>
                    <a:pt x="1664504" y="133146"/>
                  </a:lnTo>
                  <a:lnTo>
                    <a:pt x="1670109" y="125384"/>
                  </a:lnTo>
                  <a:lnTo>
                    <a:pt x="1675713" y="117771"/>
                  </a:lnTo>
                  <a:lnTo>
                    <a:pt x="1681317" y="110334"/>
                  </a:lnTo>
                  <a:lnTo>
                    <a:pt x="1686922" y="103100"/>
                  </a:lnTo>
                  <a:lnTo>
                    <a:pt x="1692526" y="96092"/>
                  </a:lnTo>
                  <a:lnTo>
                    <a:pt x="1698131" y="89330"/>
                  </a:lnTo>
                  <a:lnTo>
                    <a:pt x="1703735" y="82833"/>
                  </a:lnTo>
                  <a:lnTo>
                    <a:pt x="1709339" y="76614"/>
                  </a:lnTo>
                  <a:lnTo>
                    <a:pt x="1714944" y="70684"/>
                  </a:lnTo>
                  <a:lnTo>
                    <a:pt x="1720548" y="65051"/>
                  </a:lnTo>
                  <a:lnTo>
                    <a:pt x="1726153" y="59720"/>
                  </a:lnTo>
                  <a:lnTo>
                    <a:pt x="1731757" y="54691"/>
                  </a:lnTo>
                  <a:lnTo>
                    <a:pt x="1737361" y="49963"/>
                  </a:lnTo>
                  <a:lnTo>
                    <a:pt x="1742966" y="45531"/>
                  </a:lnTo>
                  <a:lnTo>
                    <a:pt x="1748570" y="41391"/>
                  </a:lnTo>
                  <a:lnTo>
                    <a:pt x="1754175" y="37533"/>
                  </a:lnTo>
                  <a:lnTo>
                    <a:pt x="1759779" y="33948"/>
                  </a:lnTo>
                  <a:lnTo>
                    <a:pt x="1765383" y="30624"/>
                  </a:lnTo>
                  <a:lnTo>
                    <a:pt x="1770988" y="27551"/>
                  </a:lnTo>
                  <a:lnTo>
                    <a:pt x="1776592" y="24715"/>
                  </a:lnTo>
                  <a:lnTo>
                    <a:pt x="1782196" y="22104"/>
                  </a:lnTo>
                  <a:lnTo>
                    <a:pt x="1787801" y="19704"/>
                  </a:lnTo>
                  <a:lnTo>
                    <a:pt x="1793405" y="17502"/>
                  </a:lnTo>
                  <a:lnTo>
                    <a:pt x="1799010" y="15486"/>
                  </a:lnTo>
                  <a:lnTo>
                    <a:pt x="1804614" y="13641"/>
                  </a:lnTo>
                  <a:lnTo>
                    <a:pt x="1810218" y="11957"/>
                  </a:lnTo>
                  <a:lnTo>
                    <a:pt x="1815823" y="10420"/>
                  </a:lnTo>
                  <a:lnTo>
                    <a:pt x="1821427" y="9021"/>
                  </a:lnTo>
                  <a:lnTo>
                    <a:pt x="1827032" y="7747"/>
                  </a:lnTo>
                  <a:lnTo>
                    <a:pt x="1832636" y="6589"/>
                  </a:lnTo>
                  <a:lnTo>
                    <a:pt x="1838240" y="5538"/>
                  </a:lnTo>
                  <a:lnTo>
                    <a:pt x="1843845" y="4583"/>
                  </a:lnTo>
                  <a:lnTo>
                    <a:pt x="1849449" y="3718"/>
                  </a:lnTo>
                  <a:lnTo>
                    <a:pt x="1855054" y="2934"/>
                  </a:lnTo>
                  <a:lnTo>
                    <a:pt x="1860658" y="2224"/>
                  </a:lnTo>
                  <a:lnTo>
                    <a:pt x="1866262" y="1581"/>
                  </a:lnTo>
                  <a:lnTo>
                    <a:pt x="1871867" y="1000"/>
                  </a:lnTo>
                  <a:lnTo>
                    <a:pt x="1877471" y="474"/>
                  </a:ln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4" name="pg54"/>
            <p:cNvSpPr/>
            <p:nvPr/>
          </p:nvSpPr>
          <p:spPr>
            <a:xfrm>
              <a:off x="2691486" y="3253918"/>
              <a:ext cx="1883076" cy="544725"/>
            </a:xfrm>
            <a:custGeom>
              <a:avLst/>
              <a:pathLst>
                <a:path w="1883076" h="544725">
                  <a:moveTo>
                    <a:pt x="0" y="366431"/>
                  </a:moveTo>
                  <a:lnTo>
                    <a:pt x="5604" y="360738"/>
                  </a:lnTo>
                  <a:lnTo>
                    <a:pt x="11208" y="355008"/>
                  </a:lnTo>
                  <a:lnTo>
                    <a:pt x="16813" y="349246"/>
                  </a:lnTo>
                  <a:lnTo>
                    <a:pt x="22417" y="343461"/>
                  </a:lnTo>
                  <a:lnTo>
                    <a:pt x="28021" y="337659"/>
                  </a:lnTo>
                  <a:lnTo>
                    <a:pt x="33626" y="331849"/>
                  </a:lnTo>
                  <a:lnTo>
                    <a:pt x="39230" y="326037"/>
                  </a:lnTo>
                  <a:lnTo>
                    <a:pt x="44835" y="320230"/>
                  </a:lnTo>
                  <a:lnTo>
                    <a:pt x="50439" y="314435"/>
                  </a:lnTo>
                  <a:lnTo>
                    <a:pt x="56043" y="308660"/>
                  </a:lnTo>
                  <a:lnTo>
                    <a:pt x="61648" y="302911"/>
                  </a:lnTo>
                  <a:lnTo>
                    <a:pt x="67252" y="297196"/>
                  </a:lnTo>
                  <a:lnTo>
                    <a:pt x="72857" y="291519"/>
                  </a:lnTo>
                  <a:lnTo>
                    <a:pt x="78461" y="285888"/>
                  </a:lnTo>
                  <a:lnTo>
                    <a:pt x="84065" y="280308"/>
                  </a:lnTo>
                  <a:lnTo>
                    <a:pt x="89670" y="274786"/>
                  </a:lnTo>
                  <a:lnTo>
                    <a:pt x="95274" y="269325"/>
                  </a:lnTo>
                  <a:lnTo>
                    <a:pt x="100879" y="263933"/>
                  </a:lnTo>
                  <a:lnTo>
                    <a:pt x="106483" y="258612"/>
                  </a:lnTo>
                  <a:lnTo>
                    <a:pt x="112087" y="253367"/>
                  </a:lnTo>
                  <a:lnTo>
                    <a:pt x="117692" y="248203"/>
                  </a:lnTo>
                  <a:lnTo>
                    <a:pt x="123296" y="243123"/>
                  </a:lnTo>
                  <a:lnTo>
                    <a:pt x="128901" y="238129"/>
                  </a:lnTo>
                  <a:lnTo>
                    <a:pt x="134505" y="233226"/>
                  </a:lnTo>
                  <a:lnTo>
                    <a:pt x="140109" y="228416"/>
                  </a:lnTo>
                  <a:lnTo>
                    <a:pt x="145714" y="223700"/>
                  </a:lnTo>
                  <a:lnTo>
                    <a:pt x="151318" y="219081"/>
                  </a:lnTo>
                  <a:lnTo>
                    <a:pt x="156923" y="214559"/>
                  </a:lnTo>
                  <a:lnTo>
                    <a:pt x="162527" y="210137"/>
                  </a:lnTo>
                  <a:lnTo>
                    <a:pt x="168131" y="205816"/>
                  </a:lnTo>
                  <a:lnTo>
                    <a:pt x="173736" y="201594"/>
                  </a:lnTo>
                  <a:lnTo>
                    <a:pt x="179340" y="197474"/>
                  </a:lnTo>
                  <a:lnTo>
                    <a:pt x="184944" y="193454"/>
                  </a:lnTo>
                  <a:lnTo>
                    <a:pt x="190549" y="189535"/>
                  </a:lnTo>
                  <a:lnTo>
                    <a:pt x="196153" y="185716"/>
                  </a:lnTo>
                  <a:lnTo>
                    <a:pt x="201758" y="181997"/>
                  </a:lnTo>
                  <a:lnTo>
                    <a:pt x="207362" y="178375"/>
                  </a:lnTo>
                  <a:lnTo>
                    <a:pt x="212966" y="174851"/>
                  </a:lnTo>
                  <a:lnTo>
                    <a:pt x="218571" y="171422"/>
                  </a:lnTo>
                  <a:lnTo>
                    <a:pt x="224175" y="168087"/>
                  </a:lnTo>
                  <a:lnTo>
                    <a:pt x="229780" y="164845"/>
                  </a:lnTo>
                  <a:lnTo>
                    <a:pt x="235384" y="161694"/>
                  </a:lnTo>
                  <a:lnTo>
                    <a:pt x="240988" y="158632"/>
                  </a:lnTo>
                  <a:lnTo>
                    <a:pt x="246593" y="155656"/>
                  </a:lnTo>
                  <a:lnTo>
                    <a:pt x="252197" y="152764"/>
                  </a:lnTo>
                  <a:lnTo>
                    <a:pt x="257802" y="149955"/>
                  </a:lnTo>
                  <a:lnTo>
                    <a:pt x="263406" y="147226"/>
                  </a:lnTo>
                  <a:lnTo>
                    <a:pt x="269010" y="144575"/>
                  </a:lnTo>
                  <a:lnTo>
                    <a:pt x="274615" y="141998"/>
                  </a:lnTo>
                  <a:lnTo>
                    <a:pt x="280219" y="139495"/>
                  </a:lnTo>
                  <a:lnTo>
                    <a:pt x="285824" y="137062"/>
                  </a:lnTo>
                  <a:lnTo>
                    <a:pt x="291428" y="134696"/>
                  </a:lnTo>
                  <a:lnTo>
                    <a:pt x="297032" y="132396"/>
                  </a:lnTo>
                  <a:lnTo>
                    <a:pt x="302637" y="130159"/>
                  </a:lnTo>
                  <a:lnTo>
                    <a:pt x="308241" y="127982"/>
                  </a:lnTo>
                  <a:lnTo>
                    <a:pt x="313846" y="125862"/>
                  </a:lnTo>
                  <a:lnTo>
                    <a:pt x="319450" y="123798"/>
                  </a:lnTo>
                  <a:lnTo>
                    <a:pt x="325054" y="121787"/>
                  </a:lnTo>
                  <a:lnTo>
                    <a:pt x="330659" y="119825"/>
                  </a:lnTo>
                  <a:lnTo>
                    <a:pt x="336263" y="117912"/>
                  </a:lnTo>
                  <a:lnTo>
                    <a:pt x="341867" y="116044"/>
                  </a:lnTo>
                  <a:lnTo>
                    <a:pt x="347472" y="114219"/>
                  </a:lnTo>
                  <a:lnTo>
                    <a:pt x="353076" y="112435"/>
                  </a:lnTo>
                  <a:lnTo>
                    <a:pt x="358681" y="110689"/>
                  </a:lnTo>
                  <a:lnTo>
                    <a:pt x="364285" y="108980"/>
                  </a:lnTo>
                  <a:lnTo>
                    <a:pt x="369889" y="107304"/>
                  </a:lnTo>
                  <a:lnTo>
                    <a:pt x="375494" y="105660"/>
                  </a:lnTo>
                  <a:lnTo>
                    <a:pt x="381098" y="104047"/>
                  </a:lnTo>
                  <a:lnTo>
                    <a:pt x="386703" y="102460"/>
                  </a:lnTo>
                  <a:lnTo>
                    <a:pt x="392307" y="100900"/>
                  </a:lnTo>
                  <a:lnTo>
                    <a:pt x="397911" y="99363"/>
                  </a:lnTo>
                  <a:lnTo>
                    <a:pt x="403516" y="97847"/>
                  </a:lnTo>
                  <a:lnTo>
                    <a:pt x="409120" y="96352"/>
                  </a:lnTo>
                  <a:lnTo>
                    <a:pt x="414725" y="94875"/>
                  </a:lnTo>
                  <a:lnTo>
                    <a:pt x="420329" y="93414"/>
                  </a:lnTo>
                  <a:lnTo>
                    <a:pt x="425933" y="91968"/>
                  </a:lnTo>
                  <a:lnTo>
                    <a:pt x="431538" y="90535"/>
                  </a:lnTo>
                  <a:lnTo>
                    <a:pt x="437142" y="89113"/>
                  </a:lnTo>
                  <a:lnTo>
                    <a:pt x="442747" y="87701"/>
                  </a:lnTo>
                  <a:lnTo>
                    <a:pt x="448351" y="86297"/>
                  </a:lnTo>
                  <a:lnTo>
                    <a:pt x="453955" y="84900"/>
                  </a:lnTo>
                  <a:lnTo>
                    <a:pt x="459560" y="83509"/>
                  </a:lnTo>
                  <a:lnTo>
                    <a:pt x="465164" y="82122"/>
                  </a:lnTo>
                  <a:lnTo>
                    <a:pt x="470769" y="80738"/>
                  </a:lnTo>
                  <a:lnTo>
                    <a:pt x="476373" y="79355"/>
                  </a:lnTo>
                  <a:lnTo>
                    <a:pt x="481977" y="77974"/>
                  </a:lnTo>
                  <a:lnTo>
                    <a:pt x="487582" y="76591"/>
                  </a:lnTo>
                  <a:lnTo>
                    <a:pt x="493186" y="75207"/>
                  </a:lnTo>
                  <a:lnTo>
                    <a:pt x="498790" y="73821"/>
                  </a:lnTo>
                  <a:lnTo>
                    <a:pt x="504395" y="72431"/>
                  </a:lnTo>
                  <a:lnTo>
                    <a:pt x="509999" y="71037"/>
                  </a:lnTo>
                  <a:lnTo>
                    <a:pt x="515604" y="69637"/>
                  </a:lnTo>
                  <a:lnTo>
                    <a:pt x="521208" y="68232"/>
                  </a:lnTo>
                  <a:lnTo>
                    <a:pt x="526812" y="66820"/>
                  </a:lnTo>
                  <a:lnTo>
                    <a:pt x="532417" y="65401"/>
                  </a:lnTo>
                  <a:lnTo>
                    <a:pt x="538021" y="63974"/>
                  </a:lnTo>
                  <a:lnTo>
                    <a:pt x="543626" y="62540"/>
                  </a:lnTo>
                  <a:lnTo>
                    <a:pt x="549230" y="61096"/>
                  </a:lnTo>
                  <a:lnTo>
                    <a:pt x="554834" y="59644"/>
                  </a:lnTo>
                  <a:lnTo>
                    <a:pt x="560439" y="58183"/>
                  </a:lnTo>
                  <a:lnTo>
                    <a:pt x="566043" y="56712"/>
                  </a:lnTo>
                  <a:lnTo>
                    <a:pt x="571648" y="55233"/>
                  </a:lnTo>
                  <a:lnTo>
                    <a:pt x="577252" y="53744"/>
                  </a:lnTo>
                  <a:lnTo>
                    <a:pt x="582856" y="52245"/>
                  </a:lnTo>
                  <a:lnTo>
                    <a:pt x="588461" y="50738"/>
                  </a:lnTo>
                  <a:lnTo>
                    <a:pt x="594065" y="49222"/>
                  </a:lnTo>
                  <a:lnTo>
                    <a:pt x="599670" y="47698"/>
                  </a:lnTo>
                  <a:lnTo>
                    <a:pt x="605274" y="46165"/>
                  </a:lnTo>
                  <a:lnTo>
                    <a:pt x="610878" y="44626"/>
                  </a:lnTo>
                  <a:lnTo>
                    <a:pt x="616483" y="43080"/>
                  </a:lnTo>
                  <a:lnTo>
                    <a:pt x="622087" y="41528"/>
                  </a:lnTo>
                  <a:lnTo>
                    <a:pt x="627692" y="39972"/>
                  </a:lnTo>
                  <a:lnTo>
                    <a:pt x="633296" y="38412"/>
                  </a:lnTo>
                  <a:lnTo>
                    <a:pt x="638900" y="36849"/>
                  </a:lnTo>
                  <a:lnTo>
                    <a:pt x="644505" y="35286"/>
                  </a:lnTo>
                  <a:lnTo>
                    <a:pt x="650109" y="33722"/>
                  </a:lnTo>
                  <a:lnTo>
                    <a:pt x="655713" y="32161"/>
                  </a:lnTo>
                  <a:lnTo>
                    <a:pt x="661318" y="30603"/>
                  </a:lnTo>
                  <a:lnTo>
                    <a:pt x="666922" y="29050"/>
                  </a:lnTo>
                  <a:lnTo>
                    <a:pt x="672527" y="27505"/>
                  </a:lnTo>
                  <a:lnTo>
                    <a:pt x="678131" y="25970"/>
                  </a:lnTo>
                  <a:lnTo>
                    <a:pt x="683735" y="24446"/>
                  </a:lnTo>
                  <a:lnTo>
                    <a:pt x="689340" y="22937"/>
                  </a:lnTo>
                  <a:lnTo>
                    <a:pt x="694944" y="21446"/>
                  </a:lnTo>
                  <a:lnTo>
                    <a:pt x="700549" y="19974"/>
                  </a:lnTo>
                  <a:lnTo>
                    <a:pt x="706153" y="18525"/>
                  </a:lnTo>
                  <a:lnTo>
                    <a:pt x="711757" y="17102"/>
                  </a:lnTo>
                  <a:lnTo>
                    <a:pt x="717362" y="15708"/>
                  </a:lnTo>
                  <a:lnTo>
                    <a:pt x="722966" y="14347"/>
                  </a:lnTo>
                  <a:lnTo>
                    <a:pt x="728571" y="13023"/>
                  </a:lnTo>
                  <a:lnTo>
                    <a:pt x="734175" y="11738"/>
                  </a:lnTo>
                  <a:lnTo>
                    <a:pt x="739779" y="10497"/>
                  </a:lnTo>
                  <a:lnTo>
                    <a:pt x="745384" y="9303"/>
                  </a:lnTo>
                  <a:lnTo>
                    <a:pt x="750988" y="8161"/>
                  </a:lnTo>
                  <a:lnTo>
                    <a:pt x="756593" y="7076"/>
                  </a:lnTo>
                  <a:lnTo>
                    <a:pt x="762197" y="6050"/>
                  </a:lnTo>
                  <a:lnTo>
                    <a:pt x="767801" y="5089"/>
                  </a:lnTo>
                  <a:lnTo>
                    <a:pt x="773406" y="4197"/>
                  </a:lnTo>
                  <a:lnTo>
                    <a:pt x="779010" y="3378"/>
                  </a:lnTo>
                  <a:lnTo>
                    <a:pt x="784615" y="2637"/>
                  </a:lnTo>
                  <a:lnTo>
                    <a:pt x="790219" y="1978"/>
                  </a:lnTo>
                  <a:lnTo>
                    <a:pt x="795823" y="1406"/>
                  </a:lnTo>
                  <a:lnTo>
                    <a:pt x="801428" y="926"/>
                  </a:lnTo>
                  <a:lnTo>
                    <a:pt x="807032" y="541"/>
                  </a:lnTo>
                  <a:lnTo>
                    <a:pt x="812636" y="255"/>
                  </a:lnTo>
                  <a:lnTo>
                    <a:pt x="818241" y="73"/>
                  </a:lnTo>
                  <a:lnTo>
                    <a:pt x="823845" y="0"/>
                  </a:lnTo>
                  <a:lnTo>
                    <a:pt x="829450" y="37"/>
                  </a:lnTo>
                  <a:lnTo>
                    <a:pt x="835054" y="190"/>
                  </a:lnTo>
                  <a:lnTo>
                    <a:pt x="840658" y="461"/>
                  </a:lnTo>
                  <a:lnTo>
                    <a:pt x="846263" y="854"/>
                  </a:lnTo>
                  <a:lnTo>
                    <a:pt x="851867" y="1371"/>
                  </a:lnTo>
                  <a:lnTo>
                    <a:pt x="857472" y="2015"/>
                  </a:lnTo>
                  <a:lnTo>
                    <a:pt x="863076" y="2788"/>
                  </a:lnTo>
                  <a:lnTo>
                    <a:pt x="868680" y="3691"/>
                  </a:lnTo>
                  <a:lnTo>
                    <a:pt x="874285" y="4725"/>
                  </a:lnTo>
                  <a:lnTo>
                    <a:pt x="879889" y="5892"/>
                  </a:lnTo>
                  <a:lnTo>
                    <a:pt x="885494" y="7192"/>
                  </a:lnTo>
                  <a:lnTo>
                    <a:pt x="891098" y="8625"/>
                  </a:lnTo>
                  <a:lnTo>
                    <a:pt x="896702" y="10190"/>
                  </a:lnTo>
                  <a:lnTo>
                    <a:pt x="902307" y="11886"/>
                  </a:lnTo>
                  <a:lnTo>
                    <a:pt x="907911" y="13712"/>
                  </a:lnTo>
                  <a:lnTo>
                    <a:pt x="913516" y="15666"/>
                  </a:lnTo>
                  <a:lnTo>
                    <a:pt x="919120" y="17744"/>
                  </a:lnTo>
                  <a:lnTo>
                    <a:pt x="924724" y="19945"/>
                  </a:lnTo>
                  <a:lnTo>
                    <a:pt x="930329" y="22265"/>
                  </a:lnTo>
                  <a:lnTo>
                    <a:pt x="935933" y="24699"/>
                  </a:lnTo>
                  <a:lnTo>
                    <a:pt x="941538" y="27244"/>
                  </a:lnTo>
                  <a:lnTo>
                    <a:pt x="947142" y="29894"/>
                  </a:lnTo>
                  <a:lnTo>
                    <a:pt x="952746" y="32645"/>
                  </a:lnTo>
                  <a:lnTo>
                    <a:pt x="958351" y="35491"/>
                  </a:lnTo>
                  <a:lnTo>
                    <a:pt x="963955" y="38427"/>
                  </a:lnTo>
                  <a:lnTo>
                    <a:pt x="969559" y="41445"/>
                  </a:lnTo>
                  <a:lnTo>
                    <a:pt x="975164" y="44539"/>
                  </a:lnTo>
                  <a:lnTo>
                    <a:pt x="980768" y="47704"/>
                  </a:lnTo>
                  <a:lnTo>
                    <a:pt x="986373" y="50932"/>
                  </a:lnTo>
                  <a:lnTo>
                    <a:pt x="991977" y="54215"/>
                  </a:lnTo>
                  <a:lnTo>
                    <a:pt x="997581" y="57548"/>
                  </a:lnTo>
                  <a:lnTo>
                    <a:pt x="1003186" y="60923"/>
                  </a:lnTo>
                  <a:lnTo>
                    <a:pt x="1008790" y="64332"/>
                  </a:lnTo>
                  <a:lnTo>
                    <a:pt x="1014395" y="67768"/>
                  </a:lnTo>
                  <a:lnTo>
                    <a:pt x="1019999" y="71224"/>
                  </a:lnTo>
                  <a:lnTo>
                    <a:pt x="1025603" y="74693"/>
                  </a:lnTo>
                  <a:lnTo>
                    <a:pt x="1031208" y="78168"/>
                  </a:lnTo>
                  <a:lnTo>
                    <a:pt x="1036812" y="81642"/>
                  </a:lnTo>
                  <a:lnTo>
                    <a:pt x="1042417" y="85108"/>
                  </a:lnTo>
                  <a:lnTo>
                    <a:pt x="1048021" y="88559"/>
                  </a:lnTo>
                  <a:lnTo>
                    <a:pt x="1053625" y="91989"/>
                  </a:lnTo>
                  <a:lnTo>
                    <a:pt x="1059230" y="95391"/>
                  </a:lnTo>
                  <a:lnTo>
                    <a:pt x="1064834" y="98761"/>
                  </a:lnTo>
                  <a:lnTo>
                    <a:pt x="1070439" y="102090"/>
                  </a:lnTo>
                  <a:lnTo>
                    <a:pt x="1076043" y="105375"/>
                  </a:lnTo>
                  <a:lnTo>
                    <a:pt x="1081647" y="108610"/>
                  </a:lnTo>
                  <a:lnTo>
                    <a:pt x="1087252" y="111790"/>
                  </a:lnTo>
                  <a:lnTo>
                    <a:pt x="1092856" y="114909"/>
                  </a:lnTo>
                  <a:lnTo>
                    <a:pt x="1098461" y="117964"/>
                  </a:lnTo>
                  <a:lnTo>
                    <a:pt x="1104065" y="120950"/>
                  </a:lnTo>
                  <a:lnTo>
                    <a:pt x="1109669" y="123863"/>
                  </a:lnTo>
                  <a:lnTo>
                    <a:pt x="1115274" y="126699"/>
                  </a:lnTo>
                  <a:lnTo>
                    <a:pt x="1120878" y="129454"/>
                  </a:lnTo>
                  <a:lnTo>
                    <a:pt x="1126482" y="132127"/>
                  </a:lnTo>
                  <a:lnTo>
                    <a:pt x="1132087" y="134712"/>
                  </a:lnTo>
                  <a:lnTo>
                    <a:pt x="1137691" y="137208"/>
                  </a:lnTo>
                  <a:lnTo>
                    <a:pt x="1143296" y="139612"/>
                  </a:lnTo>
                  <a:lnTo>
                    <a:pt x="1148900" y="141921"/>
                  </a:lnTo>
                  <a:lnTo>
                    <a:pt x="1154504" y="144133"/>
                  </a:lnTo>
                  <a:lnTo>
                    <a:pt x="1160109" y="146247"/>
                  </a:lnTo>
                  <a:lnTo>
                    <a:pt x="1165713" y="148260"/>
                  </a:lnTo>
                  <a:lnTo>
                    <a:pt x="1171318" y="150170"/>
                  </a:lnTo>
                  <a:lnTo>
                    <a:pt x="1176922" y="151976"/>
                  </a:lnTo>
                  <a:lnTo>
                    <a:pt x="1182526" y="153677"/>
                  </a:lnTo>
                  <a:lnTo>
                    <a:pt x="1188131" y="155271"/>
                  </a:lnTo>
                  <a:lnTo>
                    <a:pt x="1193735" y="156756"/>
                  </a:lnTo>
                  <a:lnTo>
                    <a:pt x="1199340" y="158133"/>
                  </a:lnTo>
                  <a:lnTo>
                    <a:pt x="1204944" y="159400"/>
                  </a:lnTo>
                  <a:lnTo>
                    <a:pt x="1210548" y="160556"/>
                  </a:lnTo>
                  <a:lnTo>
                    <a:pt x="1216153" y="161603"/>
                  </a:lnTo>
                  <a:lnTo>
                    <a:pt x="1221757" y="162542"/>
                  </a:lnTo>
                  <a:lnTo>
                    <a:pt x="1227362" y="163376"/>
                  </a:lnTo>
                  <a:lnTo>
                    <a:pt x="1232966" y="164107"/>
                  </a:lnTo>
                  <a:lnTo>
                    <a:pt x="1238570" y="164736"/>
                  </a:lnTo>
                  <a:lnTo>
                    <a:pt x="1244175" y="165265"/>
                  </a:lnTo>
                  <a:lnTo>
                    <a:pt x="1249779" y="165697"/>
                  </a:lnTo>
                  <a:lnTo>
                    <a:pt x="1255384" y="166033"/>
                  </a:lnTo>
                  <a:lnTo>
                    <a:pt x="1260988" y="166275"/>
                  </a:lnTo>
                  <a:lnTo>
                    <a:pt x="1266592" y="166426"/>
                  </a:lnTo>
                  <a:lnTo>
                    <a:pt x="1272197" y="166487"/>
                  </a:lnTo>
                  <a:lnTo>
                    <a:pt x="1277801" y="166461"/>
                  </a:lnTo>
                  <a:lnTo>
                    <a:pt x="1283406" y="166348"/>
                  </a:lnTo>
                  <a:lnTo>
                    <a:pt x="1289010" y="166153"/>
                  </a:lnTo>
                  <a:lnTo>
                    <a:pt x="1294614" y="165875"/>
                  </a:lnTo>
                  <a:lnTo>
                    <a:pt x="1300219" y="165519"/>
                  </a:lnTo>
                  <a:lnTo>
                    <a:pt x="1305823" y="165085"/>
                  </a:lnTo>
                  <a:lnTo>
                    <a:pt x="1311427" y="164577"/>
                  </a:lnTo>
                  <a:lnTo>
                    <a:pt x="1317032" y="163996"/>
                  </a:lnTo>
                  <a:lnTo>
                    <a:pt x="1322636" y="163344"/>
                  </a:lnTo>
                  <a:lnTo>
                    <a:pt x="1328241" y="162625"/>
                  </a:lnTo>
                  <a:lnTo>
                    <a:pt x="1333845" y="161840"/>
                  </a:lnTo>
                  <a:lnTo>
                    <a:pt x="1339449" y="160992"/>
                  </a:lnTo>
                  <a:lnTo>
                    <a:pt x="1345054" y="160085"/>
                  </a:lnTo>
                  <a:lnTo>
                    <a:pt x="1350658" y="159120"/>
                  </a:lnTo>
                  <a:lnTo>
                    <a:pt x="1356263" y="158102"/>
                  </a:lnTo>
                  <a:lnTo>
                    <a:pt x="1361867" y="157032"/>
                  </a:lnTo>
                  <a:lnTo>
                    <a:pt x="1367471" y="155916"/>
                  </a:lnTo>
                  <a:lnTo>
                    <a:pt x="1373076" y="154756"/>
                  </a:lnTo>
                  <a:lnTo>
                    <a:pt x="1378680" y="153556"/>
                  </a:lnTo>
                  <a:lnTo>
                    <a:pt x="1384285" y="152322"/>
                  </a:lnTo>
                  <a:lnTo>
                    <a:pt x="1389889" y="151056"/>
                  </a:lnTo>
                  <a:lnTo>
                    <a:pt x="1395493" y="149765"/>
                  </a:lnTo>
                  <a:lnTo>
                    <a:pt x="1401098" y="148453"/>
                  </a:lnTo>
                  <a:lnTo>
                    <a:pt x="1406702" y="147126"/>
                  </a:lnTo>
                  <a:lnTo>
                    <a:pt x="1412307" y="145791"/>
                  </a:lnTo>
                  <a:lnTo>
                    <a:pt x="1417911" y="144454"/>
                  </a:lnTo>
                  <a:lnTo>
                    <a:pt x="1423515" y="143122"/>
                  </a:lnTo>
                  <a:lnTo>
                    <a:pt x="1429120" y="141802"/>
                  </a:lnTo>
                  <a:lnTo>
                    <a:pt x="1434724" y="140504"/>
                  </a:lnTo>
                  <a:lnTo>
                    <a:pt x="1440329" y="139237"/>
                  </a:lnTo>
                  <a:lnTo>
                    <a:pt x="1445933" y="138009"/>
                  </a:lnTo>
                  <a:lnTo>
                    <a:pt x="1451537" y="136831"/>
                  </a:lnTo>
                  <a:lnTo>
                    <a:pt x="1457142" y="135715"/>
                  </a:lnTo>
                  <a:lnTo>
                    <a:pt x="1462746" y="134671"/>
                  </a:lnTo>
                  <a:lnTo>
                    <a:pt x="1468350" y="133714"/>
                  </a:lnTo>
                  <a:lnTo>
                    <a:pt x="1473955" y="132857"/>
                  </a:lnTo>
                  <a:lnTo>
                    <a:pt x="1479559" y="132113"/>
                  </a:lnTo>
                  <a:lnTo>
                    <a:pt x="1485164" y="131500"/>
                  </a:lnTo>
                  <a:lnTo>
                    <a:pt x="1490768" y="131032"/>
                  </a:lnTo>
                  <a:lnTo>
                    <a:pt x="1496372" y="130727"/>
                  </a:lnTo>
                  <a:lnTo>
                    <a:pt x="1501977" y="130604"/>
                  </a:lnTo>
                  <a:lnTo>
                    <a:pt x="1507581" y="130681"/>
                  </a:lnTo>
                  <a:lnTo>
                    <a:pt x="1513186" y="130978"/>
                  </a:lnTo>
                  <a:lnTo>
                    <a:pt x="1518790" y="131516"/>
                  </a:lnTo>
                  <a:lnTo>
                    <a:pt x="1524394" y="132316"/>
                  </a:lnTo>
                  <a:lnTo>
                    <a:pt x="1529999" y="133401"/>
                  </a:lnTo>
                  <a:lnTo>
                    <a:pt x="1535603" y="134792"/>
                  </a:lnTo>
                  <a:lnTo>
                    <a:pt x="1541208" y="136512"/>
                  </a:lnTo>
                  <a:lnTo>
                    <a:pt x="1546812" y="138584"/>
                  </a:lnTo>
                  <a:lnTo>
                    <a:pt x="1552416" y="141031"/>
                  </a:lnTo>
                  <a:lnTo>
                    <a:pt x="1558021" y="143874"/>
                  </a:lnTo>
                  <a:lnTo>
                    <a:pt x="1563625" y="147134"/>
                  </a:lnTo>
                  <a:lnTo>
                    <a:pt x="1569230" y="150832"/>
                  </a:lnTo>
                  <a:lnTo>
                    <a:pt x="1574834" y="154987"/>
                  </a:lnTo>
                  <a:lnTo>
                    <a:pt x="1580438" y="159615"/>
                  </a:lnTo>
                  <a:lnTo>
                    <a:pt x="1586043" y="164730"/>
                  </a:lnTo>
                  <a:lnTo>
                    <a:pt x="1591647" y="170344"/>
                  </a:lnTo>
                  <a:lnTo>
                    <a:pt x="1597252" y="176465"/>
                  </a:lnTo>
                  <a:lnTo>
                    <a:pt x="1602856" y="183097"/>
                  </a:lnTo>
                  <a:lnTo>
                    <a:pt x="1608460" y="190241"/>
                  </a:lnTo>
                  <a:lnTo>
                    <a:pt x="1614065" y="197891"/>
                  </a:lnTo>
                  <a:lnTo>
                    <a:pt x="1619669" y="206038"/>
                  </a:lnTo>
                  <a:lnTo>
                    <a:pt x="1625273" y="214668"/>
                  </a:lnTo>
                  <a:lnTo>
                    <a:pt x="1630878" y="223760"/>
                  </a:lnTo>
                  <a:lnTo>
                    <a:pt x="1636482" y="233288"/>
                  </a:lnTo>
                  <a:lnTo>
                    <a:pt x="1642087" y="243215"/>
                  </a:lnTo>
                  <a:lnTo>
                    <a:pt x="1647691" y="253497"/>
                  </a:lnTo>
                  <a:lnTo>
                    <a:pt x="1653295" y="264088"/>
                  </a:lnTo>
                  <a:lnTo>
                    <a:pt x="1658900" y="274934"/>
                  </a:lnTo>
                  <a:lnTo>
                    <a:pt x="1664504" y="285979"/>
                  </a:lnTo>
                  <a:lnTo>
                    <a:pt x="1670109" y="297165"/>
                  </a:lnTo>
                  <a:lnTo>
                    <a:pt x="1675713" y="308432"/>
                  </a:lnTo>
                  <a:lnTo>
                    <a:pt x="1681317" y="319721"/>
                  </a:lnTo>
                  <a:lnTo>
                    <a:pt x="1686922" y="330972"/>
                  </a:lnTo>
                  <a:lnTo>
                    <a:pt x="1692526" y="342128"/>
                  </a:lnTo>
                  <a:lnTo>
                    <a:pt x="1698131" y="353136"/>
                  </a:lnTo>
                  <a:lnTo>
                    <a:pt x="1703735" y="363944"/>
                  </a:lnTo>
                  <a:lnTo>
                    <a:pt x="1709339" y="374507"/>
                  </a:lnTo>
                  <a:lnTo>
                    <a:pt x="1714944" y="384784"/>
                  </a:lnTo>
                  <a:lnTo>
                    <a:pt x="1720548" y="394740"/>
                  </a:lnTo>
                  <a:lnTo>
                    <a:pt x="1726153" y="404344"/>
                  </a:lnTo>
                  <a:lnTo>
                    <a:pt x="1731757" y="413574"/>
                  </a:lnTo>
                  <a:lnTo>
                    <a:pt x="1737361" y="422409"/>
                  </a:lnTo>
                  <a:lnTo>
                    <a:pt x="1742966" y="430838"/>
                  </a:lnTo>
                  <a:lnTo>
                    <a:pt x="1748570" y="438851"/>
                  </a:lnTo>
                  <a:lnTo>
                    <a:pt x="1754175" y="446446"/>
                  </a:lnTo>
                  <a:lnTo>
                    <a:pt x="1759779" y="453621"/>
                  </a:lnTo>
                  <a:lnTo>
                    <a:pt x="1765383" y="460383"/>
                  </a:lnTo>
                  <a:lnTo>
                    <a:pt x="1770988" y="466738"/>
                  </a:lnTo>
                  <a:lnTo>
                    <a:pt x="1776592" y="472695"/>
                  </a:lnTo>
                  <a:lnTo>
                    <a:pt x="1782196" y="478268"/>
                  </a:lnTo>
                  <a:lnTo>
                    <a:pt x="1787801" y="483469"/>
                  </a:lnTo>
                  <a:lnTo>
                    <a:pt x="1793405" y="488315"/>
                  </a:lnTo>
                  <a:lnTo>
                    <a:pt x="1799010" y="492822"/>
                  </a:lnTo>
                  <a:lnTo>
                    <a:pt x="1804614" y="497005"/>
                  </a:lnTo>
                  <a:lnTo>
                    <a:pt x="1810218" y="500883"/>
                  </a:lnTo>
                  <a:lnTo>
                    <a:pt x="1815823" y="504473"/>
                  </a:lnTo>
                  <a:lnTo>
                    <a:pt x="1821427" y="507791"/>
                  </a:lnTo>
                  <a:lnTo>
                    <a:pt x="1827032" y="510854"/>
                  </a:lnTo>
                  <a:lnTo>
                    <a:pt x="1832636" y="513680"/>
                  </a:lnTo>
                  <a:lnTo>
                    <a:pt x="1838240" y="516283"/>
                  </a:lnTo>
                  <a:lnTo>
                    <a:pt x="1843845" y="518679"/>
                  </a:lnTo>
                  <a:lnTo>
                    <a:pt x="1849449" y="520883"/>
                  </a:lnTo>
                  <a:lnTo>
                    <a:pt x="1855054" y="522908"/>
                  </a:lnTo>
                  <a:lnTo>
                    <a:pt x="1860658" y="524768"/>
                  </a:lnTo>
                  <a:lnTo>
                    <a:pt x="1866262" y="526475"/>
                  </a:lnTo>
                  <a:lnTo>
                    <a:pt x="1871867" y="528040"/>
                  </a:lnTo>
                  <a:lnTo>
                    <a:pt x="1877471" y="529476"/>
                  </a:lnTo>
                  <a:lnTo>
                    <a:pt x="1883076" y="530790"/>
                  </a:lnTo>
                  <a:lnTo>
                    <a:pt x="1883076" y="544725"/>
                  </a:lnTo>
                  <a:lnTo>
                    <a:pt x="1877471" y="544725"/>
                  </a:lnTo>
                  <a:lnTo>
                    <a:pt x="1871867" y="544725"/>
                  </a:lnTo>
                  <a:lnTo>
                    <a:pt x="1866262" y="544725"/>
                  </a:lnTo>
                  <a:lnTo>
                    <a:pt x="1860658" y="544725"/>
                  </a:lnTo>
                  <a:lnTo>
                    <a:pt x="1855054" y="544725"/>
                  </a:lnTo>
                  <a:lnTo>
                    <a:pt x="1849449" y="544725"/>
                  </a:lnTo>
                  <a:lnTo>
                    <a:pt x="1843845" y="544725"/>
                  </a:lnTo>
                  <a:lnTo>
                    <a:pt x="1838240" y="544725"/>
                  </a:lnTo>
                  <a:lnTo>
                    <a:pt x="1832636" y="544725"/>
                  </a:lnTo>
                  <a:lnTo>
                    <a:pt x="1827032" y="544725"/>
                  </a:lnTo>
                  <a:lnTo>
                    <a:pt x="1821427" y="544725"/>
                  </a:lnTo>
                  <a:lnTo>
                    <a:pt x="1815823" y="544725"/>
                  </a:lnTo>
                  <a:lnTo>
                    <a:pt x="1810218" y="544725"/>
                  </a:lnTo>
                  <a:lnTo>
                    <a:pt x="1804614" y="544725"/>
                  </a:lnTo>
                  <a:lnTo>
                    <a:pt x="1799010" y="544725"/>
                  </a:lnTo>
                  <a:lnTo>
                    <a:pt x="1793405" y="544725"/>
                  </a:lnTo>
                  <a:lnTo>
                    <a:pt x="1787801" y="544725"/>
                  </a:lnTo>
                  <a:lnTo>
                    <a:pt x="1782196" y="544725"/>
                  </a:lnTo>
                  <a:lnTo>
                    <a:pt x="1776592" y="544725"/>
                  </a:lnTo>
                  <a:lnTo>
                    <a:pt x="1770988" y="544725"/>
                  </a:lnTo>
                  <a:lnTo>
                    <a:pt x="1765383" y="544725"/>
                  </a:lnTo>
                  <a:lnTo>
                    <a:pt x="1759779" y="544725"/>
                  </a:lnTo>
                  <a:lnTo>
                    <a:pt x="1754175" y="544725"/>
                  </a:lnTo>
                  <a:lnTo>
                    <a:pt x="1748570" y="544725"/>
                  </a:lnTo>
                  <a:lnTo>
                    <a:pt x="1742966" y="544725"/>
                  </a:lnTo>
                  <a:lnTo>
                    <a:pt x="1737361" y="544725"/>
                  </a:lnTo>
                  <a:lnTo>
                    <a:pt x="1731757" y="544725"/>
                  </a:lnTo>
                  <a:lnTo>
                    <a:pt x="1726153" y="544725"/>
                  </a:lnTo>
                  <a:lnTo>
                    <a:pt x="1720548" y="544725"/>
                  </a:lnTo>
                  <a:lnTo>
                    <a:pt x="1714944" y="544725"/>
                  </a:lnTo>
                  <a:lnTo>
                    <a:pt x="1709339" y="544725"/>
                  </a:lnTo>
                  <a:lnTo>
                    <a:pt x="1703735" y="544725"/>
                  </a:lnTo>
                  <a:lnTo>
                    <a:pt x="1698131" y="544725"/>
                  </a:lnTo>
                  <a:lnTo>
                    <a:pt x="1692526" y="544725"/>
                  </a:lnTo>
                  <a:lnTo>
                    <a:pt x="1686922" y="544725"/>
                  </a:lnTo>
                  <a:lnTo>
                    <a:pt x="1681317" y="544725"/>
                  </a:lnTo>
                  <a:lnTo>
                    <a:pt x="1675713" y="544725"/>
                  </a:lnTo>
                  <a:lnTo>
                    <a:pt x="1670109" y="544725"/>
                  </a:lnTo>
                  <a:lnTo>
                    <a:pt x="1664504" y="544725"/>
                  </a:lnTo>
                  <a:lnTo>
                    <a:pt x="1658900" y="544725"/>
                  </a:lnTo>
                  <a:lnTo>
                    <a:pt x="1653295" y="544725"/>
                  </a:lnTo>
                  <a:lnTo>
                    <a:pt x="1647691" y="544725"/>
                  </a:lnTo>
                  <a:lnTo>
                    <a:pt x="1642087" y="544725"/>
                  </a:lnTo>
                  <a:lnTo>
                    <a:pt x="1636482" y="544725"/>
                  </a:lnTo>
                  <a:lnTo>
                    <a:pt x="1630878" y="544725"/>
                  </a:lnTo>
                  <a:lnTo>
                    <a:pt x="1625273" y="544725"/>
                  </a:lnTo>
                  <a:lnTo>
                    <a:pt x="1619669" y="544725"/>
                  </a:lnTo>
                  <a:lnTo>
                    <a:pt x="1614065" y="544725"/>
                  </a:lnTo>
                  <a:lnTo>
                    <a:pt x="1608460" y="544725"/>
                  </a:lnTo>
                  <a:lnTo>
                    <a:pt x="1602856" y="544725"/>
                  </a:lnTo>
                  <a:lnTo>
                    <a:pt x="1597252" y="544725"/>
                  </a:lnTo>
                  <a:lnTo>
                    <a:pt x="1591647" y="544725"/>
                  </a:lnTo>
                  <a:lnTo>
                    <a:pt x="1586043" y="544725"/>
                  </a:lnTo>
                  <a:lnTo>
                    <a:pt x="1580438" y="544725"/>
                  </a:lnTo>
                  <a:lnTo>
                    <a:pt x="1574834" y="544725"/>
                  </a:lnTo>
                  <a:lnTo>
                    <a:pt x="1569230" y="544725"/>
                  </a:lnTo>
                  <a:lnTo>
                    <a:pt x="1563625" y="544725"/>
                  </a:lnTo>
                  <a:lnTo>
                    <a:pt x="1558021" y="544725"/>
                  </a:lnTo>
                  <a:lnTo>
                    <a:pt x="1552416" y="544725"/>
                  </a:lnTo>
                  <a:lnTo>
                    <a:pt x="1546812" y="544725"/>
                  </a:lnTo>
                  <a:lnTo>
                    <a:pt x="1541208" y="544725"/>
                  </a:lnTo>
                  <a:lnTo>
                    <a:pt x="1535603" y="544725"/>
                  </a:lnTo>
                  <a:lnTo>
                    <a:pt x="1529999" y="544725"/>
                  </a:lnTo>
                  <a:lnTo>
                    <a:pt x="1524394" y="544725"/>
                  </a:lnTo>
                  <a:lnTo>
                    <a:pt x="1518790" y="544725"/>
                  </a:lnTo>
                  <a:lnTo>
                    <a:pt x="1513186" y="544725"/>
                  </a:lnTo>
                  <a:lnTo>
                    <a:pt x="1507581" y="544725"/>
                  </a:lnTo>
                  <a:lnTo>
                    <a:pt x="1501977" y="544725"/>
                  </a:lnTo>
                  <a:lnTo>
                    <a:pt x="1496372" y="544725"/>
                  </a:lnTo>
                  <a:lnTo>
                    <a:pt x="1490768" y="544725"/>
                  </a:lnTo>
                  <a:lnTo>
                    <a:pt x="1485164" y="544725"/>
                  </a:lnTo>
                  <a:lnTo>
                    <a:pt x="1479559" y="544725"/>
                  </a:lnTo>
                  <a:lnTo>
                    <a:pt x="1473955" y="544725"/>
                  </a:lnTo>
                  <a:lnTo>
                    <a:pt x="1468350" y="544725"/>
                  </a:lnTo>
                  <a:lnTo>
                    <a:pt x="1462746" y="544725"/>
                  </a:lnTo>
                  <a:lnTo>
                    <a:pt x="1457142" y="544725"/>
                  </a:lnTo>
                  <a:lnTo>
                    <a:pt x="1451537" y="544725"/>
                  </a:lnTo>
                  <a:lnTo>
                    <a:pt x="1445933" y="544725"/>
                  </a:lnTo>
                  <a:lnTo>
                    <a:pt x="1440329" y="544725"/>
                  </a:lnTo>
                  <a:lnTo>
                    <a:pt x="1434724" y="544725"/>
                  </a:lnTo>
                  <a:lnTo>
                    <a:pt x="1429120" y="544725"/>
                  </a:lnTo>
                  <a:lnTo>
                    <a:pt x="1423515" y="544725"/>
                  </a:lnTo>
                  <a:lnTo>
                    <a:pt x="1417911" y="544725"/>
                  </a:lnTo>
                  <a:lnTo>
                    <a:pt x="1412307" y="544725"/>
                  </a:lnTo>
                  <a:lnTo>
                    <a:pt x="1406702" y="544725"/>
                  </a:lnTo>
                  <a:lnTo>
                    <a:pt x="1401098" y="544725"/>
                  </a:lnTo>
                  <a:lnTo>
                    <a:pt x="1395493" y="544725"/>
                  </a:lnTo>
                  <a:lnTo>
                    <a:pt x="1389889" y="544725"/>
                  </a:lnTo>
                  <a:lnTo>
                    <a:pt x="1384285" y="544725"/>
                  </a:lnTo>
                  <a:lnTo>
                    <a:pt x="1378680" y="544725"/>
                  </a:lnTo>
                  <a:lnTo>
                    <a:pt x="1373076" y="544725"/>
                  </a:lnTo>
                  <a:lnTo>
                    <a:pt x="1367471" y="544725"/>
                  </a:lnTo>
                  <a:lnTo>
                    <a:pt x="1361867" y="544725"/>
                  </a:lnTo>
                  <a:lnTo>
                    <a:pt x="1356263" y="544725"/>
                  </a:lnTo>
                  <a:lnTo>
                    <a:pt x="1350658" y="544725"/>
                  </a:lnTo>
                  <a:lnTo>
                    <a:pt x="1345054" y="544725"/>
                  </a:lnTo>
                  <a:lnTo>
                    <a:pt x="1339449" y="544725"/>
                  </a:lnTo>
                  <a:lnTo>
                    <a:pt x="1333845" y="544725"/>
                  </a:lnTo>
                  <a:lnTo>
                    <a:pt x="1328241" y="544725"/>
                  </a:lnTo>
                  <a:lnTo>
                    <a:pt x="1322636" y="544725"/>
                  </a:lnTo>
                  <a:lnTo>
                    <a:pt x="1317032" y="544725"/>
                  </a:lnTo>
                  <a:lnTo>
                    <a:pt x="1311427" y="544725"/>
                  </a:lnTo>
                  <a:lnTo>
                    <a:pt x="1305823" y="544725"/>
                  </a:lnTo>
                  <a:lnTo>
                    <a:pt x="1300219" y="544725"/>
                  </a:lnTo>
                  <a:lnTo>
                    <a:pt x="1294614" y="544725"/>
                  </a:lnTo>
                  <a:lnTo>
                    <a:pt x="1289010" y="544725"/>
                  </a:lnTo>
                  <a:lnTo>
                    <a:pt x="1283406" y="544725"/>
                  </a:lnTo>
                  <a:lnTo>
                    <a:pt x="1277801" y="544725"/>
                  </a:lnTo>
                  <a:lnTo>
                    <a:pt x="1272197" y="544725"/>
                  </a:lnTo>
                  <a:lnTo>
                    <a:pt x="1266592" y="544725"/>
                  </a:lnTo>
                  <a:lnTo>
                    <a:pt x="1260988" y="544725"/>
                  </a:lnTo>
                  <a:lnTo>
                    <a:pt x="1255384" y="544725"/>
                  </a:lnTo>
                  <a:lnTo>
                    <a:pt x="1249779" y="544725"/>
                  </a:lnTo>
                  <a:lnTo>
                    <a:pt x="1244175" y="544725"/>
                  </a:lnTo>
                  <a:lnTo>
                    <a:pt x="1238570" y="544725"/>
                  </a:lnTo>
                  <a:lnTo>
                    <a:pt x="1232966" y="544725"/>
                  </a:lnTo>
                  <a:lnTo>
                    <a:pt x="1227362" y="544725"/>
                  </a:lnTo>
                  <a:lnTo>
                    <a:pt x="1221757" y="544725"/>
                  </a:lnTo>
                  <a:lnTo>
                    <a:pt x="1216153" y="544725"/>
                  </a:lnTo>
                  <a:lnTo>
                    <a:pt x="1210548" y="544725"/>
                  </a:lnTo>
                  <a:lnTo>
                    <a:pt x="1204944" y="544725"/>
                  </a:lnTo>
                  <a:lnTo>
                    <a:pt x="1199340" y="544725"/>
                  </a:lnTo>
                  <a:lnTo>
                    <a:pt x="1193735" y="544725"/>
                  </a:lnTo>
                  <a:lnTo>
                    <a:pt x="1188131" y="544725"/>
                  </a:lnTo>
                  <a:lnTo>
                    <a:pt x="1182526" y="544725"/>
                  </a:lnTo>
                  <a:lnTo>
                    <a:pt x="1176922" y="544725"/>
                  </a:lnTo>
                  <a:lnTo>
                    <a:pt x="1171318" y="544725"/>
                  </a:lnTo>
                  <a:lnTo>
                    <a:pt x="1165713" y="544725"/>
                  </a:lnTo>
                  <a:lnTo>
                    <a:pt x="1160109" y="544725"/>
                  </a:lnTo>
                  <a:lnTo>
                    <a:pt x="1154504" y="544725"/>
                  </a:lnTo>
                  <a:lnTo>
                    <a:pt x="1148900" y="544725"/>
                  </a:lnTo>
                  <a:lnTo>
                    <a:pt x="1143296" y="544725"/>
                  </a:lnTo>
                  <a:lnTo>
                    <a:pt x="1137691" y="544725"/>
                  </a:lnTo>
                  <a:lnTo>
                    <a:pt x="1132087" y="544725"/>
                  </a:lnTo>
                  <a:lnTo>
                    <a:pt x="1126482" y="544725"/>
                  </a:lnTo>
                  <a:lnTo>
                    <a:pt x="1120878" y="544725"/>
                  </a:lnTo>
                  <a:lnTo>
                    <a:pt x="1115274" y="544725"/>
                  </a:lnTo>
                  <a:lnTo>
                    <a:pt x="1109669" y="544725"/>
                  </a:lnTo>
                  <a:lnTo>
                    <a:pt x="1104065" y="544725"/>
                  </a:lnTo>
                  <a:lnTo>
                    <a:pt x="1098461" y="544725"/>
                  </a:lnTo>
                  <a:lnTo>
                    <a:pt x="1092856" y="544725"/>
                  </a:lnTo>
                  <a:lnTo>
                    <a:pt x="1087252" y="544725"/>
                  </a:lnTo>
                  <a:lnTo>
                    <a:pt x="1081647" y="544725"/>
                  </a:lnTo>
                  <a:lnTo>
                    <a:pt x="1076043" y="544725"/>
                  </a:lnTo>
                  <a:lnTo>
                    <a:pt x="1070439" y="544725"/>
                  </a:lnTo>
                  <a:lnTo>
                    <a:pt x="1064834" y="544725"/>
                  </a:lnTo>
                  <a:lnTo>
                    <a:pt x="1059230" y="544725"/>
                  </a:lnTo>
                  <a:lnTo>
                    <a:pt x="1053625" y="544725"/>
                  </a:lnTo>
                  <a:lnTo>
                    <a:pt x="1048021" y="544725"/>
                  </a:lnTo>
                  <a:lnTo>
                    <a:pt x="1042417" y="544725"/>
                  </a:lnTo>
                  <a:lnTo>
                    <a:pt x="1036812" y="544725"/>
                  </a:lnTo>
                  <a:lnTo>
                    <a:pt x="1031208" y="544725"/>
                  </a:lnTo>
                  <a:lnTo>
                    <a:pt x="1025603" y="544725"/>
                  </a:lnTo>
                  <a:lnTo>
                    <a:pt x="1019999" y="544725"/>
                  </a:lnTo>
                  <a:lnTo>
                    <a:pt x="1014395" y="544725"/>
                  </a:lnTo>
                  <a:lnTo>
                    <a:pt x="1008790" y="544725"/>
                  </a:lnTo>
                  <a:lnTo>
                    <a:pt x="1003186" y="544725"/>
                  </a:lnTo>
                  <a:lnTo>
                    <a:pt x="997581" y="544725"/>
                  </a:lnTo>
                  <a:lnTo>
                    <a:pt x="991977" y="544725"/>
                  </a:lnTo>
                  <a:lnTo>
                    <a:pt x="986373" y="544725"/>
                  </a:lnTo>
                  <a:lnTo>
                    <a:pt x="980768" y="544725"/>
                  </a:lnTo>
                  <a:lnTo>
                    <a:pt x="975164" y="544725"/>
                  </a:lnTo>
                  <a:lnTo>
                    <a:pt x="969559" y="544725"/>
                  </a:lnTo>
                  <a:lnTo>
                    <a:pt x="963955" y="544725"/>
                  </a:lnTo>
                  <a:lnTo>
                    <a:pt x="958351" y="544725"/>
                  </a:lnTo>
                  <a:lnTo>
                    <a:pt x="952746" y="544725"/>
                  </a:lnTo>
                  <a:lnTo>
                    <a:pt x="947142" y="544725"/>
                  </a:lnTo>
                  <a:lnTo>
                    <a:pt x="941538" y="544725"/>
                  </a:lnTo>
                  <a:lnTo>
                    <a:pt x="935933" y="544725"/>
                  </a:lnTo>
                  <a:lnTo>
                    <a:pt x="930329" y="544725"/>
                  </a:lnTo>
                  <a:lnTo>
                    <a:pt x="924724" y="544725"/>
                  </a:lnTo>
                  <a:lnTo>
                    <a:pt x="919120" y="544725"/>
                  </a:lnTo>
                  <a:lnTo>
                    <a:pt x="913516" y="544725"/>
                  </a:lnTo>
                  <a:lnTo>
                    <a:pt x="907911" y="544725"/>
                  </a:lnTo>
                  <a:lnTo>
                    <a:pt x="902307" y="544725"/>
                  </a:lnTo>
                  <a:lnTo>
                    <a:pt x="896702" y="544725"/>
                  </a:lnTo>
                  <a:lnTo>
                    <a:pt x="891098" y="544725"/>
                  </a:lnTo>
                  <a:lnTo>
                    <a:pt x="885494" y="544725"/>
                  </a:lnTo>
                  <a:lnTo>
                    <a:pt x="879889" y="544725"/>
                  </a:lnTo>
                  <a:lnTo>
                    <a:pt x="874285" y="544725"/>
                  </a:lnTo>
                  <a:lnTo>
                    <a:pt x="868680" y="544725"/>
                  </a:lnTo>
                  <a:lnTo>
                    <a:pt x="863076" y="544725"/>
                  </a:lnTo>
                  <a:lnTo>
                    <a:pt x="857472" y="544725"/>
                  </a:lnTo>
                  <a:lnTo>
                    <a:pt x="851867" y="544725"/>
                  </a:lnTo>
                  <a:lnTo>
                    <a:pt x="846263" y="544725"/>
                  </a:lnTo>
                  <a:lnTo>
                    <a:pt x="840658" y="544725"/>
                  </a:lnTo>
                  <a:lnTo>
                    <a:pt x="835054" y="544725"/>
                  </a:lnTo>
                  <a:lnTo>
                    <a:pt x="829450" y="544725"/>
                  </a:lnTo>
                  <a:lnTo>
                    <a:pt x="823845" y="544725"/>
                  </a:lnTo>
                  <a:lnTo>
                    <a:pt x="818241" y="544725"/>
                  </a:lnTo>
                  <a:lnTo>
                    <a:pt x="812636" y="544725"/>
                  </a:lnTo>
                  <a:lnTo>
                    <a:pt x="807032" y="544725"/>
                  </a:lnTo>
                  <a:lnTo>
                    <a:pt x="801428" y="544725"/>
                  </a:lnTo>
                  <a:lnTo>
                    <a:pt x="795823" y="544725"/>
                  </a:lnTo>
                  <a:lnTo>
                    <a:pt x="790219" y="544725"/>
                  </a:lnTo>
                  <a:lnTo>
                    <a:pt x="784615" y="544725"/>
                  </a:lnTo>
                  <a:lnTo>
                    <a:pt x="779010" y="544725"/>
                  </a:lnTo>
                  <a:lnTo>
                    <a:pt x="773406" y="544725"/>
                  </a:lnTo>
                  <a:lnTo>
                    <a:pt x="767801" y="544725"/>
                  </a:lnTo>
                  <a:lnTo>
                    <a:pt x="762197" y="544725"/>
                  </a:lnTo>
                  <a:lnTo>
                    <a:pt x="756593" y="544725"/>
                  </a:lnTo>
                  <a:lnTo>
                    <a:pt x="750988" y="544725"/>
                  </a:lnTo>
                  <a:lnTo>
                    <a:pt x="745384" y="544725"/>
                  </a:lnTo>
                  <a:lnTo>
                    <a:pt x="739779" y="544725"/>
                  </a:lnTo>
                  <a:lnTo>
                    <a:pt x="734175" y="544725"/>
                  </a:lnTo>
                  <a:lnTo>
                    <a:pt x="728571" y="544725"/>
                  </a:lnTo>
                  <a:lnTo>
                    <a:pt x="722966" y="544725"/>
                  </a:lnTo>
                  <a:lnTo>
                    <a:pt x="717362" y="544725"/>
                  </a:lnTo>
                  <a:lnTo>
                    <a:pt x="711757" y="544725"/>
                  </a:lnTo>
                  <a:lnTo>
                    <a:pt x="706153" y="544725"/>
                  </a:lnTo>
                  <a:lnTo>
                    <a:pt x="700549" y="544725"/>
                  </a:lnTo>
                  <a:lnTo>
                    <a:pt x="694944" y="544725"/>
                  </a:lnTo>
                  <a:lnTo>
                    <a:pt x="689340" y="544725"/>
                  </a:lnTo>
                  <a:lnTo>
                    <a:pt x="683735" y="544725"/>
                  </a:lnTo>
                  <a:lnTo>
                    <a:pt x="678131" y="544725"/>
                  </a:lnTo>
                  <a:lnTo>
                    <a:pt x="672527" y="544725"/>
                  </a:lnTo>
                  <a:lnTo>
                    <a:pt x="666922" y="544725"/>
                  </a:lnTo>
                  <a:lnTo>
                    <a:pt x="661318" y="544725"/>
                  </a:lnTo>
                  <a:lnTo>
                    <a:pt x="655713" y="544725"/>
                  </a:lnTo>
                  <a:lnTo>
                    <a:pt x="650109" y="544725"/>
                  </a:lnTo>
                  <a:lnTo>
                    <a:pt x="644505" y="544725"/>
                  </a:lnTo>
                  <a:lnTo>
                    <a:pt x="638900" y="544725"/>
                  </a:lnTo>
                  <a:lnTo>
                    <a:pt x="633296" y="544725"/>
                  </a:lnTo>
                  <a:lnTo>
                    <a:pt x="627692" y="544725"/>
                  </a:lnTo>
                  <a:lnTo>
                    <a:pt x="622087" y="544725"/>
                  </a:lnTo>
                  <a:lnTo>
                    <a:pt x="616483" y="544725"/>
                  </a:lnTo>
                  <a:lnTo>
                    <a:pt x="610878" y="544725"/>
                  </a:lnTo>
                  <a:lnTo>
                    <a:pt x="605274" y="544725"/>
                  </a:lnTo>
                  <a:lnTo>
                    <a:pt x="599670" y="544725"/>
                  </a:lnTo>
                  <a:lnTo>
                    <a:pt x="594065" y="544725"/>
                  </a:lnTo>
                  <a:lnTo>
                    <a:pt x="588461" y="544725"/>
                  </a:lnTo>
                  <a:lnTo>
                    <a:pt x="582856" y="544725"/>
                  </a:lnTo>
                  <a:lnTo>
                    <a:pt x="577252" y="544725"/>
                  </a:lnTo>
                  <a:lnTo>
                    <a:pt x="571648" y="544725"/>
                  </a:lnTo>
                  <a:lnTo>
                    <a:pt x="566043" y="544725"/>
                  </a:lnTo>
                  <a:lnTo>
                    <a:pt x="560439" y="544725"/>
                  </a:lnTo>
                  <a:lnTo>
                    <a:pt x="554834" y="544725"/>
                  </a:lnTo>
                  <a:lnTo>
                    <a:pt x="549230" y="544725"/>
                  </a:lnTo>
                  <a:lnTo>
                    <a:pt x="543626" y="544725"/>
                  </a:lnTo>
                  <a:lnTo>
                    <a:pt x="538021" y="544725"/>
                  </a:lnTo>
                  <a:lnTo>
                    <a:pt x="532417" y="544725"/>
                  </a:lnTo>
                  <a:lnTo>
                    <a:pt x="526812" y="544725"/>
                  </a:lnTo>
                  <a:lnTo>
                    <a:pt x="521208" y="544725"/>
                  </a:lnTo>
                  <a:lnTo>
                    <a:pt x="515604" y="544725"/>
                  </a:lnTo>
                  <a:lnTo>
                    <a:pt x="509999" y="544725"/>
                  </a:lnTo>
                  <a:lnTo>
                    <a:pt x="504395" y="544725"/>
                  </a:lnTo>
                  <a:lnTo>
                    <a:pt x="498790" y="544725"/>
                  </a:lnTo>
                  <a:lnTo>
                    <a:pt x="493186" y="544725"/>
                  </a:lnTo>
                  <a:lnTo>
                    <a:pt x="487582" y="544725"/>
                  </a:lnTo>
                  <a:lnTo>
                    <a:pt x="481977" y="544725"/>
                  </a:lnTo>
                  <a:lnTo>
                    <a:pt x="476373" y="544725"/>
                  </a:lnTo>
                  <a:lnTo>
                    <a:pt x="470769" y="544725"/>
                  </a:lnTo>
                  <a:lnTo>
                    <a:pt x="465164" y="544725"/>
                  </a:lnTo>
                  <a:lnTo>
                    <a:pt x="459560" y="544725"/>
                  </a:lnTo>
                  <a:lnTo>
                    <a:pt x="453955" y="544725"/>
                  </a:lnTo>
                  <a:lnTo>
                    <a:pt x="448351" y="544725"/>
                  </a:lnTo>
                  <a:lnTo>
                    <a:pt x="442747" y="544725"/>
                  </a:lnTo>
                  <a:lnTo>
                    <a:pt x="437142" y="544725"/>
                  </a:lnTo>
                  <a:lnTo>
                    <a:pt x="431538" y="544725"/>
                  </a:lnTo>
                  <a:lnTo>
                    <a:pt x="425933" y="544725"/>
                  </a:lnTo>
                  <a:lnTo>
                    <a:pt x="420329" y="544725"/>
                  </a:lnTo>
                  <a:lnTo>
                    <a:pt x="414725" y="544725"/>
                  </a:lnTo>
                  <a:lnTo>
                    <a:pt x="409120" y="544725"/>
                  </a:lnTo>
                  <a:lnTo>
                    <a:pt x="403516" y="544725"/>
                  </a:lnTo>
                  <a:lnTo>
                    <a:pt x="397911" y="544725"/>
                  </a:lnTo>
                  <a:lnTo>
                    <a:pt x="392307" y="544725"/>
                  </a:lnTo>
                  <a:lnTo>
                    <a:pt x="386703" y="544725"/>
                  </a:lnTo>
                  <a:lnTo>
                    <a:pt x="381098" y="544725"/>
                  </a:lnTo>
                  <a:lnTo>
                    <a:pt x="375494" y="544725"/>
                  </a:lnTo>
                  <a:lnTo>
                    <a:pt x="369889" y="544725"/>
                  </a:lnTo>
                  <a:lnTo>
                    <a:pt x="364285" y="544725"/>
                  </a:lnTo>
                  <a:lnTo>
                    <a:pt x="358681" y="544725"/>
                  </a:lnTo>
                  <a:lnTo>
                    <a:pt x="353076" y="544725"/>
                  </a:lnTo>
                  <a:lnTo>
                    <a:pt x="347472" y="544725"/>
                  </a:lnTo>
                  <a:lnTo>
                    <a:pt x="341867" y="544725"/>
                  </a:lnTo>
                  <a:lnTo>
                    <a:pt x="336263" y="544725"/>
                  </a:lnTo>
                  <a:lnTo>
                    <a:pt x="330659" y="544725"/>
                  </a:lnTo>
                  <a:lnTo>
                    <a:pt x="325054" y="544725"/>
                  </a:lnTo>
                  <a:lnTo>
                    <a:pt x="319450" y="544725"/>
                  </a:lnTo>
                  <a:lnTo>
                    <a:pt x="313846" y="544725"/>
                  </a:lnTo>
                  <a:lnTo>
                    <a:pt x="308241" y="544725"/>
                  </a:lnTo>
                  <a:lnTo>
                    <a:pt x="302637" y="544725"/>
                  </a:lnTo>
                  <a:lnTo>
                    <a:pt x="297032" y="544725"/>
                  </a:lnTo>
                  <a:lnTo>
                    <a:pt x="291428" y="544725"/>
                  </a:lnTo>
                  <a:lnTo>
                    <a:pt x="285824" y="544725"/>
                  </a:lnTo>
                  <a:lnTo>
                    <a:pt x="280219" y="544725"/>
                  </a:lnTo>
                  <a:lnTo>
                    <a:pt x="274615" y="544725"/>
                  </a:lnTo>
                  <a:lnTo>
                    <a:pt x="269010" y="544725"/>
                  </a:lnTo>
                  <a:lnTo>
                    <a:pt x="263406" y="544725"/>
                  </a:lnTo>
                  <a:lnTo>
                    <a:pt x="257802" y="544725"/>
                  </a:lnTo>
                  <a:lnTo>
                    <a:pt x="252197" y="544725"/>
                  </a:lnTo>
                  <a:lnTo>
                    <a:pt x="246593" y="544725"/>
                  </a:lnTo>
                  <a:lnTo>
                    <a:pt x="240988" y="544725"/>
                  </a:lnTo>
                  <a:lnTo>
                    <a:pt x="235384" y="544725"/>
                  </a:lnTo>
                  <a:lnTo>
                    <a:pt x="229780" y="544725"/>
                  </a:lnTo>
                  <a:lnTo>
                    <a:pt x="224175" y="544725"/>
                  </a:lnTo>
                  <a:lnTo>
                    <a:pt x="218571" y="544725"/>
                  </a:lnTo>
                  <a:lnTo>
                    <a:pt x="212966" y="544725"/>
                  </a:lnTo>
                  <a:lnTo>
                    <a:pt x="207362" y="544725"/>
                  </a:lnTo>
                  <a:lnTo>
                    <a:pt x="201758" y="544725"/>
                  </a:lnTo>
                  <a:lnTo>
                    <a:pt x="196153" y="544725"/>
                  </a:lnTo>
                  <a:lnTo>
                    <a:pt x="190549" y="544725"/>
                  </a:lnTo>
                  <a:lnTo>
                    <a:pt x="184944" y="544725"/>
                  </a:lnTo>
                  <a:lnTo>
                    <a:pt x="179340" y="544725"/>
                  </a:lnTo>
                  <a:lnTo>
                    <a:pt x="173736" y="544725"/>
                  </a:lnTo>
                  <a:lnTo>
                    <a:pt x="168131" y="544725"/>
                  </a:lnTo>
                  <a:lnTo>
                    <a:pt x="162527" y="544725"/>
                  </a:lnTo>
                  <a:lnTo>
                    <a:pt x="156923" y="544725"/>
                  </a:lnTo>
                  <a:lnTo>
                    <a:pt x="151318" y="544725"/>
                  </a:lnTo>
                  <a:lnTo>
                    <a:pt x="145714" y="544725"/>
                  </a:lnTo>
                  <a:lnTo>
                    <a:pt x="140109" y="544725"/>
                  </a:lnTo>
                  <a:lnTo>
                    <a:pt x="134505" y="544725"/>
                  </a:lnTo>
                  <a:lnTo>
                    <a:pt x="128901" y="544725"/>
                  </a:lnTo>
                  <a:lnTo>
                    <a:pt x="123296" y="544725"/>
                  </a:lnTo>
                  <a:lnTo>
                    <a:pt x="117692" y="544725"/>
                  </a:lnTo>
                  <a:lnTo>
                    <a:pt x="112087" y="544725"/>
                  </a:lnTo>
                  <a:lnTo>
                    <a:pt x="106483" y="544725"/>
                  </a:lnTo>
                  <a:lnTo>
                    <a:pt x="100879" y="544725"/>
                  </a:lnTo>
                  <a:lnTo>
                    <a:pt x="95274" y="544725"/>
                  </a:lnTo>
                  <a:lnTo>
                    <a:pt x="89670" y="544725"/>
                  </a:lnTo>
                  <a:lnTo>
                    <a:pt x="84065" y="544725"/>
                  </a:lnTo>
                  <a:lnTo>
                    <a:pt x="78461" y="544725"/>
                  </a:lnTo>
                  <a:lnTo>
                    <a:pt x="72857" y="544725"/>
                  </a:lnTo>
                  <a:lnTo>
                    <a:pt x="67252" y="544725"/>
                  </a:lnTo>
                  <a:lnTo>
                    <a:pt x="61648" y="544725"/>
                  </a:lnTo>
                  <a:lnTo>
                    <a:pt x="56043" y="544725"/>
                  </a:lnTo>
                  <a:lnTo>
                    <a:pt x="50439" y="544725"/>
                  </a:lnTo>
                  <a:lnTo>
                    <a:pt x="44835" y="544725"/>
                  </a:lnTo>
                  <a:lnTo>
                    <a:pt x="39230" y="544725"/>
                  </a:lnTo>
                  <a:lnTo>
                    <a:pt x="33626" y="544725"/>
                  </a:lnTo>
                  <a:lnTo>
                    <a:pt x="28021" y="544725"/>
                  </a:lnTo>
                  <a:lnTo>
                    <a:pt x="22417" y="544725"/>
                  </a:lnTo>
                  <a:lnTo>
                    <a:pt x="16813" y="544725"/>
                  </a:lnTo>
                  <a:lnTo>
                    <a:pt x="11208" y="544725"/>
                  </a:lnTo>
                  <a:lnTo>
                    <a:pt x="5604" y="544725"/>
                  </a:lnTo>
                  <a:lnTo>
                    <a:pt x="0" y="544725"/>
                  </a:lnTo>
                  <a:close/>
                </a:path>
              </a:pathLst>
            </a:custGeom>
            <a:solidFill>
              <a:srgbClr val="BFBFB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2691486" y="3253918"/>
              <a:ext cx="1883076" cy="530790"/>
            </a:xfrm>
            <a:custGeom>
              <a:avLst/>
              <a:pathLst>
                <a:path w="1883076" h="530790">
                  <a:moveTo>
                    <a:pt x="0" y="366431"/>
                  </a:moveTo>
                  <a:lnTo>
                    <a:pt x="5604" y="360738"/>
                  </a:lnTo>
                  <a:lnTo>
                    <a:pt x="11208" y="355008"/>
                  </a:lnTo>
                  <a:lnTo>
                    <a:pt x="16813" y="349246"/>
                  </a:lnTo>
                  <a:lnTo>
                    <a:pt x="22417" y="343461"/>
                  </a:lnTo>
                  <a:lnTo>
                    <a:pt x="28021" y="337659"/>
                  </a:lnTo>
                  <a:lnTo>
                    <a:pt x="33626" y="331849"/>
                  </a:lnTo>
                  <a:lnTo>
                    <a:pt x="39230" y="326037"/>
                  </a:lnTo>
                  <a:lnTo>
                    <a:pt x="44835" y="320230"/>
                  </a:lnTo>
                  <a:lnTo>
                    <a:pt x="50439" y="314435"/>
                  </a:lnTo>
                  <a:lnTo>
                    <a:pt x="56043" y="308660"/>
                  </a:lnTo>
                  <a:lnTo>
                    <a:pt x="61648" y="302911"/>
                  </a:lnTo>
                  <a:lnTo>
                    <a:pt x="67252" y="297196"/>
                  </a:lnTo>
                  <a:lnTo>
                    <a:pt x="72857" y="291519"/>
                  </a:lnTo>
                  <a:lnTo>
                    <a:pt x="78461" y="285888"/>
                  </a:lnTo>
                  <a:lnTo>
                    <a:pt x="84065" y="280308"/>
                  </a:lnTo>
                  <a:lnTo>
                    <a:pt x="89670" y="274786"/>
                  </a:lnTo>
                  <a:lnTo>
                    <a:pt x="95274" y="269325"/>
                  </a:lnTo>
                  <a:lnTo>
                    <a:pt x="100879" y="263933"/>
                  </a:lnTo>
                  <a:lnTo>
                    <a:pt x="106483" y="258612"/>
                  </a:lnTo>
                  <a:lnTo>
                    <a:pt x="112087" y="253367"/>
                  </a:lnTo>
                  <a:lnTo>
                    <a:pt x="117692" y="248203"/>
                  </a:lnTo>
                  <a:lnTo>
                    <a:pt x="123296" y="243123"/>
                  </a:lnTo>
                  <a:lnTo>
                    <a:pt x="128901" y="238129"/>
                  </a:lnTo>
                  <a:lnTo>
                    <a:pt x="134505" y="233226"/>
                  </a:lnTo>
                  <a:lnTo>
                    <a:pt x="140109" y="228416"/>
                  </a:lnTo>
                  <a:lnTo>
                    <a:pt x="145714" y="223700"/>
                  </a:lnTo>
                  <a:lnTo>
                    <a:pt x="151318" y="219081"/>
                  </a:lnTo>
                  <a:lnTo>
                    <a:pt x="156923" y="214559"/>
                  </a:lnTo>
                  <a:lnTo>
                    <a:pt x="162527" y="210137"/>
                  </a:lnTo>
                  <a:lnTo>
                    <a:pt x="168131" y="205816"/>
                  </a:lnTo>
                  <a:lnTo>
                    <a:pt x="173736" y="201594"/>
                  </a:lnTo>
                  <a:lnTo>
                    <a:pt x="179340" y="197474"/>
                  </a:lnTo>
                  <a:lnTo>
                    <a:pt x="184944" y="193454"/>
                  </a:lnTo>
                  <a:lnTo>
                    <a:pt x="190549" y="189535"/>
                  </a:lnTo>
                  <a:lnTo>
                    <a:pt x="196153" y="185716"/>
                  </a:lnTo>
                  <a:lnTo>
                    <a:pt x="201758" y="181997"/>
                  </a:lnTo>
                  <a:lnTo>
                    <a:pt x="207362" y="178375"/>
                  </a:lnTo>
                  <a:lnTo>
                    <a:pt x="212966" y="174851"/>
                  </a:lnTo>
                  <a:lnTo>
                    <a:pt x="218571" y="171422"/>
                  </a:lnTo>
                  <a:lnTo>
                    <a:pt x="224175" y="168087"/>
                  </a:lnTo>
                  <a:lnTo>
                    <a:pt x="229780" y="164845"/>
                  </a:lnTo>
                  <a:lnTo>
                    <a:pt x="235384" y="161694"/>
                  </a:lnTo>
                  <a:lnTo>
                    <a:pt x="240988" y="158632"/>
                  </a:lnTo>
                  <a:lnTo>
                    <a:pt x="246593" y="155656"/>
                  </a:lnTo>
                  <a:lnTo>
                    <a:pt x="252197" y="152764"/>
                  </a:lnTo>
                  <a:lnTo>
                    <a:pt x="257802" y="149955"/>
                  </a:lnTo>
                  <a:lnTo>
                    <a:pt x="263406" y="147226"/>
                  </a:lnTo>
                  <a:lnTo>
                    <a:pt x="269010" y="144575"/>
                  </a:lnTo>
                  <a:lnTo>
                    <a:pt x="274615" y="141998"/>
                  </a:lnTo>
                  <a:lnTo>
                    <a:pt x="280219" y="139495"/>
                  </a:lnTo>
                  <a:lnTo>
                    <a:pt x="285824" y="137062"/>
                  </a:lnTo>
                  <a:lnTo>
                    <a:pt x="291428" y="134696"/>
                  </a:lnTo>
                  <a:lnTo>
                    <a:pt x="297032" y="132396"/>
                  </a:lnTo>
                  <a:lnTo>
                    <a:pt x="302637" y="130159"/>
                  </a:lnTo>
                  <a:lnTo>
                    <a:pt x="308241" y="127982"/>
                  </a:lnTo>
                  <a:lnTo>
                    <a:pt x="313846" y="125862"/>
                  </a:lnTo>
                  <a:lnTo>
                    <a:pt x="319450" y="123798"/>
                  </a:lnTo>
                  <a:lnTo>
                    <a:pt x="325054" y="121787"/>
                  </a:lnTo>
                  <a:lnTo>
                    <a:pt x="330659" y="119825"/>
                  </a:lnTo>
                  <a:lnTo>
                    <a:pt x="336263" y="117912"/>
                  </a:lnTo>
                  <a:lnTo>
                    <a:pt x="341867" y="116044"/>
                  </a:lnTo>
                  <a:lnTo>
                    <a:pt x="347472" y="114219"/>
                  </a:lnTo>
                  <a:lnTo>
                    <a:pt x="353076" y="112435"/>
                  </a:lnTo>
                  <a:lnTo>
                    <a:pt x="358681" y="110689"/>
                  </a:lnTo>
                  <a:lnTo>
                    <a:pt x="364285" y="108980"/>
                  </a:lnTo>
                  <a:lnTo>
                    <a:pt x="369889" y="107304"/>
                  </a:lnTo>
                  <a:lnTo>
                    <a:pt x="375494" y="105660"/>
                  </a:lnTo>
                  <a:lnTo>
                    <a:pt x="381098" y="104047"/>
                  </a:lnTo>
                  <a:lnTo>
                    <a:pt x="386703" y="102460"/>
                  </a:lnTo>
                  <a:lnTo>
                    <a:pt x="392307" y="100900"/>
                  </a:lnTo>
                  <a:lnTo>
                    <a:pt x="397911" y="99363"/>
                  </a:lnTo>
                  <a:lnTo>
                    <a:pt x="403516" y="97847"/>
                  </a:lnTo>
                  <a:lnTo>
                    <a:pt x="409120" y="96352"/>
                  </a:lnTo>
                  <a:lnTo>
                    <a:pt x="414725" y="94875"/>
                  </a:lnTo>
                  <a:lnTo>
                    <a:pt x="420329" y="93414"/>
                  </a:lnTo>
                  <a:lnTo>
                    <a:pt x="425933" y="91968"/>
                  </a:lnTo>
                  <a:lnTo>
                    <a:pt x="431538" y="90535"/>
                  </a:lnTo>
                  <a:lnTo>
                    <a:pt x="437142" y="89113"/>
                  </a:lnTo>
                  <a:lnTo>
                    <a:pt x="442747" y="87701"/>
                  </a:lnTo>
                  <a:lnTo>
                    <a:pt x="448351" y="86297"/>
                  </a:lnTo>
                  <a:lnTo>
                    <a:pt x="453955" y="84900"/>
                  </a:lnTo>
                  <a:lnTo>
                    <a:pt x="459560" y="83509"/>
                  </a:lnTo>
                  <a:lnTo>
                    <a:pt x="465164" y="82122"/>
                  </a:lnTo>
                  <a:lnTo>
                    <a:pt x="470769" y="80738"/>
                  </a:lnTo>
                  <a:lnTo>
                    <a:pt x="476373" y="79355"/>
                  </a:lnTo>
                  <a:lnTo>
                    <a:pt x="481977" y="77974"/>
                  </a:lnTo>
                  <a:lnTo>
                    <a:pt x="487582" y="76591"/>
                  </a:lnTo>
                  <a:lnTo>
                    <a:pt x="493186" y="75207"/>
                  </a:lnTo>
                  <a:lnTo>
                    <a:pt x="498790" y="73821"/>
                  </a:lnTo>
                  <a:lnTo>
                    <a:pt x="504395" y="72431"/>
                  </a:lnTo>
                  <a:lnTo>
                    <a:pt x="509999" y="71037"/>
                  </a:lnTo>
                  <a:lnTo>
                    <a:pt x="515604" y="69637"/>
                  </a:lnTo>
                  <a:lnTo>
                    <a:pt x="521208" y="68232"/>
                  </a:lnTo>
                  <a:lnTo>
                    <a:pt x="526812" y="66820"/>
                  </a:lnTo>
                  <a:lnTo>
                    <a:pt x="532417" y="65401"/>
                  </a:lnTo>
                  <a:lnTo>
                    <a:pt x="538021" y="63974"/>
                  </a:lnTo>
                  <a:lnTo>
                    <a:pt x="543626" y="62540"/>
                  </a:lnTo>
                  <a:lnTo>
                    <a:pt x="549230" y="61096"/>
                  </a:lnTo>
                  <a:lnTo>
                    <a:pt x="554834" y="59644"/>
                  </a:lnTo>
                  <a:lnTo>
                    <a:pt x="560439" y="58183"/>
                  </a:lnTo>
                  <a:lnTo>
                    <a:pt x="566043" y="56712"/>
                  </a:lnTo>
                  <a:lnTo>
                    <a:pt x="571648" y="55233"/>
                  </a:lnTo>
                  <a:lnTo>
                    <a:pt x="577252" y="53744"/>
                  </a:lnTo>
                  <a:lnTo>
                    <a:pt x="582856" y="52245"/>
                  </a:lnTo>
                  <a:lnTo>
                    <a:pt x="588461" y="50738"/>
                  </a:lnTo>
                  <a:lnTo>
                    <a:pt x="594065" y="49222"/>
                  </a:lnTo>
                  <a:lnTo>
                    <a:pt x="599670" y="47698"/>
                  </a:lnTo>
                  <a:lnTo>
                    <a:pt x="605274" y="46165"/>
                  </a:lnTo>
                  <a:lnTo>
                    <a:pt x="610878" y="44626"/>
                  </a:lnTo>
                  <a:lnTo>
                    <a:pt x="616483" y="43080"/>
                  </a:lnTo>
                  <a:lnTo>
                    <a:pt x="622087" y="41528"/>
                  </a:lnTo>
                  <a:lnTo>
                    <a:pt x="627692" y="39972"/>
                  </a:lnTo>
                  <a:lnTo>
                    <a:pt x="633296" y="38412"/>
                  </a:lnTo>
                  <a:lnTo>
                    <a:pt x="638900" y="36849"/>
                  </a:lnTo>
                  <a:lnTo>
                    <a:pt x="644505" y="35286"/>
                  </a:lnTo>
                  <a:lnTo>
                    <a:pt x="650109" y="33722"/>
                  </a:lnTo>
                  <a:lnTo>
                    <a:pt x="655713" y="32161"/>
                  </a:lnTo>
                  <a:lnTo>
                    <a:pt x="661318" y="30603"/>
                  </a:lnTo>
                  <a:lnTo>
                    <a:pt x="666922" y="29050"/>
                  </a:lnTo>
                  <a:lnTo>
                    <a:pt x="672527" y="27505"/>
                  </a:lnTo>
                  <a:lnTo>
                    <a:pt x="678131" y="25970"/>
                  </a:lnTo>
                  <a:lnTo>
                    <a:pt x="683735" y="24446"/>
                  </a:lnTo>
                  <a:lnTo>
                    <a:pt x="689340" y="22937"/>
                  </a:lnTo>
                  <a:lnTo>
                    <a:pt x="694944" y="21446"/>
                  </a:lnTo>
                  <a:lnTo>
                    <a:pt x="700549" y="19974"/>
                  </a:lnTo>
                  <a:lnTo>
                    <a:pt x="706153" y="18525"/>
                  </a:lnTo>
                  <a:lnTo>
                    <a:pt x="711757" y="17102"/>
                  </a:lnTo>
                  <a:lnTo>
                    <a:pt x="717362" y="15708"/>
                  </a:lnTo>
                  <a:lnTo>
                    <a:pt x="722966" y="14347"/>
                  </a:lnTo>
                  <a:lnTo>
                    <a:pt x="728571" y="13023"/>
                  </a:lnTo>
                  <a:lnTo>
                    <a:pt x="734175" y="11738"/>
                  </a:lnTo>
                  <a:lnTo>
                    <a:pt x="739779" y="10497"/>
                  </a:lnTo>
                  <a:lnTo>
                    <a:pt x="745384" y="9303"/>
                  </a:lnTo>
                  <a:lnTo>
                    <a:pt x="750988" y="8161"/>
                  </a:lnTo>
                  <a:lnTo>
                    <a:pt x="756593" y="7076"/>
                  </a:lnTo>
                  <a:lnTo>
                    <a:pt x="762197" y="6050"/>
                  </a:lnTo>
                  <a:lnTo>
                    <a:pt x="767801" y="5089"/>
                  </a:lnTo>
                  <a:lnTo>
                    <a:pt x="773406" y="4197"/>
                  </a:lnTo>
                  <a:lnTo>
                    <a:pt x="779010" y="3378"/>
                  </a:lnTo>
                  <a:lnTo>
                    <a:pt x="784615" y="2637"/>
                  </a:lnTo>
                  <a:lnTo>
                    <a:pt x="790219" y="1978"/>
                  </a:lnTo>
                  <a:lnTo>
                    <a:pt x="795823" y="1406"/>
                  </a:lnTo>
                  <a:lnTo>
                    <a:pt x="801428" y="926"/>
                  </a:lnTo>
                  <a:lnTo>
                    <a:pt x="807032" y="541"/>
                  </a:lnTo>
                  <a:lnTo>
                    <a:pt x="812636" y="255"/>
                  </a:lnTo>
                  <a:lnTo>
                    <a:pt x="818241" y="73"/>
                  </a:lnTo>
                  <a:lnTo>
                    <a:pt x="823845" y="0"/>
                  </a:lnTo>
                  <a:lnTo>
                    <a:pt x="829450" y="37"/>
                  </a:lnTo>
                  <a:lnTo>
                    <a:pt x="835054" y="190"/>
                  </a:lnTo>
                  <a:lnTo>
                    <a:pt x="840658" y="461"/>
                  </a:lnTo>
                  <a:lnTo>
                    <a:pt x="846263" y="854"/>
                  </a:lnTo>
                  <a:lnTo>
                    <a:pt x="851867" y="1371"/>
                  </a:lnTo>
                  <a:lnTo>
                    <a:pt x="857472" y="2015"/>
                  </a:lnTo>
                  <a:lnTo>
                    <a:pt x="863076" y="2788"/>
                  </a:lnTo>
                  <a:lnTo>
                    <a:pt x="868680" y="3691"/>
                  </a:lnTo>
                  <a:lnTo>
                    <a:pt x="874285" y="4725"/>
                  </a:lnTo>
                  <a:lnTo>
                    <a:pt x="879889" y="5892"/>
                  </a:lnTo>
                  <a:lnTo>
                    <a:pt x="885494" y="7192"/>
                  </a:lnTo>
                  <a:lnTo>
                    <a:pt x="891098" y="8625"/>
                  </a:lnTo>
                  <a:lnTo>
                    <a:pt x="896702" y="10190"/>
                  </a:lnTo>
                  <a:lnTo>
                    <a:pt x="902307" y="11886"/>
                  </a:lnTo>
                  <a:lnTo>
                    <a:pt x="907911" y="13712"/>
                  </a:lnTo>
                  <a:lnTo>
                    <a:pt x="913516" y="15666"/>
                  </a:lnTo>
                  <a:lnTo>
                    <a:pt x="919120" y="17744"/>
                  </a:lnTo>
                  <a:lnTo>
                    <a:pt x="924724" y="19945"/>
                  </a:lnTo>
                  <a:lnTo>
                    <a:pt x="930329" y="22265"/>
                  </a:lnTo>
                  <a:lnTo>
                    <a:pt x="935933" y="24699"/>
                  </a:lnTo>
                  <a:lnTo>
                    <a:pt x="941538" y="27244"/>
                  </a:lnTo>
                  <a:lnTo>
                    <a:pt x="947142" y="29894"/>
                  </a:lnTo>
                  <a:lnTo>
                    <a:pt x="952746" y="32645"/>
                  </a:lnTo>
                  <a:lnTo>
                    <a:pt x="958351" y="35491"/>
                  </a:lnTo>
                  <a:lnTo>
                    <a:pt x="963955" y="38427"/>
                  </a:lnTo>
                  <a:lnTo>
                    <a:pt x="969559" y="41445"/>
                  </a:lnTo>
                  <a:lnTo>
                    <a:pt x="975164" y="44539"/>
                  </a:lnTo>
                  <a:lnTo>
                    <a:pt x="980768" y="47704"/>
                  </a:lnTo>
                  <a:lnTo>
                    <a:pt x="986373" y="50932"/>
                  </a:lnTo>
                  <a:lnTo>
                    <a:pt x="991977" y="54215"/>
                  </a:lnTo>
                  <a:lnTo>
                    <a:pt x="997581" y="57548"/>
                  </a:lnTo>
                  <a:lnTo>
                    <a:pt x="1003186" y="60923"/>
                  </a:lnTo>
                  <a:lnTo>
                    <a:pt x="1008790" y="64332"/>
                  </a:lnTo>
                  <a:lnTo>
                    <a:pt x="1014395" y="67768"/>
                  </a:lnTo>
                  <a:lnTo>
                    <a:pt x="1019999" y="71224"/>
                  </a:lnTo>
                  <a:lnTo>
                    <a:pt x="1025603" y="74693"/>
                  </a:lnTo>
                  <a:lnTo>
                    <a:pt x="1031208" y="78168"/>
                  </a:lnTo>
                  <a:lnTo>
                    <a:pt x="1036812" y="81642"/>
                  </a:lnTo>
                  <a:lnTo>
                    <a:pt x="1042417" y="85108"/>
                  </a:lnTo>
                  <a:lnTo>
                    <a:pt x="1048021" y="88559"/>
                  </a:lnTo>
                  <a:lnTo>
                    <a:pt x="1053625" y="91989"/>
                  </a:lnTo>
                  <a:lnTo>
                    <a:pt x="1059230" y="95391"/>
                  </a:lnTo>
                  <a:lnTo>
                    <a:pt x="1064834" y="98761"/>
                  </a:lnTo>
                  <a:lnTo>
                    <a:pt x="1070439" y="102090"/>
                  </a:lnTo>
                  <a:lnTo>
                    <a:pt x="1076043" y="105375"/>
                  </a:lnTo>
                  <a:lnTo>
                    <a:pt x="1081647" y="108610"/>
                  </a:lnTo>
                  <a:lnTo>
                    <a:pt x="1087252" y="111790"/>
                  </a:lnTo>
                  <a:lnTo>
                    <a:pt x="1092856" y="114909"/>
                  </a:lnTo>
                  <a:lnTo>
                    <a:pt x="1098461" y="117964"/>
                  </a:lnTo>
                  <a:lnTo>
                    <a:pt x="1104065" y="120950"/>
                  </a:lnTo>
                  <a:lnTo>
                    <a:pt x="1109669" y="123863"/>
                  </a:lnTo>
                  <a:lnTo>
                    <a:pt x="1115274" y="126699"/>
                  </a:lnTo>
                  <a:lnTo>
                    <a:pt x="1120878" y="129454"/>
                  </a:lnTo>
                  <a:lnTo>
                    <a:pt x="1126482" y="132127"/>
                  </a:lnTo>
                  <a:lnTo>
                    <a:pt x="1132087" y="134712"/>
                  </a:lnTo>
                  <a:lnTo>
                    <a:pt x="1137691" y="137208"/>
                  </a:lnTo>
                  <a:lnTo>
                    <a:pt x="1143296" y="139612"/>
                  </a:lnTo>
                  <a:lnTo>
                    <a:pt x="1148900" y="141921"/>
                  </a:lnTo>
                  <a:lnTo>
                    <a:pt x="1154504" y="144133"/>
                  </a:lnTo>
                  <a:lnTo>
                    <a:pt x="1160109" y="146247"/>
                  </a:lnTo>
                  <a:lnTo>
                    <a:pt x="1165713" y="148260"/>
                  </a:lnTo>
                  <a:lnTo>
                    <a:pt x="1171318" y="150170"/>
                  </a:lnTo>
                  <a:lnTo>
                    <a:pt x="1176922" y="151976"/>
                  </a:lnTo>
                  <a:lnTo>
                    <a:pt x="1182526" y="153677"/>
                  </a:lnTo>
                  <a:lnTo>
                    <a:pt x="1188131" y="155271"/>
                  </a:lnTo>
                  <a:lnTo>
                    <a:pt x="1193735" y="156756"/>
                  </a:lnTo>
                  <a:lnTo>
                    <a:pt x="1199340" y="158133"/>
                  </a:lnTo>
                  <a:lnTo>
                    <a:pt x="1204944" y="159400"/>
                  </a:lnTo>
                  <a:lnTo>
                    <a:pt x="1210548" y="160556"/>
                  </a:lnTo>
                  <a:lnTo>
                    <a:pt x="1216153" y="161603"/>
                  </a:lnTo>
                  <a:lnTo>
                    <a:pt x="1221757" y="162542"/>
                  </a:lnTo>
                  <a:lnTo>
                    <a:pt x="1227362" y="163376"/>
                  </a:lnTo>
                  <a:lnTo>
                    <a:pt x="1232966" y="164107"/>
                  </a:lnTo>
                  <a:lnTo>
                    <a:pt x="1238570" y="164736"/>
                  </a:lnTo>
                  <a:lnTo>
                    <a:pt x="1244175" y="165265"/>
                  </a:lnTo>
                  <a:lnTo>
                    <a:pt x="1249779" y="165697"/>
                  </a:lnTo>
                  <a:lnTo>
                    <a:pt x="1255384" y="166033"/>
                  </a:lnTo>
                  <a:lnTo>
                    <a:pt x="1260988" y="166275"/>
                  </a:lnTo>
                  <a:lnTo>
                    <a:pt x="1266592" y="166426"/>
                  </a:lnTo>
                  <a:lnTo>
                    <a:pt x="1272197" y="166487"/>
                  </a:lnTo>
                  <a:lnTo>
                    <a:pt x="1277801" y="166461"/>
                  </a:lnTo>
                  <a:lnTo>
                    <a:pt x="1283406" y="166348"/>
                  </a:lnTo>
                  <a:lnTo>
                    <a:pt x="1289010" y="166153"/>
                  </a:lnTo>
                  <a:lnTo>
                    <a:pt x="1294614" y="165875"/>
                  </a:lnTo>
                  <a:lnTo>
                    <a:pt x="1300219" y="165519"/>
                  </a:lnTo>
                  <a:lnTo>
                    <a:pt x="1305823" y="165085"/>
                  </a:lnTo>
                  <a:lnTo>
                    <a:pt x="1311427" y="164577"/>
                  </a:lnTo>
                  <a:lnTo>
                    <a:pt x="1317032" y="163996"/>
                  </a:lnTo>
                  <a:lnTo>
                    <a:pt x="1322636" y="163344"/>
                  </a:lnTo>
                  <a:lnTo>
                    <a:pt x="1328241" y="162625"/>
                  </a:lnTo>
                  <a:lnTo>
                    <a:pt x="1333845" y="161840"/>
                  </a:lnTo>
                  <a:lnTo>
                    <a:pt x="1339449" y="160992"/>
                  </a:lnTo>
                  <a:lnTo>
                    <a:pt x="1345054" y="160085"/>
                  </a:lnTo>
                  <a:lnTo>
                    <a:pt x="1350658" y="159120"/>
                  </a:lnTo>
                  <a:lnTo>
                    <a:pt x="1356263" y="158102"/>
                  </a:lnTo>
                  <a:lnTo>
                    <a:pt x="1361867" y="157032"/>
                  </a:lnTo>
                  <a:lnTo>
                    <a:pt x="1367471" y="155916"/>
                  </a:lnTo>
                  <a:lnTo>
                    <a:pt x="1373076" y="154756"/>
                  </a:lnTo>
                  <a:lnTo>
                    <a:pt x="1378680" y="153556"/>
                  </a:lnTo>
                  <a:lnTo>
                    <a:pt x="1384285" y="152322"/>
                  </a:lnTo>
                  <a:lnTo>
                    <a:pt x="1389889" y="151056"/>
                  </a:lnTo>
                  <a:lnTo>
                    <a:pt x="1395493" y="149765"/>
                  </a:lnTo>
                  <a:lnTo>
                    <a:pt x="1401098" y="148453"/>
                  </a:lnTo>
                  <a:lnTo>
                    <a:pt x="1406702" y="147126"/>
                  </a:lnTo>
                  <a:lnTo>
                    <a:pt x="1412307" y="145791"/>
                  </a:lnTo>
                  <a:lnTo>
                    <a:pt x="1417911" y="144454"/>
                  </a:lnTo>
                  <a:lnTo>
                    <a:pt x="1423515" y="143122"/>
                  </a:lnTo>
                  <a:lnTo>
                    <a:pt x="1429120" y="141802"/>
                  </a:lnTo>
                  <a:lnTo>
                    <a:pt x="1434724" y="140504"/>
                  </a:lnTo>
                  <a:lnTo>
                    <a:pt x="1440329" y="139237"/>
                  </a:lnTo>
                  <a:lnTo>
                    <a:pt x="1445933" y="138009"/>
                  </a:lnTo>
                  <a:lnTo>
                    <a:pt x="1451537" y="136831"/>
                  </a:lnTo>
                  <a:lnTo>
                    <a:pt x="1457142" y="135715"/>
                  </a:lnTo>
                  <a:lnTo>
                    <a:pt x="1462746" y="134671"/>
                  </a:lnTo>
                  <a:lnTo>
                    <a:pt x="1468350" y="133714"/>
                  </a:lnTo>
                  <a:lnTo>
                    <a:pt x="1473955" y="132857"/>
                  </a:lnTo>
                  <a:lnTo>
                    <a:pt x="1479559" y="132113"/>
                  </a:lnTo>
                  <a:lnTo>
                    <a:pt x="1485164" y="131500"/>
                  </a:lnTo>
                  <a:lnTo>
                    <a:pt x="1490768" y="131032"/>
                  </a:lnTo>
                  <a:lnTo>
                    <a:pt x="1496372" y="130727"/>
                  </a:lnTo>
                  <a:lnTo>
                    <a:pt x="1501977" y="130604"/>
                  </a:lnTo>
                  <a:lnTo>
                    <a:pt x="1507581" y="130681"/>
                  </a:lnTo>
                  <a:lnTo>
                    <a:pt x="1513186" y="130978"/>
                  </a:lnTo>
                  <a:lnTo>
                    <a:pt x="1518790" y="131516"/>
                  </a:lnTo>
                  <a:lnTo>
                    <a:pt x="1524394" y="132316"/>
                  </a:lnTo>
                  <a:lnTo>
                    <a:pt x="1529999" y="133401"/>
                  </a:lnTo>
                  <a:lnTo>
                    <a:pt x="1535603" y="134792"/>
                  </a:lnTo>
                  <a:lnTo>
                    <a:pt x="1541208" y="136512"/>
                  </a:lnTo>
                  <a:lnTo>
                    <a:pt x="1546812" y="138584"/>
                  </a:lnTo>
                  <a:lnTo>
                    <a:pt x="1552416" y="141031"/>
                  </a:lnTo>
                  <a:lnTo>
                    <a:pt x="1558021" y="143874"/>
                  </a:lnTo>
                  <a:lnTo>
                    <a:pt x="1563625" y="147134"/>
                  </a:lnTo>
                  <a:lnTo>
                    <a:pt x="1569230" y="150832"/>
                  </a:lnTo>
                  <a:lnTo>
                    <a:pt x="1574834" y="154987"/>
                  </a:lnTo>
                  <a:lnTo>
                    <a:pt x="1580438" y="159615"/>
                  </a:lnTo>
                  <a:lnTo>
                    <a:pt x="1586043" y="164730"/>
                  </a:lnTo>
                  <a:lnTo>
                    <a:pt x="1591647" y="170344"/>
                  </a:lnTo>
                  <a:lnTo>
                    <a:pt x="1597252" y="176465"/>
                  </a:lnTo>
                  <a:lnTo>
                    <a:pt x="1602856" y="183097"/>
                  </a:lnTo>
                  <a:lnTo>
                    <a:pt x="1608460" y="190241"/>
                  </a:lnTo>
                  <a:lnTo>
                    <a:pt x="1614065" y="197891"/>
                  </a:lnTo>
                  <a:lnTo>
                    <a:pt x="1619669" y="206038"/>
                  </a:lnTo>
                  <a:lnTo>
                    <a:pt x="1625273" y="214668"/>
                  </a:lnTo>
                  <a:lnTo>
                    <a:pt x="1630878" y="223760"/>
                  </a:lnTo>
                  <a:lnTo>
                    <a:pt x="1636482" y="233288"/>
                  </a:lnTo>
                  <a:lnTo>
                    <a:pt x="1642087" y="243215"/>
                  </a:lnTo>
                  <a:lnTo>
                    <a:pt x="1647691" y="253497"/>
                  </a:lnTo>
                  <a:lnTo>
                    <a:pt x="1653295" y="264088"/>
                  </a:lnTo>
                  <a:lnTo>
                    <a:pt x="1658900" y="274934"/>
                  </a:lnTo>
                  <a:lnTo>
                    <a:pt x="1664504" y="285979"/>
                  </a:lnTo>
                  <a:lnTo>
                    <a:pt x="1670109" y="297165"/>
                  </a:lnTo>
                  <a:lnTo>
                    <a:pt x="1675713" y="308432"/>
                  </a:lnTo>
                  <a:lnTo>
                    <a:pt x="1681317" y="319721"/>
                  </a:lnTo>
                  <a:lnTo>
                    <a:pt x="1686922" y="330972"/>
                  </a:lnTo>
                  <a:lnTo>
                    <a:pt x="1692526" y="342128"/>
                  </a:lnTo>
                  <a:lnTo>
                    <a:pt x="1698131" y="353136"/>
                  </a:lnTo>
                  <a:lnTo>
                    <a:pt x="1703735" y="363944"/>
                  </a:lnTo>
                  <a:lnTo>
                    <a:pt x="1709339" y="374507"/>
                  </a:lnTo>
                  <a:lnTo>
                    <a:pt x="1714944" y="384784"/>
                  </a:lnTo>
                  <a:lnTo>
                    <a:pt x="1720548" y="394740"/>
                  </a:lnTo>
                  <a:lnTo>
                    <a:pt x="1726153" y="404344"/>
                  </a:lnTo>
                  <a:lnTo>
                    <a:pt x="1731757" y="413574"/>
                  </a:lnTo>
                  <a:lnTo>
                    <a:pt x="1737361" y="422409"/>
                  </a:lnTo>
                  <a:lnTo>
                    <a:pt x="1742966" y="430838"/>
                  </a:lnTo>
                  <a:lnTo>
                    <a:pt x="1748570" y="438851"/>
                  </a:lnTo>
                  <a:lnTo>
                    <a:pt x="1754175" y="446446"/>
                  </a:lnTo>
                  <a:lnTo>
                    <a:pt x="1759779" y="453621"/>
                  </a:lnTo>
                  <a:lnTo>
                    <a:pt x="1765383" y="460383"/>
                  </a:lnTo>
                  <a:lnTo>
                    <a:pt x="1770988" y="466738"/>
                  </a:lnTo>
                  <a:lnTo>
                    <a:pt x="1776592" y="472695"/>
                  </a:lnTo>
                  <a:lnTo>
                    <a:pt x="1782196" y="478268"/>
                  </a:lnTo>
                  <a:lnTo>
                    <a:pt x="1787801" y="483469"/>
                  </a:lnTo>
                  <a:lnTo>
                    <a:pt x="1793405" y="488315"/>
                  </a:lnTo>
                  <a:lnTo>
                    <a:pt x="1799010" y="492822"/>
                  </a:lnTo>
                  <a:lnTo>
                    <a:pt x="1804614" y="497005"/>
                  </a:lnTo>
                  <a:lnTo>
                    <a:pt x="1810218" y="500883"/>
                  </a:lnTo>
                  <a:lnTo>
                    <a:pt x="1815823" y="504473"/>
                  </a:lnTo>
                  <a:lnTo>
                    <a:pt x="1821427" y="507791"/>
                  </a:lnTo>
                  <a:lnTo>
                    <a:pt x="1827032" y="510854"/>
                  </a:lnTo>
                  <a:lnTo>
                    <a:pt x="1832636" y="513680"/>
                  </a:lnTo>
                  <a:lnTo>
                    <a:pt x="1838240" y="516283"/>
                  </a:lnTo>
                  <a:lnTo>
                    <a:pt x="1843845" y="518679"/>
                  </a:lnTo>
                  <a:lnTo>
                    <a:pt x="1849449" y="520883"/>
                  </a:lnTo>
                  <a:lnTo>
                    <a:pt x="1855054" y="522908"/>
                  </a:lnTo>
                  <a:lnTo>
                    <a:pt x="1860658" y="524768"/>
                  </a:lnTo>
                  <a:lnTo>
                    <a:pt x="1866262" y="526475"/>
                  </a:lnTo>
                  <a:lnTo>
                    <a:pt x="1871867" y="528040"/>
                  </a:lnTo>
                  <a:lnTo>
                    <a:pt x="1877471" y="529476"/>
                  </a:lnTo>
                  <a:lnTo>
                    <a:pt x="1883076" y="530790"/>
                  </a:lnTo>
                  <a:lnTo>
                    <a:pt x="1883076" y="53079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4327968" y="3019734"/>
              <a:ext cx="246593" cy="778909"/>
            </a:xfrm>
            <a:prstGeom prst="rect">
              <a:avLst/>
            </a:prstGeom>
            <a:solidFill>
              <a:srgbClr val="FFFFFF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2691486" y="4969726"/>
              <a:ext cx="1883076" cy="0"/>
            </a:xfrm>
            <a:custGeom>
              <a:avLst/>
              <a:pathLst>
                <a:path w="1883076" h="0">
                  <a:moveTo>
                    <a:pt x="0" y="0"/>
                  </a:move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2691486" y="4774999"/>
              <a:ext cx="1883076" cy="0"/>
            </a:xfrm>
            <a:custGeom>
              <a:avLst/>
              <a:pathLst>
                <a:path w="1883076" h="0">
                  <a:moveTo>
                    <a:pt x="0" y="0"/>
                  </a:move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2691486" y="4580271"/>
              <a:ext cx="1883076" cy="0"/>
            </a:xfrm>
            <a:custGeom>
              <a:avLst/>
              <a:pathLst>
                <a:path w="1883076" h="0">
                  <a:moveTo>
                    <a:pt x="0" y="0"/>
                  </a:move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2691486" y="4385544"/>
              <a:ext cx="1883076" cy="0"/>
            </a:xfrm>
            <a:custGeom>
              <a:avLst/>
              <a:pathLst>
                <a:path w="1883076" h="0">
                  <a:moveTo>
                    <a:pt x="0" y="0"/>
                  </a:move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2691486" y="4190816"/>
              <a:ext cx="1883076" cy="0"/>
            </a:xfrm>
            <a:custGeom>
              <a:avLst/>
              <a:pathLst>
                <a:path w="1883076" h="0">
                  <a:moveTo>
                    <a:pt x="0" y="0"/>
                  </a:move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g62"/>
            <p:cNvSpPr/>
            <p:nvPr/>
          </p:nvSpPr>
          <p:spPr>
            <a:xfrm>
              <a:off x="2691486" y="4190816"/>
              <a:ext cx="1883076" cy="214040"/>
            </a:xfrm>
            <a:custGeom>
              <a:avLst/>
              <a:pathLst>
                <a:path w="1883076" h="214040">
                  <a:moveTo>
                    <a:pt x="0" y="0"/>
                  </a:moveTo>
                  <a:lnTo>
                    <a:pt x="5604" y="0"/>
                  </a:lnTo>
                  <a:lnTo>
                    <a:pt x="11208" y="0"/>
                  </a:lnTo>
                  <a:lnTo>
                    <a:pt x="16813" y="0"/>
                  </a:lnTo>
                  <a:lnTo>
                    <a:pt x="22417" y="0"/>
                  </a:lnTo>
                  <a:lnTo>
                    <a:pt x="28021" y="0"/>
                  </a:lnTo>
                  <a:lnTo>
                    <a:pt x="33626" y="0"/>
                  </a:lnTo>
                  <a:lnTo>
                    <a:pt x="39230" y="0"/>
                  </a:lnTo>
                  <a:lnTo>
                    <a:pt x="44835" y="0"/>
                  </a:lnTo>
                  <a:lnTo>
                    <a:pt x="50439" y="0"/>
                  </a:lnTo>
                  <a:lnTo>
                    <a:pt x="56043" y="0"/>
                  </a:lnTo>
                  <a:lnTo>
                    <a:pt x="61648" y="0"/>
                  </a:lnTo>
                  <a:lnTo>
                    <a:pt x="67252" y="0"/>
                  </a:lnTo>
                  <a:lnTo>
                    <a:pt x="72857" y="0"/>
                  </a:lnTo>
                  <a:lnTo>
                    <a:pt x="78461" y="0"/>
                  </a:lnTo>
                  <a:lnTo>
                    <a:pt x="84065" y="0"/>
                  </a:lnTo>
                  <a:lnTo>
                    <a:pt x="89670" y="0"/>
                  </a:lnTo>
                  <a:lnTo>
                    <a:pt x="95274" y="0"/>
                  </a:lnTo>
                  <a:lnTo>
                    <a:pt x="100879" y="0"/>
                  </a:lnTo>
                  <a:lnTo>
                    <a:pt x="106483" y="0"/>
                  </a:lnTo>
                  <a:lnTo>
                    <a:pt x="112087" y="0"/>
                  </a:lnTo>
                  <a:lnTo>
                    <a:pt x="117692" y="0"/>
                  </a:lnTo>
                  <a:lnTo>
                    <a:pt x="123296" y="0"/>
                  </a:lnTo>
                  <a:lnTo>
                    <a:pt x="128901" y="0"/>
                  </a:lnTo>
                  <a:lnTo>
                    <a:pt x="134505" y="0"/>
                  </a:lnTo>
                  <a:lnTo>
                    <a:pt x="140109" y="0"/>
                  </a:lnTo>
                  <a:lnTo>
                    <a:pt x="145714" y="0"/>
                  </a:lnTo>
                  <a:lnTo>
                    <a:pt x="151318" y="0"/>
                  </a:lnTo>
                  <a:lnTo>
                    <a:pt x="156923" y="0"/>
                  </a:lnTo>
                  <a:lnTo>
                    <a:pt x="162527" y="0"/>
                  </a:lnTo>
                  <a:lnTo>
                    <a:pt x="168131" y="0"/>
                  </a:lnTo>
                  <a:lnTo>
                    <a:pt x="173736" y="0"/>
                  </a:lnTo>
                  <a:lnTo>
                    <a:pt x="179340" y="0"/>
                  </a:lnTo>
                  <a:lnTo>
                    <a:pt x="184944" y="0"/>
                  </a:lnTo>
                  <a:lnTo>
                    <a:pt x="190549" y="0"/>
                  </a:lnTo>
                  <a:lnTo>
                    <a:pt x="196153" y="0"/>
                  </a:lnTo>
                  <a:lnTo>
                    <a:pt x="201758" y="0"/>
                  </a:lnTo>
                  <a:lnTo>
                    <a:pt x="207362" y="0"/>
                  </a:lnTo>
                  <a:lnTo>
                    <a:pt x="212966" y="0"/>
                  </a:lnTo>
                  <a:lnTo>
                    <a:pt x="218571" y="0"/>
                  </a:lnTo>
                  <a:lnTo>
                    <a:pt x="224175" y="0"/>
                  </a:lnTo>
                  <a:lnTo>
                    <a:pt x="229780" y="0"/>
                  </a:lnTo>
                  <a:lnTo>
                    <a:pt x="235384" y="0"/>
                  </a:lnTo>
                  <a:lnTo>
                    <a:pt x="240988" y="0"/>
                  </a:lnTo>
                  <a:lnTo>
                    <a:pt x="246593" y="0"/>
                  </a:lnTo>
                  <a:lnTo>
                    <a:pt x="252197" y="0"/>
                  </a:lnTo>
                  <a:lnTo>
                    <a:pt x="257802" y="0"/>
                  </a:lnTo>
                  <a:lnTo>
                    <a:pt x="263406" y="0"/>
                  </a:lnTo>
                  <a:lnTo>
                    <a:pt x="269010" y="0"/>
                  </a:lnTo>
                  <a:lnTo>
                    <a:pt x="274615" y="0"/>
                  </a:lnTo>
                  <a:lnTo>
                    <a:pt x="280219" y="0"/>
                  </a:lnTo>
                  <a:lnTo>
                    <a:pt x="285824" y="0"/>
                  </a:lnTo>
                  <a:lnTo>
                    <a:pt x="291428" y="0"/>
                  </a:lnTo>
                  <a:lnTo>
                    <a:pt x="297032" y="0"/>
                  </a:lnTo>
                  <a:lnTo>
                    <a:pt x="302637" y="0"/>
                  </a:lnTo>
                  <a:lnTo>
                    <a:pt x="308241" y="0"/>
                  </a:lnTo>
                  <a:lnTo>
                    <a:pt x="313846" y="0"/>
                  </a:lnTo>
                  <a:lnTo>
                    <a:pt x="319450" y="0"/>
                  </a:lnTo>
                  <a:lnTo>
                    <a:pt x="325054" y="0"/>
                  </a:lnTo>
                  <a:lnTo>
                    <a:pt x="330659" y="0"/>
                  </a:lnTo>
                  <a:lnTo>
                    <a:pt x="336263" y="0"/>
                  </a:lnTo>
                  <a:lnTo>
                    <a:pt x="341867" y="0"/>
                  </a:lnTo>
                  <a:lnTo>
                    <a:pt x="347472" y="0"/>
                  </a:lnTo>
                  <a:lnTo>
                    <a:pt x="353076" y="0"/>
                  </a:lnTo>
                  <a:lnTo>
                    <a:pt x="358681" y="0"/>
                  </a:lnTo>
                  <a:lnTo>
                    <a:pt x="364285" y="0"/>
                  </a:lnTo>
                  <a:lnTo>
                    <a:pt x="369889" y="0"/>
                  </a:lnTo>
                  <a:lnTo>
                    <a:pt x="375494" y="0"/>
                  </a:lnTo>
                  <a:lnTo>
                    <a:pt x="381098" y="0"/>
                  </a:lnTo>
                  <a:lnTo>
                    <a:pt x="386703" y="0"/>
                  </a:lnTo>
                  <a:lnTo>
                    <a:pt x="392307" y="0"/>
                  </a:lnTo>
                  <a:lnTo>
                    <a:pt x="397911" y="0"/>
                  </a:lnTo>
                  <a:lnTo>
                    <a:pt x="403516" y="0"/>
                  </a:lnTo>
                  <a:lnTo>
                    <a:pt x="409120" y="0"/>
                  </a:lnTo>
                  <a:lnTo>
                    <a:pt x="414725" y="0"/>
                  </a:lnTo>
                  <a:lnTo>
                    <a:pt x="420329" y="0"/>
                  </a:lnTo>
                  <a:lnTo>
                    <a:pt x="425933" y="0"/>
                  </a:lnTo>
                  <a:lnTo>
                    <a:pt x="431538" y="0"/>
                  </a:lnTo>
                  <a:lnTo>
                    <a:pt x="437142" y="0"/>
                  </a:lnTo>
                  <a:lnTo>
                    <a:pt x="442747" y="0"/>
                  </a:lnTo>
                  <a:lnTo>
                    <a:pt x="448351" y="0"/>
                  </a:lnTo>
                  <a:lnTo>
                    <a:pt x="453955" y="0"/>
                  </a:lnTo>
                  <a:lnTo>
                    <a:pt x="459560" y="0"/>
                  </a:lnTo>
                  <a:lnTo>
                    <a:pt x="465164" y="0"/>
                  </a:lnTo>
                  <a:lnTo>
                    <a:pt x="470769" y="0"/>
                  </a:lnTo>
                  <a:lnTo>
                    <a:pt x="476373" y="0"/>
                  </a:lnTo>
                  <a:lnTo>
                    <a:pt x="481977" y="0"/>
                  </a:lnTo>
                  <a:lnTo>
                    <a:pt x="487582" y="0"/>
                  </a:lnTo>
                  <a:lnTo>
                    <a:pt x="493186" y="0"/>
                  </a:lnTo>
                  <a:lnTo>
                    <a:pt x="498790" y="0"/>
                  </a:lnTo>
                  <a:lnTo>
                    <a:pt x="504395" y="0"/>
                  </a:lnTo>
                  <a:lnTo>
                    <a:pt x="509999" y="0"/>
                  </a:lnTo>
                  <a:lnTo>
                    <a:pt x="515604" y="0"/>
                  </a:lnTo>
                  <a:lnTo>
                    <a:pt x="521208" y="0"/>
                  </a:lnTo>
                  <a:lnTo>
                    <a:pt x="526812" y="0"/>
                  </a:lnTo>
                  <a:lnTo>
                    <a:pt x="532417" y="0"/>
                  </a:lnTo>
                  <a:lnTo>
                    <a:pt x="538021" y="0"/>
                  </a:lnTo>
                  <a:lnTo>
                    <a:pt x="543626" y="0"/>
                  </a:lnTo>
                  <a:lnTo>
                    <a:pt x="549230" y="0"/>
                  </a:lnTo>
                  <a:lnTo>
                    <a:pt x="554834" y="0"/>
                  </a:lnTo>
                  <a:lnTo>
                    <a:pt x="560439" y="0"/>
                  </a:lnTo>
                  <a:lnTo>
                    <a:pt x="566043" y="0"/>
                  </a:lnTo>
                  <a:lnTo>
                    <a:pt x="571648" y="0"/>
                  </a:lnTo>
                  <a:lnTo>
                    <a:pt x="577252" y="0"/>
                  </a:lnTo>
                  <a:lnTo>
                    <a:pt x="582856" y="0"/>
                  </a:lnTo>
                  <a:lnTo>
                    <a:pt x="588461" y="0"/>
                  </a:lnTo>
                  <a:lnTo>
                    <a:pt x="594065" y="0"/>
                  </a:lnTo>
                  <a:lnTo>
                    <a:pt x="599670" y="0"/>
                  </a:lnTo>
                  <a:lnTo>
                    <a:pt x="605274" y="0"/>
                  </a:lnTo>
                  <a:lnTo>
                    <a:pt x="610878" y="0"/>
                  </a:lnTo>
                  <a:lnTo>
                    <a:pt x="616483" y="0"/>
                  </a:lnTo>
                  <a:lnTo>
                    <a:pt x="622087" y="0"/>
                  </a:lnTo>
                  <a:lnTo>
                    <a:pt x="627692" y="0"/>
                  </a:lnTo>
                  <a:lnTo>
                    <a:pt x="633296" y="0"/>
                  </a:lnTo>
                  <a:lnTo>
                    <a:pt x="638900" y="0"/>
                  </a:lnTo>
                  <a:lnTo>
                    <a:pt x="644505" y="0"/>
                  </a:lnTo>
                  <a:lnTo>
                    <a:pt x="650109" y="0"/>
                  </a:lnTo>
                  <a:lnTo>
                    <a:pt x="655713" y="0"/>
                  </a:lnTo>
                  <a:lnTo>
                    <a:pt x="661318" y="0"/>
                  </a:lnTo>
                  <a:lnTo>
                    <a:pt x="666922" y="0"/>
                  </a:lnTo>
                  <a:lnTo>
                    <a:pt x="672527" y="0"/>
                  </a:lnTo>
                  <a:lnTo>
                    <a:pt x="678131" y="0"/>
                  </a:lnTo>
                  <a:lnTo>
                    <a:pt x="683735" y="0"/>
                  </a:lnTo>
                  <a:lnTo>
                    <a:pt x="689340" y="0"/>
                  </a:lnTo>
                  <a:lnTo>
                    <a:pt x="694944" y="0"/>
                  </a:lnTo>
                  <a:lnTo>
                    <a:pt x="700549" y="0"/>
                  </a:lnTo>
                  <a:lnTo>
                    <a:pt x="706153" y="0"/>
                  </a:lnTo>
                  <a:lnTo>
                    <a:pt x="711757" y="0"/>
                  </a:lnTo>
                  <a:lnTo>
                    <a:pt x="717362" y="0"/>
                  </a:lnTo>
                  <a:lnTo>
                    <a:pt x="722966" y="0"/>
                  </a:lnTo>
                  <a:lnTo>
                    <a:pt x="728571" y="0"/>
                  </a:lnTo>
                  <a:lnTo>
                    <a:pt x="734175" y="0"/>
                  </a:lnTo>
                  <a:lnTo>
                    <a:pt x="739779" y="0"/>
                  </a:lnTo>
                  <a:lnTo>
                    <a:pt x="745384" y="0"/>
                  </a:lnTo>
                  <a:lnTo>
                    <a:pt x="750988" y="0"/>
                  </a:lnTo>
                  <a:lnTo>
                    <a:pt x="756593" y="0"/>
                  </a:lnTo>
                  <a:lnTo>
                    <a:pt x="762197" y="0"/>
                  </a:lnTo>
                  <a:lnTo>
                    <a:pt x="767801" y="0"/>
                  </a:lnTo>
                  <a:lnTo>
                    <a:pt x="773406" y="0"/>
                  </a:lnTo>
                  <a:lnTo>
                    <a:pt x="779010" y="0"/>
                  </a:lnTo>
                  <a:lnTo>
                    <a:pt x="784615" y="0"/>
                  </a:lnTo>
                  <a:lnTo>
                    <a:pt x="790219" y="0"/>
                  </a:lnTo>
                  <a:lnTo>
                    <a:pt x="795823" y="0"/>
                  </a:lnTo>
                  <a:lnTo>
                    <a:pt x="801428" y="0"/>
                  </a:lnTo>
                  <a:lnTo>
                    <a:pt x="807032" y="0"/>
                  </a:lnTo>
                  <a:lnTo>
                    <a:pt x="812636" y="0"/>
                  </a:lnTo>
                  <a:lnTo>
                    <a:pt x="818241" y="0"/>
                  </a:lnTo>
                  <a:lnTo>
                    <a:pt x="823845" y="0"/>
                  </a:lnTo>
                  <a:lnTo>
                    <a:pt x="829450" y="0"/>
                  </a:lnTo>
                  <a:lnTo>
                    <a:pt x="835054" y="0"/>
                  </a:lnTo>
                  <a:lnTo>
                    <a:pt x="840658" y="0"/>
                  </a:lnTo>
                  <a:lnTo>
                    <a:pt x="846263" y="0"/>
                  </a:lnTo>
                  <a:lnTo>
                    <a:pt x="851867" y="0"/>
                  </a:lnTo>
                  <a:lnTo>
                    <a:pt x="857472" y="0"/>
                  </a:lnTo>
                  <a:lnTo>
                    <a:pt x="863076" y="0"/>
                  </a:lnTo>
                  <a:lnTo>
                    <a:pt x="868680" y="0"/>
                  </a:lnTo>
                  <a:lnTo>
                    <a:pt x="874285" y="0"/>
                  </a:lnTo>
                  <a:lnTo>
                    <a:pt x="879889" y="0"/>
                  </a:lnTo>
                  <a:lnTo>
                    <a:pt x="885494" y="0"/>
                  </a:lnTo>
                  <a:lnTo>
                    <a:pt x="891098" y="0"/>
                  </a:lnTo>
                  <a:lnTo>
                    <a:pt x="896702" y="0"/>
                  </a:lnTo>
                  <a:lnTo>
                    <a:pt x="902307" y="0"/>
                  </a:lnTo>
                  <a:lnTo>
                    <a:pt x="907911" y="0"/>
                  </a:lnTo>
                  <a:lnTo>
                    <a:pt x="913516" y="0"/>
                  </a:lnTo>
                  <a:lnTo>
                    <a:pt x="919120" y="0"/>
                  </a:lnTo>
                  <a:lnTo>
                    <a:pt x="924724" y="0"/>
                  </a:lnTo>
                  <a:lnTo>
                    <a:pt x="930329" y="0"/>
                  </a:lnTo>
                  <a:lnTo>
                    <a:pt x="935933" y="0"/>
                  </a:lnTo>
                  <a:lnTo>
                    <a:pt x="941538" y="0"/>
                  </a:lnTo>
                  <a:lnTo>
                    <a:pt x="947142" y="0"/>
                  </a:lnTo>
                  <a:lnTo>
                    <a:pt x="952746" y="0"/>
                  </a:lnTo>
                  <a:lnTo>
                    <a:pt x="958351" y="0"/>
                  </a:lnTo>
                  <a:lnTo>
                    <a:pt x="963955" y="0"/>
                  </a:lnTo>
                  <a:lnTo>
                    <a:pt x="969559" y="0"/>
                  </a:lnTo>
                  <a:lnTo>
                    <a:pt x="975164" y="0"/>
                  </a:lnTo>
                  <a:lnTo>
                    <a:pt x="980768" y="0"/>
                  </a:lnTo>
                  <a:lnTo>
                    <a:pt x="986373" y="0"/>
                  </a:lnTo>
                  <a:lnTo>
                    <a:pt x="991977" y="0"/>
                  </a:lnTo>
                  <a:lnTo>
                    <a:pt x="997581" y="0"/>
                  </a:lnTo>
                  <a:lnTo>
                    <a:pt x="1003186" y="0"/>
                  </a:lnTo>
                  <a:lnTo>
                    <a:pt x="1008790" y="0"/>
                  </a:lnTo>
                  <a:lnTo>
                    <a:pt x="1014395" y="0"/>
                  </a:lnTo>
                  <a:lnTo>
                    <a:pt x="1019999" y="0"/>
                  </a:lnTo>
                  <a:lnTo>
                    <a:pt x="1025603" y="0"/>
                  </a:lnTo>
                  <a:lnTo>
                    <a:pt x="1031208" y="0"/>
                  </a:lnTo>
                  <a:lnTo>
                    <a:pt x="1036812" y="0"/>
                  </a:lnTo>
                  <a:lnTo>
                    <a:pt x="1042417" y="0"/>
                  </a:lnTo>
                  <a:lnTo>
                    <a:pt x="1048021" y="0"/>
                  </a:lnTo>
                  <a:lnTo>
                    <a:pt x="1053625" y="0"/>
                  </a:lnTo>
                  <a:lnTo>
                    <a:pt x="1059230" y="0"/>
                  </a:lnTo>
                  <a:lnTo>
                    <a:pt x="1064834" y="0"/>
                  </a:lnTo>
                  <a:lnTo>
                    <a:pt x="1070439" y="0"/>
                  </a:lnTo>
                  <a:lnTo>
                    <a:pt x="1076043" y="0"/>
                  </a:lnTo>
                  <a:lnTo>
                    <a:pt x="1081647" y="0"/>
                  </a:lnTo>
                  <a:lnTo>
                    <a:pt x="1087252" y="0"/>
                  </a:lnTo>
                  <a:lnTo>
                    <a:pt x="1092856" y="0"/>
                  </a:lnTo>
                  <a:lnTo>
                    <a:pt x="1098461" y="0"/>
                  </a:lnTo>
                  <a:lnTo>
                    <a:pt x="1104065" y="0"/>
                  </a:lnTo>
                  <a:lnTo>
                    <a:pt x="1109669" y="0"/>
                  </a:lnTo>
                  <a:lnTo>
                    <a:pt x="1115274" y="0"/>
                  </a:lnTo>
                  <a:lnTo>
                    <a:pt x="1120878" y="0"/>
                  </a:lnTo>
                  <a:lnTo>
                    <a:pt x="1126482" y="0"/>
                  </a:lnTo>
                  <a:lnTo>
                    <a:pt x="1132087" y="0"/>
                  </a:lnTo>
                  <a:lnTo>
                    <a:pt x="1137691" y="0"/>
                  </a:lnTo>
                  <a:lnTo>
                    <a:pt x="1143296" y="0"/>
                  </a:lnTo>
                  <a:lnTo>
                    <a:pt x="1148900" y="0"/>
                  </a:lnTo>
                  <a:lnTo>
                    <a:pt x="1154504" y="0"/>
                  </a:lnTo>
                  <a:lnTo>
                    <a:pt x="1160109" y="0"/>
                  </a:lnTo>
                  <a:lnTo>
                    <a:pt x="1165713" y="0"/>
                  </a:lnTo>
                  <a:lnTo>
                    <a:pt x="1171318" y="0"/>
                  </a:lnTo>
                  <a:lnTo>
                    <a:pt x="1176922" y="0"/>
                  </a:lnTo>
                  <a:lnTo>
                    <a:pt x="1182526" y="0"/>
                  </a:lnTo>
                  <a:lnTo>
                    <a:pt x="1188131" y="0"/>
                  </a:lnTo>
                  <a:lnTo>
                    <a:pt x="1193735" y="0"/>
                  </a:lnTo>
                  <a:lnTo>
                    <a:pt x="1199340" y="0"/>
                  </a:lnTo>
                  <a:lnTo>
                    <a:pt x="1204944" y="0"/>
                  </a:lnTo>
                  <a:lnTo>
                    <a:pt x="1210548" y="0"/>
                  </a:lnTo>
                  <a:lnTo>
                    <a:pt x="1216153" y="0"/>
                  </a:lnTo>
                  <a:lnTo>
                    <a:pt x="1221757" y="0"/>
                  </a:lnTo>
                  <a:lnTo>
                    <a:pt x="1227362" y="0"/>
                  </a:lnTo>
                  <a:lnTo>
                    <a:pt x="1232966" y="0"/>
                  </a:lnTo>
                  <a:lnTo>
                    <a:pt x="1238570" y="0"/>
                  </a:lnTo>
                  <a:lnTo>
                    <a:pt x="1244175" y="0"/>
                  </a:lnTo>
                  <a:lnTo>
                    <a:pt x="1249779" y="0"/>
                  </a:lnTo>
                  <a:lnTo>
                    <a:pt x="1255384" y="0"/>
                  </a:lnTo>
                  <a:lnTo>
                    <a:pt x="1260988" y="0"/>
                  </a:lnTo>
                  <a:lnTo>
                    <a:pt x="1266592" y="0"/>
                  </a:lnTo>
                  <a:lnTo>
                    <a:pt x="1272197" y="0"/>
                  </a:lnTo>
                  <a:lnTo>
                    <a:pt x="1277801" y="0"/>
                  </a:lnTo>
                  <a:lnTo>
                    <a:pt x="1283406" y="0"/>
                  </a:lnTo>
                  <a:lnTo>
                    <a:pt x="1289010" y="0"/>
                  </a:lnTo>
                  <a:lnTo>
                    <a:pt x="1294614" y="0"/>
                  </a:lnTo>
                  <a:lnTo>
                    <a:pt x="1300219" y="0"/>
                  </a:lnTo>
                  <a:lnTo>
                    <a:pt x="1305823" y="0"/>
                  </a:lnTo>
                  <a:lnTo>
                    <a:pt x="1311427" y="0"/>
                  </a:lnTo>
                  <a:lnTo>
                    <a:pt x="1317032" y="0"/>
                  </a:lnTo>
                  <a:lnTo>
                    <a:pt x="1322636" y="0"/>
                  </a:lnTo>
                  <a:lnTo>
                    <a:pt x="1328241" y="0"/>
                  </a:lnTo>
                  <a:lnTo>
                    <a:pt x="1333845" y="0"/>
                  </a:lnTo>
                  <a:lnTo>
                    <a:pt x="1339449" y="0"/>
                  </a:lnTo>
                  <a:lnTo>
                    <a:pt x="1345054" y="0"/>
                  </a:lnTo>
                  <a:lnTo>
                    <a:pt x="1350658" y="0"/>
                  </a:lnTo>
                  <a:lnTo>
                    <a:pt x="1356263" y="0"/>
                  </a:lnTo>
                  <a:lnTo>
                    <a:pt x="1361867" y="0"/>
                  </a:lnTo>
                  <a:lnTo>
                    <a:pt x="1367471" y="0"/>
                  </a:lnTo>
                  <a:lnTo>
                    <a:pt x="1373076" y="0"/>
                  </a:lnTo>
                  <a:lnTo>
                    <a:pt x="1378680" y="0"/>
                  </a:lnTo>
                  <a:lnTo>
                    <a:pt x="1384285" y="0"/>
                  </a:lnTo>
                  <a:lnTo>
                    <a:pt x="1389889" y="0"/>
                  </a:lnTo>
                  <a:lnTo>
                    <a:pt x="1395493" y="0"/>
                  </a:lnTo>
                  <a:lnTo>
                    <a:pt x="1401098" y="0"/>
                  </a:lnTo>
                  <a:lnTo>
                    <a:pt x="1406702" y="0"/>
                  </a:lnTo>
                  <a:lnTo>
                    <a:pt x="1412307" y="0"/>
                  </a:lnTo>
                  <a:lnTo>
                    <a:pt x="1417911" y="0"/>
                  </a:lnTo>
                  <a:lnTo>
                    <a:pt x="1423515" y="0"/>
                  </a:lnTo>
                  <a:lnTo>
                    <a:pt x="1429120" y="0"/>
                  </a:lnTo>
                  <a:lnTo>
                    <a:pt x="1434724" y="0"/>
                  </a:lnTo>
                  <a:lnTo>
                    <a:pt x="1440329" y="0"/>
                  </a:lnTo>
                  <a:lnTo>
                    <a:pt x="1445933" y="0"/>
                  </a:lnTo>
                  <a:lnTo>
                    <a:pt x="1451537" y="0"/>
                  </a:lnTo>
                  <a:lnTo>
                    <a:pt x="1457142" y="0"/>
                  </a:lnTo>
                  <a:lnTo>
                    <a:pt x="1462746" y="0"/>
                  </a:lnTo>
                  <a:lnTo>
                    <a:pt x="1468350" y="0"/>
                  </a:lnTo>
                  <a:lnTo>
                    <a:pt x="1473955" y="0"/>
                  </a:lnTo>
                  <a:lnTo>
                    <a:pt x="1479559" y="0"/>
                  </a:lnTo>
                  <a:lnTo>
                    <a:pt x="1485164" y="0"/>
                  </a:lnTo>
                  <a:lnTo>
                    <a:pt x="1490768" y="0"/>
                  </a:lnTo>
                  <a:lnTo>
                    <a:pt x="1496372" y="0"/>
                  </a:lnTo>
                  <a:lnTo>
                    <a:pt x="1501977" y="0"/>
                  </a:lnTo>
                  <a:lnTo>
                    <a:pt x="1507581" y="0"/>
                  </a:lnTo>
                  <a:lnTo>
                    <a:pt x="1513186" y="0"/>
                  </a:lnTo>
                  <a:lnTo>
                    <a:pt x="1518790" y="0"/>
                  </a:lnTo>
                  <a:lnTo>
                    <a:pt x="1524394" y="0"/>
                  </a:lnTo>
                  <a:lnTo>
                    <a:pt x="1529999" y="0"/>
                  </a:lnTo>
                  <a:lnTo>
                    <a:pt x="1535603" y="0"/>
                  </a:lnTo>
                  <a:lnTo>
                    <a:pt x="1541208" y="0"/>
                  </a:lnTo>
                  <a:lnTo>
                    <a:pt x="1546812" y="0"/>
                  </a:lnTo>
                  <a:lnTo>
                    <a:pt x="1552416" y="0"/>
                  </a:lnTo>
                  <a:lnTo>
                    <a:pt x="1558021" y="0"/>
                  </a:lnTo>
                  <a:lnTo>
                    <a:pt x="1563625" y="0"/>
                  </a:lnTo>
                  <a:lnTo>
                    <a:pt x="1569230" y="0"/>
                  </a:lnTo>
                  <a:lnTo>
                    <a:pt x="1574834" y="0"/>
                  </a:lnTo>
                  <a:lnTo>
                    <a:pt x="1580438" y="0"/>
                  </a:lnTo>
                  <a:lnTo>
                    <a:pt x="1586043" y="0"/>
                  </a:lnTo>
                  <a:lnTo>
                    <a:pt x="1591647" y="0"/>
                  </a:lnTo>
                  <a:lnTo>
                    <a:pt x="1597252" y="0"/>
                  </a:lnTo>
                  <a:lnTo>
                    <a:pt x="1602856" y="0"/>
                  </a:lnTo>
                  <a:lnTo>
                    <a:pt x="1608460" y="0"/>
                  </a:lnTo>
                  <a:lnTo>
                    <a:pt x="1614065" y="0"/>
                  </a:lnTo>
                  <a:lnTo>
                    <a:pt x="1619669" y="0"/>
                  </a:lnTo>
                  <a:lnTo>
                    <a:pt x="1625273" y="0"/>
                  </a:lnTo>
                  <a:lnTo>
                    <a:pt x="1630878" y="0"/>
                  </a:lnTo>
                  <a:lnTo>
                    <a:pt x="1636482" y="0"/>
                  </a:lnTo>
                  <a:lnTo>
                    <a:pt x="1642087" y="0"/>
                  </a:lnTo>
                  <a:lnTo>
                    <a:pt x="1647691" y="0"/>
                  </a:lnTo>
                  <a:lnTo>
                    <a:pt x="1653295" y="0"/>
                  </a:lnTo>
                  <a:lnTo>
                    <a:pt x="1658900" y="0"/>
                  </a:lnTo>
                  <a:lnTo>
                    <a:pt x="1664504" y="0"/>
                  </a:lnTo>
                  <a:lnTo>
                    <a:pt x="1670109" y="0"/>
                  </a:lnTo>
                  <a:lnTo>
                    <a:pt x="1675713" y="0"/>
                  </a:lnTo>
                  <a:lnTo>
                    <a:pt x="1681317" y="0"/>
                  </a:lnTo>
                  <a:lnTo>
                    <a:pt x="1686922" y="0"/>
                  </a:lnTo>
                  <a:lnTo>
                    <a:pt x="1692526" y="0"/>
                  </a:lnTo>
                  <a:lnTo>
                    <a:pt x="1698131" y="0"/>
                  </a:lnTo>
                  <a:lnTo>
                    <a:pt x="1703735" y="0"/>
                  </a:lnTo>
                  <a:lnTo>
                    <a:pt x="1709339" y="0"/>
                  </a:lnTo>
                  <a:lnTo>
                    <a:pt x="1714944" y="0"/>
                  </a:lnTo>
                  <a:lnTo>
                    <a:pt x="1720548" y="0"/>
                  </a:lnTo>
                  <a:lnTo>
                    <a:pt x="1726153" y="0"/>
                  </a:lnTo>
                  <a:lnTo>
                    <a:pt x="1731757" y="0"/>
                  </a:lnTo>
                  <a:lnTo>
                    <a:pt x="1737361" y="0"/>
                  </a:lnTo>
                  <a:lnTo>
                    <a:pt x="1742966" y="0"/>
                  </a:lnTo>
                  <a:lnTo>
                    <a:pt x="1748570" y="0"/>
                  </a:lnTo>
                  <a:lnTo>
                    <a:pt x="1754175" y="0"/>
                  </a:lnTo>
                  <a:lnTo>
                    <a:pt x="1759779" y="0"/>
                  </a:lnTo>
                  <a:lnTo>
                    <a:pt x="1765383" y="0"/>
                  </a:lnTo>
                  <a:lnTo>
                    <a:pt x="1770988" y="0"/>
                  </a:lnTo>
                  <a:lnTo>
                    <a:pt x="1776592" y="0"/>
                  </a:lnTo>
                  <a:lnTo>
                    <a:pt x="1782196" y="0"/>
                  </a:lnTo>
                  <a:lnTo>
                    <a:pt x="1787801" y="0"/>
                  </a:lnTo>
                  <a:lnTo>
                    <a:pt x="1793405" y="0"/>
                  </a:lnTo>
                  <a:lnTo>
                    <a:pt x="1799010" y="0"/>
                  </a:lnTo>
                  <a:lnTo>
                    <a:pt x="1804614" y="0"/>
                  </a:lnTo>
                  <a:lnTo>
                    <a:pt x="1810218" y="0"/>
                  </a:lnTo>
                  <a:lnTo>
                    <a:pt x="1815823" y="0"/>
                  </a:lnTo>
                  <a:lnTo>
                    <a:pt x="1821427" y="0"/>
                  </a:lnTo>
                  <a:lnTo>
                    <a:pt x="1827032" y="0"/>
                  </a:lnTo>
                  <a:lnTo>
                    <a:pt x="1832636" y="0"/>
                  </a:lnTo>
                  <a:lnTo>
                    <a:pt x="1838240" y="0"/>
                  </a:lnTo>
                  <a:lnTo>
                    <a:pt x="1843845" y="0"/>
                  </a:lnTo>
                  <a:lnTo>
                    <a:pt x="1849449" y="0"/>
                  </a:lnTo>
                  <a:lnTo>
                    <a:pt x="1855054" y="0"/>
                  </a:lnTo>
                  <a:lnTo>
                    <a:pt x="1860658" y="0"/>
                  </a:lnTo>
                  <a:lnTo>
                    <a:pt x="1866262" y="0"/>
                  </a:lnTo>
                  <a:lnTo>
                    <a:pt x="1871867" y="0"/>
                  </a:lnTo>
                  <a:lnTo>
                    <a:pt x="1877471" y="0"/>
                  </a:lnTo>
                  <a:lnTo>
                    <a:pt x="1883076" y="0"/>
                  </a:lnTo>
                  <a:lnTo>
                    <a:pt x="1883076" y="3570"/>
                  </a:lnTo>
                  <a:lnTo>
                    <a:pt x="1877471" y="3550"/>
                  </a:lnTo>
                  <a:lnTo>
                    <a:pt x="1871867" y="3527"/>
                  </a:lnTo>
                  <a:lnTo>
                    <a:pt x="1866262" y="3501"/>
                  </a:lnTo>
                  <a:lnTo>
                    <a:pt x="1860658" y="3472"/>
                  </a:lnTo>
                  <a:lnTo>
                    <a:pt x="1855054" y="3440"/>
                  </a:lnTo>
                  <a:lnTo>
                    <a:pt x="1849449" y="3405"/>
                  </a:lnTo>
                  <a:lnTo>
                    <a:pt x="1843845" y="3367"/>
                  </a:lnTo>
                  <a:lnTo>
                    <a:pt x="1838240" y="3327"/>
                  </a:lnTo>
                  <a:lnTo>
                    <a:pt x="1832636" y="3284"/>
                  </a:lnTo>
                  <a:lnTo>
                    <a:pt x="1827032" y="3239"/>
                  </a:lnTo>
                  <a:lnTo>
                    <a:pt x="1821427" y="3192"/>
                  </a:lnTo>
                  <a:lnTo>
                    <a:pt x="1815823" y="3142"/>
                  </a:lnTo>
                  <a:lnTo>
                    <a:pt x="1810218" y="3091"/>
                  </a:lnTo>
                  <a:lnTo>
                    <a:pt x="1804614" y="3038"/>
                  </a:lnTo>
                  <a:lnTo>
                    <a:pt x="1799010" y="2983"/>
                  </a:lnTo>
                  <a:lnTo>
                    <a:pt x="1793405" y="2927"/>
                  </a:lnTo>
                  <a:lnTo>
                    <a:pt x="1787801" y="2870"/>
                  </a:lnTo>
                  <a:lnTo>
                    <a:pt x="1782196" y="2812"/>
                  </a:lnTo>
                  <a:lnTo>
                    <a:pt x="1776592" y="2753"/>
                  </a:lnTo>
                  <a:lnTo>
                    <a:pt x="1770988" y="2693"/>
                  </a:lnTo>
                  <a:lnTo>
                    <a:pt x="1765383" y="2632"/>
                  </a:lnTo>
                  <a:lnTo>
                    <a:pt x="1759779" y="2571"/>
                  </a:lnTo>
                  <a:lnTo>
                    <a:pt x="1754175" y="2510"/>
                  </a:lnTo>
                  <a:lnTo>
                    <a:pt x="1748570" y="2449"/>
                  </a:lnTo>
                  <a:lnTo>
                    <a:pt x="1742966" y="2388"/>
                  </a:lnTo>
                  <a:lnTo>
                    <a:pt x="1737361" y="2326"/>
                  </a:lnTo>
                  <a:lnTo>
                    <a:pt x="1731757" y="2266"/>
                  </a:lnTo>
                  <a:lnTo>
                    <a:pt x="1726153" y="2205"/>
                  </a:lnTo>
                  <a:lnTo>
                    <a:pt x="1720548" y="2145"/>
                  </a:lnTo>
                  <a:lnTo>
                    <a:pt x="1714944" y="2085"/>
                  </a:lnTo>
                  <a:lnTo>
                    <a:pt x="1709339" y="2026"/>
                  </a:lnTo>
                  <a:lnTo>
                    <a:pt x="1703735" y="1968"/>
                  </a:lnTo>
                  <a:lnTo>
                    <a:pt x="1698131" y="1911"/>
                  </a:lnTo>
                  <a:lnTo>
                    <a:pt x="1692526" y="1854"/>
                  </a:lnTo>
                  <a:lnTo>
                    <a:pt x="1686922" y="1798"/>
                  </a:lnTo>
                  <a:lnTo>
                    <a:pt x="1681317" y="1744"/>
                  </a:lnTo>
                  <a:lnTo>
                    <a:pt x="1675713" y="1690"/>
                  </a:lnTo>
                  <a:lnTo>
                    <a:pt x="1670109" y="1637"/>
                  </a:lnTo>
                  <a:lnTo>
                    <a:pt x="1664504" y="1586"/>
                  </a:lnTo>
                  <a:lnTo>
                    <a:pt x="1658900" y="1535"/>
                  </a:lnTo>
                  <a:lnTo>
                    <a:pt x="1653295" y="1486"/>
                  </a:lnTo>
                  <a:lnTo>
                    <a:pt x="1647691" y="1437"/>
                  </a:lnTo>
                  <a:lnTo>
                    <a:pt x="1642087" y="1390"/>
                  </a:lnTo>
                  <a:lnTo>
                    <a:pt x="1636482" y="1344"/>
                  </a:lnTo>
                  <a:lnTo>
                    <a:pt x="1630878" y="1300"/>
                  </a:lnTo>
                  <a:lnTo>
                    <a:pt x="1625273" y="1256"/>
                  </a:lnTo>
                  <a:lnTo>
                    <a:pt x="1619669" y="1213"/>
                  </a:lnTo>
                  <a:lnTo>
                    <a:pt x="1614065" y="1172"/>
                  </a:lnTo>
                  <a:lnTo>
                    <a:pt x="1608460" y="1132"/>
                  </a:lnTo>
                  <a:lnTo>
                    <a:pt x="1602856" y="1093"/>
                  </a:lnTo>
                  <a:lnTo>
                    <a:pt x="1597252" y="1056"/>
                  </a:lnTo>
                  <a:lnTo>
                    <a:pt x="1591647" y="1019"/>
                  </a:lnTo>
                  <a:lnTo>
                    <a:pt x="1586043" y="984"/>
                  </a:lnTo>
                  <a:lnTo>
                    <a:pt x="1580438" y="949"/>
                  </a:lnTo>
                  <a:lnTo>
                    <a:pt x="1574834" y="916"/>
                  </a:lnTo>
                  <a:lnTo>
                    <a:pt x="1569230" y="884"/>
                  </a:lnTo>
                  <a:lnTo>
                    <a:pt x="1563625" y="853"/>
                  </a:lnTo>
                  <a:lnTo>
                    <a:pt x="1558021" y="824"/>
                  </a:lnTo>
                  <a:lnTo>
                    <a:pt x="1552416" y="795"/>
                  </a:lnTo>
                  <a:lnTo>
                    <a:pt x="1546812" y="767"/>
                  </a:lnTo>
                  <a:lnTo>
                    <a:pt x="1541208" y="740"/>
                  </a:lnTo>
                  <a:lnTo>
                    <a:pt x="1535603" y="715"/>
                  </a:lnTo>
                  <a:lnTo>
                    <a:pt x="1529999" y="690"/>
                  </a:lnTo>
                  <a:lnTo>
                    <a:pt x="1524394" y="666"/>
                  </a:lnTo>
                  <a:lnTo>
                    <a:pt x="1518790" y="643"/>
                  </a:lnTo>
                  <a:lnTo>
                    <a:pt x="1513186" y="621"/>
                  </a:lnTo>
                  <a:lnTo>
                    <a:pt x="1507581" y="600"/>
                  </a:lnTo>
                  <a:lnTo>
                    <a:pt x="1501977" y="579"/>
                  </a:lnTo>
                  <a:lnTo>
                    <a:pt x="1496372" y="560"/>
                  </a:lnTo>
                  <a:lnTo>
                    <a:pt x="1490768" y="541"/>
                  </a:lnTo>
                  <a:lnTo>
                    <a:pt x="1485164" y="523"/>
                  </a:lnTo>
                  <a:lnTo>
                    <a:pt x="1479559" y="505"/>
                  </a:lnTo>
                  <a:lnTo>
                    <a:pt x="1473955" y="489"/>
                  </a:lnTo>
                  <a:lnTo>
                    <a:pt x="1468350" y="473"/>
                  </a:lnTo>
                  <a:lnTo>
                    <a:pt x="1462746" y="457"/>
                  </a:lnTo>
                  <a:lnTo>
                    <a:pt x="1457142" y="443"/>
                  </a:lnTo>
                  <a:lnTo>
                    <a:pt x="1451537" y="428"/>
                  </a:lnTo>
                  <a:lnTo>
                    <a:pt x="1445933" y="415"/>
                  </a:lnTo>
                  <a:lnTo>
                    <a:pt x="1440329" y="402"/>
                  </a:lnTo>
                  <a:lnTo>
                    <a:pt x="1434724" y="389"/>
                  </a:lnTo>
                  <a:lnTo>
                    <a:pt x="1429120" y="377"/>
                  </a:lnTo>
                  <a:lnTo>
                    <a:pt x="1423515" y="366"/>
                  </a:lnTo>
                  <a:lnTo>
                    <a:pt x="1417911" y="355"/>
                  </a:lnTo>
                  <a:lnTo>
                    <a:pt x="1412307" y="345"/>
                  </a:lnTo>
                  <a:lnTo>
                    <a:pt x="1406702" y="335"/>
                  </a:lnTo>
                  <a:lnTo>
                    <a:pt x="1401098" y="325"/>
                  </a:lnTo>
                  <a:lnTo>
                    <a:pt x="1395493" y="316"/>
                  </a:lnTo>
                  <a:lnTo>
                    <a:pt x="1389889" y="307"/>
                  </a:lnTo>
                  <a:lnTo>
                    <a:pt x="1384285" y="299"/>
                  </a:lnTo>
                  <a:lnTo>
                    <a:pt x="1378680" y="291"/>
                  </a:lnTo>
                  <a:lnTo>
                    <a:pt x="1373076" y="283"/>
                  </a:lnTo>
                  <a:lnTo>
                    <a:pt x="1367471" y="276"/>
                  </a:lnTo>
                  <a:lnTo>
                    <a:pt x="1361867" y="269"/>
                  </a:lnTo>
                  <a:lnTo>
                    <a:pt x="1356263" y="262"/>
                  </a:lnTo>
                  <a:lnTo>
                    <a:pt x="1350658" y="256"/>
                  </a:lnTo>
                  <a:lnTo>
                    <a:pt x="1345054" y="250"/>
                  </a:lnTo>
                  <a:lnTo>
                    <a:pt x="1339449" y="244"/>
                  </a:lnTo>
                  <a:lnTo>
                    <a:pt x="1333845" y="238"/>
                  </a:lnTo>
                  <a:lnTo>
                    <a:pt x="1328241" y="233"/>
                  </a:lnTo>
                  <a:lnTo>
                    <a:pt x="1322636" y="228"/>
                  </a:lnTo>
                  <a:lnTo>
                    <a:pt x="1317032" y="223"/>
                  </a:lnTo>
                  <a:lnTo>
                    <a:pt x="1311427" y="219"/>
                  </a:lnTo>
                  <a:lnTo>
                    <a:pt x="1305823" y="215"/>
                  </a:lnTo>
                  <a:lnTo>
                    <a:pt x="1300219" y="210"/>
                  </a:lnTo>
                  <a:lnTo>
                    <a:pt x="1294614" y="207"/>
                  </a:lnTo>
                  <a:lnTo>
                    <a:pt x="1289010" y="203"/>
                  </a:lnTo>
                  <a:lnTo>
                    <a:pt x="1283406" y="200"/>
                  </a:lnTo>
                  <a:lnTo>
                    <a:pt x="1277801" y="196"/>
                  </a:lnTo>
                  <a:lnTo>
                    <a:pt x="1272197" y="193"/>
                  </a:lnTo>
                  <a:lnTo>
                    <a:pt x="1266592" y="190"/>
                  </a:lnTo>
                  <a:lnTo>
                    <a:pt x="1260988" y="187"/>
                  </a:lnTo>
                  <a:lnTo>
                    <a:pt x="1255384" y="185"/>
                  </a:lnTo>
                  <a:lnTo>
                    <a:pt x="1249779" y="182"/>
                  </a:lnTo>
                  <a:lnTo>
                    <a:pt x="1244175" y="180"/>
                  </a:lnTo>
                  <a:lnTo>
                    <a:pt x="1238570" y="178"/>
                  </a:lnTo>
                  <a:lnTo>
                    <a:pt x="1232966" y="176"/>
                  </a:lnTo>
                  <a:lnTo>
                    <a:pt x="1227362" y="174"/>
                  </a:lnTo>
                  <a:lnTo>
                    <a:pt x="1221757" y="173"/>
                  </a:lnTo>
                  <a:lnTo>
                    <a:pt x="1216153" y="171"/>
                  </a:lnTo>
                  <a:lnTo>
                    <a:pt x="1210548" y="170"/>
                  </a:lnTo>
                  <a:lnTo>
                    <a:pt x="1204944" y="168"/>
                  </a:lnTo>
                  <a:lnTo>
                    <a:pt x="1199340" y="167"/>
                  </a:lnTo>
                  <a:lnTo>
                    <a:pt x="1193735" y="166"/>
                  </a:lnTo>
                  <a:lnTo>
                    <a:pt x="1188131" y="165"/>
                  </a:lnTo>
                  <a:lnTo>
                    <a:pt x="1182526" y="165"/>
                  </a:lnTo>
                  <a:lnTo>
                    <a:pt x="1176922" y="164"/>
                  </a:lnTo>
                  <a:lnTo>
                    <a:pt x="1171318" y="163"/>
                  </a:lnTo>
                  <a:lnTo>
                    <a:pt x="1165713" y="163"/>
                  </a:lnTo>
                  <a:lnTo>
                    <a:pt x="1160109" y="162"/>
                  </a:lnTo>
                  <a:lnTo>
                    <a:pt x="1154504" y="162"/>
                  </a:lnTo>
                  <a:lnTo>
                    <a:pt x="1148900" y="162"/>
                  </a:lnTo>
                  <a:lnTo>
                    <a:pt x="1143296" y="162"/>
                  </a:lnTo>
                  <a:lnTo>
                    <a:pt x="1137691" y="162"/>
                  </a:lnTo>
                  <a:lnTo>
                    <a:pt x="1132087" y="162"/>
                  </a:lnTo>
                  <a:lnTo>
                    <a:pt x="1126482" y="162"/>
                  </a:lnTo>
                  <a:lnTo>
                    <a:pt x="1120878" y="162"/>
                  </a:lnTo>
                  <a:lnTo>
                    <a:pt x="1115274" y="162"/>
                  </a:lnTo>
                  <a:lnTo>
                    <a:pt x="1109669" y="163"/>
                  </a:lnTo>
                  <a:lnTo>
                    <a:pt x="1104065" y="163"/>
                  </a:lnTo>
                  <a:lnTo>
                    <a:pt x="1098461" y="164"/>
                  </a:lnTo>
                  <a:lnTo>
                    <a:pt x="1092856" y="164"/>
                  </a:lnTo>
                  <a:lnTo>
                    <a:pt x="1087252" y="165"/>
                  </a:lnTo>
                  <a:lnTo>
                    <a:pt x="1081647" y="166"/>
                  </a:lnTo>
                  <a:lnTo>
                    <a:pt x="1076043" y="166"/>
                  </a:lnTo>
                  <a:lnTo>
                    <a:pt x="1070439" y="167"/>
                  </a:lnTo>
                  <a:lnTo>
                    <a:pt x="1064834" y="168"/>
                  </a:lnTo>
                  <a:lnTo>
                    <a:pt x="1059230" y="169"/>
                  </a:lnTo>
                  <a:lnTo>
                    <a:pt x="1053625" y="170"/>
                  </a:lnTo>
                  <a:lnTo>
                    <a:pt x="1048021" y="171"/>
                  </a:lnTo>
                  <a:lnTo>
                    <a:pt x="1042417" y="173"/>
                  </a:lnTo>
                  <a:lnTo>
                    <a:pt x="1036812" y="174"/>
                  </a:lnTo>
                  <a:lnTo>
                    <a:pt x="1031208" y="176"/>
                  </a:lnTo>
                  <a:lnTo>
                    <a:pt x="1025603" y="177"/>
                  </a:lnTo>
                  <a:lnTo>
                    <a:pt x="1019999" y="179"/>
                  </a:lnTo>
                  <a:lnTo>
                    <a:pt x="1014395" y="180"/>
                  </a:lnTo>
                  <a:lnTo>
                    <a:pt x="1008790" y="182"/>
                  </a:lnTo>
                  <a:lnTo>
                    <a:pt x="1003186" y="184"/>
                  </a:lnTo>
                  <a:lnTo>
                    <a:pt x="997581" y="186"/>
                  </a:lnTo>
                  <a:lnTo>
                    <a:pt x="991977" y="188"/>
                  </a:lnTo>
                  <a:lnTo>
                    <a:pt x="986373" y="191"/>
                  </a:lnTo>
                  <a:lnTo>
                    <a:pt x="980768" y="193"/>
                  </a:lnTo>
                  <a:lnTo>
                    <a:pt x="975164" y="196"/>
                  </a:lnTo>
                  <a:lnTo>
                    <a:pt x="969559" y="198"/>
                  </a:lnTo>
                  <a:lnTo>
                    <a:pt x="963955" y="201"/>
                  </a:lnTo>
                  <a:lnTo>
                    <a:pt x="958351" y="204"/>
                  </a:lnTo>
                  <a:lnTo>
                    <a:pt x="952746" y="207"/>
                  </a:lnTo>
                  <a:lnTo>
                    <a:pt x="947142" y="211"/>
                  </a:lnTo>
                  <a:lnTo>
                    <a:pt x="941538" y="214"/>
                  </a:lnTo>
                  <a:lnTo>
                    <a:pt x="935933" y="218"/>
                  </a:lnTo>
                  <a:lnTo>
                    <a:pt x="930329" y="222"/>
                  </a:lnTo>
                  <a:lnTo>
                    <a:pt x="924724" y="226"/>
                  </a:lnTo>
                  <a:lnTo>
                    <a:pt x="919120" y="231"/>
                  </a:lnTo>
                  <a:lnTo>
                    <a:pt x="913516" y="235"/>
                  </a:lnTo>
                  <a:lnTo>
                    <a:pt x="907911" y="240"/>
                  </a:lnTo>
                  <a:lnTo>
                    <a:pt x="902307" y="245"/>
                  </a:lnTo>
                  <a:lnTo>
                    <a:pt x="896702" y="251"/>
                  </a:lnTo>
                  <a:lnTo>
                    <a:pt x="891098" y="256"/>
                  </a:lnTo>
                  <a:lnTo>
                    <a:pt x="885494" y="262"/>
                  </a:lnTo>
                  <a:lnTo>
                    <a:pt x="879889" y="269"/>
                  </a:lnTo>
                  <a:lnTo>
                    <a:pt x="874285" y="275"/>
                  </a:lnTo>
                  <a:lnTo>
                    <a:pt x="868680" y="282"/>
                  </a:lnTo>
                  <a:lnTo>
                    <a:pt x="863076" y="290"/>
                  </a:lnTo>
                  <a:lnTo>
                    <a:pt x="857472" y="297"/>
                  </a:lnTo>
                  <a:lnTo>
                    <a:pt x="851867" y="306"/>
                  </a:lnTo>
                  <a:lnTo>
                    <a:pt x="846263" y="314"/>
                  </a:lnTo>
                  <a:lnTo>
                    <a:pt x="840658" y="323"/>
                  </a:lnTo>
                  <a:lnTo>
                    <a:pt x="835054" y="333"/>
                  </a:lnTo>
                  <a:lnTo>
                    <a:pt x="829450" y="343"/>
                  </a:lnTo>
                  <a:lnTo>
                    <a:pt x="823845" y="353"/>
                  </a:lnTo>
                  <a:lnTo>
                    <a:pt x="818241" y="364"/>
                  </a:lnTo>
                  <a:lnTo>
                    <a:pt x="812636" y="376"/>
                  </a:lnTo>
                  <a:lnTo>
                    <a:pt x="807032" y="388"/>
                  </a:lnTo>
                  <a:lnTo>
                    <a:pt x="801428" y="400"/>
                  </a:lnTo>
                  <a:lnTo>
                    <a:pt x="795823" y="414"/>
                  </a:lnTo>
                  <a:lnTo>
                    <a:pt x="790219" y="428"/>
                  </a:lnTo>
                  <a:lnTo>
                    <a:pt x="784615" y="443"/>
                  </a:lnTo>
                  <a:lnTo>
                    <a:pt x="779010" y="458"/>
                  </a:lnTo>
                  <a:lnTo>
                    <a:pt x="773406" y="475"/>
                  </a:lnTo>
                  <a:lnTo>
                    <a:pt x="767801" y="492"/>
                  </a:lnTo>
                  <a:lnTo>
                    <a:pt x="762197" y="510"/>
                  </a:lnTo>
                  <a:lnTo>
                    <a:pt x="756593" y="528"/>
                  </a:lnTo>
                  <a:lnTo>
                    <a:pt x="750988" y="548"/>
                  </a:lnTo>
                  <a:lnTo>
                    <a:pt x="745384" y="569"/>
                  </a:lnTo>
                  <a:lnTo>
                    <a:pt x="739779" y="590"/>
                  </a:lnTo>
                  <a:lnTo>
                    <a:pt x="734175" y="613"/>
                  </a:lnTo>
                  <a:lnTo>
                    <a:pt x="728571" y="637"/>
                  </a:lnTo>
                  <a:lnTo>
                    <a:pt x="722966" y="662"/>
                  </a:lnTo>
                  <a:lnTo>
                    <a:pt x="717362" y="688"/>
                  </a:lnTo>
                  <a:lnTo>
                    <a:pt x="711757" y="715"/>
                  </a:lnTo>
                  <a:lnTo>
                    <a:pt x="706153" y="743"/>
                  </a:lnTo>
                  <a:lnTo>
                    <a:pt x="700549" y="773"/>
                  </a:lnTo>
                  <a:lnTo>
                    <a:pt x="694944" y="805"/>
                  </a:lnTo>
                  <a:lnTo>
                    <a:pt x="689340" y="837"/>
                  </a:lnTo>
                  <a:lnTo>
                    <a:pt x="683735" y="872"/>
                  </a:lnTo>
                  <a:lnTo>
                    <a:pt x="678131" y="907"/>
                  </a:lnTo>
                  <a:lnTo>
                    <a:pt x="672527" y="945"/>
                  </a:lnTo>
                  <a:lnTo>
                    <a:pt x="666922" y="984"/>
                  </a:lnTo>
                  <a:lnTo>
                    <a:pt x="661318" y="1025"/>
                  </a:lnTo>
                  <a:lnTo>
                    <a:pt x="655713" y="1068"/>
                  </a:lnTo>
                  <a:lnTo>
                    <a:pt x="650109" y="1112"/>
                  </a:lnTo>
                  <a:lnTo>
                    <a:pt x="644505" y="1159"/>
                  </a:lnTo>
                  <a:lnTo>
                    <a:pt x="638900" y="1208"/>
                  </a:lnTo>
                  <a:lnTo>
                    <a:pt x="633296" y="1259"/>
                  </a:lnTo>
                  <a:lnTo>
                    <a:pt x="627692" y="1313"/>
                  </a:lnTo>
                  <a:lnTo>
                    <a:pt x="622087" y="1368"/>
                  </a:lnTo>
                  <a:lnTo>
                    <a:pt x="616483" y="1427"/>
                  </a:lnTo>
                  <a:lnTo>
                    <a:pt x="610878" y="1488"/>
                  </a:lnTo>
                  <a:lnTo>
                    <a:pt x="605274" y="1552"/>
                  </a:lnTo>
                  <a:lnTo>
                    <a:pt x="599670" y="1618"/>
                  </a:lnTo>
                  <a:lnTo>
                    <a:pt x="594065" y="1688"/>
                  </a:lnTo>
                  <a:lnTo>
                    <a:pt x="588461" y="1761"/>
                  </a:lnTo>
                  <a:lnTo>
                    <a:pt x="582856" y="1837"/>
                  </a:lnTo>
                  <a:lnTo>
                    <a:pt x="577252" y="1916"/>
                  </a:lnTo>
                  <a:lnTo>
                    <a:pt x="571648" y="2000"/>
                  </a:lnTo>
                  <a:lnTo>
                    <a:pt x="566043" y="2087"/>
                  </a:lnTo>
                  <a:lnTo>
                    <a:pt x="560439" y="2178"/>
                  </a:lnTo>
                  <a:lnTo>
                    <a:pt x="554834" y="2273"/>
                  </a:lnTo>
                  <a:lnTo>
                    <a:pt x="549230" y="2373"/>
                  </a:lnTo>
                  <a:lnTo>
                    <a:pt x="543626" y="2477"/>
                  </a:lnTo>
                  <a:lnTo>
                    <a:pt x="538021" y="2586"/>
                  </a:lnTo>
                  <a:lnTo>
                    <a:pt x="532417" y="2701"/>
                  </a:lnTo>
                  <a:lnTo>
                    <a:pt x="526812" y="2820"/>
                  </a:lnTo>
                  <a:lnTo>
                    <a:pt x="521208" y="2946"/>
                  </a:lnTo>
                  <a:lnTo>
                    <a:pt x="515604" y="3077"/>
                  </a:lnTo>
                  <a:lnTo>
                    <a:pt x="509999" y="3215"/>
                  </a:lnTo>
                  <a:lnTo>
                    <a:pt x="504395" y="3359"/>
                  </a:lnTo>
                  <a:lnTo>
                    <a:pt x="498790" y="3510"/>
                  </a:lnTo>
                  <a:lnTo>
                    <a:pt x="493186" y="3668"/>
                  </a:lnTo>
                  <a:lnTo>
                    <a:pt x="487582" y="3834"/>
                  </a:lnTo>
                  <a:lnTo>
                    <a:pt x="481977" y="4008"/>
                  </a:lnTo>
                  <a:lnTo>
                    <a:pt x="476373" y="4191"/>
                  </a:lnTo>
                  <a:lnTo>
                    <a:pt x="470769" y="4382"/>
                  </a:lnTo>
                  <a:lnTo>
                    <a:pt x="465164" y="4583"/>
                  </a:lnTo>
                  <a:lnTo>
                    <a:pt x="459560" y="4794"/>
                  </a:lnTo>
                  <a:lnTo>
                    <a:pt x="453955" y="5016"/>
                  </a:lnTo>
                  <a:lnTo>
                    <a:pt x="448351" y="5248"/>
                  </a:lnTo>
                  <a:lnTo>
                    <a:pt x="442747" y="5492"/>
                  </a:lnTo>
                  <a:lnTo>
                    <a:pt x="437142" y="5749"/>
                  </a:lnTo>
                  <a:lnTo>
                    <a:pt x="431538" y="6018"/>
                  </a:lnTo>
                  <a:lnTo>
                    <a:pt x="425933" y="6301"/>
                  </a:lnTo>
                  <a:lnTo>
                    <a:pt x="420329" y="6598"/>
                  </a:lnTo>
                  <a:lnTo>
                    <a:pt x="414725" y="6910"/>
                  </a:lnTo>
                  <a:lnTo>
                    <a:pt x="409120" y="7238"/>
                  </a:lnTo>
                  <a:lnTo>
                    <a:pt x="403516" y="7583"/>
                  </a:lnTo>
                  <a:lnTo>
                    <a:pt x="397911" y="7946"/>
                  </a:lnTo>
                  <a:lnTo>
                    <a:pt x="392307" y="8327"/>
                  </a:lnTo>
                  <a:lnTo>
                    <a:pt x="386703" y="8728"/>
                  </a:lnTo>
                  <a:lnTo>
                    <a:pt x="381098" y="9150"/>
                  </a:lnTo>
                  <a:lnTo>
                    <a:pt x="375494" y="9593"/>
                  </a:lnTo>
                  <a:lnTo>
                    <a:pt x="369889" y="10059"/>
                  </a:lnTo>
                  <a:lnTo>
                    <a:pt x="364285" y="10550"/>
                  </a:lnTo>
                  <a:lnTo>
                    <a:pt x="358681" y="11066"/>
                  </a:lnTo>
                  <a:lnTo>
                    <a:pt x="353076" y="11609"/>
                  </a:lnTo>
                  <a:lnTo>
                    <a:pt x="347472" y="12180"/>
                  </a:lnTo>
                  <a:lnTo>
                    <a:pt x="341867" y="12781"/>
                  </a:lnTo>
                  <a:lnTo>
                    <a:pt x="336263" y="13413"/>
                  </a:lnTo>
                  <a:lnTo>
                    <a:pt x="330659" y="14079"/>
                  </a:lnTo>
                  <a:lnTo>
                    <a:pt x="325054" y="14779"/>
                  </a:lnTo>
                  <a:lnTo>
                    <a:pt x="319450" y="15516"/>
                  </a:lnTo>
                  <a:lnTo>
                    <a:pt x="313846" y="16291"/>
                  </a:lnTo>
                  <a:lnTo>
                    <a:pt x="308241" y="17107"/>
                  </a:lnTo>
                  <a:lnTo>
                    <a:pt x="302637" y="17966"/>
                  </a:lnTo>
                  <a:lnTo>
                    <a:pt x="297032" y="18869"/>
                  </a:lnTo>
                  <a:lnTo>
                    <a:pt x="291428" y="19820"/>
                  </a:lnTo>
                  <a:lnTo>
                    <a:pt x="285824" y="20820"/>
                  </a:lnTo>
                  <a:lnTo>
                    <a:pt x="280219" y="21873"/>
                  </a:lnTo>
                  <a:lnTo>
                    <a:pt x="274615" y="22980"/>
                  </a:lnTo>
                  <a:lnTo>
                    <a:pt x="269010" y="24144"/>
                  </a:lnTo>
                  <a:lnTo>
                    <a:pt x="263406" y="25369"/>
                  </a:lnTo>
                  <a:lnTo>
                    <a:pt x="257802" y="26657"/>
                  </a:lnTo>
                  <a:lnTo>
                    <a:pt x="252197" y="28012"/>
                  </a:lnTo>
                  <a:lnTo>
                    <a:pt x="246593" y="29436"/>
                  </a:lnTo>
                  <a:lnTo>
                    <a:pt x="240988" y="30933"/>
                  </a:lnTo>
                  <a:lnTo>
                    <a:pt x="235384" y="32506"/>
                  </a:lnTo>
                  <a:lnTo>
                    <a:pt x="229780" y="34159"/>
                  </a:lnTo>
                  <a:lnTo>
                    <a:pt x="224175" y="35896"/>
                  </a:lnTo>
                  <a:lnTo>
                    <a:pt x="218571" y="37720"/>
                  </a:lnTo>
                  <a:lnTo>
                    <a:pt x="212966" y="39635"/>
                  </a:lnTo>
                  <a:lnTo>
                    <a:pt x="207362" y="41645"/>
                  </a:lnTo>
                  <a:lnTo>
                    <a:pt x="201758" y="43755"/>
                  </a:lnTo>
                  <a:lnTo>
                    <a:pt x="196153" y="45968"/>
                  </a:lnTo>
                  <a:lnTo>
                    <a:pt x="190549" y="48288"/>
                  </a:lnTo>
                  <a:lnTo>
                    <a:pt x="184944" y="50720"/>
                  </a:lnTo>
                  <a:lnTo>
                    <a:pt x="179340" y="53269"/>
                  </a:lnTo>
                  <a:lnTo>
                    <a:pt x="173736" y="55938"/>
                  </a:lnTo>
                  <a:lnTo>
                    <a:pt x="168131" y="58732"/>
                  </a:lnTo>
                  <a:lnTo>
                    <a:pt x="162527" y="61655"/>
                  </a:lnTo>
                  <a:lnTo>
                    <a:pt x="156923" y="64712"/>
                  </a:lnTo>
                  <a:lnTo>
                    <a:pt x="151318" y="67907"/>
                  </a:lnTo>
                  <a:lnTo>
                    <a:pt x="145714" y="71243"/>
                  </a:lnTo>
                  <a:lnTo>
                    <a:pt x="140109" y="74726"/>
                  </a:lnTo>
                  <a:lnTo>
                    <a:pt x="134505" y="78360"/>
                  </a:lnTo>
                  <a:lnTo>
                    <a:pt x="128901" y="82147"/>
                  </a:lnTo>
                  <a:lnTo>
                    <a:pt x="123296" y="86091"/>
                  </a:lnTo>
                  <a:lnTo>
                    <a:pt x="117692" y="90196"/>
                  </a:lnTo>
                  <a:lnTo>
                    <a:pt x="112087" y="94465"/>
                  </a:lnTo>
                  <a:lnTo>
                    <a:pt x="106483" y="98900"/>
                  </a:lnTo>
                  <a:lnTo>
                    <a:pt x="100879" y="103503"/>
                  </a:lnTo>
                  <a:lnTo>
                    <a:pt x="95274" y="108276"/>
                  </a:lnTo>
                  <a:lnTo>
                    <a:pt x="89670" y="113221"/>
                  </a:lnTo>
                  <a:lnTo>
                    <a:pt x="84065" y="118339"/>
                  </a:lnTo>
                  <a:lnTo>
                    <a:pt x="78461" y="123628"/>
                  </a:lnTo>
                  <a:lnTo>
                    <a:pt x="72857" y="129090"/>
                  </a:lnTo>
                  <a:lnTo>
                    <a:pt x="67252" y="134722"/>
                  </a:lnTo>
                  <a:lnTo>
                    <a:pt x="61648" y="140522"/>
                  </a:lnTo>
                  <a:lnTo>
                    <a:pt x="56043" y="146488"/>
                  </a:lnTo>
                  <a:lnTo>
                    <a:pt x="50439" y="152617"/>
                  </a:lnTo>
                  <a:lnTo>
                    <a:pt x="44835" y="158903"/>
                  </a:lnTo>
                  <a:lnTo>
                    <a:pt x="39230" y="165342"/>
                  </a:lnTo>
                  <a:lnTo>
                    <a:pt x="33626" y="171927"/>
                  </a:lnTo>
                  <a:lnTo>
                    <a:pt x="28021" y="178651"/>
                  </a:lnTo>
                  <a:lnTo>
                    <a:pt x="22417" y="185506"/>
                  </a:lnTo>
                  <a:lnTo>
                    <a:pt x="16813" y="192483"/>
                  </a:lnTo>
                  <a:lnTo>
                    <a:pt x="11208" y="199572"/>
                  </a:lnTo>
                  <a:lnTo>
                    <a:pt x="5604" y="206762"/>
                  </a:lnTo>
                  <a:lnTo>
                    <a:pt x="0" y="214040"/>
                  </a:lnTo>
                  <a:close/>
                </a:path>
              </a:pathLst>
            </a:custGeom>
            <a:solidFill>
              <a:srgbClr val="FF3A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2691486" y="4190816"/>
              <a:ext cx="1883076" cy="0"/>
            </a:xfrm>
            <a:custGeom>
              <a:avLst/>
              <a:pathLst>
                <a:path w="1883076" h="0">
                  <a:moveTo>
                    <a:pt x="0" y="0"/>
                  </a:moveTo>
                  <a:lnTo>
                    <a:pt x="5604" y="0"/>
                  </a:lnTo>
                  <a:lnTo>
                    <a:pt x="11208" y="0"/>
                  </a:lnTo>
                  <a:lnTo>
                    <a:pt x="16813" y="0"/>
                  </a:lnTo>
                  <a:lnTo>
                    <a:pt x="22417" y="0"/>
                  </a:lnTo>
                  <a:lnTo>
                    <a:pt x="28021" y="0"/>
                  </a:lnTo>
                  <a:lnTo>
                    <a:pt x="33626" y="0"/>
                  </a:lnTo>
                  <a:lnTo>
                    <a:pt x="39230" y="0"/>
                  </a:lnTo>
                  <a:lnTo>
                    <a:pt x="44835" y="0"/>
                  </a:lnTo>
                  <a:lnTo>
                    <a:pt x="50439" y="0"/>
                  </a:lnTo>
                  <a:lnTo>
                    <a:pt x="56043" y="0"/>
                  </a:lnTo>
                  <a:lnTo>
                    <a:pt x="61648" y="0"/>
                  </a:lnTo>
                  <a:lnTo>
                    <a:pt x="67252" y="0"/>
                  </a:lnTo>
                  <a:lnTo>
                    <a:pt x="72857" y="0"/>
                  </a:lnTo>
                  <a:lnTo>
                    <a:pt x="78461" y="0"/>
                  </a:lnTo>
                  <a:lnTo>
                    <a:pt x="84065" y="0"/>
                  </a:lnTo>
                  <a:lnTo>
                    <a:pt x="89670" y="0"/>
                  </a:lnTo>
                  <a:lnTo>
                    <a:pt x="95274" y="0"/>
                  </a:lnTo>
                  <a:lnTo>
                    <a:pt x="100879" y="0"/>
                  </a:lnTo>
                  <a:lnTo>
                    <a:pt x="106483" y="0"/>
                  </a:lnTo>
                  <a:lnTo>
                    <a:pt x="112087" y="0"/>
                  </a:lnTo>
                  <a:lnTo>
                    <a:pt x="117692" y="0"/>
                  </a:lnTo>
                  <a:lnTo>
                    <a:pt x="123296" y="0"/>
                  </a:lnTo>
                  <a:lnTo>
                    <a:pt x="128901" y="0"/>
                  </a:lnTo>
                  <a:lnTo>
                    <a:pt x="134505" y="0"/>
                  </a:lnTo>
                  <a:lnTo>
                    <a:pt x="140109" y="0"/>
                  </a:lnTo>
                  <a:lnTo>
                    <a:pt x="145714" y="0"/>
                  </a:lnTo>
                  <a:lnTo>
                    <a:pt x="151318" y="0"/>
                  </a:lnTo>
                  <a:lnTo>
                    <a:pt x="156923" y="0"/>
                  </a:lnTo>
                  <a:lnTo>
                    <a:pt x="162527" y="0"/>
                  </a:lnTo>
                  <a:lnTo>
                    <a:pt x="168131" y="0"/>
                  </a:lnTo>
                  <a:lnTo>
                    <a:pt x="173736" y="0"/>
                  </a:lnTo>
                  <a:lnTo>
                    <a:pt x="179340" y="0"/>
                  </a:lnTo>
                  <a:lnTo>
                    <a:pt x="184944" y="0"/>
                  </a:lnTo>
                  <a:lnTo>
                    <a:pt x="190549" y="0"/>
                  </a:lnTo>
                  <a:lnTo>
                    <a:pt x="196153" y="0"/>
                  </a:lnTo>
                  <a:lnTo>
                    <a:pt x="201758" y="0"/>
                  </a:lnTo>
                  <a:lnTo>
                    <a:pt x="207362" y="0"/>
                  </a:lnTo>
                  <a:lnTo>
                    <a:pt x="212966" y="0"/>
                  </a:lnTo>
                  <a:lnTo>
                    <a:pt x="218571" y="0"/>
                  </a:lnTo>
                  <a:lnTo>
                    <a:pt x="224175" y="0"/>
                  </a:lnTo>
                  <a:lnTo>
                    <a:pt x="229780" y="0"/>
                  </a:lnTo>
                  <a:lnTo>
                    <a:pt x="235384" y="0"/>
                  </a:lnTo>
                  <a:lnTo>
                    <a:pt x="240988" y="0"/>
                  </a:lnTo>
                  <a:lnTo>
                    <a:pt x="246593" y="0"/>
                  </a:lnTo>
                  <a:lnTo>
                    <a:pt x="252197" y="0"/>
                  </a:lnTo>
                  <a:lnTo>
                    <a:pt x="257802" y="0"/>
                  </a:lnTo>
                  <a:lnTo>
                    <a:pt x="263406" y="0"/>
                  </a:lnTo>
                  <a:lnTo>
                    <a:pt x="269010" y="0"/>
                  </a:lnTo>
                  <a:lnTo>
                    <a:pt x="274615" y="0"/>
                  </a:lnTo>
                  <a:lnTo>
                    <a:pt x="280219" y="0"/>
                  </a:lnTo>
                  <a:lnTo>
                    <a:pt x="285824" y="0"/>
                  </a:lnTo>
                  <a:lnTo>
                    <a:pt x="291428" y="0"/>
                  </a:lnTo>
                  <a:lnTo>
                    <a:pt x="297032" y="0"/>
                  </a:lnTo>
                  <a:lnTo>
                    <a:pt x="302637" y="0"/>
                  </a:lnTo>
                  <a:lnTo>
                    <a:pt x="308241" y="0"/>
                  </a:lnTo>
                  <a:lnTo>
                    <a:pt x="313846" y="0"/>
                  </a:lnTo>
                  <a:lnTo>
                    <a:pt x="319450" y="0"/>
                  </a:lnTo>
                  <a:lnTo>
                    <a:pt x="325054" y="0"/>
                  </a:lnTo>
                  <a:lnTo>
                    <a:pt x="330659" y="0"/>
                  </a:lnTo>
                  <a:lnTo>
                    <a:pt x="336263" y="0"/>
                  </a:lnTo>
                  <a:lnTo>
                    <a:pt x="341867" y="0"/>
                  </a:lnTo>
                  <a:lnTo>
                    <a:pt x="347472" y="0"/>
                  </a:lnTo>
                  <a:lnTo>
                    <a:pt x="353076" y="0"/>
                  </a:lnTo>
                  <a:lnTo>
                    <a:pt x="358681" y="0"/>
                  </a:lnTo>
                  <a:lnTo>
                    <a:pt x="364285" y="0"/>
                  </a:lnTo>
                  <a:lnTo>
                    <a:pt x="369889" y="0"/>
                  </a:lnTo>
                  <a:lnTo>
                    <a:pt x="375494" y="0"/>
                  </a:lnTo>
                  <a:lnTo>
                    <a:pt x="381098" y="0"/>
                  </a:lnTo>
                  <a:lnTo>
                    <a:pt x="386703" y="0"/>
                  </a:lnTo>
                  <a:lnTo>
                    <a:pt x="392307" y="0"/>
                  </a:lnTo>
                  <a:lnTo>
                    <a:pt x="397911" y="0"/>
                  </a:lnTo>
                  <a:lnTo>
                    <a:pt x="403516" y="0"/>
                  </a:lnTo>
                  <a:lnTo>
                    <a:pt x="409120" y="0"/>
                  </a:lnTo>
                  <a:lnTo>
                    <a:pt x="414725" y="0"/>
                  </a:lnTo>
                  <a:lnTo>
                    <a:pt x="420329" y="0"/>
                  </a:lnTo>
                  <a:lnTo>
                    <a:pt x="425933" y="0"/>
                  </a:lnTo>
                  <a:lnTo>
                    <a:pt x="431538" y="0"/>
                  </a:lnTo>
                  <a:lnTo>
                    <a:pt x="437142" y="0"/>
                  </a:lnTo>
                  <a:lnTo>
                    <a:pt x="442747" y="0"/>
                  </a:lnTo>
                  <a:lnTo>
                    <a:pt x="448351" y="0"/>
                  </a:lnTo>
                  <a:lnTo>
                    <a:pt x="453955" y="0"/>
                  </a:lnTo>
                  <a:lnTo>
                    <a:pt x="459560" y="0"/>
                  </a:lnTo>
                  <a:lnTo>
                    <a:pt x="465164" y="0"/>
                  </a:lnTo>
                  <a:lnTo>
                    <a:pt x="470769" y="0"/>
                  </a:lnTo>
                  <a:lnTo>
                    <a:pt x="476373" y="0"/>
                  </a:lnTo>
                  <a:lnTo>
                    <a:pt x="481977" y="0"/>
                  </a:lnTo>
                  <a:lnTo>
                    <a:pt x="487582" y="0"/>
                  </a:lnTo>
                  <a:lnTo>
                    <a:pt x="493186" y="0"/>
                  </a:lnTo>
                  <a:lnTo>
                    <a:pt x="498790" y="0"/>
                  </a:lnTo>
                  <a:lnTo>
                    <a:pt x="504395" y="0"/>
                  </a:lnTo>
                  <a:lnTo>
                    <a:pt x="509999" y="0"/>
                  </a:lnTo>
                  <a:lnTo>
                    <a:pt x="515604" y="0"/>
                  </a:lnTo>
                  <a:lnTo>
                    <a:pt x="521208" y="0"/>
                  </a:lnTo>
                  <a:lnTo>
                    <a:pt x="526812" y="0"/>
                  </a:lnTo>
                  <a:lnTo>
                    <a:pt x="532417" y="0"/>
                  </a:lnTo>
                  <a:lnTo>
                    <a:pt x="538021" y="0"/>
                  </a:lnTo>
                  <a:lnTo>
                    <a:pt x="543626" y="0"/>
                  </a:lnTo>
                  <a:lnTo>
                    <a:pt x="549230" y="0"/>
                  </a:lnTo>
                  <a:lnTo>
                    <a:pt x="554834" y="0"/>
                  </a:lnTo>
                  <a:lnTo>
                    <a:pt x="560439" y="0"/>
                  </a:lnTo>
                  <a:lnTo>
                    <a:pt x="566043" y="0"/>
                  </a:lnTo>
                  <a:lnTo>
                    <a:pt x="571648" y="0"/>
                  </a:lnTo>
                  <a:lnTo>
                    <a:pt x="577252" y="0"/>
                  </a:lnTo>
                  <a:lnTo>
                    <a:pt x="582856" y="0"/>
                  </a:lnTo>
                  <a:lnTo>
                    <a:pt x="588461" y="0"/>
                  </a:lnTo>
                  <a:lnTo>
                    <a:pt x="594065" y="0"/>
                  </a:lnTo>
                  <a:lnTo>
                    <a:pt x="599670" y="0"/>
                  </a:lnTo>
                  <a:lnTo>
                    <a:pt x="605274" y="0"/>
                  </a:lnTo>
                  <a:lnTo>
                    <a:pt x="610878" y="0"/>
                  </a:lnTo>
                  <a:lnTo>
                    <a:pt x="616483" y="0"/>
                  </a:lnTo>
                  <a:lnTo>
                    <a:pt x="622087" y="0"/>
                  </a:lnTo>
                  <a:lnTo>
                    <a:pt x="627692" y="0"/>
                  </a:lnTo>
                  <a:lnTo>
                    <a:pt x="633296" y="0"/>
                  </a:lnTo>
                  <a:lnTo>
                    <a:pt x="638900" y="0"/>
                  </a:lnTo>
                  <a:lnTo>
                    <a:pt x="644505" y="0"/>
                  </a:lnTo>
                  <a:lnTo>
                    <a:pt x="650109" y="0"/>
                  </a:lnTo>
                  <a:lnTo>
                    <a:pt x="655713" y="0"/>
                  </a:lnTo>
                  <a:lnTo>
                    <a:pt x="661318" y="0"/>
                  </a:lnTo>
                  <a:lnTo>
                    <a:pt x="666922" y="0"/>
                  </a:lnTo>
                  <a:lnTo>
                    <a:pt x="672527" y="0"/>
                  </a:lnTo>
                  <a:lnTo>
                    <a:pt x="678131" y="0"/>
                  </a:lnTo>
                  <a:lnTo>
                    <a:pt x="683735" y="0"/>
                  </a:lnTo>
                  <a:lnTo>
                    <a:pt x="689340" y="0"/>
                  </a:lnTo>
                  <a:lnTo>
                    <a:pt x="694944" y="0"/>
                  </a:lnTo>
                  <a:lnTo>
                    <a:pt x="700549" y="0"/>
                  </a:lnTo>
                  <a:lnTo>
                    <a:pt x="706153" y="0"/>
                  </a:lnTo>
                  <a:lnTo>
                    <a:pt x="711757" y="0"/>
                  </a:lnTo>
                  <a:lnTo>
                    <a:pt x="717362" y="0"/>
                  </a:lnTo>
                  <a:lnTo>
                    <a:pt x="722966" y="0"/>
                  </a:lnTo>
                  <a:lnTo>
                    <a:pt x="728571" y="0"/>
                  </a:lnTo>
                  <a:lnTo>
                    <a:pt x="734175" y="0"/>
                  </a:lnTo>
                  <a:lnTo>
                    <a:pt x="739779" y="0"/>
                  </a:lnTo>
                  <a:lnTo>
                    <a:pt x="745384" y="0"/>
                  </a:lnTo>
                  <a:lnTo>
                    <a:pt x="750988" y="0"/>
                  </a:lnTo>
                  <a:lnTo>
                    <a:pt x="756593" y="0"/>
                  </a:lnTo>
                  <a:lnTo>
                    <a:pt x="762197" y="0"/>
                  </a:lnTo>
                  <a:lnTo>
                    <a:pt x="767801" y="0"/>
                  </a:lnTo>
                  <a:lnTo>
                    <a:pt x="773406" y="0"/>
                  </a:lnTo>
                  <a:lnTo>
                    <a:pt x="779010" y="0"/>
                  </a:lnTo>
                  <a:lnTo>
                    <a:pt x="784615" y="0"/>
                  </a:lnTo>
                  <a:lnTo>
                    <a:pt x="790219" y="0"/>
                  </a:lnTo>
                  <a:lnTo>
                    <a:pt x="795823" y="0"/>
                  </a:lnTo>
                  <a:lnTo>
                    <a:pt x="801428" y="0"/>
                  </a:lnTo>
                  <a:lnTo>
                    <a:pt x="807032" y="0"/>
                  </a:lnTo>
                  <a:lnTo>
                    <a:pt x="812636" y="0"/>
                  </a:lnTo>
                  <a:lnTo>
                    <a:pt x="818241" y="0"/>
                  </a:lnTo>
                  <a:lnTo>
                    <a:pt x="823845" y="0"/>
                  </a:lnTo>
                  <a:lnTo>
                    <a:pt x="829450" y="0"/>
                  </a:lnTo>
                  <a:lnTo>
                    <a:pt x="835054" y="0"/>
                  </a:lnTo>
                  <a:lnTo>
                    <a:pt x="840658" y="0"/>
                  </a:lnTo>
                  <a:lnTo>
                    <a:pt x="846263" y="0"/>
                  </a:lnTo>
                  <a:lnTo>
                    <a:pt x="851867" y="0"/>
                  </a:lnTo>
                  <a:lnTo>
                    <a:pt x="857472" y="0"/>
                  </a:lnTo>
                  <a:lnTo>
                    <a:pt x="863076" y="0"/>
                  </a:lnTo>
                  <a:lnTo>
                    <a:pt x="868680" y="0"/>
                  </a:lnTo>
                  <a:lnTo>
                    <a:pt x="874285" y="0"/>
                  </a:lnTo>
                  <a:lnTo>
                    <a:pt x="879889" y="0"/>
                  </a:lnTo>
                  <a:lnTo>
                    <a:pt x="885494" y="0"/>
                  </a:lnTo>
                  <a:lnTo>
                    <a:pt x="891098" y="0"/>
                  </a:lnTo>
                  <a:lnTo>
                    <a:pt x="896702" y="0"/>
                  </a:lnTo>
                  <a:lnTo>
                    <a:pt x="902307" y="0"/>
                  </a:lnTo>
                  <a:lnTo>
                    <a:pt x="907911" y="0"/>
                  </a:lnTo>
                  <a:lnTo>
                    <a:pt x="913516" y="0"/>
                  </a:lnTo>
                  <a:lnTo>
                    <a:pt x="919120" y="0"/>
                  </a:lnTo>
                  <a:lnTo>
                    <a:pt x="924724" y="0"/>
                  </a:lnTo>
                  <a:lnTo>
                    <a:pt x="930329" y="0"/>
                  </a:lnTo>
                  <a:lnTo>
                    <a:pt x="935933" y="0"/>
                  </a:lnTo>
                  <a:lnTo>
                    <a:pt x="941538" y="0"/>
                  </a:lnTo>
                  <a:lnTo>
                    <a:pt x="947142" y="0"/>
                  </a:lnTo>
                  <a:lnTo>
                    <a:pt x="952746" y="0"/>
                  </a:lnTo>
                  <a:lnTo>
                    <a:pt x="958351" y="0"/>
                  </a:lnTo>
                  <a:lnTo>
                    <a:pt x="963955" y="0"/>
                  </a:lnTo>
                  <a:lnTo>
                    <a:pt x="969559" y="0"/>
                  </a:lnTo>
                  <a:lnTo>
                    <a:pt x="975164" y="0"/>
                  </a:lnTo>
                  <a:lnTo>
                    <a:pt x="980768" y="0"/>
                  </a:lnTo>
                  <a:lnTo>
                    <a:pt x="986373" y="0"/>
                  </a:lnTo>
                  <a:lnTo>
                    <a:pt x="991977" y="0"/>
                  </a:lnTo>
                  <a:lnTo>
                    <a:pt x="997581" y="0"/>
                  </a:lnTo>
                  <a:lnTo>
                    <a:pt x="1003186" y="0"/>
                  </a:lnTo>
                  <a:lnTo>
                    <a:pt x="1008790" y="0"/>
                  </a:lnTo>
                  <a:lnTo>
                    <a:pt x="1014395" y="0"/>
                  </a:lnTo>
                  <a:lnTo>
                    <a:pt x="1019999" y="0"/>
                  </a:lnTo>
                  <a:lnTo>
                    <a:pt x="1025603" y="0"/>
                  </a:lnTo>
                  <a:lnTo>
                    <a:pt x="1031208" y="0"/>
                  </a:lnTo>
                  <a:lnTo>
                    <a:pt x="1036812" y="0"/>
                  </a:lnTo>
                  <a:lnTo>
                    <a:pt x="1042417" y="0"/>
                  </a:lnTo>
                  <a:lnTo>
                    <a:pt x="1048021" y="0"/>
                  </a:lnTo>
                  <a:lnTo>
                    <a:pt x="1053625" y="0"/>
                  </a:lnTo>
                  <a:lnTo>
                    <a:pt x="1059230" y="0"/>
                  </a:lnTo>
                  <a:lnTo>
                    <a:pt x="1064834" y="0"/>
                  </a:lnTo>
                  <a:lnTo>
                    <a:pt x="1070439" y="0"/>
                  </a:lnTo>
                  <a:lnTo>
                    <a:pt x="1076043" y="0"/>
                  </a:lnTo>
                  <a:lnTo>
                    <a:pt x="1081647" y="0"/>
                  </a:lnTo>
                  <a:lnTo>
                    <a:pt x="1087252" y="0"/>
                  </a:lnTo>
                  <a:lnTo>
                    <a:pt x="1092856" y="0"/>
                  </a:lnTo>
                  <a:lnTo>
                    <a:pt x="1098461" y="0"/>
                  </a:lnTo>
                  <a:lnTo>
                    <a:pt x="1104065" y="0"/>
                  </a:lnTo>
                  <a:lnTo>
                    <a:pt x="1109669" y="0"/>
                  </a:lnTo>
                  <a:lnTo>
                    <a:pt x="1115274" y="0"/>
                  </a:lnTo>
                  <a:lnTo>
                    <a:pt x="1120878" y="0"/>
                  </a:lnTo>
                  <a:lnTo>
                    <a:pt x="1126482" y="0"/>
                  </a:lnTo>
                  <a:lnTo>
                    <a:pt x="1132087" y="0"/>
                  </a:lnTo>
                  <a:lnTo>
                    <a:pt x="1137691" y="0"/>
                  </a:lnTo>
                  <a:lnTo>
                    <a:pt x="1143296" y="0"/>
                  </a:lnTo>
                  <a:lnTo>
                    <a:pt x="1148900" y="0"/>
                  </a:lnTo>
                  <a:lnTo>
                    <a:pt x="1154504" y="0"/>
                  </a:lnTo>
                  <a:lnTo>
                    <a:pt x="1160109" y="0"/>
                  </a:lnTo>
                  <a:lnTo>
                    <a:pt x="1165713" y="0"/>
                  </a:lnTo>
                  <a:lnTo>
                    <a:pt x="1171318" y="0"/>
                  </a:lnTo>
                  <a:lnTo>
                    <a:pt x="1176922" y="0"/>
                  </a:lnTo>
                  <a:lnTo>
                    <a:pt x="1182526" y="0"/>
                  </a:lnTo>
                  <a:lnTo>
                    <a:pt x="1188131" y="0"/>
                  </a:lnTo>
                  <a:lnTo>
                    <a:pt x="1193735" y="0"/>
                  </a:lnTo>
                  <a:lnTo>
                    <a:pt x="1199340" y="0"/>
                  </a:lnTo>
                  <a:lnTo>
                    <a:pt x="1204944" y="0"/>
                  </a:lnTo>
                  <a:lnTo>
                    <a:pt x="1210548" y="0"/>
                  </a:lnTo>
                  <a:lnTo>
                    <a:pt x="1216153" y="0"/>
                  </a:lnTo>
                  <a:lnTo>
                    <a:pt x="1221757" y="0"/>
                  </a:lnTo>
                  <a:lnTo>
                    <a:pt x="1227362" y="0"/>
                  </a:lnTo>
                  <a:lnTo>
                    <a:pt x="1232966" y="0"/>
                  </a:lnTo>
                  <a:lnTo>
                    <a:pt x="1238570" y="0"/>
                  </a:lnTo>
                  <a:lnTo>
                    <a:pt x="1244175" y="0"/>
                  </a:lnTo>
                  <a:lnTo>
                    <a:pt x="1249779" y="0"/>
                  </a:lnTo>
                  <a:lnTo>
                    <a:pt x="1255384" y="0"/>
                  </a:lnTo>
                  <a:lnTo>
                    <a:pt x="1260988" y="0"/>
                  </a:lnTo>
                  <a:lnTo>
                    <a:pt x="1266592" y="0"/>
                  </a:lnTo>
                  <a:lnTo>
                    <a:pt x="1272197" y="0"/>
                  </a:lnTo>
                  <a:lnTo>
                    <a:pt x="1277801" y="0"/>
                  </a:lnTo>
                  <a:lnTo>
                    <a:pt x="1283406" y="0"/>
                  </a:lnTo>
                  <a:lnTo>
                    <a:pt x="1289010" y="0"/>
                  </a:lnTo>
                  <a:lnTo>
                    <a:pt x="1294614" y="0"/>
                  </a:lnTo>
                  <a:lnTo>
                    <a:pt x="1300219" y="0"/>
                  </a:lnTo>
                  <a:lnTo>
                    <a:pt x="1305823" y="0"/>
                  </a:lnTo>
                  <a:lnTo>
                    <a:pt x="1311427" y="0"/>
                  </a:lnTo>
                  <a:lnTo>
                    <a:pt x="1317032" y="0"/>
                  </a:lnTo>
                  <a:lnTo>
                    <a:pt x="1322636" y="0"/>
                  </a:lnTo>
                  <a:lnTo>
                    <a:pt x="1328241" y="0"/>
                  </a:lnTo>
                  <a:lnTo>
                    <a:pt x="1333845" y="0"/>
                  </a:lnTo>
                  <a:lnTo>
                    <a:pt x="1339449" y="0"/>
                  </a:lnTo>
                  <a:lnTo>
                    <a:pt x="1345054" y="0"/>
                  </a:lnTo>
                  <a:lnTo>
                    <a:pt x="1350658" y="0"/>
                  </a:lnTo>
                  <a:lnTo>
                    <a:pt x="1356263" y="0"/>
                  </a:lnTo>
                  <a:lnTo>
                    <a:pt x="1361867" y="0"/>
                  </a:lnTo>
                  <a:lnTo>
                    <a:pt x="1367471" y="0"/>
                  </a:lnTo>
                  <a:lnTo>
                    <a:pt x="1373076" y="0"/>
                  </a:lnTo>
                  <a:lnTo>
                    <a:pt x="1378680" y="0"/>
                  </a:lnTo>
                  <a:lnTo>
                    <a:pt x="1384285" y="0"/>
                  </a:lnTo>
                  <a:lnTo>
                    <a:pt x="1389889" y="0"/>
                  </a:lnTo>
                  <a:lnTo>
                    <a:pt x="1395493" y="0"/>
                  </a:lnTo>
                  <a:lnTo>
                    <a:pt x="1401098" y="0"/>
                  </a:lnTo>
                  <a:lnTo>
                    <a:pt x="1406702" y="0"/>
                  </a:lnTo>
                  <a:lnTo>
                    <a:pt x="1412307" y="0"/>
                  </a:lnTo>
                  <a:lnTo>
                    <a:pt x="1417911" y="0"/>
                  </a:lnTo>
                  <a:lnTo>
                    <a:pt x="1423515" y="0"/>
                  </a:lnTo>
                  <a:lnTo>
                    <a:pt x="1429120" y="0"/>
                  </a:lnTo>
                  <a:lnTo>
                    <a:pt x="1434724" y="0"/>
                  </a:lnTo>
                  <a:lnTo>
                    <a:pt x="1440329" y="0"/>
                  </a:lnTo>
                  <a:lnTo>
                    <a:pt x="1445933" y="0"/>
                  </a:lnTo>
                  <a:lnTo>
                    <a:pt x="1451537" y="0"/>
                  </a:lnTo>
                  <a:lnTo>
                    <a:pt x="1457142" y="0"/>
                  </a:lnTo>
                  <a:lnTo>
                    <a:pt x="1462746" y="0"/>
                  </a:lnTo>
                  <a:lnTo>
                    <a:pt x="1468350" y="0"/>
                  </a:lnTo>
                  <a:lnTo>
                    <a:pt x="1473955" y="0"/>
                  </a:lnTo>
                  <a:lnTo>
                    <a:pt x="1479559" y="0"/>
                  </a:lnTo>
                  <a:lnTo>
                    <a:pt x="1485164" y="0"/>
                  </a:lnTo>
                  <a:lnTo>
                    <a:pt x="1490768" y="0"/>
                  </a:lnTo>
                  <a:lnTo>
                    <a:pt x="1496372" y="0"/>
                  </a:lnTo>
                  <a:lnTo>
                    <a:pt x="1501977" y="0"/>
                  </a:lnTo>
                  <a:lnTo>
                    <a:pt x="1507581" y="0"/>
                  </a:lnTo>
                  <a:lnTo>
                    <a:pt x="1513186" y="0"/>
                  </a:lnTo>
                  <a:lnTo>
                    <a:pt x="1518790" y="0"/>
                  </a:lnTo>
                  <a:lnTo>
                    <a:pt x="1524394" y="0"/>
                  </a:lnTo>
                  <a:lnTo>
                    <a:pt x="1529999" y="0"/>
                  </a:lnTo>
                  <a:lnTo>
                    <a:pt x="1535603" y="0"/>
                  </a:lnTo>
                  <a:lnTo>
                    <a:pt x="1541208" y="0"/>
                  </a:lnTo>
                  <a:lnTo>
                    <a:pt x="1546812" y="0"/>
                  </a:lnTo>
                  <a:lnTo>
                    <a:pt x="1552416" y="0"/>
                  </a:lnTo>
                  <a:lnTo>
                    <a:pt x="1558021" y="0"/>
                  </a:lnTo>
                  <a:lnTo>
                    <a:pt x="1563625" y="0"/>
                  </a:lnTo>
                  <a:lnTo>
                    <a:pt x="1569230" y="0"/>
                  </a:lnTo>
                  <a:lnTo>
                    <a:pt x="1574834" y="0"/>
                  </a:lnTo>
                  <a:lnTo>
                    <a:pt x="1580438" y="0"/>
                  </a:lnTo>
                  <a:lnTo>
                    <a:pt x="1586043" y="0"/>
                  </a:lnTo>
                  <a:lnTo>
                    <a:pt x="1591647" y="0"/>
                  </a:lnTo>
                  <a:lnTo>
                    <a:pt x="1597252" y="0"/>
                  </a:lnTo>
                  <a:lnTo>
                    <a:pt x="1602856" y="0"/>
                  </a:lnTo>
                  <a:lnTo>
                    <a:pt x="1608460" y="0"/>
                  </a:lnTo>
                  <a:lnTo>
                    <a:pt x="1614065" y="0"/>
                  </a:lnTo>
                  <a:lnTo>
                    <a:pt x="1619669" y="0"/>
                  </a:lnTo>
                  <a:lnTo>
                    <a:pt x="1625273" y="0"/>
                  </a:lnTo>
                  <a:lnTo>
                    <a:pt x="1630878" y="0"/>
                  </a:lnTo>
                  <a:lnTo>
                    <a:pt x="1636482" y="0"/>
                  </a:lnTo>
                  <a:lnTo>
                    <a:pt x="1642087" y="0"/>
                  </a:lnTo>
                  <a:lnTo>
                    <a:pt x="1647691" y="0"/>
                  </a:lnTo>
                  <a:lnTo>
                    <a:pt x="1653295" y="0"/>
                  </a:lnTo>
                  <a:lnTo>
                    <a:pt x="1658900" y="0"/>
                  </a:lnTo>
                  <a:lnTo>
                    <a:pt x="1664504" y="0"/>
                  </a:lnTo>
                  <a:lnTo>
                    <a:pt x="1670109" y="0"/>
                  </a:lnTo>
                  <a:lnTo>
                    <a:pt x="1675713" y="0"/>
                  </a:lnTo>
                  <a:lnTo>
                    <a:pt x="1681317" y="0"/>
                  </a:lnTo>
                  <a:lnTo>
                    <a:pt x="1686922" y="0"/>
                  </a:lnTo>
                  <a:lnTo>
                    <a:pt x="1692526" y="0"/>
                  </a:lnTo>
                  <a:lnTo>
                    <a:pt x="1698131" y="0"/>
                  </a:lnTo>
                  <a:lnTo>
                    <a:pt x="1703735" y="0"/>
                  </a:lnTo>
                  <a:lnTo>
                    <a:pt x="1709339" y="0"/>
                  </a:lnTo>
                  <a:lnTo>
                    <a:pt x="1714944" y="0"/>
                  </a:lnTo>
                  <a:lnTo>
                    <a:pt x="1720548" y="0"/>
                  </a:lnTo>
                  <a:lnTo>
                    <a:pt x="1726153" y="0"/>
                  </a:lnTo>
                  <a:lnTo>
                    <a:pt x="1731757" y="0"/>
                  </a:lnTo>
                  <a:lnTo>
                    <a:pt x="1737361" y="0"/>
                  </a:lnTo>
                  <a:lnTo>
                    <a:pt x="1742966" y="0"/>
                  </a:lnTo>
                  <a:lnTo>
                    <a:pt x="1748570" y="0"/>
                  </a:lnTo>
                  <a:lnTo>
                    <a:pt x="1754175" y="0"/>
                  </a:lnTo>
                  <a:lnTo>
                    <a:pt x="1759779" y="0"/>
                  </a:lnTo>
                  <a:lnTo>
                    <a:pt x="1765383" y="0"/>
                  </a:lnTo>
                  <a:lnTo>
                    <a:pt x="1770988" y="0"/>
                  </a:lnTo>
                  <a:lnTo>
                    <a:pt x="1776592" y="0"/>
                  </a:lnTo>
                  <a:lnTo>
                    <a:pt x="1782196" y="0"/>
                  </a:lnTo>
                  <a:lnTo>
                    <a:pt x="1787801" y="0"/>
                  </a:lnTo>
                  <a:lnTo>
                    <a:pt x="1793405" y="0"/>
                  </a:lnTo>
                  <a:lnTo>
                    <a:pt x="1799010" y="0"/>
                  </a:lnTo>
                  <a:lnTo>
                    <a:pt x="1804614" y="0"/>
                  </a:lnTo>
                  <a:lnTo>
                    <a:pt x="1810218" y="0"/>
                  </a:lnTo>
                  <a:lnTo>
                    <a:pt x="1815823" y="0"/>
                  </a:lnTo>
                  <a:lnTo>
                    <a:pt x="1821427" y="0"/>
                  </a:lnTo>
                  <a:lnTo>
                    <a:pt x="1827032" y="0"/>
                  </a:lnTo>
                  <a:lnTo>
                    <a:pt x="1832636" y="0"/>
                  </a:lnTo>
                  <a:lnTo>
                    <a:pt x="1838240" y="0"/>
                  </a:lnTo>
                  <a:lnTo>
                    <a:pt x="1843845" y="0"/>
                  </a:lnTo>
                  <a:lnTo>
                    <a:pt x="1849449" y="0"/>
                  </a:lnTo>
                  <a:lnTo>
                    <a:pt x="1855054" y="0"/>
                  </a:lnTo>
                  <a:lnTo>
                    <a:pt x="1860658" y="0"/>
                  </a:lnTo>
                  <a:lnTo>
                    <a:pt x="1866262" y="0"/>
                  </a:lnTo>
                  <a:lnTo>
                    <a:pt x="1871867" y="0"/>
                  </a:lnTo>
                  <a:lnTo>
                    <a:pt x="1877471" y="0"/>
                  </a:ln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4" name="pg64"/>
            <p:cNvSpPr/>
            <p:nvPr/>
          </p:nvSpPr>
          <p:spPr>
            <a:xfrm>
              <a:off x="2691486" y="4190979"/>
              <a:ext cx="1883076" cy="221463"/>
            </a:xfrm>
            <a:custGeom>
              <a:avLst/>
              <a:pathLst>
                <a:path w="1883076" h="221463">
                  <a:moveTo>
                    <a:pt x="0" y="213878"/>
                  </a:moveTo>
                  <a:lnTo>
                    <a:pt x="5604" y="206599"/>
                  </a:lnTo>
                  <a:lnTo>
                    <a:pt x="11208" y="199410"/>
                  </a:lnTo>
                  <a:lnTo>
                    <a:pt x="16813" y="192321"/>
                  </a:lnTo>
                  <a:lnTo>
                    <a:pt x="22417" y="185344"/>
                  </a:lnTo>
                  <a:lnTo>
                    <a:pt x="28021" y="178489"/>
                  </a:lnTo>
                  <a:lnTo>
                    <a:pt x="33626" y="171765"/>
                  </a:lnTo>
                  <a:lnTo>
                    <a:pt x="39230" y="165180"/>
                  </a:lnTo>
                  <a:lnTo>
                    <a:pt x="44835" y="158741"/>
                  </a:lnTo>
                  <a:lnTo>
                    <a:pt x="50439" y="152455"/>
                  </a:lnTo>
                  <a:lnTo>
                    <a:pt x="56043" y="146326"/>
                  </a:lnTo>
                  <a:lnTo>
                    <a:pt x="61648" y="140360"/>
                  </a:lnTo>
                  <a:lnTo>
                    <a:pt x="67252" y="134559"/>
                  </a:lnTo>
                  <a:lnTo>
                    <a:pt x="72857" y="128927"/>
                  </a:lnTo>
                  <a:lnTo>
                    <a:pt x="78461" y="123466"/>
                  </a:lnTo>
                  <a:lnTo>
                    <a:pt x="84065" y="118177"/>
                  </a:lnTo>
                  <a:lnTo>
                    <a:pt x="89670" y="113059"/>
                  </a:lnTo>
                  <a:lnTo>
                    <a:pt x="95274" y="108114"/>
                  </a:lnTo>
                  <a:lnTo>
                    <a:pt x="100879" y="103341"/>
                  </a:lnTo>
                  <a:lnTo>
                    <a:pt x="106483" y="98737"/>
                  </a:lnTo>
                  <a:lnTo>
                    <a:pt x="112087" y="94302"/>
                  </a:lnTo>
                  <a:lnTo>
                    <a:pt x="117692" y="90034"/>
                  </a:lnTo>
                  <a:lnTo>
                    <a:pt x="123296" y="85929"/>
                  </a:lnTo>
                  <a:lnTo>
                    <a:pt x="128901" y="81984"/>
                  </a:lnTo>
                  <a:lnTo>
                    <a:pt x="134505" y="78197"/>
                  </a:lnTo>
                  <a:lnTo>
                    <a:pt x="140109" y="74564"/>
                  </a:lnTo>
                  <a:lnTo>
                    <a:pt x="145714" y="71081"/>
                  </a:lnTo>
                  <a:lnTo>
                    <a:pt x="151318" y="67744"/>
                  </a:lnTo>
                  <a:lnTo>
                    <a:pt x="156923" y="64550"/>
                  </a:lnTo>
                  <a:lnTo>
                    <a:pt x="162527" y="61493"/>
                  </a:lnTo>
                  <a:lnTo>
                    <a:pt x="168131" y="58570"/>
                  </a:lnTo>
                  <a:lnTo>
                    <a:pt x="173736" y="55776"/>
                  </a:lnTo>
                  <a:lnTo>
                    <a:pt x="179340" y="53107"/>
                  </a:lnTo>
                  <a:lnTo>
                    <a:pt x="184944" y="50558"/>
                  </a:lnTo>
                  <a:lnTo>
                    <a:pt x="190549" y="48126"/>
                  </a:lnTo>
                  <a:lnTo>
                    <a:pt x="196153" y="45805"/>
                  </a:lnTo>
                  <a:lnTo>
                    <a:pt x="201758" y="43593"/>
                  </a:lnTo>
                  <a:lnTo>
                    <a:pt x="207362" y="41483"/>
                  </a:lnTo>
                  <a:lnTo>
                    <a:pt x="212966" y="39473"/>
                  </a:lnTo>
                  <a:lnTo>
                    <a:pt x="218571" y="37558"/>
                  </a:lnTo>
                  <a:lnTo>
                    <a:pt x="224175" y="35734"/>
                  </a:lnTo>
                  <a:lnTo>
                    <a:pt x="229780" y="33997"/>
                  </a:lnTo>
                  <a:lnTo>
                    <a:pt x="235384" y="32344"/>
                  </a:lnTo>
                  <a:lnTo>
                    <a:pt x="240988" y="30770"/>
                  </a:lnTo>
                  <a:lnTo>
                    <a:pt x="246593" y="29273"/>
                  </a:lnTo>
                  <a:lnTo>
                    <a:pt x="252197" y="27849"/>
                  </a:lnTo>
                  <a:lnTo>
                    <a:pt x="257802" y="26495"/>
                  </a:lnTo>
                  <a:lnTo>
                    <a:pt x="263406" y="25207"/>
                  </a:lnTo>
                  <a:lnTo>
                    <a:pt x="269010" y="23982"/>
                  </a:lnTo>
                  <a:lnTo>
                    <a:pt x="274615" y="22817"/>
                  </a:lnTo>
                  <a:lnTo>
                    <a:pt x="280219" y="21710"/>
                  </a:lnTo>
                  <a:lnTo>
                    <a:pt x="285824" y="20658"/>
                  </a:lnTo>
                  <a:lnTo>
                    <a:pt x="291428" y="19658"/>
                  </a:lnTo>
                  <a:lnTo>
                    <a:pt x="297032" y="18707"/>
                  </a:lnTo>
                  <a:lnTo>
                    <a:pt x="302637" y="17804"/>
                  </a:lnTo>
                  <a:lnTo>
                    <a:pt x="308241" y="16945"/>
                  </a:lnTo>
                  <a:lnTo>
                    <a:pt x="313846" y="16129"/>
                  </a:lnTo>
                  <a:lnTo>
                    <a:pt x="319450" y="15354"/>
                  </a:lnTo>
                  <a:lnTo>
                    <a:pt x="325054" y="14617"/>
                  </a:lnTo>
                  <a:lnTo>
                    <a:pt x="330659" y="13917"/>
                  </a:lnTo>
                  <a:lnTo>
                    <a:pt x="336263" y="13251"/>
                  </a:lnTo>
                  <a:lnTo>
                    <a:pt x="341867" y="12619"/>
                  </a:lnTo>
                  <a:lnTo>
                    <a:pt x="347472" y="12018"/>
                  </a:lnTo>
                  <a:lnTo>
                    <a:pt x="353076" y="11447"/>
                  </a:lnTo>
                  <a:lnTo>
                    <a:pt x="358681" y="10904"/>
                  </a:lnTo>
                  <a:lnTo>
                    <a:pt x="364285" y="10388"/>
                  </a:lnTo>
                  <a:lnTo>
                    <a:pt x="369889" y="9897"/>
                  </a:lnTo>
                  <a:lnTo>
                    <a:pt x="375494" y="9431"/>
                  </a:lnTo>
                  <a:lnTo>
                    <a:pt x="381098" y="8987"/>
                  </a:lnTo>
                  <a:lnTo>
                    <a:pt x="386703" y="8566"/>
                  </a:lnTo>
                  <a:lnTo>
                    <a:pt x="392307" y="8165"/>
                  </a:lnTo>
                  <a:lnTo>
                    <a:pt x="397911" y="7784"/>
                  </a:lnTo>
                  <a:lnTo>
                    <a:pt x="403516" y="7421"/>
                  </a:lnTo>
                  <a:lnTo>
                    <a:pt x="409120" y="7076"/>
                  </a:lnTo>
                  <a:lnTo>
                    <a:pt x="414725" y="6748"/>
                  </a:lnTo>
                  <a:lnTo>
                    <a:pt x="420329" y="6436"/>
                  </a:lnTo>
                  <a:lnTo>
                    <a:pt x="425933" y="6139"/>
                  </a:lnTo>
                  <a:lnTo>
                    <a:pt x="431538" y="5856"/>
                  </a:lnTo>
                  <a:lnTo>
                    <a:pt x="437142" y="5587"/>
                  </a:lnTo>
                  <a:lnTo>
                    <a:pt x="442747" y="5330"/>
                  </a:lnTo>
                  <a:lnTo>
                    <a:pt x="448351" y="5086"/>
                  </a:lnTo>
                  <a:lnTo>
                    <a:pt x="453955" y="4854"/>
                  </a:lnTo>
                  <a:lnTo>
                    <a:pt x="459560" y="4632"/>
                  </a:lnTo>
                  <a:lnTo>
                    <a:pt x="465164" y="4421"/>
                  </a:lnTo>
                  <a:lnTo>
                    <a:pt x="470769" y="4220"/>
                  </a:lnTo>
                  <a:lnTo>
                    <a:pt x="476373" y="4029"/>
                  </a:lnTo>
                  <a:lnTo>
                    <a:pt x="481977" y="3846"/>
                  </a:lnTo>
                  <a:lnTo>
                    <a:pt x="487582" y="3672"/>
                  </a:lnTo>
                  <a:lnTo>
                    <a:pt x="493186" y="3506"/>
                  </a:lnTo>
                  <a:lnTo>
                    <a:pt x="498790" y="3348"/>
                  </a:lnTo>
                  <a:lnTo>
                    <a:pt x="504395" y="3197"/>
                  </a:lnTo>
                  <a:lnTo>
                    <a:pt x="509999" y="3052"/>
                  </a:lnTo>
                  <a:lnTo>
                    <a:pt x="515604" y="2915"/>
                  </a:lnTo>
                  <a:lnTo>
                    <a:pt x="521208" y="2784"/>
                  </a:lnTo>
                  <a:lnTo>
                    <a:pt x="526812" y="2658"/>
                  </a:lnTo>
                  <a:lnTo>
                    <a:pt x="532417" y="2538"/>
                  </a:lnTo>
                  <a:lnTo>
                    <a:pt x="538021" y="2424"/>
                  </a:lnTo>
                  <a:lnTo>
                    <a:pt x="543626" y="2315"/>
                  </a:lnTo>
                  <a:lnTo>
                    <a:pt x="549230" y="2211"/>
                  </a:lnTo>
                  <a:lnTo>
                    <a:pt x="554834" y="2111"/>
                  </a:lnTo>
                  <a:lnTo>
                    <a:pt x="560439" y="2016"/>
                  </a:lnTo>
                  <a:lnTo>
                    <a:pt x="566043" y="1925"/>
                  </a:lnTo>
                  <a:lnTo>
                    <a:pt x="571648" y="1837"/>
                  </a:lnTo>
                  <a:lnTo>
                    <a:pt x="577252" y="1754"/>
                  </a:lnTo>
                  <a:lnTo>
                    <a:pt x="582856" y="1675"/>
                  </a:lnTo>
                  <a:lnTo>
                    <a:pt x="588461" y="1599"/>
                  </a:lnTo>
                  <a:lnTo>
                    <a:pt x="594065" y="1526"/>
                  </a:lnTo>
                  <a:lnTo>
                    <a:pt x="599670" y="1456"/>
                  </a:lnTo>
                  <a:lnTo>
                    <a:pt x="605274" y="1389"/>
                  </a:lnTo>
                  <a:lnTo>
                    <a:pt x="610878" y="1326"/>
                  </a:lnTo>
                  <a:lnTo>
                    <a:pt x="616483" y="1265"/>
                  </a:lnTo>
                  <a:lnTo>
                    <a:pt x="622087" y="1206"/>
                  </a:lnTo>
                  <a:lnTo>
                    <a:pt x="627692" y="1150"/>
                  </a:lnTo>
                  <a:lnTo>
                    <a:pt x="633296" y="1097"/>
                  </a:lnTo>
                  <a:lnTo>
                    <a:pt x="638900" y="1046"/>
                  </a:lnTo>
                  <a:lnTo>
                    <a:pt x="644505" y="997"/>
                  </a:lnTo>
                  <a:lnTo>
                    <a:pt x="650109" y="950"/>
                  </a:lnTo>
                  <a:lnTo>
                    <a:pt x="655713" y="906"/>
                  </a:lnTo>
                  <a:lnTo>
                    <a:pt x="661318" y="863"/>
                  </a:lnTo>
                  <a:lnTo>
                    <a:pt x="666922" y="822"/>
                  </a:lnTo>
                  <a:lnTo>
                    <a:pt x="672527" y="783"/>
                  </a:lnTo>
                  <a:lnTo>
                    <a:pt x="678131" y="745"/>
                  </a:lnTo>
                  <a:lnTo>
                    <a:pt x="683735" y="709"/>
                  </a:lnTo>
                  <a:lnTo>
                    <a:pt x="689340" y="675"/>
                  </a:lnTo>
                  <a:lnTo>
                    <a:pt x="694944" y="642"/>
                  </a:lnTo>
                  <a:lnTo>
                    <a:pt x="700549" y="611"/>
                  </a:lnTo>
                  <a:lnTo>
                    <a:pt x="706153" y="581"/>
                  </a:lnTo>
                  <a:lnTo>
                    <a:pt x="711757" y="553"/>
                  </a:lnTo>
                  <a:lnTo>
                    <a:pt x="717362" y="525"/>
                  </a:lnTo>
                  <a:lnTo>
                    <a:pt x="722966" y="499"/>
                  </a:lnTo>
                  <a:lnTo>
                    <a:pt x="728571" y="475"/>
                  </a:lnTo>
                  <a:lnTo>
                    <a:pt x="734175" y="451"/>
                  </a:lnTo>
                  <a:lnTo>
                    <a:pt x="739779" y="428"/>
                  </a:lnTo>
                  <a:lnTo>
                    <a:pt x="745384" y="406"/>
                  </a:lnTo>
                  <a:lnTo>
                    <a:pt x="750988" y="386"/>
                  </a:lnTo>
                  <a:lnTo>
                    <a:pt x="756593" y="366"/>
                  </a:lnTo>
                  <a:lnTo>
                    <a:pt x="762197" y="347"/>
                  </a:lnTo>
                  <a:lnTo>
                    <a:pt x="767801" y="329"/>
                  </a:lnTo>
                  <a:lnTo>
                    <a:pt x="773406" y="312"/>
                  </a:lnTo>
                  <a:lnTo>
                    <a:pt x="779010" y="296"/>
                  </a:lnTo>
                  <a:lnTo>
                    <a:pt x="784615" y="281"/>
                  </a:lnTo>
                  <a:lnTo>
                    <a:pt x="790219" y="266"/>
                  </a:lnTo>
                  <a:lnTo>
                    <a:pt x="795823" y="252"/>
                  </a:lnTo>
                  <a:lnTo>
                    <a:pt x="801428" y="238"/>
                  </a:lnTo>
                  <a:lnTo>
                    <a:pt x="807032" y="226"/>
                  </a:lnTo>
                  <a:lnTo>
                    <a:pt x="812636" y="213"/>
                  </a:lnTo>
                  <a:lnTo>
                    <a:pt x="818241" y="202"/>
                  </a:lnTo>
                  <a:lnTo>
                    <a:pt x="823845" y="191"/>
                  </a:lnTo>
                  <a:lnTo>
                    <a:pt x="829450" y="180"/>
                  </a:lnTo>
                  <a:lnTo>
                    <a:pt x="835054" y="170"/>
                  </a:lnTo>
                  <a:lnTo>
                    <a:pt x="840658" y="161"/>
                  </a:lnTo>
                  <a:lnTo>
                    <a:pt x="846263" y="152"/>
                  </a:lnTo>
                  <a:lnTo>
                    <a:pt x="851867" y="143"/>
                  </a:lnTo>
                  <a:lnTo>
                    <a:pt x="857472" y="135"/>
                  </a:lnTo>
                  <a:lnTo>
                    <a:pt x="863076" y="127"/>
                  </a:lnTo>
                  <a:lnTo>
                    <a:pt x="868680" y="120"/>
                  </a:lnTo>
                  <a:lnTo>
                    <a:pt x="874285" y="113"/>
                  </a:lnTo>
                  <a:lnTo>
                    <a:pt x="879889" y="106"/>
                  </a:lnTo>
                  <a:lnTo>
                    <a:pt x="885494" y="100"/>
                  </a:lnTo>
                  <a:lnTo>
                    <a:pt x="891098" y="94"/>
                  </a:lnTo>
                  <a:lnTo>
                    <a:pt x="896702" y="88"/>
                  </a:lnTo>
                  <a:lnTo>
                    <a:pt x="902307" y="83"/>
                  </a:lnTo>
                  <a:lnTo>
                    <a:pt x="907911" y="78"/>
                  </a:lnTo>
                  <a:lnTo>
                    <a:pt x="913516" y="73"/>
                  </a:lnTo>
                  <a:lnTo>
                    <a:pt x="919120" y="68"/>
                  </a:lnTo>
                  <a:lnTo>
                    <a:pt x="924724" y="64"/>
                  </a:lnTo>
                  <a:lnTo>
                    <a:pt x="930329" y="60"/>
                  </a:lnTo>
                  <a:lnTo>
                    <a:pt x="935933" y="56"/>
                  </a:lnTo>
                  <a:lnTo>
                    <a:pt x="941538" y="52"/>
                  </a:lnTo>
                  <a:lnTo>
                    <a:pt x="947142" y="49"/>
                  </a:lnTo>
                  <a:lnTo>
                    <a:pt x="952746" y="45"/>
                  </a:lnTo>
                  <a:lnTo>
                    <a:pt x="958351" y="42"/>
                  </a:lnTo>
                  <a:lnTo>
                    <a:pt x="963955" y="39"/>
                  </a:lnTo>
                  <a:lnTo>
                    <a:pt x="969559" y="36"/>
                  </a:lnTo>
                  <a:lnTo>
                    <a:pt x="975164" y="33"/>
                  </a:lnTo>
                  <a:lnTo>
                    <a:pt x="980768" y="31"/>
                  </a:lnTo>
                  <a:lnTo>
                    <a:pt x="986373" y="28"/>
                  </a:lnTo>
                  <a:lnTo>
                    <a:pt x="991977" y="26"/>
                  </a:lnTo>
                  <a:lnTo>
                    <a:pt x="997581" y="24"/>
                  </a:lnTo>
                  <a:lnTo>
                    <a:pt x="1003186" y="22"/>
                  </a:lnTo>
                  <a:lnTo>
                    <a:pt x="1008790" y="20"/>
                  </a:lnTo>
                  <a:lnTo>
                    <a:pt x="1014395" y="18"/>
                  </a:lnTo>
                  <a:lnTo>
                    <a:pt x="1019999" y="16"/>
                  </a:lnTo>
                  <a:lnTo>
                    <a:pt x="1025603" y="15"/>
                  </a:lnTo>
                  <a:lnTo>
                    <a:pt x="1031208" y="13"/>
                  </a:lnTo>
                  <a:lnTo>
                    <a:pt x="1036812" y="12"/>
                  </a:lnTo>
                  <a:lnTo>
                    <a:pt x="1042417" y="11"/>
                  </a:lnTo>
                  <a:lnTo>
                    <a:pt x="1048021" y="9"/>
                  </a:lnTo>
                  <a:lnTo>
                    <a:pt x="1053625" y="8"/>
                  </a:lnTo>
                  <a:lnTo>
                    <a:pt x="1059230" y="7"/>
                  </a:lnTo>
                  <a:lnTo>
                    <a:pt x="1064834" y="6"/>
                  </a:lnTo>
                  <a:lnTo>
                    <a:pt x="1070439" y="5"/>
                  </a:lnTo>
                  <a:lnTo>
                    <a:pt x="1076043" y="4"/>
                  </a:lnTo>
                  <a:lnTo>
                    <a:pt x="1081647" y="3"/>
                  </a:lnTo>
                  <a:lnTo>
                    <a:pt x="1087252" y="3"/>
                  </a:lnTo>
                  <a:lnTo>
                    <a:pt x="1092856" y="2"/>
                  </a:lnTo>
                  <a:lnTo>
                    <a:pt x="1098461" y="1"/>
                  </a:lnTo>
                  <a:lnTo>
                    <a:pt x="1104065" y="1"/>
                  </a:lnTo>
                  <a:lnTo>
                    <a:pt x="1109669" y="0"/>
                  </a:lnTo>
                  <a:lnTo>
                    <a:pt x="1115274" y="0"/>
                  </a:lnTo>
                  <a:lnTo>
                    <a:pt x="1120878" y="0"/>
                  </a:lnTo>
                  <a:lnTo>
                    <a:pt x="1126482" y="0"/>
                  </a:lnTo>
                  <a:lnTo>
                    <a:pt x="1132087" y="0"/>
                  </a:lnTo>
                  <a:lnTo>
                    <a:pt x="1137691" y="0"/>
                  </a:lnTo>
                  <a:lnTo>
                    <a:pt x="1143296" y="0"/>
                  </a:lnTo>
                  <a:lnTo>
                    <a:pt x="1148900" y="0"/>
                  </a:lnTo>
                  <a:lnTo>
                    <a:pt x="1154504" y="0"/>
                  </a:lnTo>
                  <a:lnTo>
                    <a:pt x="1160109" y="0"/>
                  </a:lnTo>
                  <a:lnTo>
                    <a:pt x="1165713" y="1"/>
                  </a:lnTo>
                  <a:lnTo>
                    <a:pt x="1171318" y="1"/>
                  </a:lnTo>
                  <a:lnTo>
                    <a:pt x="1176922" y="2"/>
                  </a:lnTo>
                  <a:lnTo>
                    <a:pt x="1182526" y="2"/>
                  </a:lnTo>
                  <a:lnTo>
                    <a:pt x="1188131" y="3"/>
                  </a:lnTo>
                  <a:lnTo>
                    <a:pt x="1193735" y="4"/>
                  </a:lnTo>
                  <a:lnTo>
                    <a:pt x="1199340" y="5"/>
                  </a:lnTo>
                  <a:lnTo>
                    <a:pt x="1204944" y="6"/>
                  </a:lnTo>
                  <a:lnTo>
                    <a:pt x="1210548" y="8"/>
                  </a:lnTo>
                  <a:lnTo>
                    <a:pt x="1216153" y="9"/>
                  </a:lnTo>
                  <a:lnTo>
                    <a:pt x="1221757" y="11"/>
                  </a:lnTo>
                  <a:lnTo>
                    <a:pt x="1227362" y="12"/>
                  </a:lnTo>
                  <a:lnTo>
                    <a:pt x="1232966" y="14"/>
                  </a:lnTo>
                  <a:lnTo>
                    <a:pt x="1238570" y="16"/>
                  </a:lnTo>
                  <a:lnTo>
                    <a:pt x="1244175" y="18"/>
                  </a:lnTo>
                  <a:lnTo>
                    <a:pt x="1249779" y="20"/>
                  </a:lnTo>
                  <a:lnTo>
                    <a:pt x="1255384" y="23"/>
                  </a:lnTo>
                  <a:lnTo>
                    <a:pt x="1260988" y="25"/>
                  </a:lnTo>
                  <a:lnTo>
                    <a:pt x="1266592" y="28"/>
                  </a:lnTo>
                  <a:lnTo>
                    <a:pt x="1272197" y="31"/>
                  </a:lnTo>
                  <a:lnTo>
                    <a:pt x="1277801" y="34"/>
                  </a:lnTo>
                  <a:lnTo>
                    <a:pt x="1283406" y="37"/>
                  </a:lnTo>
                  <a:lnTo>
                    <a:pt x="1289010" y="41"/>
                  </a:lnTo>
                  <a:lnTo>
                    <a:pt x="1294614" y="44"/>
                  </a:lnTo>
                  <a:lnTo>
                    <a:pt x="1300219" y="48"/>
                  </a:lnTo>
                  <a:lnTo>
                    <a:pt x="1305823" y="52"/>
                  </a:lnTo>
                  <a:lnTo>
                    <a:pt x="1311427" y="57"/>
                  </a:lnTo>
                  <a:lnTo>
                    <a:pt x="1317032" y="61"/>
                  </a:lnTo>
                  <a:lnTo>
                    <a:pt x="1322636" y="66"/>
                  </a:lnTo>
                  <a:lnTo>
                    <a:pt x="1328241" y="71"/>
                  </a:lnTo>
                  <a:lnTo>
                    <a:pt x="1333845" y="76"/>
                  </a:lnTo>
                  <a:lnTo>
                    <a:pt x="1339449" y="82"/>
                  </a:lnTo>
                  <a:lnTo>
                    <a:pt x="1345054" y="87"/>
                  </a:lnTo>
                  <a:lnTo>
                    <a:pt x="1350658" y="94"/>
                  </a:lnTo>
                  <a:lnTo>
                    <a:pt x="1356263" y="100"/>
                  </a:lnTo>
                  <a:lnTo>
                    <a:pt x="1361867" y="107"/>
                  </a:lnTo>
                  <a:lnTo>
                    <a:pt x="1367471" y="114"/>
                  </a:lnTo>
                  <a:lnTo>
                    <a:pt x="1373076" y="121"/>
                  </a:lnTo>
                  <a:lnTo>
                    <a:pt x="1378680" y="129"/>
                  </a:lnTo>
                  <a:lnTo>
                    <a:pt x="1384285" y="137"/>
                  </a:lnTo>
                  <a:lnTo>
                    <a:pt x="1389889" y="145"/>
                  </a:lnTo>
                  <a:lnTo>
                    <a:pt x="1395493" y="154"/>
                  </a:lnTo>
                  <a:lnTo>
                    <a:pt x="1401098" y="163"/>
                  </a:lnTo>
                  <a:lnTo>
                    <a:pt x="1406702" y="172"/>
                  </a:lnTo>
                  <a:lnTo>
                    <a:pt x="1412307" y="182"/>
                  </a:lnTo>
                  <a:lnTo>
                    <a:pt x="1417911" y="193"/>
                  </a:lnTo>
                  <a:lnTo>
                    <a:pt x="1423515" y="204"/>
                  </a:lnTo>
                  <a:lnTo>
                    <a:pt x="1429120" y="215"/>
                  </a:lnTo>
                  <a:lnTo>
                    <a:pt x="1434724" y="227"/>
                  </a:lnTo>
                  <a:lnTo>
                    <a:pt x="1440329" y="240"/>
                  </a:lnTo>
                  <a:lnTo>
                    <a:pt x="1445933" y="253"/>
                  </a:lnTo>
                  <a:lnTo>
                    <a:pt x="1451537" y="266"/>
                  </a:lnTo>
                  <a:lnTo>
                    <a:pt x="1457142" y="280"/>
                  </a:lnTo>
                  <a:lnTo>
                    <a:pt x="1462746" y="295"/>
                  </a:lnTo>
                  <a:lnTo>
                    <a:pt x="1468350" y="310"/>
                  </a:lnTo>
                  <a:lnTo>
                    <a:pt x="1473955" y="326"/>
                  </a:lnTo>
                  <a:lnTo>
                    <a:pt x="1479559" y="343"/>
                  </a:lnTo>
                  <a:lnTo>
                    <a:pt x="1485164" y="361"/>
                  </a:lnTo>
                  <a:lnTo>
                    <a:pt x="1490768" y="379"/>
                  </a:lnTo>
                  <a:lnTo>
                    <a:pt x="1496372" y="398"/>
                  </a:lnTo>
                  <a:lnTo>
                    <a:pt x="1501977" y="417"/>
                  </a:lnTo>
                  <a:lnTo>
                    <a:pt x="1507581" y="438"/>
                  </a:lnTo>
                  <a:lnTo>
                    <a:pt x="1513186" y="459"/>
                  </a:lnTo>
                  <a:lnTo>
                    <a:pt x="1518790" y="481"/>
                  </a:lnTo>
                  <a:lnTo>
                    <a:pt x="1524394" y="504"/>
                  </a:lnTo>
                  <a:lnTo>
                    <a:pt x="1529999" y="528"/>
                  </a:lnTo>
                  <a:lnTo>
                    <a:pt x="1535603" y="553"/>
                  </a:lnTo>
                  <a:lnTo>
                    <a:pt x="1541208" y="578"/>
                  </a:lnTo>
                  <a:lnTo>
                    <a:pt x="1546812" y="605"/>
                  </a:lnTo>
                  <a:lnTo>
                    <a:pt x="1552416" y="633"/>
                  </a:lnTo>
                  <a:lnTo>
                    <a:pt x="1558021" y="661"/>
                  </a:lnTo>
                  <a:lnTo>
                    <a:pt x="1563625" y="691"/>
                  </a:lnTo>
                  <a:lnTo>
                    <a:pt x="1569230" y="722"/>
                  </a:lnTo>
                  <a:lnTo>
                    <a:pt x="1574834" y="754"/>
                  </a:lnTo>
                  <a:lnTo>
                    <a:pt x="1580438" y="787"/>
                  </a:lnTo>
                  <a:lnTo>
                    <a:pt x="1586043" y="821"/>
                  </a:lnTo>
                  <a:lnTo>
                    <a:pt x="1591647" y="857"/>
                  </a:lnTo>
                  <a:lnTo>
                    <a:pt x="1597252" y="893"/>
                  </a:lnTo>
                  <a:lnTo>
                    <a:pt x="1602856" y="931"/>
                  </a:lnTo>
                  <a:lnTo>
                    <a:pt x="1608460" y="970"/>
                  </a:lnTo>
                  <a:lnTo>
                    <a:pt x="1614065" y="1010"/>
                  </a:lnTo>
                  <a:lnTo>
                    <a:pt x="1619669" y="1051"/>
                  </a:lnTo>
                  <a:lnTo>
                    <a:pt x="1625273" y="1094"/>
                  </a:lnTo>
                  <a:lnTo>
                    <a:pt x="1630878" y="1137"/>
                  </a:lnTo>
                  <a:lnTo>
                    <a:pt x="1636482" y="1182"/>
                  </a:lnTo>
                  <a:lnTo>
                    <a:pt x="1642087" y="1228"/>
                  </a:lnTo>
                  <a:lnTo>
                    <a:pt x="1647691" y="1275"/>
                  </a:lnTo>
                  <a:lnTo>
                    <a:pt x="1653295" y="1323"/>
                  </a:lnTo>
                  <a:lnTo>
                    <a:pt x="1658900" y="1373"/>
                  </a:lnTo>
                  <a:lnTo>
                    <a:pt x="1664504" y="1423"/>
                  </a:lnTo>
                  <a:lnTo>
                    <a:pt x="1670109" y="1475"/>
                  </a:lnTo>
                  <a:lnTo>
                    <a:pt x="1675713" y="1528"/>
                  </a:lnTo>
                  <a:lnTo>
                    <a:pt x="1681317" y="1581"/>
                  </a:lnTo>
                  <a:lnTo>
                    <a:pt x="1686922" y="1636"/>
                  </a:lnTo>
                  <a:lnTo>
                    <a:pt x="1692526" y="1692"/>
                  </a:lnTo>
                  <a:lnTo>
                    <a:pt x="1698131" y="1748"/>
                  </a:lnTo>
                  <a:lnTo>
                    <a:pt x="1703735" y="1806"/>
                  </a:lnTo>
                  <a:lnTo>
                    <a:pt x="1709339" y="1864"/>
                  </a:lnTo>
                  <a:lnTo>
                    <a:pt x="1714944" y="1923"/>
                  </a:lnTo>
                  <a:lnTo>
                    <a:pt x="1720548" y="1983"/>
                  </a:lnTo>
                  <a:lnTo>
                    <a:pt x="1726153" y="2043"/>
                  </a:lnTo>
                  <a:lnTo>
                    <a:pt x="1731757" y="2103"/>
                  </a:lnTo>
                  <a:lnTo>
                    <a:pt x="1737361" y="2164"/>
                  </a:lnTo>
                  <a:lnTo>
                    <a:pt x="1742966" y="2225"/>
                  </a:lnTo>
                  <a:lnTo>
                    <a:pt x="1748570" y="2287"/>
                  </a:lnTo>
                  <a:lnTo>
                    <a:pt x="1754175" y="2348"/>
                  </a:lnTo>
                  <a:lnTo>
                    <a:pt x="1759779" y="2409"/>
                  </a:lnTo>
                  <a:lnTo>
                    <a:pt x="1765383" y="2470"/>
                  </a:lnTo>
                  <a:lnTo>
                    <a:pt x="1770988" y="2531"/>
                  </a:lnTo>
                  <a:lnTo>
                    <a:pt x="1776592" y="2590"/>
                  </a:lnTo>
                  <a:lnTo>
                    <a:pt x="1782196" y="2650"/>
                  </a:lnTo>
                  <a:lnTo>
                    <a:pt x="1787801" y="2708"/>
                  </a:lnTo>
                  <a:lnTo>
                    <a:pt x="1793405" y="2765"/>
                  </a:lnTo>
                  <a:lnTo>
                    <a:pt x="1799010" y="2821"/>
                  </a:lnTo>
                  <a:lnTo>
                    <a:pt x="1804614" y="2876"/>
                  </a:lnTo>
                  <a:lnTo>
                    <a:pt x="1810218" y="2929"/>
                  </a:lnTo>
                  <a:lnTo>
                    <a:pt x="1815823" y="2980"/>
                  </a:lnTo>
                  <a:lnTo>
                    <a:pt x="1821427" y="3029"/>
                  </a:lnTo>
                  <a:lnTo>
                    <a:pt x="1827032" y="3077"/>
                  </a:lnTo>
                  <a:lnTo>
                    <a:pt x="1832636" y="3122"/>
                  </a:lnTo>
                  <a:lnTo>
                    <a:pt x="1838240" y="3165"/>
                  </a:lnTo>
                  <a:lnTo>
                    <a:pt x="1843845" y="3205"/>
                  </a:lnTo>
                  <a:lnTo>
                    <a:pt x="1849449" y="3243"/>
                  </a:lnTo>
                  <a:lnTo>
                    <a:pt x="1855054" y="3278"/>
                  </a:lnTo>
                  <a:lnTo>
                    <a:pt x="1860658" y="3310"/>
                  </a:lnTo>
                  <a:lnTo>
                    <a:pt x="1866262" y="3339"/>
                  </a:lnTo>
                  <a:lnTo>
                    <a:pt x="1871867" y="3365"/>
                  </a:lnTo>
                  <a:lnTo>
                    <a:pt x="1877471" y="3388"/>
                  </a:lnTo>
                  <a:lnTo>
                    <a:pt x="1883076" y="3408"/>
                  </a:lnTo>
                  <a:lnTo>
                    <a:pt x="1877471" y="3388"/>
                  </a:lnTo>
                  <a:lnTo>
                    <a:pt x="1871867" y="3365"/>
                  </a:lnTo>
                  <a:lnTo>
                    <a:pt x="1866262" y="3339"/>
                  </a:lnTo>
                  <a:lnTo>
                    <a:pt x="1860658" y="3310"/>
                  </a:lnTo>
                  <a:lnTo>
                    <a:pt x="1855054" y="3278"/>
                  </a:lnTo>
                  <a:lnTo>
                    <a:pt x="1849449" y="3243"/>
                  </a:lnTo>
                  <a:lnTo>
                    <a:pt x="1843845" y="3205"/>
                  </a:lnTo>
                  <a:lnTo>
                    <a:pt x="1838240" y="3165"/>
                  </a:lnTo>
                  <a:lnTo>
                    <a:pt x="1832636" y="3122"/>
                  </a:lnTo>
                  <a:lnTo>
                    <a:pt x="1827032" y="3077"/>
                  </a:lnTo>
                  <a:lnTo>
                    <a:pt x="1821427" y="3030"/>
                  </a:lnTo>
                  <a:lnTo>
                    <a:pt x="1815823" y="2980"/>
                  </a:lnTo>
                  <a:lnTo>
                    <a:pt x="1810218" y="2929"/>
                  </a:lnTo>
                  <a:lnTo>
                    <a:pt x="1804614" y="2876"/>
                  </a:lnTo>
                  <a:lnTo>
                    <a:pt x="1799010" y="2821"/>
                  </a:lnTo>
                  <a:lnTo>
                    <a:pt x="1793405" y="2765"/>
                  </a:lnTo>
                  <a:lnTo>
                    <a:pt x="1787801" y="2708"/>
                  </a:lnTo>
                  <a:lnTo>
                    <a:pt x="1782196" y="2650"/>
                  </a:lnTo>
                  <a:lnTo>
                    <a:pt x="1776592" y="2591"/>
                  </a:lnTo>
                  <a:lnTo>
                    <a:pt x="1770988" y="2531"/>
                  </a:lnTo>
                  <a:lnTo>
                    <a:pt x="1765383" y="2470"/>
                  </a:lnTo>
                  <a:lnTo>
                    <a:pt x="1759779" y="2409"/>
                  </a:lnTo>
                  <a:lnTo>
                    <a:pt x="1754175" y="2348"/>
                  </a:lnTo>
                  <a:lnTo>
                    <a:pt x="1748570" y="2287"/>
                  </a:lnTo>
                  <a:lnTo>
                    <a:pt x="1742966" y="2226"/>
                  </a:lnTo>
                  <a:lnTo>
                    <a:pt x="1737361" y="2165"/>
                  </a:lnTo>
                  <a:lnTo>
                    <a:pt x="1731757" y="2104"/>
                  </a:lnTo>
                  <a:lnTo>
                    <a:pt x="1726153" y="2043"/>
                  </a:lnTo>
                  <a:lnTo>
                    <a:pt x="1720548" y="1983"/>
                  </a:lnTo>
                  <a:lnTo>
                    <a:pt x="1714944" y="1923"/>
                  </a:lnTo>
                  <a:lnTo>
                    <a:pt x="1709339" y="1864"/>
                  </a:lnTo>
                  <a:lnTo>
                    <a:pt x="1703735" y="1806"/>
                  </a:lnTo>
                  <a:lnTo>
                    <a:pt x="1698131" y="1749"/>
                  </a:lnTo>
                  <a:lnTo>
                    <a:pt x="1692526" y="1692"/>
                  </a:lnTo>
                  <a:lnTo>
                    <a:pt x="1686922" y="1636"/>
                  </a:lnTo>
                  <a:lnTo>
                    <a:pt x="1681317" y="1582"/>
                  </a:lnTo>
                  <a:lnTo>
                    <a:pt x="1675713" y="1528"/>
                  </a:lnTo>
                  <a:lnTo>
                    <a:pt x="1670109" y="1475"/>
                  </a:lnTo>
                  <a:lnTo>
                    <a:pt x="1664504" y="1424"/>
                  </a:lnTo>
                  <a:lnTo>
                    <a:pt x="1658900" y="1373"/>
                  </a:lnTo>
                  <a:lnTo>
                    <a:pt x="1653295" y="1324"/>
                  </a:lnTo>
                  <a:lnTo>
                    <a:pt x="1647691" y="1276"/>
                  </a:lnTo>
                  <a:lnTo>
                    <a:pt x="1642087" y="1228"/>
                  </a:lnTo>
                  <a:lnTo>
                    <a:pt x="1636482" y="1183"/>
                  </a:lnTo>
                  <a:lnTo>
                    <a:pt x="1630878" y="1138"/>
                  </a:lnTo>
                  <a:lnTo>
                    <a:pt x="1625273" y="1094"/>
                  </a:lnTo>
                  <a:lnTo>
                    <a:pt x="1619669" y="1052"/>
                  </a:lnTo>
                  <a:lnTo>
                    <a:pt x="1614065" y="1010"/>
                  </a:lnTo>
                  <a:lnTo>
                    <a:pt x="1608460" y="970"/>
                  </a:lnTo>
                  <a:lnTo>
                    <a:pt x="1602856" y="932"/>
                  </a:lnTo>
                  <a:lnTo>
                    <a:pt x="1597252" y="894"/>
                  </a:lnTo>
                  <a:lnTo>
                    <a:pt x="1591647" y="857"/>
                  </a:lnTo>
                  <a:lnTo>
                    <a:pt x="1586043" y="822"/>
                  </a:lnTo>
                  <a:lnTo>
                    <a:pt x="1580438" y="788"/>
                  </a:lnTo>
                  <a:lnTo>
                    <a:pt x="1574834" y="755"/>
                  </a:lnTo>
                  <a:lnTo>
                    <a:pt x="1569230" y="723"/>
                  </a:lnTo>
                  <a:lnTo>
                    <a:pt x="1563625" y="692"/>
                  </a:lnTo>
                  <a:lnTo>
                    <a:pt x="1558021" y="662"/>
                  </a:lnTo>
                  <a:lnTo>
                    <a:pt x="1552416" y="633"/>
                  </a:lnTo>
                  <a:lnTo>
                    <a:pt x="1546812" y="606"/>
                  </a:lnTo>
                  <a:lnTo>
                    <a:pt x="1541208" y="579"/>
                  </a:lnTo>
                  <a:lnTo>
                    <a:pt x="1535603" y="553"/>
                  </a:lnTo>
                  <a:lnTo>
                    <a:pt x="1529999" y="529"/>
                  </a:lnTo>
                  <a:lnTo>
                    <a:pt x="1524394" y="505"/>
                  </a:lnTo>
                  <a:lnTo>
                    <a:pt x="1518790" y="482"/>
                  </a:lnTo>
                  <a:lnTo>
                    <a:pt x="1513186" y="460"/>
                  </a:lnTo>
                  <a:lnTo>
                    <a:pt x="1507581" y="438"/>
                  </a:lnTo>
                  <a:lnTo>
                    <a:pt x="1501977" y="418"/>
                  </a:lnTo>
                  <a:lnTo>
                    <a:pt x="1496372" y="398"/>
                  </a:lnTo>
                  <a:lnTo>
                    <a:pt x="1490768" y="380"/>
                  </a:lnTo>
                  <a:lnTo>
                    <a:pt x="1485164" y="362"/>
                  </a:lnTo>
                  <a:lnTo>
                    <a:pt x="1479559" y="344"/>
                  </a:lnTo>
                  <a:lnTo>
                    <a:pt x="1473955" y="328"/>
                  </a:lnTo>
                  <a:lnTo>
                    <a:pt x="1468350" y="312"/>
                  </a:lnTo>
                  <a:lnTo>
                    <a:pt x="1462746" y="296"/>
                  </a:lnTo>
                  <a:lnTo>
                    <a:pt x="1457142" y="282"/>
                  </a:lnTo>
                  <a:lnTo>
                    <a:pt x="1451537" y="267"/>
                  </a:lnTo>
                  <a:lnTo>
                    <a:pt x="1445933" y="254"/>
                  </a:lnTo>
                  <a:lnTo>
                    <a:pt x="1440329" y="241"/>
                  </a:lnTo>
                  <a:lnTo>
                    <a:pt x="1434724" y="229"/>
                  </a:lnTo>
                  <a:lnTo>
                    <a:pt x="1429120" y="217"/>
                  </a:lnTo>
                  <a:lnTo>
                    <a:pt x="1423515" y="205"/>
                  </a:lnTo>
                  <a:lnTo>
                    <a:pt x="1417911" y="194"/>
                  </a:lnTo>
                  <a:lnTo>
                    <a:pt x="1412307" y="184"/>
                  </a:lnTo>
                  <a:lnTo>
                    <a:pt x="1406702" y="174"/>
                  </a:lnTo>
                  <a:lnTo>
                    <a:pt x="1401098" y="165"/>
                  </a:lnTo>
                  <a:lnTo>
                    <a:pt x="1395493" y="155"/>
                  </a:lnTo>
                  <a:lnTo>
                    <a:pt x="1389889" y="147"/>
                  </a:lnTo>
                  <a:lnTo>
                    <a:pt x="1384285" y="138"/>
                  </a:lnTo>
                  <a:lnTo>
                    <a:pt x="1378680" y="130"/>
                  </a:lnTo>
                  <a:lnTo>
                    <a:pt x="1373076" y="123"/>
                  </a:lnTo>
                  <a:lnTo>
                    <a:pt x="1367471" y="116"/>
                  </a:lnTo>
                  <a:lnTo>
                    <a:pt x="1361867" y="109"/>
                  </a:lnTo>
                  <a:lnTo>
                    <a:pt x="1356263" y="102"/>
                  </a:lnTo>
                  <a:lnTo>
                    <a:pt x="1350658" y="96"/>
                  </a:lnTo>
                  <a:lnTo>
                    <a:pt x="1345054" y="90"/>
                  </a:lnTo>
                  <a:lnTo>
                    <a:pt x="1339449" y="84"/>
                  </a:lnTo>
                  <a:lnTo>
                    <a:pt x="1333845" y="79"/>
                  </a:lnTo>
                  <a:lnTo>
                    <a:pt x="1328241" y="74"/>
                  </a:lnTo>
                  <a:lnTo>
                    <a:pt x="1322636" y="69"/>
                  </a:lnTo>
                  <a:lnTo>
                    <a:pt x="1317032" y="64"/>
                  </a:lnTo>
                  <a:lnTo>
                    <a:pt x="1311427" y="60"/>
                  </a:lnTo>
                  <a:lnTo>
                    <a:pt x="1305823" y="55"/>
                  </a:lnTo>
                  <a:lnTo>
                    <a:pt x="1300219" y="51"/>
                  </a:lnTo>
                  <a:lnTo>
                    <a:pt x="1294614" y="48"/>
                  </a:lnTo>
                  <a:lnTo>
                    <a:pt x="1289010" y="44"/>
                  </a:lnTo>
                  <a:lnTo>
                    <a:pt x="1283406" y="41"/>
                  </a:lnTo>
                  <a:lnTo>
                    <a:pt x="1277801" y="38"/>
                  </a:lnTo>
                  <a:lnTo>
                    <a:pt x="1272197" y="35"/>
                  </a:lnTo>
                  <a:lnTo>
                    <a:pt x="1266592" y="32"/>
                  </a:lnTo>
                  <a:lnTo>
                    <a:pt x="1260988" y="29"/>
                  </a:lnTo>
                  <a:lnTo>
                    <a:pt x="1255384" y="27"/>
                  </a:lnTo>
                  <a:lnTo>
                    <a:pt x="1249779" y="25"/>
                  </a:lnTo>
                  <a:lnTo>
                    <a:pt x="1244175" y="23"/>
                  </a:lnTo>
                  <a:lnTo>
                    <a:pt x="1238570" y="21"/>
                  </a:lnTo>
                  <a:lnTo>
                    <a:pt x="1232966" y="19"/>
                  </a:lnTo>
                  <a:lnTo>
                    <a:pt x="1227362" y="17"/>
                  </a:lnTo>
                  <a:lnTo>
                    <a:pt x="1221757" y="16"/>
                  </a:lnTo>
                  <a:lnTo>
                    <a:pt x="1216153" y="14"/>
                  </a:lnTo>
                  <a:lnTo>
                    <a:pt x="1210548" y="13"/>
                  </a:lnTo>
                  <a:lnTo>
                    <a:pt x="1204944" y="12"/>
                  </a:lnTo>
                  <a:lnTo>
                    <a:pt x="1199340" y="11"/>
                  </a:lnTo>
                  <a:lnTo>
                    <a:pt x="1193735" y="11"/>
                  </a:lnTo>
                  <a:lnTo>
                    <a:pt x="1188131" y="10"/>
                  </a:lnTo>
                  <a:lnTo>
                    <a:pt x="1182526" y="9"/>
                  </a:lnTo>
                  <a:lnTo>
                    <a:pt x="1176922" y="9"/>
                  </a:lnTo>
                  <a:lnTo>
                    <a:pt x="1171318" y="9"/>
                  </a:lnTo>
                  <a:lnTo>
                    <a:pt x="1165713" y="8"/>
                  </a:lnTo>
                  <a:lnTo>
                    <a:pt x="1160109" y="8"/>
                  </a:lnTo>
                  <a:lnTo>
                    <a:pt x="1154504" y="8"/>
                  </a:lnTo>
                  <a:lnTo>
                    <a:pt x="1148900" y="8"/>
                  </a:lnTo>
                  <a:lnTo>
                    <a:pt x="1143296" y="9"/>
                  </a:lnTo>
                  <a:lnTo>
                    <a:pt x="1137691" y="9"/>
                  </a:lnTo>
                  <a:lnTo>
                    <a:pt x="1132087" y="9"/>
                  </a:lnTo>
                  <a:lnTo>
                    <a:pt x="1126482" y="10"/>
                  </a:lnTo>
                  <a:lnTo>
                    <a:pt x="1120878" y="11"/>
                  </a:lnTo>
                  <a:lnTo>
                    <a:pt x="1115274" y="11"/>
                  </a:lnTo>
                  <a:lnTo>
                    <a:pt x="1109669" y="12"/>
                  </a:lnTo>
                  <a:lnTo>
                    <a:pt x="1104065" y="13"/>
                  </a:lnTo>
                  <a:lnTo>
                    <a:pt x="1098461" y="14"/>
                  </a:lnTo>
                  <a:lnTo>
                    <a:pt x="1092856" y="15"/>
                  </a:lnTo>
                  <a:lnTo>
                    <a:pt x="1087252" y="16"/>
                  </a:lnTo>
                  <a:lnTo>
                    <a:pt x="1081647" y="17"/>
                  </a:lnTo>
                  <a:lnTo>
                    <a:pt x="1076043" y="19"/>
                  </a:lnTo>
                  <a:lnTo>
                    <a:pt x="1070439" y="20"/>
                  </a:lnTo>
                  <a:lnTo>
                    <a:pt x="1064834" y="22"/>
                  </a:lnTo>
                  <a:lnTo>
                    <a:pt x="1059230" y="23"/>
                  </a:lnTo>
                  <a:lnTo>
                    <a:pt x="1053625" y="25"/>
                  </a:lnTo>
                  <a:lnTo>
                    <a:pt x="1048021" y="27"/>
                  </a:lnTo>
                  <a:lnTo>
                    <a:pt x="1042417" y="29"/>
                  </a:lnTo>
                  <a:lnTo>
                    <a:pt x="1036812" y="31"/>
                  </a:lnTo>
                  <a:lnTo>
                    <a:pt x="1031208" y="33"/>
                  </a:lnTo>
                  <a:lnTo>
                    <a:pt x="1025603" y="35"/>
                  </a:lnTo>
                  <a:lnTo>
                    <a:pt x="1019999" y="38"/>
                  </a:lnTo>
                  <a:lnTo>
                    <a:pt x="1014395" y="40"/>
                  </a:lnTo>
                  <a:lnTo>
                    <a:pt x="1008790" y="43"/>
                  </a:lnTo>
                  <a:lnTo>
                    <a:pt x="1003186" y="46"/>
                  </a:lnTo>
                  <a:lnTo>
                    <a:pt x="997581" y="49"/>
                  </a:lnTo>
                  <a:lnTo>
                    <a:pt x="991977" y="52"/>
                  </a:lnTo>
                  <a:lnTo>
                    <a:pt x="986373" y="55"/>
                  </a:lnTo>
                  <a:lnTo>
                    <a:pt x="980768" y="58"/>
                  </a:lnTo>
                  <a:lnTo>
                    <a:pt x="975164" y="62"/>
                  </a:lnTo>
                  <a:lnTo>
                    <a:pt x="969559" y="66"/>
                  </a:lnTo>
                  <a:lnTo>
                    <a:pt x="963955" y="70"/>
                  </a:lnTo>
                  <a:lnTo>
                    <a:pt x="958351" y="74"/>
                  </a:lnTo>
                  <a:lnTo>
                    <a:pt x="952746" y="78"/>
                  </a:lnTo>
                  <a:lnTo>
                    <a:pt x="947142" y="83"/>
                  </a:lnTo>
                  <a:lnTo>
                    <a:pt x="941538" y="88"/>
                  </a:lnTo>
                  <a:lnTo>
                    <a:pt x="935933" y="93"/>
                  </a:lnTo>
                  <a:lnTo>
                    <a:pt x="930329" y="98"/>
                  </a:lnTo>
                  <a:lnTo>
                    <a:pt x="924724" y="104"/>
                  </a:lnTo>
                  <a:lnTo>
                    <a:pt x="919120" y="110"/>
                  </a:lnTo>
                  <a:lnTo>
                    <a:pt x="913516" y="116"/>
                  </a:lnTo>
                  <a:lnTo>
                    <a:pt x="907911" y="123"/>
                  </a:lnTo>
                  <a:lnTo>
                    <a:pt x="902307" y="129"/>
                  </a:lnTo>
                  <a:lnTo>
                    <a:pt x="896702" y="137"/>
                  </a:lnTo>
                  <a:lnTo>
                    <a:pt x="891098" y="144"/>
                  </a:lnTo>
                  <a:lnTo>
                    <a:pt x="885494" y="152"/>
                  </a:lnTo>
                  <a:lnTo>
                    <a:pt x="879889" y="161"/>
                  </a:lnTo>
                  <a:lnTo>
                    <a:pt x="874285" y="169"/>
                  </a:lnTo>
                  <a:lnTo>
                    <a:pt x="868680" y="179"/>
                  </a:lnTo>
                  <a:lnTo>
                    <a:pt x="863076" y="188"/>
                  </a:lnTo>
                  <a:lnTo>
                    <a:pt x="857472" y="199"/>
                  </a:lnTo>
                  <a:lnTo>
                    <a:pt x="851867" y="209"/>
                  </a:lnTo>
                  <a:lnTo>
                    <a:pt x="846263" y="221"/>
                  </a:lnTo>
                  <a:lnTo>
                    <a:pt x="840658" y="232"/>
                  </a:lnTo>
                  <a:lnTo>
                    <a:pt x="835054" y="245"/>
                  </a:lnTo>
                  <a:lnTo>
                    <a:pt x="829450" y="258"/>
                  </a:lnTo>
                  <a:lnTo>
                    <a:pt x="823845" y="272"/>
                  </a:lnTo>
                  <a:lnTo>
                    <a:pt x="818241" y="286"/>
                  </a:lnTo>
                  <a:lnTo>
                    <a:pt x="812636" y="301"/>
                  </a:lnTo>
                  <a:lnTo>
                    <a:pt x="807032" y="317"/>
                  </a:lnTo>
                  <a:lnTo>
                    <a:pt x="801428" y="334"/>
                  </a:lnTo>
                  <a:lnTo>
                    <a:pt x="795823" y="351"/>
                  </a:lnTo>
                  <a:lnTo>
                    <a:pt x="790219" y="369"/>
                  </a:lnTo>
                  <a:lnTo>
                    <a:pt x="784615" y="389"/>
                  </a:lnTo>
                  <a:lnTo>
                    <a:pt x="779010" y="409"/>
                  </a:lnTo>
                  <a:lnTo>
                    <a:pt x="773406" y="430"/>
                  </a:lnTo>
                  <a:lnTo>
                    <a:pt x="767801" y="452"/>
                  </a:lnTo>
                  <a:lnTo>
                    <a:pt x="762197" y="475"/>
                  </a:lnTo>
                  <a:lnTo>
                    <a:pt x="756593" y="499"/>
                  </a:lnTo>
                  <a:lnTo>
                    <a:pt x="750988" y="525"/>
                  </a:lnTo>
                  <a:lnTo>
                    <a:pt x="745384" y="551"/>
                  </a:lnTo>
                  <a:lnTo>
                    <a:pt x="739779" y="579"/>
                  </a:lnTo>
                  <a:lnTo>
                    <a:pt x="734175" y="608"/>
                  </a:lnTo>
                  <a:lnTo>
                    <a:pt x="728571" y="638"/>
                  </a:lnTo>
                  <a:lnTo>
                    <a:pt x="722966" y="670"/>
                  </a:lnTo>
                  <a:lnTo>
                    <a:pt x="717362" y="703"/>
                  </a:lnTo>
                  <a:lnTo>
                    <a:pt x="711757" y="738"/>
                  </a:lnTo>
                  <a:lnTo>
                    <a:pt x="706153" y="775"/>
                  </a:lnTo>
                  <a:lnTo>
                    <a:pt x="700549" y="813"/>
                  </a:lnTo>
                  <a:lnTo>
                    <a:pt x="694944" y="852"/>
                  </a:lnTo>
                  <a:lnTo>
                    <a:pt x="689340" y="894"/>
                  </a:lnTo>
                  <a:lnTo>
                    <a:pt x="683735" y="937"/>
                  </a:lnTo>
                  <a:lnTo>
                    <a:pt x="678131" y="982"/>
                  </a:lnTo>
                  <a:lnTo>
                    <a:pt x="672527" y="1029"/>
                  </a:lnTo>
                  <a:lnTo>
                    <a:pt x="666922" y="1078"/>
                  </a:lnTo>
                  <a:lnTo>
                    <a:pt x="661318" y="1130"/>
                  </a:lnTo>
                  <a:lnTo>
                    <a:pt x="655713" y="1183"/>
                  </a:lnTo>
                  <a:lnTo>
                    <a:pt x="650109" y="1239"/>
                  </a:lnTo>
                  <a:lnTo>
                    <a:pt x="644505" y="1298"/>
                  </a:lnTo>
                  <a:lnTo>
                    <a:pt x="638900" y="1358"/>
                  </a:lnTo>
                  <a:lnTo>
                    <a:pt x="633296" y="1422"/>
                  </a:lnTo>
                  <a:lnTo>
                    <a:pt x="627692" y="1488"/>
                  </a:lnTo>
                  <a:lnTo>
                    <a:pt x="622087" y="1557"/>
                  </a:lnTo>
                  <a:lnTo>
                    <a:pt x="616483" y="1629"/>
                  </a:lnTo>
                  <a:lnTo>
                    <a:pt x="610878" y="1704"/>
                  </a:lnTo>
                  <a:lnTo>
                    <a:pt x="605274" y="1782"/>
                  </a:lnTo>
                  <a:lnTo>
                    <a:pt x="599670" y="1863"/>
                  </a:lnTo>
                  <a:lnTo>
                    <a:pt x="594065" y="1948"/>
                  </a:lnTo>
                  <a:lnTo>
                    <a:pt x="588461" y="2037"/>
                  </a:lnTo>
                  <a:lnTo>
                    <a:pt x="582856" y="2129"/>
                  </a:lnTo>
                  <a:lnTo>
                    <a:pt x="577252" y="2225"/>
                  </a:lnTo>
                  <a:lnTo>
                    <a:pt x="571648" y="2326"/>
                  </a:lnTo>
                  <a:lnTo>
                    <a:pt x="566043" y="2431"/>
                  </a:lnTo>
                  <a:lnTo>
                    <a:pt x="560439" y="2540"/>
                  </a:lnTo>
                  <a:lnTo>
                    <a:pt x="554834" y="2654"/>
                  </a:lnTo>
                  <a:lnTo>
                    <a:pt x="549230" y="2773"/>
                  </a:lnTo>
                  <a:lnTo>
                    <a:pt x="543626" y="2898"/>
                  </a:lnTo>
                  <a:lnTo>
                    <a:pt x="538021" y="3027"/>
                  </a:lnTo>
                  <a:lnTo>
                    <a:pt x="532417" y="3163"/>
                  </a:lnTo>
                  <a:lnTo>
                    <a:pt x="526812" y="3304"/>
                  </a:lnTo>
                  <a:lnTo>
                    <a:pt x="521208" y="3452"/>
                  </a:lnTo>
                  <a:lnTo>
                    <a:pt x="515604" y="3606"/>
                  </a:lnTo>
                  <a:lnTo>
                    <a:pt x="509999" y="3768"/>
                  </a:lnTo>
                  <a:lnTo>
                    <a:pt x="504395" y="3936"/>
                  </a:lnTo>
                  <a:lnTo>
                    <a:pt x="498790" y="4112"/>
                  </a:lnTo>
                  <a:lnTo>
                    <a:pt x="493186" y="4296"/>
                  </a:lnTo>
                  <a:lnTo>
                    <a:pt x="487582" y="4489"/>
                  </a:lnTo>
                  <a:lnTo>
                    <a:pt x="481977" y="4690"/>
                  </a:lnTo>
                  <a:lnTo>
                    <a:pt x="476373" y="4901"/>
                  </a:lnTo>
                  <a:lnTo>
                    <a:pt x="470769" y="5122"/>
                  </a:lnTo>
                  <a:lnTo>
                    <a:pt x="465164" y="5352"/>
                  </a:lnTo>
                  <a:lnTo>
                    <a:pt x="459560" y="5594"/>
                  </a:lnTo>
                  <a:lnTo>
                    <a:pt x="453955" y="5847"/>
                  </a:lnTo>
                  <a:lnTo>
                    <a:pt x="448351" y="6112"/>
                  </a:lnTo>
                  <a:lnTo>
                    <a:pt x="442747" y="6389"/>
                  </a:lnTo>
                  <a:lnTo>
                    <a:pt x="437142" y="6680"/>
                  </a:lnTo>
                  <a:lnTo>
                    <a:pt x="431538" y="6985"/>
                  </a:lnTo>
                  <a:lnTo>
                    <a:pt x="425933" y="7304"/>
                  </a:lnTo>
                  <a:lnTo>
                    <a:pt x="420329" y="7638"/>
                  </a:lnTo>
                  <a:lnTo>
                    <a:pt x="414725" y="7989"/>
                  </a:lnTo>
                  <a:lnTo>
                    <a:pt x="409120" y="8357"/>
                  </a:lnTo>
                  <a:lnTo>
                    <a:pt x="403516" y="8742"/>
                  </a:lnTo>
                  <a:lnTo>
                    <a:pt x="397911" y="9147"/>
                  </a:lnTo>
                  <a:lnTo>
                    <a:pt x="392307" y="9571"/>
                  </a:lnTo>
                  <a:lnTo>
                    <a:pt x="386703" y="10016"/>
                  </a:lnTo>
                  <a:lnTo>
                    <a:pt x="381098" y="10484"/>
                  </a:lnTo>
                  <a:lnTo>
                    <a:pt x="375494" y="10974"/>
                  </a:lnTo>
                  <a:lnTo>
                    <a:pt x="369889" y="11488"/>
                  </a:lnTo>
                  <a:lnTo>
                    <a:pt x="364285" y="12028"/>
                  </a:lnTo>
                  <a:lnTo>
                    <a:pt x="358681" y="12595"/>
                  </a:lnTo>
                  <a:lnTo>
                    <a:pt x="353076" y="13191"/>
                  </a:lnTo>
                  <a:lnTo>
                    <a:pt x="347472" y="13816"/>
                  </a:lnTo>
                  <a:lnTo>
                    <a:pt x="341867" y="14472"/>
                  </a:lnTo>
                  <a:lnTo>
                    <a:pt x="336263" y="15161"/>
                  </a:lnTo>
                  <a:lnTo>
                    <a:pt x="330659" y="15885"/>
                  </a:lnTo>
                  <a:lnTo>
                    <a:pt x="325054" y="16646"/>
                  </a:lnTo>
                  <a:lnTo>
                    <a:pt x="319450" y="17444"/>
                  </a:lnTo>
                  <a:lnTo>
                    <a:pt x="313846" y="18283"/>
                  </a:lnTo>
                  <a:lnTo>
                    <a:pt x="308241" y="19164"/>
                  </a:lnTo>
                  <a:lnTo>
                    <a:pt x="302637" y="20089"/>
                  </a:lnTo>
                  <a:lnTo>
                    <a:pt x="297032" y="21061"/>
                  </a:lnTo>
                  <a:lnTo>
                    <a:pt x="291428" y="22082"/>
                  </a:lnTo>
                  <a:lnTo>
                    <a:pt x="285824" y="23154"/>
                  </a:lnTo>
                  <a:lnTo>
                    <a:pt x="280219" y="24281"/>
                  </a:lnTo>
                  <a:lnTo>
                    <a:pt x="274615" y="25463"/>
                  </a:lnTo>
                  <a:lnTo>
                    <a:pt x="269010" y="26705"/>
                  </a:lnTo>
                  <a:lnTo>
                    <a:pt x="263406" y="28010"/>
                  </a:lnTo>
                  <a:lnTo>
                    <a:pt x="257802" y="29379"/>
                  </a:lnTo>
                  <a:lnTo>
                    <a:pt x="252197" y="30817"/>
                  </a:lnTo>
                  <a:lnTo>
                    <a:pt x="246593" y="32327"/>
                  </a:lnTo>
                  <a:lnTo>
                    <a:pt x="240988" y="33911"/>
                  </a:lnTo>
                  <a:lnTo>
                    <a:pt x="235384" y="35573"/>
                  </a:lnTo>
                  <a:lnTo>
                    <a:pt x="229780" y="37318"/>
                  </a:lnTo>
                  <a:lnTo>
                    <a:pt x="224175" y="39147"/>
                  </a:lnTo>
                  <a:lnTo>
                    <a:pt x="218571" y="41066"/>
                  </a:lnTo>
                  <a:lnTo>
                    <a:pt x="212966" y="43079"/>
                  </a:lnTo>
                  <a:lnTo>
                    <a:pt x="207362" y="45188"/>
                  </a:lnTo>
                  <a:lnTo>
                    <a:pt x="201758" y="47398"/>
                  </a:lnTo>
                  <a:lnTo>
                    <a:pt x="196153" y="49713"/>
                  </a:lnTo>
                  <a:lnTo>
                    <a:pt x="190549" y="52138"/>
                  </a:lnTo>
                  <a:lnTo>
                    <a:pt x="184944" y="54676"/>
                  </a:lnTo>
                  <a:lnTo>
                    <a:pt x="179340" y="57333"/>
                  </a:lnTo>
                  <a:lnTo>
                    <a:pt x="173736" y="60111"/>
                  </a:lnTo>
                  <a:lnTo>
                    <a:pt x="168131" y="63016"/>
                  </a:lnTo>
                  <a:lnTo>
                    <a:pt x="162527" y="66051"/>
                  </a:lnTo>
                  <a:lnTo>
                    <a:pt x="156923" y="69222"/>
                  </a:lnTo>
                  <a:lnTo>
                    <a:pt x="151318" y="72531"/>
                  </a:lnTo>
                  <a:lnTo>
                    <a:pt x="145714" y="75984"/>
                  </a:lnTo>
                  <a:lnTo>
                    <a:pt x="140109" y="79584"/>
                  </a:lnTo>
                  <a:lnTo>
                    <a:pt x="134505" y="83334"/>
                  </a:lnTo>
                  <a:lnTo>
                    <a:pt x="128901" y="87240"/>
                  </a:lnTo>
                  <a:lnTo>
                    <a:pt x="123296" y="91303"/>
                  </a:lnTo>
                  <a:lnTo>
                    <a:pt x="117692" y="95527"/>
                  </a:lnTo>
                  <a:lnTo>
                    <a:pt x="112087" y="99915"/>
                  </a:lnTo>
                  <a:lnTo>
                    <a:pt x="106483" y="104468"/>
                  </a:lnTo>
                  <a:lnTo>
                    <a:pt x="100879" y="109190"/>
                  </a:lnTo>
                  <a:lnTo>
                    <a:pt x="95274" y="114082"/>
                  </a:lnTo>
                  <a:lnTo>
                    <a:pt x="89670" y="119144"/>
                  </a:lnTo>
                  <a:lnTo>
                    <a:pt x="84065" y="124377"/>
                  </a:lnTo>
                  <a:lnTo>
                    <a:pt x="78461" y="129781"/>
                  </a:lnTo>
                  <a:lnTo>
                    <a:pt x="72857" y="135355"/>
                  </a:lnTo>
                  <a:lnTo>
                    <a:pt x="67252" y="141097"/>
                  </a:lnTo>
                  <a:lnTo>
                    <a:pt x="61648" y="147006"/>
                  </a:lnTo>
                  <a:lnTo>
                    <a:pt x="56043" y="153078"/>
                  </a:lnTo>
                  <a:lnTo>
                    <a:pt x="50439" y="159309"/>
                  </a:lnTo>
                  <a:lnTo>
                    <a:pt x="44835" y="165694"/>
                  </a:lnTo>
                  <a:lnTo>
                    <a:pt x="39230" y="172229"/>
                  </a:lnTo>
                  <a:lnTo>
                    <a:pt x="33626" y="178905"/>
                  </a:lnTo>
                  <a:lnTo>
                    <a:pt x="28021" y="185716"/>
                  </a:lnTo>
                  <a:lnTo>
                    <a:pt x="22417" y="192653"/>
                  </a:lnTo>
                  <a:lnTo>
                    <a:pt x="16813" y="199707"/>
                  </a:lnTo>
                  <a:lnTo>
                    <a:pt x="11208" y="206868"/>
                  </a:lnTo>
                  <a:lnTo>
                    <a:pt x="5604" y="214124"/>
                  </a:lnTo>
                  <a:lnTo>
                    <a:pt x="0" y="221463"/>
                  </a:lnTo>
                  <a:close/>
                </a:path>
              </a:pathLst>
            </a:custGeom>
            <a:solidFill>
              <a:srgbClr val="F78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2691486" y="4190979"/>
              <a:ext cx="1883076" cy="213878"/>
            </a:xfrm>
            <a:custGeom>
              <a:avLst/>
              <a:pathLst>
                <a:path w="1883076" h="213878">
                  <a:moveTo>
                    <a:pt x="0" y="213878"/>
                  </a:moveTo>
                  <a:lnTo>
                    <a:pt x="5604" y="206599"/>
                  </a:lnTo>
                  <a:lnTo>
                    <a:pt x="11208" y="199410"/>
                  </a:lnTo>
                  <a:lnTo>
                    <a:pt x="16813" y="192321"/>
                  </a:lnTo>
                  <a:lnTo>
                    <a:pt x="22417" y="185344"/>
                  </a:lnTo>
                  <a:lnTo>
                    <a:pt x="28021" y="178489"/>
                  </a:lnTo>
                  <a:lnTo>
                    <a:pt x="33626" y="171765"/>
                  </a:lnTo>
                  <a:lnTo>
                    <a:pt x="39230" y="165180"/>
                  </a:lnTo>
                  <a:lnTo>
                    <a:pt x="44835" y="158741"/>
                  </a:lnTo>
                  <a:lnTo>
                    <a:pt x="50439" y="152455"/>
                  </a:lnTo>
                  <a:lnTo>
                    <a:pt x="56043" y="146326"/>
                  </a:lnTo>
                  <a:lnTo>
                    <a:pt x="61648" y="140360"/>
                  </a:lnTo>
                  <a:lnTo>
                    <a:pt x="67252" y="134559"/>
                  </a:lnTo>
                  <a:lnTo>
                    <a:pt x="72857" y="128927"/>
                  </a:lnTo>
                  <a:lnTo>
                    <a:pt x="78461" y="123466"/>
                  </a:lnTo>
                  <a:lnTo>
                    <a:pt x="84065" y="118177"/>
                  </a:lnTo>
                  <a:lnTo>
                    <a:pt x="89670" y="113059"/>
                  </a:lnTo>
                  <a:lnTo>
                    <a:pt x="95274" y="108114"/>
                  </a:lnTo>
                  <a:lnTo>
                    <a:pt x="100879" y="103341"/>
                  </a:lnTo>
                  <a:lnTo>
                    <a:pt x="106483" y="98737"/>
                  </a:lnTo>
                  <a:lnTo>
                    <a:pt x="112087" y="94302"/>
                  </a:lnTo>
                  <a:lnTo>
                    <a:pt x="117692" y="90034"/>
                  </a:lnTo>
                  <a:lnTo>
                    <a:pt x="123296" y="85929"/>
                  </a:lnTo>
                  <a:lnTo>
                    <a:pt x="128901" y="81984"/>
                  </a:lnTo>
                  <a:lnTo>
                    <a:pt x="134505" y="78197"/>
                  </a:lnTo>
                  <a:lnTo>
                    <a:pt x="140109" y="74564"/>
                  </a:lnTo>
                  <a:lnTo>
                    <a:pt x="145714" y="71081"/>
                  </a:lnTo>
                  <a:lnTo>
                    <a:pt x="151318" y="67744"/>
                  </a:lnTo>
                  <a:lnTo>
                    <a:pt x="156923" y="64550"/>
                  </a:lnTo>
                  <a:lnTo>
                    <a:pt x="162527" y="61493"/>
                  </a:lnTo>
                  <a:lnTo>
                    <a:pt x="168131" y="58570"/>
                  </a:lnTo>
                  <a:lnTo>
                    <a:pt x="173736" y="55776"/>
                  </a:lnTo>
                  <a:lnTo>
                    <a:pt x="179340" y="53107"/>
                  </a:lnTo>
                  <a:lnTo>
                    <a:pt x="184944" y="50558"/>
                  </a:lnTo>
                  <a:lnTo>
                    <a:pt x="190549" y="48126"/>
                  </a:lnTo>
                  <a:lnTo>
                    <a:pt x="196153" y="45805"/>
                  </a:lnTo>
                  <a:lnTo>
                    <a:pt x="201758" y="43593"/>
                  </a:lnTo>
                  <a:lnTo>
                    <a:pt x="207362" y="41483"/>
                  </a:lnTo>
                  <a:lnTo>
                    <a:pt x="212966" y="39473"/>
                  </a:lnTo>
                  <a:lnTo>
                    <a:pt x="218571" y="37558"/>
                  </a:lnTo>
                  <a:lnTo>
                    <a:pt x="224175" y="35734"/>
                  </a:lnTo>
                  <a:lnTo>
                    <a:pt x="229780" y="33997"/>
                  </a:lnTo>
                  <a:lnTo>
                    <a:pt x="235384" y="32344"/>
                  </a:lnTo>
                  <a:lnTo>
                    <a:pt x="240988" y="30770"/>
                  </a:lnTo>
                  <a:lnTo>
                    <a:pt x="246593" y="29273"/>
                  </a:lnTo>
                  <a:lnTo>
                    <a:pt x="252197" y="27849"/>
                  </a:lnTo>
                  <a:lnTo>
                    <a:pt x="257802" y="26495"/>
                  </a:lnTo>
                  <a:lnTo>
                    <a:pt x="263406" y="25207"/>
                  </a:lnTo>
                  <a:lnTo>
                    <a:pt x="269010" y="23982"/>
                  </a:lnTo>
                  <a:lnTo>
                    <a:pt x="274615" y="22817"/>
                  </a:lnTo>
                  <a:lnTo>
                    <a:pt x="280219" y="21710"/>
                  </a:lnTo>
                  <a:lnTo>
                    <a:pt x="285824" y="20658"/>
                  </a:lnTo>
                  <a:lnTo>
                    <a:pt x="291428" y="19658"/>
                  </a:lnTo>
                  <a:lnTo>
                    <a:pt x="297032" y="18707"/>
                  </a:lnTo>
                  <a:lnTo>
                    <a:pt x="302637" y="17804"/>
                  </a:lnTo>
                  <a:lnTo>
                    <a:pt x="308241" y="16945"/>
                  </a:lnTo>
                  <a:lnTo>
                    <a:pt x="313846" y="16129"/>
                  </a:lnTo>
                  <a:lnTo>
                    <a:pt x="319450" y="15354"/>
                  </a:lnTo>
                  <a:lnTo>
                    <a:pt x="325054" y="14617"/>
                  </a:lnTo>
                  <a:lnTo>
                    <a:pt x="330659" y="13917"/>
                  </a:lnTo>
                  <a:lnTo>
                    <a:pt x="336263" y="13251"/>
                  </a:lnTo>
                  <a:lnTo>
                    <a:pt x="341867" y="12619"/>
                  </a:lnTo>
                  <a:lnTo>
                    <a:pt x="347472" y="12018"/>
                  </a:lnTo>
                  <a:lnTo>
                    <a:pt x="353076" y="11447"/>
                  </a:lnTo>
                  <a:lnTo>
                    <a:pt x="358681" y="10904"/>
                  </a:lnTo>
                  <a:lnTo>
                    <a:pt x="364285" y="10388"/>
                  </a:lnTo>
                  <a:lnTo>
                    <a:pt x="369889" y="9897"/>
                  </a:lnTo>
                  <a:lnTo>
                    <a:pt x="375494" y="9431"/>
                  </a:lnTo>
                  <a:lnTo>
                    <a:pt x="381098" y="8987"/>
                  </a:lnTo>
                  <a:lnTo>
                    <a:pt x="386703" y="8566"/>
                  </a:lnTo>
                  <a:lnTo>
                    <a:pt x="392307" y="8165"/>
                  </a:lnTo>
                  <a:lnTo>
                    <a:pt x="397911" y="7784"/>
                  </a:lnTo>
                  <a:lnTo>
                    <a:pt x="403516" y="7421"/>
                  </a:lnTo>
                  <a:lnTo>
                    <a:pt x="409120" y="7076"/>
                  </a:lnTo>
                  <a:lnTo>
                    <a:pt x="414725" y="6748"/>
                  </a:lnTo>
                  <a:lnTo>
                    <a:pt x="420329" y="6436"/>
                  </a:lnTo>
                  <a:lnTo>
                    <a:pt x="425933" y="6139"/>
                  </a:lnTo>
                  <a:lnTo>
                    <a:pt x="431538" y="5856"/>
                  </a:lnTo>
                  <a:lnTo>
                    <a:pt x="437142" y="5587"/>
                  </a:lnTo>
                  <a:lnTo>
                    <a:pt x="442747" y="5330"/>
                  </a:lnTo>
                  <a:lnTo>
                    <a:pt x="448351" y="5086"/>
                  </a:lnTo>
                  <a:lnTo>
                    <a:pt x="453955" y="4854"/>
                  </a:lnTo>
                  <a:lnTo>
                    <a:pt x="459560" y="4632"/>
                  </a:lnTo>
                  <a:lnTo>
                    <a:pt x="465164" y="4421"/>
                  </a:lnTo>
                  <a:lnTo>
                    <a:pt x="470769" y="4220"/>
                  </a:lnTo>
                  <a:lnTo>
                    <a:pt x="476373" y="4029"/>
                  </a:lnTo>
                  <a:lnTo>
                    <a:pt x="481977" y="3846"/>
                  </a:lnTo>
                  <a:lnTo>
                    <a:pt x="487582" y="3672"/>
                  </a:lnTo>
                  <a:lnTo>
                    <a:pt x="493186" y="3506"/>
                  </a:lnTo>
                  <a:lnTo>
                    <a:pt x="498790" y="3348"/>
                  </a:lnTo>
                  <a:lnTo>
                    <a:pt x="504395" y="3197"/>
                  </a:lnTo>
                  <a:lnTo>
                    <a:pt x="509999" y="3052"/>
                  </a:lnTo>
                  <a:lnTo>
                    <a:pt x="515604" y="2915"/>
                  </a:lnTo>
                  <a:lnTo>
                    <a:pt x="521208" y="2784"/>
                  </a:lnTo>
                  <a:lnTo>
                    <a:pt x="526812" y="2658"/>
                  </a:lnTo>
                  <a:lnTo>
                    <a:pt x="532417" y="2538"/>
                  </a:lnTo>
                  <a:lnTo>
                    <a:pt x="538021" y="2424"/>
                  </a:lnTo>
                  <a:lnTo>
                    <a:pt x="543626" y="2315"/>
                  </a:lnTo>
                  <a:lnTo>
                    <a:pt x="549230" y="2211"/>
                  </a:lnTo>
                  <a:lnTo>
                    <a:pt x="554834" y="2111"/>
                  </a:lnTo>
                  <a:lnTo>
                    <a:pt x="560439" y="2016"/>
                  </a:lnTo>
                  <a:lnTo>
                    <a:pt x="566043" y="1925"/>
                  </a:lnTo>
                  <a:lnTo>
                    <a:pt x="571648" y="1837"/>
                  </a:lnTo>
                  <a:lnTo>
                    <a:pt x="577252" y="1754"/>
                  </a:lnTo>
                  <a:lnTo>
                    <a:pt x="582856" y="1675"/>
                  </a:lnTo>
                  <a:lnTo>
                    <a:pt x="588461" y="1599"/>
                  </a:lnTo>
                  <a:lnTo>
                    <a:pt x="594065" y="1526"/>
                  </a:lnTo>
                  <a:lnTo>
                    <a:pt x="599670" y="1456"/>
                  </a:lnTo>
                  <a:lnTo>
                    <a:pt x="605274" y="1389"/>
                  </a:lnTo>
                  <a:lnTo>
                    <a:pt x="610878" y="1326"/>
                  </a:lnTo>
                  <a:lnTo>
                    <a:pt x="616483" y="1265"/>
                  </a:lnTo>
                  <a:lnTo>
                    <a:pt x="622087" y="1206"/>
                  </a:lnTo>
                  <a:lnTo>
                    <a:pt x="627692" y="1150"/>
                  </a:lnTo>
                  <a:lnTo>
                    <a:pt x="633296" y="1097"/>
                  </a:lnTo>
                  <a:lnTo>
                    <a:pt x="638900" y="1046"/>
                  </a:lnTo>
                  <a:lnTo>
                    <a:pt x="644505" y="997"/>
                  </a:lnTo>
                  <a:lnTo>
                    <a:pt x="650109" y="950"/>
                  </a:lnTo>
                  <a:lnTo>
                    <a:pt x="655713" y="906"/>
                  </a:lnTo>
                  <a:lnTo>
                    <a:pt x="661318" y="863"/>
                  </a:lnTo>
                  <a:lnTo>
                    <a:pt x="666922" y="822"/>
                  </a:lnTo>
                  <a:lnTo>
                    <a:pt x="672527" y="783"/>
                  </a:lnTo>
                  <a:lnTo>
                    <a:pt x="678131" y="745"/>
                  </a:lnTo>
                  <a:lnTo>
                    <a:pt x="683735" y="709"/>
                  </a:lnTo>
                  <a:lnTo>
                    <a:pt x="689340" y="675"/>
                  </a:lnTo>
                  <a:lnTo>
                    <a:pt x="694944" y="642"/>
                  </a:lnTo>
                  <a:lnTo>
                    <a:pt x="700549" y="611"/>
                  </a:lnTo>
                  <a:lnTo>
                    <a:pt x="706153" y="581"/>
                  </a:lnTo>
                  <a:lnTo>
                    <a:pt x="711757" y="553"/>
                  </a:lnTo>
                  <a:lnTo>
                    <a:pt x="717362" y="525"/>
                  </a:lnTo>
                  <a:lnTo>
                    <a:pt x="722966" y="499"/>
                  </a:lnTo>
                  <a:lnTo>
                    <a:pt x="728571" y="475"/>
                  </a:lnTo>
                  <a:lnTo>
                    <a:pt x="734175" y="451"/>
                  </a:lnTo>
                  <a:lnTo>
                    <a:pt x="739779" y="428"/>
                  </a:lnTo>
                  <a:lnTo>
                    <a:pt x="745384" y="406"/>
                  </a:lnTo>
                  <a:lnTo>
                    <a:pt x="750988" y="386"/>
                  </a:lnTo>
                  <a:lnTo>
                    <a:pt x="756593" y="366"/>
                  </a:lnTo>
                  <a:lnTo>
                    <a:pt x="762197" y="347"/>
                  </a:lnTo>
                  <a:lnTo>
                    <a:pt x="767801" y="329"/>
                  </a:lnTo>
                  <a:lnTo>
                    <a:pt x="773406" y="312"/>
                  </a:lnTo>
                  <a:lnTo>
                    <a:pt x="779010" y="296"/>
                  </a:lnTo>
                  <a:lnTo>
                    <a:pt x="784615" y="281"/>
                  </a:lnTo>
                  <a:lnTo>
                    <a:pt x="790219" y="266"/>
                  </a:lnTo>
                  <a:lnTo>
                    <a:pt x="795823" y="252"/>
                  </a:lnTo>
                  <a:lnTo>
                    <a:pt x="801428" y="238"/>
                  </a:lnTo>
                  <a:lnTo>
                    <a:pt x="807032" y="226"/>
                  </a:lnTo>
                  <a:lnTo>
                    <a:pt x="812636" y="213"/>
                  </a:lnTo>
                  <a:lnTo>
                    <a:pt x="818241" y="202"/>
                  </a:lnTo>
                  <a:lnTo>
                    <a:pt x="823845" y="191"/>
                  </a:lnTo>
                  <a:lnTo>
                    <a:pt x="829450" y="180"/>
                  </a:lnTo>
                  <a:lnTo>
                    <a:pt x="835054" y="170"/>
                  </a:lnTo>
                  <a:lnTo>
                    <a:pt x="840658" y="161"/>
                  </a:lnTo>
                  <a:lnTo>
                    <a:pt x="846263" y="152"/>
                  </a:lnTo>
                  <a:lnTo>
                    <a:pt x="851867" y="143"/>
                  </a:lnTo>
                  <a:lnTo>
                    <a:pt x="857472" y="135"/>
                  </a:lnTo>
                  <a:lnTo>
                    <a:pt x="863076" y="127"/>
                  </a:lnTo>
                  <a:lnTo>
                    <a:pt x="868680" y="120"/>
                  </a:lnTo>
                  <a:lnTo>
                    <a:pt x="874285" y="113"/>
                  </a:lnTo>
                  <a:lnTo>
                    <a:pt x="879889" y="106"/>
                  </a:lnTo>
                  <a:lnTo>
                    <a:pt x="885494" y="100"/>
                  </a:lnTo>
                  <a:lnTo>
                    <a:pt x="891098" y="94"/>
                  </a:lnTo>
                  <a:lnTo>
                    <a:pt x="896702" y="88"/>
                  </a:lnTo>
                  <a:lnTo>
                    <a:pt x="902307" y="83"/>
                  </a:lnTo>
                  <a:lnTo>
                    <a:pt x="907911" y="78"/>
                  </a:lnTo>
                  <a:lnTo>
                    <a:pt x="913516" y="73"/>
                  </a:lnTo>
                  <a:lnTo>
                    <a:pt x="919120" y="68"/>
                  </a:lnTo>
                  <a:lnTo>
                    <a:pt x="924724" y="64"/>
                  </a:lnTo>
                  <a:lnTo>
                    <a:pt x="930329" y="60"/>
                  </a:lnTo>
                  <a:lnTo>
                    <a:pt x="935933" y="56"/>
                  </a:lnTo>
                  <a:lnTo>
                    <a:pt x="941538" y="52"/>
                  </a:lnTo>
                  <a:lnTo>
                    <a:pt x="947142" y="49"/>
                  </a:lnTo>
                  <a:lnTo>
                    <a:pt x="952746" y="45"/>
                  </a:lnTo>
                  <a:lnTo>
                    <a:pt x="958351" y="42"/>
                  </a:lnTo>
                  <a:lnTo>
                    <a:pt x="963955" y="39"/>
                  </a:lnTo>
                  <a:lnTo>
                    <a:pt x="969559" y="36"/>
                  </a:lnTo>
                  <a:lnTo>
                    <a:pt x="975164" y="33"/>
                  </a:lnTo>
                  <a:lnTo>
                    <a:pt x="980768" y="31"/>
                  </a:lnTo>
                  <a:lnTo>
                    <a:pt x="986373" y="28"/>
                  </a:lnTo>
                  <a:lnTo>
                    <a:pt x="991977" y="26"/>
                  </a:lnTo>
                  <a:lnTo>
                    <a:pt x="997581" y="24"/>
                  </a:lnTo>
                  <a:lnTo>
                    <a:pt x="1003186" y="22"/>
                  </a:lnTo>
                  <a:lnTo>
                    <a:pt x="1008790" y="20"/>
                  </a:lnTo>
                  <a:lnTo>
                    <a:pt x="1014395" y="18"/>
                  </a:lnTo>
                  <a:lnTo>
                    <a:pt x="1019999" y="16"/>
                  </a:lnTo>
                  <a:lnTo>
                    <a:pt x="1025603" y="15"/>
                  </a:lnTo>
                  <a:lnTo>
                    <a:pt x="1031208" y="13"/>
                  </a:lnTo>
                  <a:lnTo>
                    <a:pt x="1036812" y="12"/>
                  </a:lnTo>
                  <a:lnTo>
                    <a:pt x="1042417" y="11"/>
                  </a:lnTo>
                  <a:lnTo>
                    <a:pt x="1048021" y="9"/>
                  </a:lnTo>
                  <a:lnTo>
                    <a:pt x="1053625" y="8"/>
                  </a:lnTo>
                  <a:lnTo>
                    <a:pt x="1059230" y="7"/>
                  </a:lnTo>
                  <a:lnTo>
                    <a:pt x="1064834" y="6"/>
                  </a:lnTo>
                  <a:lnTo>
                    <a:pt x="1070439" y="5"/>
                  </a:lnTo>
                  <a:lnTo>
                    <a:pt x="1076043" y="4"/>
                  </a:lnTo>
                  <a:lnTo>
                    <a:pt x="1081647" y="3"/>
                  </a:lnTo>
                  <a:lnTo>
                    <a:pt x="1087252" y="3"/>
                  </a:lnTo>
                  <a:lnTo>
                    <a:pt x="1092856" y="2"/>
                  </a:lnTo>
                  <a:lnTo>
                    <a:pt x="1098461" y="1"/>
                  </a:lnTo>
                  <a:lnTo>
                    <a:pt x="1104065" y="1"/>
                  </a:lnTo>
                  <a:lnTo>
                    <a:pt x="1109669" y="0"/>
                  </a:lnTo>
                  <a:lnTo>
                    <a:pt x="1115274" y="0"/>
                  </a:lnTo>
                  <a:lnTo>
                    <a:pt x="1120878" y="0"/>
                  </a:lnTo>
                  <a:lnTo>
                    <a:pt x="1126482" y="0"/>
                  </a:lnTo>
                  <a:lnTo>
                    <a:pt x="1132087" y="0"/>
                  </a:lnTo>
                  <a:lnTo>
                    <a:pt x="1137691" y="0"/>
                  </a:lnTo>
                  <a:lnTo>
                    <a:pt x="1143296" y="0"/>
                  </a:lnTo>
                  <a:lnTo>
                    <a:pt x="1148900" y="0"/>
                  </a:lnTo>
                  <a:lnTo>
                    <a:pt x="1154504" y="0"/>
                  </a:lnTo>
                  <a:lnTo>
                    <a:pt x="1160109" y="0"/>
                  </a:lnTo>
                  <a:lnTo>
                    <a:pt x="1165713" y="1"/>
                  </a:lnTo>
                  <a:lnTo>
                    <a:pt x="1171318" y="1"/>
                  </a:lnTo>
                  <a:lnTo>
                    <a:pt x="1176922" y="2"/>
                  </a:lnTo>
                  <a:lnTo>
                    <a:pt x="1182526" y="2"/>
                  </a:lnTo>
                  <a:lnTo>
                    <a:pt x="1188131" y="3"/>
                  </a:lnTo>
                  <a:lnTo>
                    <a:pt x="1193735" y="4"/>
                  </a:lnTo>
                  <a:lnTo>
                    <a:pt x="1199340" y="5"/>
                  </a:lnTo>
                  <a:lnTo>
                    <a:pt x="1204944" y="6"/>
                  </a:lnTo>
                  <a:lnTo>
                    <a:pt x="1210548" y="8"/>
                  </a:lnTo>
                  <a:lnTo>
                    <a:pt x="1216153" y="9"/>
                  </a:lnTo>
                  <a:lnTo>
                    <a:pt x="1221757" y="11"/>
                  </a:lnTo>
                  <a:lnTo>
                    <a:pt x="1227362" y="12"/>
                  </a:lnTo>
                  <a:lnTo>
                    <a:pt x="1232966" y="14"/>
                  </a:lnTo>
                  <a:lnTo>
                    <a:pt x="1238570" y="16"/>
                  </a:lnTo>
                  <a:lnTo>
                    <a:pt x="1244175" y="18"/>
                  </a:lnTo>
                  <a:lnTo>
                    <a:pt x="1249779" y="20"/>
                  </a:lnTo>
                  <a:lnTo>
                    <a:pt x="1255384" y="23"/>
                  </a:lnTo>
                  <a:lnTo>
                    <a:pt x="1260988" y="25"/>
                  </a:lnTo>
                  <a:lnTo>
                    <a:pt x="1266592" y="28"/>
                  </a:lnTo>
                  <a:lnTo>
                    <a:pt x="1272197" y="31"/>
                  </a:lnTo>
                  <a:lnTo>
                    <a:pt x="1277801" y="34"/>
                  </a:lnTo>
                  <a:lnTo>
                    <a:pt x="1283406" y="37"/>
                  </a:lnTo>
                  <a:lnTo>
                    <a:pt x="1289010" y="41"/>
                  </a:lnTo>
                  <a:lnTo>
                    <a:pt x="1294614" y="44"/>
                  </a:lnTo>
                  <a:lnTo>
                    <a:pt x="1300219" y="48"/>
                  </a:lnTo>
                  <a:lnTo>
                    <a:pt x="1305823" y="52"/>
                  </a:lnTo>
                  <a:lnTo>
                    <a:pt x="1311427" y="57"/>
                  </a:lnTo>
                  <a:lnTo>
                    <a:pt x="1317032" y="61"/>
                  </a:lnTo>
                  <a:lnTo>
                    <a:pt x="1322636" y="66"/>
                  </a:lnTo>
                  <a:lnTo>
                    <a:pt x="1328241" y="71"/>
                  </a:lnTo>
                  <a:lnTo>
                    <a:pt x="1333845" y="76"/>
                  </a:lnTo>
                  <a:lnTo>
                    <a:pt x="1339449" y="82"/>
                  </a:lnTo>
                  <a:lnTo>
                    <a:pt x="1345054" y="87"/>
                  </a:lnTo>
                  <a:lnTo>
                    <a:pt x="1350658" y="94"/>
                  </a:lnTo>
                  <a:lnTo>
                    <a:pt x="1356263" y="100"/>
                  </a:lnTo>
                  <a:lnTo>
                    <a:pt x="1361867" y="107"/>
                  </a:lnTo>
                  <a:lnTo>
                    <a:pt x="1367471" y="114"/>
                  </a:lnTo>
                  <a:lnTo>
                    <a:pt x="1373076" y="121"/>
                  </a:lnTo>
                  <a:lnTo>
                    <a:pt x="1378680" y="129"/>
                  </a:lnTo>
                  <a:lnTo>
                    <a:pt x="1384285" y="137"/>
                  </a:lnTo>
                  <a:lnTo>
                    <a:pt x="1389889" y="145"/>
                  </a:lnTo>
                  <a:lnTo>
                    <a:pt x="1395493" y="154"/>
                  </a:lnTo>
                  <a:lnTo>
                    <a:pt x="1401098" y="163"/>
                  </a:lnTo>
                  <a:lnTo>
                    <a:pt x="1406702" y="172"/>
                  </a:lnTo>
                  <a:lnTo>
                    <a:pt x="1412307" y="182"/>
                  </a:lnTo>
                  <a:lnTo>
                    <a:pt x="1417911" y="193"/>
                  </a:lnTo>
                  <a:lnTo>
                    <a:pt x="1423515" y="204"/>
                  </a:lnTo>
                  <a:lnTo>
                    <a:pt x="1429120" y="215"/>
                  </a:lnTo>
                  <a:lnTo>
                    <a:pt x="1434724" y="227"/>
                  </a:lnTo>
                  <a:lnTo>
                    <a:pt x="1440329" y="240"/>
                  </a:lnTo>
                  <a:lnTo>
                    <a:pt x="1445933" y="253"/>
                  </a:lnTo>
                  <a:lnTo>
                    <a:pt x="1451537" y="266"/>
                  </a:lnTo>
                  <a:lnTo>
                    <a:pt x="1457142" y="280"/>
                  </a:lnTo>
                  <a:lnTo>
                    <a:pt x="1462746" y="295"/>
                  </a:lnTo>
                  <a:lnTo>
                    <a:pt x="1468350" y="310"/>
                  </a:lnTo>
                  <a:lnTo>
                    <a:pt x="1473955" y="326"/>
                  </a:lnTo>
                  <a:lnTo>
                    <a:pt x="1479559" y="343"/>
                  </a:lnTo>
                  <a:lnTo>
                    <a:pt x="1485164" y="361"/>
                  </a:lnTo>
                  <a:lnTo>
                    <a:pt x="1490768" y="379"/>
                  </a:lnTo>
                  <a:lnTo>
                    <a:pt x="1496372" y="398"/>
                  </a:lnTo>
                  <a:lnTo>
                    <a:pt x="1501977" y="417"/>
                  </a:lnTo>
                  <a:lnTo>
                    <a:pt x="1507581" y="438"/>
                  </a:lnTo>
                  <a:lnTo>
                    <a:pt x="1513186" y="459"/>
                  </a:lnTo>
                  <a:lnTo>
                    <a:pt x="1518790" y="481"/>
                  </a:lnTo>
                  <a:lnTo>
                    <a:pt x="1524394" y="504"/>
                  </a:lnTo>
                  <a:lnTo>
                    <a:pt x="1529999" y="528"/>
                  </a:lnTo>
                  <a:lnTo>
                    <a:pt x="1535603" y="553"/>
                  </a:lnTo>
                  <a:lnTo>
                    <a:pt x="1541208" y="578"/>
                  </a:lnTo>
                  <a:lnTo>
                    <a:pt x="1546812" y="605"/>
                  </a:lnTo>
                  <a:lnTo>
                    <a:pt x="1552416" y="633"/>
                  </a:lnTo>
                  <a:lnTo>
                    <a:pt x="1558021" y="661"/>
                  </a:lnTo>
                  <a:lnTo>
                    <a:pt x="1563625" y="691"/>
                  </a:lnTo>
                  <a:lnTo>
                    <a:pt x="1569230" y="722"/>
                  </a:lnTo>
                  <a:lnTo>
                    <a:pt x="1574834" y="754"/>
                  </a:lnTo>
                  <a:lnTo>
                    <a:pt x="1580438" y="787"/>
                  </a:lnTo>
                  <a:lnTo>
                    <a:pt x="1586043" y="821"/>
                  </a:lnTo>
                  <a:lnTo>
                    <a:pt x="1591647" y="857"/>
                  </a:lnTo>
                  <a:lnTo>
                    <a:pt x="1597252" y="893"/>
                  </a:lnTo>
                  <a:lnTo>
                    <a:pt x="1602856" y="931"/>
                  </a:lnTo>
                  <a:lnTo>
                    <a:pt x="1608460" y="970"/>
                  </a:lnTo>
                  <a:lnTo>
                    <a:pt x="1614065" y="1010"/>
                  </a:lnTo>
                  <a:lnTo>
                    <a:pt x="1619669" y="1051"/>
                  </a:lnTo>
                  <a:lnTo>
                    <a:pt x="1625273" y="1094"/>
                  </a:lnTo>
                  <a:lnTo>
                    <a:pt x="1630878" y="1137"/>
                  </a:lnTo>
                  <a:lnTo>
                    <a:pt x="1636482" y="1182"/>
                  </a:lnTo>
                  <a:lnTo>
                    <a:pt x="1642087" y="1228"/>
                  </a:lnTo>
                  <a:lnTo>
                    <a:pt x="1647691" y="1275"/>
                  </a:lnTo>
                  <a:lnTo>
                    <a:pt x="1653295" y="1323"/>
                  </a:lnTo>
                  <a:lnTo>
                    <a:pt x="1658900" y="1373"/>
                  </a:lnTo>
                  <a:lnTo>
                    <a:pt x="1664504" y="1423"/>
                  </a:lnTo>
                  <a:lnTo>
                    <a:pt x="1670109" y="1475"/>
                  </a:lnTo>
                  <a:lnTo>
                    <a:pt x="1675713" y="1528"/>
                  </a:lnTo>
                  <a:lnTo>
                    <a:pt x="1681317" y="1581"/>
                  </a:lnTo>
                  <a:lnTo>
                    <a:pt x="1686922" y="1636"/>
                  </a:lnTo>
                  <a:lnTo>
                    <a:pt x="1692526" y="1692"/>
                  </a:lnTo>
                  <a:lnTo>
                    <a:pt x="1698131" y="1748"/>
                  </a:lnTo>
                  <a:lnTo>
                    <a:pt x="1703735" y="1806"/>
                  </a:lnTo>
                  <a:lnTo>
                    <a:pt x="1709339" y="1864"/>
                  </a:lnTo>
                  <a:lnTo>
                    <a:pt x="1714944" y="1923"/>
                  </a:lnTo>
                  <a:lnTo>
                    <a:pt x="1720548" y="1983"/>
                  </a:lnTo>
                  <a:lnTo>
                    <a:pt x="1726153" y="2043"/>
                  </a:lnTo>
                  <a:lnTo>
                    <a:pt x="1731757" y="2103"/>
                  </a:lnTo>
                  <a:lnTo>
                    <a:pt x="1737361" y="2164"/>
                  </a:lnTo>
                  <a:lnTo>
                    <a:pt x="1742966" y="2225"/>
                  </a:lnTo>
                  <a:lnTo>
                    <a:pt x="1748570" y="2287"/>
                  </a:lnTo>
                  <a:lnTo>
                    <a:pt x="1754175" y="2348"/>
                  </a:lnTo>
                  <a:lnTo>
                    <a:pt x="1759779" y="2409"/>
                  </a:lnTo>
                  <a:lnTo>
                    <a:pt x="1765383" y="2470"/>
                  </a:lnTo>
                  <a:lnTo>
                    <a:pt x="1770988" y="2531"/>
                  </a:lnTo>
                  <a:lnTo>
                    <a:pt x="1776592" y="2590"/>
                  </a:lnTo>
                  <a:lnTo>
                    <a:pt x="1782196" y="2650"/>
                  </a:lnTo>
                  <a:lnTo>
                    <a:pt x="1787801" y="2708"/>
                  </a:lnTo>
                  <a:lnTo>
                    <a:pt x="1793405" y="2765"/>
                  </a:lnTo>
                  <a:lnTo>
                    <a:pt x="1799010" y="2821"/>
                  </a:lnTo>
                  <a:lnTo>
                    <a:pt x="1804614" y="2876"/>
                  </a:lnTo>
                  <a:lnTo>
                    <a:pt x="1810218" y="2929"/>
                  </a:lnTo>
                  <a:lnTo>
                    <a:pt x="1815823" y="2980"/>
                  </a:lnTo>
                  <a:lnTo>
                    <a:pt x="1821427" y="3029"/>
                  </a:lnTo>
                  <a:lnTo>
                    <a:pt x="1827032" y="3077"/>
                  </a:lnTo>
                  <a:lnTo>
                    <a:pt x="1832636" y="3122"/>
                  </a:lnTo>
                  <a:lnTo>
                    <a:pt x="1838240" y="3165"/>
                  </a:lnTo>
                  <a:lnTo>
                    <a:pt x="1843845" y="3205"/>
                  </a:lnTo>
                  <a:lnTo>
                    <a:pt x="1849449" y="3243"/>
                  </a:lnTo>
                  <a:lnTo>
                    <a:pt x="1855054" y="3278"/>
                  </a:lnTo>
                  <a:lnTo>
                    <a:pt x="1860658" y="3310"/>
                  </a:lnTo>
                  <a:lnTo>
                    <a:pt x="1866262" y="3339"/>
                  </a:lnTo>
                  <a:lnTo>
                    <a:pt x="1871867" y="3365"/>
                  </a:lnTo>
                  <a:lnTo>
                    <a:pt x="1877471" y="3388"/>
                  </a:lnTo>
                  <a:lnTo>
                    <a:pt x="1883076" y="3408"/>
                  </a:lnTo>
                  <a:lnTo>
                    <a:pt x="1883076" y="3408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6" name="pg66"/>
            <p:cNvSpPr/>
            <p:nvPr/>
          </p:nvSpPr>
          <p:spPr>
            <a:xfrm>
              <a:off x="2691486" y="4190987"/>
              <a:ext cx="1883076" cy="269826"/>
            </a:xfrm>
            <a:custGeom>
              <a:avLst/>
              <a:pathLst>
                <a:path w="1883076" h="269826">
                  <a:moveTo>
                    <a:pt x="0" y="221454"/>
                  </a:moveTo>
                  <a:lnTo>
                    <a:pt x="5604" y="214115"/>
                  </a:lnTo>
                  <a:lnTo>
                    <a:pt x="11208" y="206859"/>
                  </a:lnTo>
                  <a:lnTo>
                    <a:pt x="16813" y="199699"/>
                  </a:lnTo>
                  <a:lnTo>
                    <a:pt x="22417" y="192645"/>
                  </a:lnTo>
                  <a:lnTo>
                    <a:pt x="28021" y="185707"/>
                  </a:lnTo>
                  <a:lnTo>
                    <a:pt x="33626" y="178896"/>
                  </a:lnTo>
                  <a:lnTo>
                    <a:pt x="39230" y="172220"/>
                  </a:lnTo>
                  <a:lnTo>
                    <a:pt x="44835" y="165686"/>
                  </a:lnTo>
                  <a:lnTo>
                    <a:pt x="50439" y="159300"/>
                  </a:lnTo>
                  <a:lnTo>
                    <a:pt x="56043" y="153069"/>
                  </a:lnTo>
                  <a:lnTo>
                    <a:pt x="61648" y="146997"/>
                  </a:lnTo>
                  <a:lnTo>
                    <a:pt x="67252" y="141088"/>
                  </a:lnTo>
                  <a:lnTo>
                    <a:pt x="72857" y="135346"/>
                  </a:lnTo>
                  <a:lnTo>
                    <a:pt x="78461" y="129772"/>
                  </a:lnTo>
                  <a:lnTo>
                    <a:pt x="84065" y="124368"/>
                  </a:lnTo>
                  <a:lnTo>
                    <a:pt x="89670" y="119135"/>
                  </a:lnTo>
                  <a:lnTo>
                    <a:pt x="95274" y="114073"/>
                  </a:lnTo>
                  <a:lnTo>
                    <a:pt x="100879" y="109181"/>
                  </a:lnTo>
                  <a:lnTo>
                    <a:pt x="106483" y="104460"/>
                  </a:lnTo>
                  <a:lnTo>
                    <a:pt x="112087" y="99906"/>
                  </a:lnTo>
                  <a:lnTo>
                    <a:pt x="117692" y="95518"/>
                  </a:lnTo>
                  <a:lnTo>
                    <a:pt x="123296" y="91294"/>
                  </a:lnTo>
                  <a:lnTo>
                    <a:pt x="128901" y="87231"/>
                  </a:lnTo>
                  <a:lnTo>
                    <a:pt x="134505" y="83326"/>
                  </a:lnTo>
                  <a:lnTo>
                    <a:pt x="140109" y="79575"/>
                  </a:lnTo>
                  <a:lnTo>
                    <a:pt x="145714" y="75975"/>
                  </a:lnTo>
                  <a:lnTo>
                    <a:pt x="151318" y="72522"/>
                  </a:lnTo>
                  <a:lnTo>
                    <a:pt x="156923" y="69213"/>
                  </a:lnTo>
                  <a:lnTo>
                    <a:pt x="162527" y="66042"/>
                  </a:lnTo>
                  <a:lnTo>
                    <a:pt x="168131" y="63007"/>
                  </a:lnTo>
                  <a:lnTo>
                    <a:pt x="173736" y="60102"/>
                  </a:lnTo>
                  <a:lnTo>
                    <a:pt x="179340" y="57324"/>
                  </a:lnTo>
                  <a:lnTo>
                    <a:pt x="184944" y="54668"/>
                  </a:lnTo>
                  <a:lnTo>
                    <a:pt x="190549" y="52129"/>
                  </a:lnTo>
                  <a:lnTo>
                    <a:pt x="196153" y="49704"/>
                  </a:lnTo>
                  <a:lnTo>
                    <a:pt x="201758" y="47389"/>
                  </a:lnTo>
                  <a:lnTo>
                    <a:pt x="207362" y="45179"/>
                  </a:lnTo>
                  <a:lnTo>
                    <a:pt x="212966" y="43070"/>
                  </a:lnTo>
                  <a:lnTo>
                    <a:pt x="218571" y="41058"/>
                  </a:lnTo>
                  <a:lnTo>
                    <a:pt x="224175" y="39139"/>
                  </a:lnTo>
                  <a:lnTo>
                    <a:pt x="229780" y="37309"/>
                  </a:lnTo>
                  <a:lnTo>
                    <a:pt x="235384" y="35565"/>
                  </a:lnTo>
                  <a:lnTo>
                    <a:pt x="240988" y="33902"/>
                  </a:lnTo>
                  <a:lnTo>
                    <a:pt x="246593" y="32318"/>
                  </a:lnTo>
                  <a:lnTo>
                    <a:pt x="252197" y="30808"/>
                  </a:lnTo>
                  <a:lnTo>
                    <a:pt x="257802" y="29371"/>
                  </a:lnTo>
                  <a:lnTo>
                    <a:pt x="263406" y="28001"/>
                  </a:lnTo>
                  <a:lnTo>
                    <a:pt x="269010" y="26697"/>
                  </a:lnTo>
                  <a:lnTo>
                    <a:pt x="274615" y="25454"/>
                  </a:lnTo>
                  <a:lnTo>
                    <a:pt x="280219" y="24272"/>
                  </a:lnTo>
                  <a:lnTo>
                    <a:pt x="285824" y="23145"/>
                  </a:lnTo>
                  <a:lnTo>
                    <a:pt x="291428" y="22073"/>
                  </a:lnTo>
                  <a:lnTo>
                    <a:pt x="297032" y="21052"/>
                  </a:lnTo>
                  <a:lnTo>
                    <a:pt x="302637" y="20080"/>
                  </a:lnTo>
                  <a:lnTo>
                    <a:pt x="308241" y="19155"/>
                  </a:lnTo>
                  <a:lnTo>
                    <a:pt x="313846" y="18274"/>
                  </a:lnTo>
                  <a:lnTo>
                    <a:pt x="319450" y="17435"/>
                  </a:lnTo>
                  <a:lnTo>
                    <a:pt x="325054" y="16637"/>
                  </a:lnTo>
                  <a:lnTo>
                    <a:pt x="330659" y="15877"/>
                  </a:lnTo>
                  <a:lnTo>
                    <a:pt x="336263" y="15153"/>
                  </a:lnTo>
                  <a:lnTo>
                    <a:pt x="341867" y="14463"/>
                  </a:lnTo>
                  <a:lnTo>
                    <a:pt x="347472" y="13807"/>
                  </a:lnTo>
                  <a:lnTo>
                    <a:pt x="353076" y="13182"/>
                  </a:lnTo>
                  <a:lnTo>
                    <a:pt x="358681" y="12587"/>
                  </a:lnTo>
                  <a:lnTo>
                    <a:pt x="364285" y="12020"/>
                  </a:lnTo>
                  <a:lnTo>
                    <a:pt x="369889" y="11480"/>
                  </a:lnTo>
                  <a:lnTo>
                    <a:pt x="375494" y="10965"/>
                  </a:lnTo>
                  <a:lnTo>
                    <a:pt x="381098" y="10475"/>
                  </a:lnTo>
                  <a:lnTo>
                    <a:pt x="386703" y="10008"/>
                  </a:lnTo>
                  <a:lnTo>
                    <a:pt x="392307" y="9562"/>
                  </a:lnTo>
                  <a:lnTo>
                    <a:pt x="397911" y="9138"/>
                  </a:lnTo>
                  <a:lnTo>
                    <a:pt x="403516" y="8734"/>
                  </a:lnTo>
                  <a:lnTo>
                    <a:pt x="409120" y="8348"/>
                  </a:lnTo>
                  <a:lnTo>
                    <a:pt x="414725" y="7980"/>
                  </a:lnTo>
                  <a:lnTo>
                    <a:pt x="420329" y="7629"/>
                  </a:lnTo>
                  <a:lnTo>
                    <a:pt x="425933" y="7295"/>
                  </a:lnTo>
                  <a:lnTo>
                    <a:pt x="431538" y="6976"/>
                  </a:lnTo>
                  <a:lnTo>
                    <a:pt x="437142" y="6671"/>
                  </a:lnTo>
                  <a:lnTo>
                    <a:pt x="442747" y="6380"/>
                  </a:lnTo>
                  <a:lnTo>
                    <a:pt x="448351" y="6103"/>
                  </a:lnTo>
                  <a:lnTo>
                    <a:pt x="453955" y="5838"/>
                  </a:lnTo>
                  <a:lnTo>
                    <a:pt x="459560" y="5585"/>
                  </a:lnTo>
                  <a:lnTo>
                    <a:pt x="465164" y="5344"/>
                  </a:lnTo>
                  <a:lnTo>
                    <a:pt x="470769" y="5113"/>
                  </a:lnTo>
                  <a:lnTo>
                    <a:pt x="476373" y="4892"/>
                  </a:lnTo>
                  <a:lnTo>
                    <a:pt x="481977" y="4682"/>
                  </a:lnTo>
                  <a:lnTo>
                    <a:pt x="487582" y="4480"/>
                  </a:lnTo>
                  <a:lnTo>
                    <a:pt x="493186" y="4288"/>
                  </a:lnTo>
                  <a:lnTo>
                    <a:pt x="498790" y="4103"/>
                  </a:lnTo>
                  <a:lnTo>
                    <a:pt x="504395" y="3927"/>
                  </a:lnTo>
                  <a:lnTo>
                    <a:pt x="509999" y="3759"/>
                  </a:lnTo>
                  <a:lnTo>
                    <a:pt x="515604" y="3597"/>
                  </a:lnTo>
                  <a:lnTo>
                    <a:pt x="521208" y="3443"/>
                  </a:lnTo>
                  <a:lnTo>
                    <a:pt x="526812" y="3295"/>
                  </a:lnTo>
                  <a:lnTo>
                    <a:pt x="532417" y="3154"/>
                  </a:lnTo>
                  <a:lnTo>
                    <a:pt x="538021" y="3018"/>
                  </a:lnTo>
                  <a:lnTo>
                    <a:pt x="543626" y="2889"/>
                  </a:lnTo>
                  <a:lnTo>
                    <a:pt x="549230" y="2764"/>
                  </a:lnTo>
                  <a:lnTo>
                    <a:pt x="554834" y="2645"/>
                  </a:lnTo>
                  <a:lnTo>
                    <a:pt x="560439" y="2531"/>
                  </a:lnTo>
                  <a:lnTo>
                    <a:pt x="566043" y="2422"/>
                  </a:lnTo>
                  <a:lnTo>
                    <a:pt x="571648" y="2317"/>
                  </a:lnTo>
                  <a:lnTo>
                    <a:pt x="577252" y="2217"/>
                  </a:lnTo>
                  <a:lnTo>
                    <a:pt x="582856" y="2120"/>
                  </a:lnTo>
                  <a:lnTo>
                    <a:pt x="588461" y="2028"/>
                  </a:lnTo>
                  <a:lnTo>
                    <a:pt x="594065" y="1939"/>
                  </a:lnTo>
                  <a:lnTo>
                    <a:pt x="599670" y="1854"/>
                  </a:lnTo>
                  <a:lnTo>
                    <a:pt x="605274" y="1773"/>
                  </a:lnTo>
                  <a:lnTo>
                    <a:pt x="610878" y="1695"/>
                  </a:lnTo>
                  <a:lnTo>
                    <a:pt x="616483" y="1620"/>
                  </a:lnTo>
                  <a:lnTo>
                    <a:pt x="622087" y="1548"/>
                  </a:lnTo>
                  <a:lnTo>
                    <a:pt x="627692" y="1479"/>
                  </a:lnTo>
                  <a:lnTo>
                    <a:pt x="633296" y="1413"/>
                  </a:lnTo>
                  <a:lnTo>
                    <a:pt x="638900" y="1349"/>
                  </a:lnTo>
                  <a:lnTo>
                    <a:pt x="644505" y="1289"/>
                  </a:lnTo>
                  <a:lnTo>
                    <a:pt x="650109" y="1230"/>
                  </a:lnTo>
                  <a:lnTo>
                    <a:pt x="655713" y="1175"/>
                  </a:lnTo>
                  <a:lnTo>
                    <a:pt x="661318" y="1121"/>
                  </a:lnTo>
                  <a:lnTo>
                    <a:pt x="666922" y="1070"/>
                  </a:lnTo>
                  <a:lnTo>
                    <a:pt x="672527" y="1020"/>
                  </a:lnTo>
                  <a:lnTo>
                    <a:pt x="678131" y="973"/>
                  </a:lnTo>
                  <a:lnTo>
                    <a:pt x="683735" y="928"/>
                  </a:lnTo>
                  <a:lnTo>
                    <a:pt x="689340" y="885"/>
                  </a:lnTo>
                  <a:lnTo>
                    <a:pt x="694944" y="843"/>
                  </a:lnTo>
                  <a:lnTo>
                    <a:pt x="700549" y="804"/>
                  </a:lnTo>
                  <a:lnTo>
                    <a:pt x="706153" y="766"/>
                  </a:lnTo>
                  <a:lnTo>
                    <a:pt x="711757" y="729"/>
                  </a:lnTo>
                  <a:lnTo>
                    <a:pt x="717362" y="695"/>
                  </a:lnTo>
                  <a:lnTo>
                    <a:pt x="722966" y="661"/>
                  </a:lnTo>
                  <a:lnTo>
                    <a:pt x="728571" y="630"/>
                  </a:lnTo>
                  <a:lnTo>
                    <a:pt x="734175" y="599"/>
                  </a:lnTo>
                  <a:lnTo>
                    <a:pt x="739779" y="570"/>
                  </a:lnTo>
                  <a:lnTo>
                    <a:pt x="745384" y="542"/>
                  </a:lnTo>
                  <a:lnTo>
                    <a:pt x="750988" y="516"/>
                  </a:lnTo>
                  <a:lnTo>
                    <a:pt x="756593" y="490"/>
                  </a:lnTo>
                  <a:lnTo>
                    <a:pt x="762197" y="466"/>
                  </a:lnTo>
                  <a:lnTo>
                    <a:pt x="767801" y="443"/>
                  </a:lnTo>
                  <a:lnTo>
                    <a:pt x="773406" y="421"/>
                  </a:lnTo>
                  <a:lnTo>
                    <a:pt x="779010" y="400"/>
                  </a:lnTo>
                  <a:lnTo>
                    <a:pt x="784615" y="380"/>
                  </a:lnTo>
                  <a:lnTo>
                    <a:pt x="790219" y="361"/>
                  </a:lnTo>
                  <a:lnTo>
                    <a:pt x="795823" y="342"/>
                  </a:lnTo>
                  <a:lnTo>
                    <a:pt x="801428" y="325"/>
                  </a:lnTo>
                  <a:lnTo>
                    <a:pt x="807032" y="308"/>
                  </a:lnTo>
                  <a:lnTo>
                    <a:pt x="812636" y="292"/>
                  </a:lnTo>
                  <a:lnTo>
                    <a:pt x="818241" y="277"/>
                  </a:lnTo>
                  <a:lnTo>
                    <a:pt x="823845" y="263"/>
                  </a:lnTo>
                  <a:lnTo>
                    <a:pt x="829450" y="249"/>
                  </a:lnTo>
                  <a:lnTo>
                    <a:pt x="835054" y="236"/>
                  </a:lnTo>
                  <a:lnTo>
                    <a:pt x="840658" y="224"/>
                  </a:lnTo>
                  <a:lnTo>
                    <a:pt x="846263" y="212"/>
                  </a:lnTo>
                  <a:lnTo>
                    <a:pt x="851867" y="201"/>
                  </a:lnTo>
                  <a:lnTo>
                    <a:pt x="857472" y="190"/>
                  </a:lnTo>
                  <a:lnTo>
                    <a:pt x="863076" y="180"/>
                  </a:lnTo>
                  <a:lnTo>
                    <a:pt x="868680" y="170"/>
                  </a:lnTo>
                  <a:lnTo>
                    <a:pt x="874285" y="161"/>
                  </a:lnTo>
                  <a:lnTo>
                    <a:pt x="879889" y="152"/>
                  </a:lnTo>
                  <a:lnTo>
                    <a:pt x="885494" y="143"/>
                  </a:lnTo>
                  <a:lnTo>
                    <a:pt x="891098" y="135"/>
                  </a:lnTo>
                  <a:lnTo>
                    <a:pt x="896702" y="128"/>
                  </a:lnTo>
                  <a:lnTo>
                    <a:pt x="902307" y="121"/>
                  </a:lnTo>
                  <a:lnTo>
                    <a:pt x="907911" y="114"/>
                  </a:lnTo>
                  <a:lnTo>
                    <a:pt x="913516" y="107"/>
                  </a:lnTo>
                  <a:lnTo>
                    <a:pt x="919120" y="101"/>
                  </a:lnTo>
                  <a:lnTo>
                    <a:pt x="924724" y="95"/>
                  </a:lnTo>
                  <a:lnTo>
                    <a:pt x="930329" y="89"/>
                  </a:lnTo>
                  <a:lnTo>
                    <a:pt x="935933" y="84"/>
                  </a:lnTo>
                  <a:lnTo>
                    <a:pt x="941538" y="79"/>
                  </a:lnTo>
                  <a:lnTo>
                    <a:pt x="947142" y="74"/>
                  </a:lnTo>
                  <a:lnTo>
                    <a:pt x="952746" y="69"/>
                  </a:lnTo>
                  <a:lnTo>
                    <a:pt x="958351" y="65"/>
                  </a:lnTo>
                  <a:lnTo>
                    <a:pt x="963955" y="61"/>
                  </a:lnTo>
                  <a:lnTo>
                    <a:pt x="969559" y="57"/>
                  </a:lnTo>
                  <a:lnTo>
                    <a:pt x="975164" y="53"/>
                  </a:lnTo>
                  <a:lnTo>
                    <a:pt x="980768" y="50"/>
                  </a:lnTo>
                  <a:lnTo>
                    <a:pt x="986373" y="46"/>
                  </a:lnTo>
                  <a:lnTo>
                    <a:pt x="991977" y="43"/>
                  </a:lnTo>
                  <a:lnTo>
                    <a:pt x="997581" y="40"/>
                  </a:lnTo>
                  <a:lnTo>
                    <a:pt x="1003186" y="37"/>
                  </a:lnTo>
                  <a:lnTo>
                    <a:pt x="1008790" y="34"/>
                  </a:lnTo>
                  <a:lnTo>
                    <a:pt x="1014395" y="31"/>
                  </a:lnTo>
                  <a:lnTo>
                    <a:pt x="1019999" y="29"/>
                  </a:lnTo>
                  <a:lnTo>
                    <a:pt x="1025603" y="26"/>
                  </a:lnTo>
                  <a:lnTo>
                    <a:pt x="1031208" y="24"/>
                  </a:lnTo>
                  <a:lnTo>
                    <a:pt x="1036812" y="22"/>
                  </a:lnTo>
                  <a:lnTo>
                    <a:pt x="1042417" y="20"/>
                  </a:lnTo>
                  <a:lnTo>
                    <a:pt x="1048021" y="18"/>
                  </a:lnTo>
                  <a:lnTo>
                    <a:pt x="1053625" y="16"/>
                  </a:lnTo>
                  <a:lnTo>
                    <a:pt x="1059230" y="15"/>
                  </a:lnTo>
                  <a:lnTo>
                    <a:pt x="1064834" y="13"/>
                  </a:lnTo>
                  <a:lnTo>
                    <a:pt x="1070439" y="11"/>
                  </a:lnTo>
                  <a:lnTo>
                    <a:pt x="1076043" y="10"/>
                  </a:lnTo>
                  <a:lnTo>
                    <a:pt x="1081647" y="9"/>
                  </a:lnTo>
                  <a:lnTo>
                    <a:pt x="1087252" y="7"/>
                  </a:lnTo>
                  <a:lnTo>
                    <a:pt x="1092856" y="6"/>
                  </a:lnTo>
                  <a:lnTo>
                    <a:pt x="1098461" y="5"/>
                  </a:lnTo>
                  <a:lnTo>
                    <a:pt x="1104065" y="4"/>
                  </a:lnTo>
                  <a:lnTo>
                    <a:pt x="1109669" y="3"/>
                  </a:lnTo>
                  <a:lnTo>
                    <a:pt x="1115274" y="2"/>
                  </a:lnTo>
                  <a:lnTo>
                    <a:pt x="1120878" y="2"/>
                  </a:lnTo>
                  <a:lnTo>
                    <a:pt x="1126482" y="1"/>
                  </a:lnTo>
                  <a:lnTo>
                    <a:pt x="1132087" y="1"/>
                  </a:lnTo>
                  <a:lnTo>
                    <a:pt x="1137691" y="0"/>
                  </a:lnTo>
                  <a:lnTo>
                    <a:pt x="1143296" y="0"/>
                  </a:lnTo>
                  <a:lnTo>
                    <a:pt x="1148900" y="0"/>
                  </a:lnTo>
                  <a:lnTo>
                    <a:pt x="1154504" y="0"/>
                  </a:lnTo>
                  <a:lnTo>
                    <a:pt x="1160109" y="0"/>
                  </a:lnTo>
                  <a:lnTo>
                    <a:pt x="1165713" y="0"/>
                  </a:lnTo>
                  <a:lnTo>
                    <a:pt x="1171318" y="0"/>
                  </a:lnTo>
                  <a:lnTo>
                    <a:pt x="1176922" y="0"/>
                  </a:lnTo>
                  <a:lnTo>
                    <a:pt x="1182526" y="0"/>
                  </a:lnTo>
                  <a:lnTo>
                    <a:pt x="1188131" y="1"/>
                  </a:lnTo>
                  <a:lnTo>
                    <a:pt x="1193735" y="2"/>
                  </a:lnTo>
                  <a:lnTo>
                    <a:pt x="1199340" y="2"/>
                  </a:lnTo>
                  <a:lnTo>
                    <a:pt x="1204944" y="3"/>
                  </a:lnTo>
                  <a:lnTo>
                    <a:pt x="1210548" y="4"/>
                  </a:lnTo>
                  <a:lnTo>
                    <a:pt x="1216153" y="6"/>
                  </a:lnTo>
                  <a:lnTo>
                    <a:pt x="1221757" y="7"/>
                  </a:lnTo>
                  <a:lnTo>
                    <a:pt x="1227362" y="8"/>
                  </a:lnTo>
                  <a:lnTo>
                    <a:pt x="1232966" y="10"/>
                  </a:lnTo>
                  <a:lnTo>
                    <a:pt x="1238570" y="12"/>
                  </a:lnTo>
                  <a:lnTo>
                    <a:pt x="1244175" y="14"/>
                  </a:lnTo>
                  <a:lnTo>
                    <a:pt x="1249779" y="16"/>
                  </a:lnTo>
                  <a:lnTo>
                    <a:pt x="1255384" y="18"/>
                  </a:lnTo>
                  <a:lnTo>
                    <a:pt x="1260988" y="21"/>
                  </a:lnTo>
                  <a:lnTo>
                    <a:pt x="1266592" y="23"/>
                  </a:lnTo>
                  <a:lnTo>
                    <a:pt x="1272197" y="26"/>
                  </a:lnTo>
                  <a:lnTo>
                    <a:pt x="1277801" y="29"/>
                  </a:lnTo>
                  <a:lnTo>
                    <a:pt x="1283406" y="32"/>
                  </a:lnTo>
                  <a:lnTo>
                    <a:pt x="1289010" y="35"/>
                  </a:lnTo>
                  <a:lnTo>
                    <a:pt x="1294614" y="39"/>
                  </a:lnTo>
                  <a:lnTo>
                    <a:pt x="1300219" y="43"/>
                  </a:lnTo>
                  <a:lnTo>
                    <a:pt x="1305823" y="47"/>
                  </a:lnTo>
                  <a:lnTo>
                    <a:pt x="1311427" y="51"/>
                  </a:lnTo>
                  <a:lnTo>
                    <a:pt x="1317032" y="55"/>
                  </a:lnTo>
                  <a:lnTo>
                    <a:pt x="1322636" y="60"/>
                  </a:lnTo>
                  <a:lnTo>
                    <a:pt x="1328241" y="65"/>
                  </a:lnTo>
                  <a:lnTo>
                    <a:pt x="1333845" y="70"/>
                  </a:lnTo>
                  <a:lnTo>
                    <a:pt x="1339449" y="75"/>
                  </a:lnTo>
                  <a:lnTo>
                    <a:pt x="1345054" y="81"/>
                  </a:lnTo>
                  <a:lnTo>
                    <a:pt x="1350658" y="87"/>
                  </a:lnTo>
                  <a:lnTo>
                    <a:pt x="1356263" y="93"/>
                  </a:lnTo>
                  <a:lnTo>
                    <a:pt x="1361867" y="100"/>
                  </a:lnTo>
                  <a:lnTo>
                    <a:pt x="1367471" y="107"/>
                  </a:lnTo>
                  <a:lnTo>
                    <a:pt x="1373076" y="114"/>
                  </a:lnTo>
                  <a:lnTo>
                    <a:pt x="1378680" y="122"/>
                  </a:lnTo>
                  <a:lnTo>
                    <a:pt x="1384285" y="130"/>
                  </a:lnTo>
                  <a:lnTo>
                    <a:pt x="1389889" y="138"/>
                  </a:lnTo>
                  <a:lnTo>
                    <a:pt x="1395493" y="147"/>
                  </a:lnTo>
                  <a:lnTo>
                    <a:pt x="1401098" y="156"/>
                  </a:lnTo>
                  <a:lnTo>
                    <a:pt x="1406702" y="165"/>
                  </a:lnTo>
                  <a:lnTo>
                    <a:pt x="1412307" y="175"/>
                  </a:lnTo>
                  <a:lnTo>
                    <a:pt x="1417911" y="186"/>
                  </a:lnTo>
                  <a:lnTo>
                    <a:pt x="1423515" y="196"/>
                  </a:lnTo>
                  <a:lnTo>
                    <a:pt x="1429120" y="208"/>
                  </a:lnTo>
                  <a:lnTo>
                    <a:pt x="1434724" y="220"/>
                  </a:lnTo>
                  <a:lnTo>
                    <a:pt x="1440329" y="232"/>
                  </a:lnTo>
                  <a:lnTo>
                    <a:pt x="1445933" y="245"/>
                  </a:lnTo>
                  <a:lnTo>
                    <a:pt x="1451537" y="259"/>
                  </a:lnTo>
                  <a:lnTo>
                    <a:pt x="1457142" y="273"/>
                  </a:lnTo>
                  <a:lnTo>
                    <a:pt x="1462746" y="287"/>
                  </a:lnTo>
                  <a:lnTo>
                    <a:pt x="1468350" y="303"/>
                  </a:lnTo>
                  <a:lnTo>
                    <a:pt x="1473955" y="319"/>
                  </a:lnTo>
                  <a:lnTo>
                    <a:pt x="1479559" y="335"/>
                  </a:lnTo>
                  <a:lnTo>
                    <a:pt x="1485164" y="353"/>
                  </a:lnTo>
                  <a:lnTo>
                    <a:pt x="1490768" y="371"/>
                  </a:lnTo>
                  <a:lnTo>
                    <a:pt x="1496372" y="390"/>
                  </a:lnTo>
                  <a:lnTo>
                    <a:pt x="1501977" y="409"/>
                  </a:lnTo>
                  <a:lnTo>
                    <a:pt x="1507581" y="430"/>
                  </a:lnTo>
                  <a:lnTo>
                    <a:pt x="1513186" y="451"/>
                  </a:lnTo>
                  <a:lnTo>
                    <a:pt x="1518790" y="473"/>
                  </a:lnTo>
                  <a:lnTo>
                    <a:pt x="1524394" y="496"/>
                  </a:lnTo>
                  <a:lnTo>
                    <a:pt x="1529999" y="520"/>
                  </a:lnTo>
                  <a:lnTo>
                    <a:pt x="1535603" y="544"/>
                  </a:lnTo>
                  <a:lnTo>
                    <a:pt x="1541208" y="570"/>
                  </a:lnTo>
                  <a:lnTo>
                    <a:pt x="1546812" y="597"/>
                  </a:lnTo>
                  <a:lnTo>
                    <a:pt x="1552416" y="625"/>
                  </a:lnTo>
                  <a:lnTo>
                    <a:pt x="1558021" y="653"/>
                  </a:lnTo>
                  <a:lnTo>
                    <a:pt x="1563625" y="683"/>
                  </a:lnTo>
                  <a:lnTo>
                    <a:pt x="1569230" y="714"/>
                  </a:lnTo>
                  <a:lnTo>
                    <a:pt x="1574834" y="746"/>
                  </a:lnTo>
                  <a:lnTo>
                    <a:pt x="1580438" y="779"/>
                  </a:lnTo>
                  <a:lnTo>
                    <a:pt x="1586043" y="813"/>
                  </a:lnTo>
                  <a:lnTo>
                    <a:pt x="1591647" y="848"/>
                  </a:lnTo>
                  <a:lnTo>
                    <a:pt x="1597252" y="885"/>
                  </a:lnTo>
                  <a:lnTo>
                    <a:pt x="1602856" y="923"/>
                  </a:lnTo>
                  <a:lnTo>
                    <a:pt x="1608460" y="962"/>
                  </a:lnTo>
                  <a:lnTo>
                    <a:pt x="1614065" y="1002"/>
                  </a:lnTo>
                  <a:lnTo>
                    <a:pt x="1619669" y="1043"/>
                  </a:lnTo>
                  <a:lnTo>
                    <a:pt x="1625273" y="1085"/>
                  </a:lnTo>
                  <a:lnTo>
                    <a:pt x="1630878" y="1129"/>
                  </a:lnTo>
                  <a:lnTo>
                    <a:pt x="1636482" y="1174"/>
                  </a:lnTo>
                  <a:lnTo>
                    <a:pt x="1642087" y="1220"/>
                  </a:lnTo>
                  <a:lnTo>
                    <a:pt x="1647691" y="1267"/>
                  </a:lnTo>
                  <a:lnTo>
                    <a:pt x="1653295" y="1315"/>
                  </a:lnTo>
                  <a:lnTo>
                    <a:pt x="1658900" y="1364"/>
                  </a:lnTo>
                  <a:lnTo>
                    <a:pt x="1664504" y="1415"/>
                  </a:lnTo>
                  <a:lnTo>
                    <a:pt x="1670109" y="1466"/>
                  </a:lnTo>
                  <a:lnTo>
                    <a:pt x="1675713" y="1519"/>
                  </a:lnTo>
                  <a:lnTo>
                    <a:pt x="1681317" y="1573"/>
                  </a:lnTo>
                  <a:lnTo>
                    <a:pt x="1686922" y="1628"/>
                  </a:lnTo>
                  <a:lnTo>
                    <a:pt x="1692526" y="1683"/>
                  </a:lnTo>
                  <a:lnTo>
                    <a:pt x="1698131" y="1740"/>
                  </a:lnTo>
                  <a:lnTo>
                    <a:pt x="1703735" y="1797"/>
                  </a:lnTo>
                  <a:lnTo>
                    <a:pt x="1709339" y="1856"/>
                  </a:lnTo>
                  <a:lnTo>
                    <a:pt x="1714944" y="1914"/>
                  </a:lnTo>
                  <a:lnTo>
                    <a:pt x="1720548" y="1974"/>
                  </a:lnTo>
                  <a:lnTo>
                    <a:pt x="1726153" y="2034"/>
                  </a:lnTo>
                  <a:lnTo>
                    <a:pt x="1731757" y="2095"/>
                  </a:lnTo>
                  <a:lnTo>
                    <a:pt x="1737361" y="2156"/>
                  </a:lnTo>
                  <a:lnTo>
                    <a:pt x="1742966" y="2217"/>
                  </a:lnTo>
                  <a:lnTo>
                    <a:pt x="1748570" y="2278"/>
                  </a:lnTo>
                  <a:lnTo>
                    <a:pt x="1754175" y="2339"/>
                  </a:lnTo>
                  <a:lnTo>
                    <a:pt x="1759779" y="2401"/>
                  </a:lnTo>
                  <a:lnTo>
                    <a:pt x="1765383" y="2461"/>
                  </a:lnTo>
                  <a:lnTo>
                    <a:pt x="1770988" y="2522"/>
                  </a:lnTo>
                  <a:lnTo>
                    <a:pt x="1776592" y="2582"/>
                  </a:lnTo>
                  <a:lnTo>
                    <a:pt x="1782196" y="2641"/>
                  </a:lnTo>
                  <a:lnTo>
                    <a:pt x="1787801" y="2699"/>
                  </a:lnTo>
                  <a:lnTo>
                    <a:pt x="1793405" y="2756"/>
                  </a:lnTo>
                  <a:lnTo>
                    <a:pt x="1799010" y="2812"/>
                  </a:lnTo>
                  <a:lnTo>
                    <a:pt x="1804614" y="2867"/>
                  </a:lnTo>
                  <a:lnTo>
                    <a:pt x="1810218" y="2920"/>
                  </a:lnTo>
                  <a:lnTo>
                    <a:pt x="1815823" y="2971"/>
                  </a:lnTo>
                  <a:lnTo>
                    <a:pt x="1821427" y="3021"/>
                  </a:lnTo>
                  <a:lnTo>
                    <a:pt x="1827032" y="3068"/>
                  </a:lnTo>
                  <a:lnTo>
                    <a:pt x="1832636" y="3113"/>
                  </a:lnTo>
                  <a:lnTo>
                    <a:pt x="1838240" y="3156"/>
                  </a:lnTo>
                  <a:lnTo>
                    <a:pt x="1843845" y="3196"/>
                  </a:lnTo>
                  <a:lnTo>
                    <a:pt x="1849449" y="3234"/>
                  </a:lnTo>
                  <a:lnTo>
                    <a:pt x="1855054" y="3269"/>
                  </a:lnTo>
                  <a:lnTo>
                    <a:pt x="1860658" y="3301"/>
                  </a:lnTo>
                  <a:lnTo>
                    <a:pt x="1866262" y="3330"/>
                  </a:lnTo>
                  <a:lnTo>
                    <a:pt x="1871867" y="3356"/>
                  </a:lnTo>
                  <a:lnTo>
                    <a:pt x="1877471" y="3379"/>
                  </a:lnTo>
                  <a:lnTo>
                    <a:pt x="1883076" y="3399"/>
                  </a:lnTo>
                  <a:lnTo>
                    <a:pt x="1877471" y="3380"/>
                  </a:lnTo>
                  <a:lnTo>
                    <a:pt x="1871867" y="3357"/>
                  </a:lnTo>
                  <a:lnTo>
                    <a:pt x="1866262" y="3331"/>
                  </a:lnTo>
                  <a:lnTo>
                    <a:pt x="1860658" y="3302"/>
                  </a:lnTo>
                  <a:lnTo>
                    <a:pt x="1855054" y="3270"/>
                  </a:lnTo>
                  <a:lnTo>
                    <a:pt x="1849449" y="3235"/>
                  </a:lnTo>
                  <a:lnTo>
                    <a:pt x="1843845" y="3197"/>
                  </a:lnTo>
                  <a:lnTo>
                    <a:pt x="1838240" y="3157"/>
                  </a:lnTo>
                  <a:lnTo>
                    <a:pt x="1832636" y="3114"/>
                  </a:lnTo>
                  <a:lnTo>
                    <a:pt x="1827032" y="3069"/>
                  </a:lnTo>
                  <a:lnTo>
                    <a:pt x="1821427" y="3021"/>
                  </a:lnTo>
                  <a:lnTo>
                    <a:pt x="1815823" y="2972"/>
                  </a:lnTo>
                  <a:lnTo>
                    <a:pt x="1810218" y="2921"/>
                  </a:lnTo>
                  <a:lnTo>
                    <a:pt x="1804614" y="2868"/>
                  </a:lnTo>
                  <a:lnTo>
                    <a:pt x="1799010" y="2813"/>
                  </a:lnTo>
                  <a:lnTo>
                    <a:pt x="1793405" y="2757"/>
                  </a:lnTo>
                  <a:lnTo>
                    <a:pt x="1787801" y="2700"/>
                  </a:lnTo>
                  <a:lnTo>
                    <a:pt x="1782196" y="2642"/>
                  </a:lnTo>
                  <a:lnTo>
                    <a:pt x="1776592" y="2583"/>
                  </a:lnTo>
                  <a:lnTo>
                    <a:pt x="1770988" y="2523"/>
                  </a:lnTo>
                  <a:lnTo>
                    <a:pt x="1765383" y="2462"/>
                  </a:lnTo>
                  <a:lnTo>
                    <a:pt x="1759779" y="2402"/>
                  </a:lnTo>
                  <a:lnTo>
                    <a:pt x="1754175" y="2340"/>
                  </a:lnTo>
                  <a:lnTo>
                    <a:pt x="1748570" y="2279"/>
                  </a:lnTo>
                  <a:lnTo>
                    <a:pt x="1742966" y="2218"/>
                  </a:lnTo>
                  <a:lnTo>
                    <a:pt x="1737361" y="2157"/>
                  </a:lnTo>
                  <a:lnTo>
                    <a:pt x="1731757" y="2096"/>
                  </a:lnTo>
                  <a:lnTo>
                    <a:pt x="1726153" y="2035"/>
                  </a:lnTo>
                  <a:lnTo>
                    <a:pt x="1720548" y="1975"/>
                  </a:lnTo>
                  <a:lnTo>
                    <a:pt x="1714944" y="1916"/>
                  </a:lnTo>
                  <a:lnTo>
                    <a:pt x="1709339" y="1857"/>
                  </a:lnTo>
                  <a:lnTo>
                    <a:pt x="1703735" y="1799"/>
                  </a:lnTo>
                  <a:lnTo>
                    <a:pt x="1698131" y="1741"/>
                  </a:lnTo>
                  <a:lnTo>
                    <a:pt x="1692526" y="1685"/>
                  </a:lnTo>
                  <a:lnTo>
                    <a:pt x="1686922" y="1629"/>
                  </a:lnTo>
                  <a:lnTo>
                    <a:pt x="1681317" y="1574"/>
                  </a:lnTo>
                  <a:lnTo>
                    <a:pt x="1675713" y="1521"/>
                  </a:lnTo>
                  <a:lnTo>
                    <a:pt x="1670109" y="1468"/>
                  </a:lnTo>
                  <a:lnTo>
                    <a:pt x="1664504" y="1417"/>
                  </a:lnTo>
                  <a:lnTo>
                    <a:pt x="1658900" y="1366"/>
                  </a:lnTo>
                  <a:lnTo>
                    <a:pt x="1653295" y="1317"/>
                  </a:lnTo>
                  <a:lnTo>
                    <a:pt x="1647691" y="1269"/>
                  </a:lnTo>
                  <a:lnTo>
                    <a:pt x="1642087" y="1222"/>
                  </a:lnTo>
                  <a:lnTo>
                    <a:pt x="1636482" y="1176"/>
                  </a:lnTo>
                  <a:lnTo>
                    <a:pt x="1630878" y="1131"/>
                  </a:lnTo>
                  <a:lnTo>
                    <a:pt x="1625273" y="1087"/>
                  </a:lnTo>
                  <a:lnTo>
                    <a:pt x="1619669" y="1045"/>
                  </a:lnTo>
                  <a:lnTo>
                    <a:pt x="1614065" y="1004"/>
                  </a:lnTo>
                  <a:lnTo>
                    <a:pt x="1608460" y="964"/>
                  </a:lnTo>
                  <a:lnTo>
                    <a:pt x="1602856" y="925"/>
                  </a:lnTo>
                  <a:lnTo>
                    <a:pt x="1597252" y="887"/>
                  </a:lnTo>
                  <a:lnTo>
                    <a:pt x="1591647" y="851"/>
                  </a:lnTo>
                  <a:lnTo>
                    <a:pt x="1586043" y="816"/>
                  </a:lnTo>
                  <a:lnTo>
                    <a:pt x="1580438" y="781"/>
                  </a:lnTo>
                  <a:lnTo>
                    <a:pt x="1574834" y="748"/>
                  </a:lnTo>
                  <a:lnTo>
                    <a:pt x="1569230" y="717"/>
                  </a:lnTo>
                  <a:lnTo>
                    <a:pt x="1563625" y="686"/>
                  </a:lnTo>
                  <a:lnTo>
                    <a:pt x="1558021" y="656"/>
                  </a:lnTo>
                  <a:lnTo>
                    <a:pt x="1552416" y="627"/>
                  </a:lnTo>
                  <a:lnTo>
                    <a:pt x="1546812" y="600"/>
                  </a:lnTo>
                  <a:lnTo>
                    <a:pt x="1541208" y="573"/>
                  </a:lnTo>
                  <a:lnTo>
                    <a:pt x="1535603" y="547"/>
                  </a:lnTo>
                  <a:lnTo>
                    <a:pt x="1529999" y="523"/>
                  </a:lnTo>
                  <a:lnTo>
                    <a:pt x="1524394" y="499"/>
                  </a:lnTo>
                  <a:lnTo>
                    <a:pt x="1518790" y="476"/>
                  </a:lnTo>
                  <a:lnTo>
                    <a:pt x="1513186" y="454"/>
                  </a:lnTo>
                  <a:lnTo>
                    <a:pt x="1507581" y="433"/>
                  </a:lnTo>
                  <a:lnTo>
                    <a:pt x="1501977" y="413"/>
                  </a:lnTo>
                  <a:lnTo>
                    <a:pt x="1496372" y="393"/>
                  </a:lnTo>
                  <a:lnTo>
                    <a:pt x="1490768" y="374"/>
                  </a:lnTo>
                  <a:lnTo>
                    <a:pt x="1485164" y="356"/>
                  </a:lnTo>
                  <a:lnTo>
                    <a:pt x="1479559" y="339"/>
                  </a:lnTo>
                  <a:lnTo>
                    <a:pt x="1473955" y="322"/>
                  </a:lnTo>
                  <a:lnTo>
                    <a:pt x="1468350" y="307"/>
                  </a:lnTo>
                  <a:lnTo>
                    <a:pt x="1462746" y="291"/>
                  </a:lnTo>
                  <a:lnTo>
                    <a:pt x="1457142" y="277"/>
                  </a:lnTo>
                  <a:lnTo>
                    <a:pt x="1451537" y="263"/>
                  </a:lnTo>
                  <a:lnTo>
                    <a:pt x="1445933" y="249"/>
                  </a:lnTo>
                  <a:lnTo>
                    <a:pt x="1440329" y="236"/>
                  </a:lnTo>
                  <a:lnTo>
                    <a:pt x="1434724" y="224"/>
                  </a:lnTo>
                  <a:lnTo>
                    <a:pt x="1429120" y="212"/>
                  </a:lnTo>
                  <a:lnTo>
                    <a:pt x="1423515" y="201"/>
                  </a:lnTo>
                  <a:lnTo>
                    <a:pt x="1417911" y="190"/>
                  </a:lnTo>
                  <a:lnTo>
                    <a:pt x="1412307" y="180"/>
                  </a:lnTo>
                  <a:lnTo>
                    <a:pt x="1406702" y="170"/>
                  </a:lnTo>
                  <a:lnTo>
                    <a:pt x="1401098" y="161"/>
                  </a:lnTo>
                  <a:lnTo>
                    <a:pt x="1395493" y="152"/>
                  </a:lnTo>
                  <a:lnTo>
                    <a:pt x="1389889" y="143"/>
                  </a:lnTo>
                  <a:lnTo>
                    <a:pt x="1384285" y="135"/>
                  </a:lnTo>
                  <a:lnTo>
                    <a:pt x="1378680" y="127"/>
                  </a:lnTo>
                  <a:lnTo>
                    <a:pt x="1373076" y="120"/>
                  </a:lnTo>
                  <a:lnTo>
                    <a:pt x="1367471" y="113"/>
                  </a:lnTo>
                  <a:lnTo>
                    <a:pt x="1361867" y="106"/>
                  </a:lnTo>
                  <a:lnTo>
                    <a:pt x="1356263" y="100"/>
                  </a:lnTo>
                  <a:lnTo>
                    <a:pt x="1350658" y="93"/>
                  </a:lnTo>
                  <a:lnTo>
                    <a:pt x="1345054" y="88"/>
                  </a:lnTo>
                  <a:lnTo>
                    <a:pt x="1339449" y="82"/>
                  </a:lnTo>
                  <a:lnTo>
                    <a:pt x="1333845" y="77"/>
                  </a:lnTo>
                  <a:lnTo>
                    <a:pt x="1328241" y="72"/>
                  </a:lnTo>
                  <a:lnTo>
                    <a:pt x="1322636" y="67"/>
                  </a:lnTo>
                  <a:lnTo>
                    <a:pt x="1317032" y="63"/>
                  </a:lnTo>
                  <a:lnTo>
                    <a:pt x="1311427" y="59"/>
                  </a:lnTo>
                  <a:lnTo>
                    <a:pt x="1305823" y="55"/>
                  </a:lnTo>
                  <a:lnTo>
                    <a:pt x="1300219" y="51"/>
                  </a:lnTo>
                  <a:lnTo>
                    <a:pt x="1294614" y="47"/>
                  </a:lnTo>
                  <a:lnTo>
                    <a:pt x="1289010" y="44"/>
                  </a:lnTo>
                  <a:lnTo>
                    <a:pt x="1283406" y="41"/>
                  </a:lnTo>
                  <a:lnTo>
                    <a:pt x="1277801" y="38"/>
                  </a:lnTo>
                  <a:lnTo>
                    <a:pt x="1272197" y="36"/>
                  </a:lnTo>
                  <a:lnTo>
                    <a:pt x="1266592" y="33"/>
                  </a:lnTo>
                  <a:lnTo>
                    <a:pt x="1260988" y="31"/>
                  </a:lnTo>
                  <a:lnTo>
                    <a:pt x="1255384" y="29"/>
                  </a:lnTo>
                  <a:lnTo>
                    <a:pt x="1249779" y="27"/>
                  </a:lnTo>
                  <a:lnTo>
                    <a:pt x="1244175" y="25"/>
                  </a:lnTo>
                  <a:lnTo>
                    <a:pt x="1238570" y="23"/>
                  </a:lnTo>
                  <a:lnTo>
                    <a:pt x="1232966" y="22"/>
                  </a:lnTo>
                  <a:lnTo>
                    <a:pt x="1227362" y="21"/>
                  </a:lnTo>
                  <a:lnTo>
                    <a:pt x="1221757" y="20"/>
                  </a:lnTo>
                  <a:lnTo>
                    <a:pt x="1216153" y="19"/>
                  </a:lnTo>
                  <a:lnTo>
                    <a:pt x="1210548" y="18"/>
                  </a:lnTo>
                  <a:lnTo>
                    <a:pt x="1204944" y="18"/>
                  </a:lnTo>
                  <a:lnTo>
                    <a:pt x="1199340" y="17"/>
                  </a:lnTo>
                  <a:lnTo>
                    <a:pt x="1193735" y="17"/>
                  </a:lnTo>
                  <a:lnTo>
                    <a:pt x="1188131" y="17"/>
                  </a:lnTo>
                  <a:lnTo>
                    <a:pt x="1182526" y="17"/>
                  </a:lnTo>
                  <a:lnTo>
                    <a:pt x="1176922" y="17"/>
                  </a:lnTo>
                  <a:lnTo>
                    <a:pt x="1171318" y="17"/>
                  </a:lnTo>
                  <a:lnTo>
                    <a:pt x="1165713" y="18"/>
                  </a:lnTo>
                  <a:lnTo>
                    <a:pt x="1160109" y="18"/>
                  </a:lnTo>
                  <a:lnTo>
                    <a:pt x="1154504" y="19"/>
                  </a:lnTo>
                  <a:lnTo>
                    <a:pt x="1148900" y="20"/>
                  </a:lnTo>
                  <a:lnTo>
                    <a:pt x="1143296" y="20"/>
                  </a:lnTo>
                  <a:lnTo>
                    <a:pt x="1137691" y="22"/>
                  </a:lnTo>
                  <a:lnTo>
                    <a:pt x="1132087" y="23"/>
                  </a:lnTo>
                  <a:lnTo>
                    <a:pt x="1126482" y="24"/>
                  </a:lnTo>
                  <a:lnTo>
                    <a:pt x="1120878" y="25"/>
                  </a:lnTo>
                  <a:lnTo>
                    <a:pt x="1115274" y="27"/>
                  </a:lnTo>
                  <a:lnTo>
                    <a:pt x="1109669" y="29"/>
                  </a:lnTo>
                  <a:lnTo>
                    <a:pt x="1104065" y="30"/>
                  </a:lnTo>
                  <a:lnTo>
                    <a:pt x="1098461" y="32"/>
                  </a:lnTo>
                  <a:lnTo>
                    <a:pt x="1092856" y="34"/>
                  </a:lnTo>
                  <a:lnTo>
                    <a:pt x="1087252" y="37"/>
                  </a:lnTo>
                  <a:lnTo>
                    <a:pt x="1081647" y="39"/>
                  </a:lnTo>
                  <a:lnTo>
                    <a:pt x="1076043" y="41"/>
                  </a:lnTo>
                  <a:lnTo>
                    <a:pt x="1070439" y="44"/>
                  </a:lnTo>
                  <a:lnTo>
                    <a:pt x="1064834" y="47"/>
                  </a:lnTo>
                  <a:lnTo>
                    <a:pt x="1059230" y="49"/>
                  </a:lnTo>
                  <a:lnTo>
                    <a:pt x="1053625" y="52"/>
                  </a:lnTo>
                  <a:lnTo>
                    <a:pt x="1048021" y="56"/>
                  </a:lnTo>
                  <a:lnTo>
                    <a:pt x="1042417" y="59"/>
                  </a:lnTo>
                  <a:lnTo>
                    <a:pt x="1036812" y="62"/>
                  </a:lnTo>
                  <a:lnTo>
                    <a:pt x="1031208" y="66"/>
                  </a:lnTo>
                  <a:lnTo>
                    <a:pt x="1025603" y="70"/>
                  </a:lnTo>
                  <a:lnTo>
                    <a:pt x="1019999" y="74"/>
                  </a:lnTo>
                  <a:lnTo>
                    <a:pt x="1014395" y="78"/>
                  </a:lnTo>
                  <a:lnTo>
                    <a:pt x="1008790" y="82"/>
                  </a:lnTo>
                  <a:lnTo>
                    <a:pt x="1003186" y="86"/>
                  </a:lnTo>
                  <a:lnTo>
                    <a:pt x="997581" y="91"/>
                  </a:lnTo>
                  <a:lnTo>
                    <a:pt x="991977" y="96"/>
                  </a:lnTo>
                  <a:lnTo>
                    <a:pt x="986373" y="101"/>
                  </a:lnTo>
                  <a:lnTo>
                    <a:pt x="980768" y="107"/>
                  </a:lnTo>
                  <a:lnTo>
                    <a:pt x="975164" y="112"/>
                  </a:lnTo>
                  <a:lnTo>
                    <a:pt x="969559" y="118"/>
                  </a:lnTo>
                  <a:lnTo>
                    <a:pt x="963955" y="125"/>
                  </a:lnTo>
                  <a:lnTo>
                    <a:pt x="958351" y="131"/>
                  </a:lnTo>
                  <a:lnTo>
                    <a:pt x="952746" y="138"/>
                  </a:lnTo>
                  <a:lnTo>
                    <a:pt x="947142" y="145"/>
                  </a:lnTo>
                  <a:lnTo>
                    <a:pt x="941538" y="153"/>
                  </a:lnTo>
                  <a:lnTo>
                    <a:pt x="935933" y="161"/>
                  </a:lnTo>
                  <a:lnTo>
                    <a:pt x="930329" y="169"/>
                  </a:lnTo>
                  <a:lnTo>
                    <a:pt x="924724" y="178"/>
                  </a:lnTo>
                  <a:lnTo>
                    <a:pt x="919120" y="187"/>
                  </a:lnTo>
                  <a:lnTo>
                    <a:pt x="913516" y="197"/>
                  </a:lnTo>
                  <a:lnTo>
                    <a:pt x="907911" y="207"/>
                  </a:lnTo>
                  <a:lnTo>
                    <a:pt x="902307" y="217"/>
                  </a:lnTo>
                  <a:lnTo>
                    <a:pt x="896702" y="228"/>
                  </a:lnTo>
                  <a:lnTo>
                    <a:pt x="891098" y="240"/>
                  </a:lnTo>
                  <a:lnTo>
                    <a:pt x="885494" y="252"/>
                  </a:lnTo>
                  <a:lnTo>
                    <a:pt x="879889" y="265"/>
                  </a:lnTo>
                  <a:lnTo>
                    <a:pt x="874285" y="279"/>
                  </a:lnTo>
                  <a:lnTo>
                    <a:pt x="868680" y="293"/>
                  </a:lnTo>
                  <a:lnTo>
                    <a:pt x="863076" y="308"/>
                  </a:lnTo>
                  <a:lnTo>
                    <a:pt x="857472" y="323"/>
                  </a:lnTo>
                  <a:lnTo>
                    <a:pt x="851867" y="340"/>
                  </a:lnTo>
                  <a:lnTo>
                    <a:pt x="846263" y="357"/>
                  </a:lnTo>
                  <a:lnTo>
                    <a:pt x="840658" y="375"/>
                  </a:lnTo>
                  <a:lnTo>
                    <a:pt x="835054" y="394"/>
                  </a:lnTo>
                  <a:lnTo>
                    <a:pt x="829450" y="414"/>
                  </a:lnTo>
                  <a:lnTo>
                    <a:pt x="823845" y="435"/>
                  </a:lnTo>
                  <a:lnTo>
                    <a:pt x="818241" y="457"/>
                  </a:lnTo>
                  <a:lnTo>
                    <a:pt x="812636" y="480"/>
                  </a:lnTo>
                  <a:lnTo>
                    <a:pt x="807032" y="504"/>
                  </a:lnTo>
                  <a:lnTo>
                    <a:pt x="801428" y="530"/>
                  </a:lnTo>
                  <a:lnTo>
                    <a:pt x="795823" y="556"/>
                  </a:lnTo>
                  <a:lnTo>
                    <a:pt x="790219" y="584"/>
                  </a:lnTo>
                  <a:lnTo>
                    <a:pt x="784615" y="613"/>
                  </a:lnTo>
                  <a:lnTo>
                    <a:pt x="779010" y="644"/>
                  </a:lnTo>
                  <a:lnTo>
                    <a:pt x="773406" y="677"/>
                  </a:lnTo>
                  <a:lnTo>
                    <a:pt x="767801" y="710"/>
                  </a:lnTo>
                  <a:lnTo>
                    <a:pt x="762197" y="746"/>
                  </a:lnTo>
                  <a:lnTo>
                    <a:pt x="756593" y="783"/>
                  </a:lnTo>
                  <a:lnTo>
                    <a:pt x="750988" y="822"/>
                  </a:lnTo>
                  <a:lnTo>
                    <a:pt x="745384" y="863"/>
                  </a:lnTo>
                  <a:lnTo>
                    <a:pt x="739779" y="905"/>
                  </a:lnTo>
                  <a:lnTo>
                    <a:pt x="734175" y="950"/>
                  </a:lnTo>
                  <a:lnTo>
                    <a:pt x="728571" y="996"/>
                  </a:lnTo>
                  <a:lnTo>
                    <a:pt x="722966" y="1045"/>
                  </a:lnTo>
                  <a:lnTo>
                    <a:pt x="717362" y="1096"/>
                  </a:lnTo>
                  <a:lnTo>
                    <a:pt x="711757" y="1150"/>
                  </a:lnTo>
                  <a:lnTo>
                    <a:pt x="706153" y="1206"/>
                  </a:lnTo>
                  <a:lnTo>
                    <a:pt x="700549" y="1264"/>
                  </a:lnTo>
                  <a:lnTo>
                    <a:pt x="694944" y="1325"/>
                  </a:lnTo>
                  <a:lnTo>
                    <a:pt x="689340" y="1389"/>
                  </a:lnTo>
                  <a:lnTo>
                    <a:pt x="683735" y="1455"/>
                  </a:lnTo>
                  <a:lnTo>
                    <a:pt x="678131" y="1524"/>
                  </a:lnTo>
                  <a:lnTo>
                    <a:pt x="672527" y="1597"/>
                  </a:lnTo>
                  <a:lnTo>
                    <a:pt x="666922" y="1672"/>
                  </a:lnTo>
                  <a:lnTo>
                    <a:pt x="661318" y="1751"/>
                  </a:lnTo>
                  <a:lnTo>
                    <a:pt x="655713" y="1833"/>
                  </a:lnTo>
                  <a:lnTo>
                    <a:pt x="650109" y="1919"/>
                  </a:lnTo>
                  <a:lnTo>
                    <a:pt x="644505" y="2008"/>
                  </a:lnTo>
                  <a:lnTo>
                    <a:pt x="638900" y="2102"/>
                  </a:lnTo>
                  <a:lnTo>
                    <a:pt x="633296" y="2199"/>
                  </a:lnTo>
                  <a:lnTo>
                    <a:pt x="627692" y="2300"/>
                  </a:lnTo>
                  <a:lnTo>
                    <a:pt x="622087" y="2405"/>
                  </a:lnTo>
                  <a:lnTo>
                    <a:pt x="616483" y="2515"/>
                  </a:lnTo>
                  <a:lnTo>
                    <a:pt x="610878" y="2630"/>
                  </a:lnTo>
                  <a:lnTo>
                    <a:pt x="605274" y="2749"/>
                  </a:lnTo>
                  <a:lnTo>
                    <a:pt x="599670" y="2873"/>
                  </a:lnTo>
                  <a:lnTo>
                    <a:pt x="594065" y="3002"/>
                  </a:lnTo>
                  <a:lnTo>
                    <a:pt x="588461" y="3137"/>
                  </a:lnTo>
                  <a:lnTo>
                    <a:pt x="582856" y="3277"/>
                  </a:lnTo>
                  <a:lnTo>
                    <a:pt x="577252" y="3424"/>
                  </a:lnTo>
                  <a:lnTo>
                    <a:pt x="571648" y="3576"/>
                  </a:lnTo>
                  <a:lnTo>
                    <a:pt x="566043" y="3734"/>
                  </a:lnTo>
                  <a:lnTo>
                    <a:pt x="560439" y="3900"/>
                  </a:lnTo>
                  <a:lnTo>
                    <a:pt x="554834" y="4072"/>
                  </a:lnTo>
                  <a:lnTo>
                    <a:pt x="549230" y="4251"/>
                  </a:lnTo>
                  <a:lnTo>
                    <a:pt x="543626" y="4438"/>
                  </a:lnTo>
                  <a:lnTo>
                    <a:pt x="538021" y="4633"/>
                  </a:lnTo>
                  <a:lnTo>
                    <a:pt x="532417" y="4836"/>
                  </a:lnTo>
                  <a:lnTo>
                    <a:pt x="526812" y="5048"/>
                  </a:lnTo>
                  <a:lnTo>
                    <a:pt x="521208" y="5268"/>
                  </a:lnTo>
                  <a:lnTo>
                    <a:pt x="515604" y="5499"/>
                  </a:lnTo>
                  <a:lnTo>
                    <a:pt x="509999" y="5739"/>
                  </a:lnTo>
                  <a:lnTo>
                    <a:pt x="504395" y="5989"/>
                  </a:lnTo>
                  <a:lnTo>
                    <a:pt x="498790" y="6250"/>
                  </a:lnTo>
                  <a:lnTo>
                    <a:pt x="493186" y="6522"/>
                  </a:lnTo>
                  <a:lnTo>
                    <a:pt x="487582" y="6807"/>
                  </a:lnTo>
                  <a:lnTo>
                    <a:pt x="481977" y="7103"/>
                  </a:lnTo>
                  <a:lnTo>
                    <a:pt x="476373" y="7413"/>
                  </a:lnTo>
                  <a:lnTo>
                    <a:pt x="470769" y="7736"/>
                  </a:lnTo>
                  <a:lnTo>
                    <a:pt x="465164" y="8074"/>
                  </a:lnTo>
                  <a:lnTo>
                    <a:pt x="459560" y="8426"/>
                  </a:lnTo>
                  <a:lnTo>
                    <a:pt x="453955" y="8795"/>
                  </a:lnTo>
                  <a:lnTo>
                    <a:pt x="448351" y="9179"/>
                  </a:lnTo>
                  <a:lnTo>
                    <a:pt x="442747" y="9581"/>
                  </a:lnTo>
                  <a:lnTo>
                    <a:pt x="437142" y="10001"/>
                  </a:lnTo>
                  <a:lnTo>
                    <a:pt x="431538" y="10440"/>
                  </a:lnTo>
                  <a:lnTo>
                    <a:pt x="425933" y="10899"/>
                  </a:lnTo>
                  <a:lnTo>
                    <a:pt x="420329" y="11378"/>
                  </a:lnTo>
                  <a:lnTo>
                    <a:pt x="414725" y="11880"/>
                  </a:lnTo>
                  <a:lnTo>
                    <a:pt x="409120" y="12404"/>
                  </a:lnTo>
                  <a:lnTo>
                    <a:pt x="403516" y="12953"/>
                  </a:lnTo>
                  <a:lnTo>
                    <a:pt x="397911" y="13526"/>
                  </a:lnTo>
                  <a:lnTo>
                    <a:pt x="392307" y="14127"/>
                  </a:lnTo>
                  <a:lnTo>
                    <a:pt x="386703" y="14755"/>
                  </a:lnTo>
                  <a:lnTo>
                    <a:pt x="381098" y="15412"/>
                  </a:lnTo>
                  <a:lnTo>
                    <a:pt x="375494" y="16099"/>
                  </a:lnTo>
                  <a:lnTo>
                    <a:pt x="369889" y="16818"/>
                  </a:lnTo>
                  <a:lnTo>
                    <a:pt x="364285" y="17572"/>
                  </a:lnTo>
                  <a:lnTo>
                    <a:pt x="358681" y="18360"/>
                  </a:lnTo>
                  <a:lnTo>
                    <a:pt x="353076" y="19185"/>
                  </a:lnTo>
                  <a:lnTo>
                    <a:pt x="347472" y="20049"/>
                  </a:lnTo>
                  <a:lnTo>
                    <a:pt x="341867" y="20953"/>
                  </a:lnTo>
                  <a:lnTo>
                    <a:pt x="336263" y="21900"/>
                  </a:lnTo>
                  <a:lnTo>
                    <a:pt x="330659" y="22891"/>
                  </a:lnTo>
                  <a:lnTo>
                    <a:pt x="325054" y="23929"/>
                  </a:lnTo>
                  <a:lnTo>
                    <a:pt x="319450" y="25016"/>
                  </a:lnTo>
                  <a:lnTo>
                    <a:pt x="313846" y="26154"/>
                  </a:lnTo>
                  <a:lnTo>
                    <a:pt x="308241" y="27345"/>
                  </a:lnTo>
                  <a:lnTo>
                    <a:pt x="302637" y="28593"/>
                  </a:lnTo>
                  <a:lnTo>
                    <a:pt x="297032" y="29900"/>
                  </a:lnTo>
                  <a:lnTo>
                    <a:pt x="291428" y="31268"/>
                  </a:lnTo>
                  <a:lnTo>
                    <a:pt x="285824" y="32700"/>
                  </a:lnTo>
                  <a:lnTo>
                    <a:pt x="280219" y="34200"/>
                  </a:lnTo>
                  <a:lnTo>
                    <a:pt x="274615" y="35769"/>
                  </a:lnTo>
                  <a:lnTo>
                    <a:pt x="269010" y="37413"/>
                  </a:lnTo>
                  <a:lnTo>
                    <a:pt x="263406" y="39133"/>
                  </a:lnTo>
                  <a:lnTo>
                    <a:pt x="257802" y="40933"/>
                  </a:lnTo>
                  <a:lnTo>
                    <a:pt x="252197" y="42817"/>
                  </a:lnTo>
                  <a:lnTo>
                    <a:pt x="246593" y="44789"/>
                  </a:lnTo>
                  <a:lnTo>
                    <a:pt x="240988" y="46851"/>
                  </a:lnTo>
                  <a:lnTo>
                    <a:pt x="235384" y="49008"/>
                  </a:lnTo>
                  <a:lnTo>
                    <a:pt x="229780" y="51264"/>
                  </a:lnTo>
                  <a:lnTo>
                    <a:pt x="224175" y="53623"/>
                  </a:lnTo>
                  <a:lnTo>
                    <a:pt x="218571" y="56089"/>
                  </a:lnTo>
                  <a:lnTo>
                    <a:pt x="212966" y="58666"/>
                  </a:lnTo>
                  <a:lnTo>
                    <a:pt x="207362" y="61359"/>
                  </a:lnTo>
                  <a:lnTo>
                    <a:pt x="201758" y="64171"/>
                  </a:lnTo>
                  <a:lnTo>
                    <a:pt x="196153" y="67107"/>
                  </a:lnTo>
                  <a:lnTo>
                    <a:pt x="190549" y="70172"/>
                  </a:lnTo>
                  <a:lnTo>
                    <a:pt x="184944" y="73370"/>
                  </a:lnTo>
                  <a:lnTo>
                    <a:pt x="179340" y="76705"/>
                  </a:lnTo>
                  <a:lnTo>
                    <a:pt x="173736" y="80183"/>
                  </a:lnTo>
                  <a:lnTo>
                    <a:pt x="168131" y="83806"/>
                  </a:lnTo>
                  <a:lnTo>
                    <a:pt x="162527" y="87580"/>
                  </a:lnTo>
                  <a:lnTo>
                    <a:pt x="156923" y="91509"/>
                  </a:lnTo>
                  <a:lnTo>
                    <a:pt x="151318" y="95596"/>
                  </a:lnTo>
                  <a:lnTo>
                    <a:pt x="145714" y="99846"/>
                  </a:lnTo>
                  <a:lnTo>
                    <a:pt x="140109" y="104262"/>
                  </a:lnTo>
                  <a:lnTo>
                    <a:pt x="134505" y="108848"/>
                  </a:lnTo>
                  <a:lnTo>
                    <a:pt x="128901" y="113607"/>
                  </a:lnTo>
                  <a:lnTo>
                    <a:pt x="123296" y="118541"/>
                  </a:lnTo>
                  <a:lnTo>
                    <a:pt x="117692" y="123654"/>
                  </a:lnTo>
                  <a:lnTo>
                    <a:pt x="112087" y="128947"/>
                  </a:lnTo>
                  <a:lnTo>
                    <a:pt x="106483" y="134421"/>
                  </a:lnTo>
                  <a:lnTo>
                    <a:pt x="100879" y="140078"/>
                  </a:lnTo>
                  <a:lnTo>
                    <a:pt x="95274" y="145918"/>
                  </a:lnTo>
                  <a:lnTo>
                    <a:pt x="89670" y="151942"/>
                  </a:lnTo>
                  <a:lnTo>
                    <a:pt x="84065" y="158147"/>
                  </a:lnTo>
                  <a:lnTo>
                    <a:pt x="78461" y="164532"/>
                  </a:lnTo>
                  <a:lnTo>
                    <a:pt x="72857" y="171095"/>
                  </a:lnTo>
                  <a:lnTo>
                    <a:pt x="67252" y="177833"/>
                  </a:lnTo>
                  <a:lnTo>
                    <a:pt x="61648" y="184742"/>
                  </a:lnTo>
                  <a:lnTo>
                    <a:pt x="56043" y="191815"/>
                  </a:lnTo>
                  <a:lnTo>
                    <a:pt x="50439" y="199048"/>
                  </a:lnTo>
                  <a:lnTo>
                    <a:pt x="44835" y="206434"/>
                  </a:lnTo>
                  <a:lnTo>
                    <a:pt x="39230" y="213963"/>
                  </a:lnTo>
                  <a:lnTo>
                    <a:pt x="33626" y="221628"/>
                  </a:lnTo>
                  <a:lnTo>
                    <a:pt x="28021" y="229418"/>
                  </a:lnTo>
                  <a:lnTo>
                    <a:pt x="22417" y="237323"/>
                  </a:lnTo>
                  <a:lnTo>
                    <a:pt x="16813" y="245329"/>
                  </a:lnTo>
                  <a:lnTo>
                    <a:pt x="11208" y="253424"/>
                  </a:lnTo>
                  <a:lnTo>
                    <a:pt x="5604" y="261595"/>
                  </a:lnTo>
                  <a:lnTo>
                    <a:pt x="0" y="269826"/>
                  </a:lnTo>
                  <a:close/>
                </a:path>
              </a:pathLst>
            </a:custGeom>
            <a:solidFill>
              <a:srgbClr val="A6AA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2691486" y="4190987"/>
              <a:ext cx="1883076" cy="221454"/>
            </a:xfrm>
            <a:custGeom>
              <a:avLst/>
              <a:pathLst>
                <a:path w="1883076" h="221454">
                  <a:moveTo>
                    <a:pt x="0" y="221454"/>
                  </a:moveTo>
                  <a:lnTo>
                    <a:pt x="5604" y="214115"/>
                  </a:lnTo>
                  <a:lnTo>
                    <a:pt x="11208" y="206859"/>
                  </a:lnTo>
                  <a:lnTo>
                    <a:pt x="16813" y="199699"/>
                  </a:lnTo>
                  <a:lnTo>
                    <a:pt x="22417" y="192645"/>
                  </a:lnTo>
                  <a:lnTo>
                    <a:pt x="28021" y="185707"/>
                  </a:lnTo>
                  <a:lnTo>
                    <a:pt x="33626" y="178896"/>
                  </a:lnTo>
                  <a:lnTo>
                    <a:pt x="39230" y="172220"/>
                  </a:lnTo>
                  <a:lnTo>
                    <a:pt x="44835" y="165686"/>
                  </a:lnTo>
                  <a:lnTo>
                    <a:pt x="50439" y="159300"/>
                  </a:lnTo>
                  <a:lnTo>
                    <a:pt x="56043" y="153069"/>
                  </a:lnTo>
                  <a:lnTo>
                    <a:pt x="61648" y="146997"/>
                  </a:lnTo>
                  <a:lnTo>
                    <a:pt x="67252" y="141088"/>
                  </a:lnTo>
                  <a:lnTo>
                    <a:pt x="72857" y="135346"/>
                  </a:lnTo>
                  <a:lnTo>
                    <a:pt x="78461" y="129772"/>
                  </a:lnTo>
                  <a:lnTo>
                    <a:pt x="84065" y="124368"/>
                  </a:lnTo>
                  <a:lnTo>
                    <a:pt x="89670" y="119135"/>
                  </a:lnTo>
                  <a:lnTo>
                    <a:pt x="95274" y="114073"/>
                  </a:lnTo>
                  <a:lnTo>
                    <a:pt x="100879" y="109181"/>
                  </a:lnTo>
                  <a:lnTo>
                    <a:pt x="106483" y="104460"/>
                  </a:lnTo>
                  <a:lnTo>
                    <a:pt x="112087" y="99906"/>
                  </a:lnTo>
                  <a:lnTo>
                    <a:pt x="117692" y="95518"/>
                  </a:lnTo>
                  <a:lnTo>
                    <a:pt x="123296" y="91294"/>
                  </a:lnTo>
                  <a:lnTo>
                    <a:pt x="128901" y="87231"/>
                  </a:lnTo>
                  <a:lnTo>
                    <a:pt x="134505" y="83326"/>
                  </a:lnTo>
                  <a:lnTo>
                    <a:pt x="140109" y="79575"/>
                  </a:lnTo>
                  <a:lnTo>
                    <a:pt x="145714" y="75975"/>
                  </a:lnTo>
                  <a:lnTo>
                    <a:pt x="151318" y="72522"/>
                  </a:lnTo>
                  <a:lnTo>
                    <a:pt x="156923" y="69213"/>
                  </a:lnTo>
                  <a:lnTo>
                    <a:pt x="162527" y="66042"/>
                  </a:lnTo>
                  <a:lnTo>
                    <a:pt x="168131" y="63007"/>
                  </a:lnTo>
                  <a:lnTo>
                    <a:pt x="173736" y="60102"/>
                  </a:lnTo>
                  <a:lnTo>
                    <a:pt x="179340" y="57324"/>
                  </a:lnTo>
                  <a:lnTo>
                    <a:pt x="184944" y="54668"/>
                  </a:lnTo>
                  <a:lnTo>
                    <a:pt x="190549" y="52129"/>
                  </a:lnTo>
                  <a:lnTo>
                    <a:pt x="196153" y="49704"/>
                  </a:lnTo>
                  <a:lnTo>
                    <a:pt x="201758" y="47389"/>
                  </a:lnTo>
                  <a:lnTo>
                    <a:pt x="207362" y="45179"/>
                  </a:lnTo>
                  <a:lnTo>
                    <a:pt x="212966" y="43070"/>
                  </a:lnTo>
                  <a:lnTo>
                    <a:pt x="218571" y="41058"/>
                  </a:lnTo>
                  <a:lnTo>
                    <a:pt x="224175" y="39139"/>
                  </a:lnTo>
                  <a:lnTo>
                    <a:pt x="229780" y="37309"/>
                  </a:lnTo>
                  <a:lnTo>
                    <a:pt x="235384" y="35565"/>
                  </a:lnTo>
                  <a:lnTo>
                    <a:pt x="240988" y="33902"/>
                  </a:lnTo>
                  <a:lnTo>
                    <a:pt x="246593" y="32318"/>
                  </a:lnTo>
                  <a:lnTo>
                    <a:pt x="252197" y="30808"/>
                  </a:lnTo>
                  <a:lnTo>
                    <a:pt x="257802" y="29371"/>
                  </a:lnTo>
                  <a:lnTo>
                    <a:pt x="263406" y="28001"/>
                  </a:lnTo>
                  <a:lnTo>
                    <a:pt x="269010" y="26697"/>
                  </a:lnTo>
                  <a:lnTo>
                    <a:pt x="274615" y="25454"/>
                  </a:lnTo>
                  <a:lnTo>
                    <a:pt x="280219" y="24272"/>
                  </a:lnTo>
                  <a:lnTo>
                    <a:pt x="285824" y="23145"/>
                  </a:lnTo>
                  <a:lnTo>
                    <a:pt x="291428" y="22073"/>
                  </a:lnTo>
                  <a:lnTo>
                    <a:pt x="297032" y="21052"/>
                  </a:lnTo>
                  <a:lnTo>
                    <a:pt x="302637" y="20080"/>
                  </a:lnTo>
                  <a:lnTo>
                    <a:pt x="308241" y="19155"/>
                  </a:lnTo>
                  <a:lnTo>
                    <a:pt x="313846" y="18274"/>
                  </a:lnTo>
                  <a:lnTo>
                    <a:pt x="319450" y="17435"/>
                  </a:lnTo>
                  <a:lnTo>
                    <a:pt x="325054" y="16637"/>
                  </a:lnTo>
                  <a:lnTo>
                    <a:pt x="330659" y="15877"/>
                  </a:lnTo>
                  <a:lnTo>
                    <a:pt x="336263" y="15153"/>
                  </a:lnTo>
                  <a:lnTo>
                    <a:pt x="341867" y="14463"/>
                  </a:lnTo>
                  <a:lnTo>
                    <a:pt x="347472" y="13807"/>
                  </a:lnTo>
                  <a:lnTo>
                    <a:pt x="353076" y="13182"/>
                  </a:lnTo>
                  <a:lnTo>
                    <a:pt x="358681" y="12587"/>
                  </a:lnTo>
                  <a:lnTo>
                    <a:pt x="364285" y="12020"/>
                  </a:lnTo>
                  <a:lnTo>
                    <a:pt x="369889" y="11480"/>
                  </a:lnTo>
                  <a:lnTo>
                    <a:pt x="375494" y="10965"/>
                  </a:lnTo>
                  <a:lnTo>
                    <a:pt x="381098" y="10475"/>
                  </a:lnTo>
                  <a:lnTo>
                    <a:pt x="386703" y="10008"/>
                  </a:lnTo>
                  <a:lnTo>
                    <a:pt x="392307" y="9562"/>
                  </a:lnTo>
                  <a:lnTo>
                    <a:pt x="397911" y="9138"/>
                  </a:lnTo>
                  <a:lnTo>
                    <a:pt x="403516" y="8734"/>
                  </a:lnTo>
                  <a:lnTo>
                    <a:pt x="409120" y="8348"/>
                  </a:lnTo>
                  <a:lnTo>
                    <a:pt x="414725" y="7980"/>
                  </a:lnTo>
                  <a:lnTo>
                    <a:pt x="420329" y="7629"/>
                  </a:lnTo>
                  <a:lnTo>
                    <a:pt x="425933" y="7295"/>
                  </a:lnTo>
                  <a:lnTo>
                    <a:pt x="431538" y="6976"/>
                  </a:lnTo>
                  <a:lnTo>
                    <a:pt x="437142" y="6671"/>
                  </a:lnTo>
                  <a:lnTo>
                    <a:pt x="442747" y="6380"/>
                  </a:lnTo>
                  <a:lnTo>
                    <a:pt x="448351" y="6103"/>
                  </a:lnTo>
                  <a:lnTo>
                    <a:pt x="453955" y="5838"/>
                  </a:lnTo>
                  <a:lnTo>
                    <a:pt x="459560" y="5585"/>
                  </a:lnTo>
                  <a:lnTo>
                    <a:pt x="465164" y="5344"/>
                  </a:lnTo>
                  <a:lnTo>
                    <a:pt x="470769" y="5113"/>
                  </a:lnTo>
                  <a:lnTo>
                    <a:pt x="476373" y="4892"/>
                  </a:lnTo>
                  <a:lnTo>
                    <a:pt x="481977" y="4682"/>
                  </a:lnTo>
                  <a:lnTo>
                    <a:pt x="487582" y="4480"/>
                  </a:lnTo>
                  <a:lnTo>
                    <a:pt x="493186" y="4288"/>
                  </a:lnTo>
                  <a:lnTo>
                    <a:pt x="498790" y="4103"/>
                  </a:lnTo>
                  <a:lnTo>
                    <a:pt x="504395" y="3927"/>
                  </a:lnTo>
                  <a:lnTo>
                    <a:pt x="509999" y="3759"/>
                  </a:lnTo>
                  <a:lnTo>
                    <a:pt x="515604" y="3597"/>
                  </a:lnTo>
                  <a:lnTo>
                    <a:pt x="521208" y="3443"/>
                  </a:lnTo>
                  <a:lnTo>
                    <a:pt x="526812" y="3295"/>
                  </a:lnTo>
                  <a:lnTo>
                    <a:pt x="532417" y="3154"/>
                  </a:lnTo>
                  <a:lnTo>
                    <a:pt x="538021" y="3018"/>
                  </a:lnTo>
                  <a:lnTo>
                    <a:pt x="543626" y="2889"/>
                  </a:lnTo>
                  <a:lnTo>
                    <a:pt x="549230" y="2764"/>
                  </a:lnTo>
                  <a:lnTo>
                    <a:pt x="554834" y="2645"/>
                  </a:lnTo>
                  <a:lnTo>
                    <a:pt x="560439" y="2531"/>
                  </a:lnTo>
                  <a:lnTo>
                    <a:pt x="566043" y="2422"/>
                  </a:lnTo>
                  <a:lnTo>
                    <a:pt x="571648" y="2317"/>
                  </a:lnTo>
                  <a:lnTo>
                    <a:pt x="577252" y="2217"/>
                  </a:lnTo>
                  <a:lnTo>
                    <a:pt x="582856" y="2120"/>
                  </a:lnTo>
                  <a:lnTo>
                    <a:pt x="588461" y="2028"/>
                  </a:lnTo>
                  <a:lnTo>
                    <a:pt x="594065" y="1939"/>
                  </a:lnTo>
                  <a:lnTo>
                    <a:pt x="599670" y="1854"/>
                  </a:lnTo>
                  <a:lnTo>
                    <a:pt x="605274" y="1773"/>
                  </a:lnTo>
                  <a:lnTo>
                    <a:pt x="610878" y="1695"/>
                  </a:lnTo>
                  <a:lnTo>
                    <a:pt x="616483" y="1620"/>
                  </a:lnTo>
                  <a:lnTo>
                    <a:pt x="622087" y="1548"/>
                  </a:lnTo>
                  <a:lnTo>
                    <a:pt x="627692" y="1479"/>
                  </a:lnTo>
                  <a:lnTo>
                    <a:pt x="633296" y="1413"/>
                  </a:lnTo>
                  <a:lnTo>
                    <a:pt x="638900" y="1349"/>
                  </a:lnTo>
                  <a:lnTo>
                    <a:pt x="644505" y="1289"/>
                  </a:lnTo>
                  <a:lnTo>
                    <a:pt x="650109" y="1230"/>
                  </a:lnTo>
                  <a:lnTo>
                    <a:pt x="655713" y="1175"/>
                  </a:lnTo>
                  <a:lnTo>
                    <a:pt x="661318" y="1121"/>
                  </a:lnTo>
                  <a:lnTo>
                    <a:pt x="666922" y="1070"/>
                  </a:lnTo>
                  <a:lnTo>
                    <a:pt x="672527" y="1020"/>
                  </a:lnTo>
                  <a:lnTo>
                    <a:pt x="678131" y="973"/>
                  </a:lnTo>
                  <a:lnTo>
                    <a:pt x="683735" y="928"/>
                  </a:lnTo>
                  <a:lnTo>
                    <a:pt x="689340" y="885"/>
                  </a:lnTo>
                  <a:lnTo>
                    <a:pt x="694944" y="843"/>
                  </a:lnTo>
                  <a:lnTo>
                    <a:pt x="700549" y="804"/>
                  </a:lnTo>
                  <a:lnTo>
                    <a:pt x="706153" y="766"/>
                  </a:lnTo>
                  <a:lnTo>
                    <a:pt x="711757" y="729"/>
                  </a:lnTo>
                  <a:lnTo>
                    <a:pt x="717362" y="695"/>
                  </a:lnTo>
                  <a:lnTo>
                    <a:pt x="722966" y="661"/>
                  </a:lnTo>
                  <a:lnTo>
                    <a:pt x="728571" y="630"/>
                  </a:lnTo>
                  <a:lnTo>
                    <a:pt x="734175" y="599"/>
                  </a:lnTo>
                  <a:lnTo>
                    <a:pt x="739779" y="570"/>
                  </a:lnTo>
                  <a:lnTo>
                    <a:pt x="745384" y="542"/>
                  </a:lnTo>
                  <a:lnTo>
                    <a:pt x="750988" y="516"/>
                  </a:lnTo>
                  <a:lnTo>
                    <a:pt x="756593" y="490"/>
                  </a:lnTo>
                  <a:lnTo>
                    <a:pt x="762197" y="466"/>
                  </a:lnTo>
                  <a:lnTo>
                    <a:pt x="767801" y="443"/>
                  </a:lnTo>
                  <a:lnTo>
                    <a:pt x="773406" y="421"/>
                  </a:lnTo>
                  <a:lnTo>
                    <a:pt x="779010" y="400"/>
                  </a:lnTo>
                  <a:lnTo>
                    <a:pt x="784615" y="380"/>
                  </a:lnTo>
                  <a:lnTo>
                    <a:pt x="790219" y="361"/>
                  </a:lnTo>
                  <a:lnTo>
                    <a:pt x="795823" y="342"/>
                  </a:lnTo>
                  <a:lnTo>
                    <a:pt x="801428" y="325"/>
                  </a:lnTo>
                  <a:lnTo>
                    <a:pt x="807032" y="308"/>
                  </a:lnTo>
                  <a:lnTo>
                    <a:pt x="812636" y="292"/>
                  </a:lnTo>
                  <a:lnTo>
                    <a:pt x="818241" y="277"/>
                  </a:lnTo>
                  <a:lnTo>
                    <a:pt x="823845" y="263"/>
                  </a:lnTo>
                  <a:lnTo>
                    <a:pt x="829450" y="249"/>
                  </a:lnTo>
                  <a:lnTo>
                    <a:pt x="835054" y="236"/>
                  </a:lnTo>
                  <a:lnTo>
                    <a:pt x="840658" y="224"/>
                  </a:lnTo>
                  <a:lnTo>
                    <a:pt x="846263" y="212"/>
                  </a:lnTo>
                  <a:lnTo>
                    <a:pt x="851867" y="201"/>
                  </a:lnTo>
                  <a:lnTo>
                    <a:pt x="857472" y="190"/>
                  </a:lnTo>
                  <a:lnTo>
                    <a:pt x="863076" y="180"/>
                  </a:lnTo>
                  <a:lnTo>
                    <a:pt x="868680" y="170"/>
                  </a:lnTo>
                  <a:lnTo>
                    <a:pt x="874285" y="161"/>
                  </a:lnTo>
                  <a:lnTo>
                    <a:pt x="879889" y="152"/>
                  </a:lnTo>
                  <a:lnTo>
                    <a:pt x="885494" y="143"/>
                  </a:lnTo>
                  <a:lnTo>
                    <a:pt x="891098" y="135"/>
                  </a:lnTo>
                  <a:lnTo>
                    <a:pt x="896702" y="128"/>
                  </a:lnTo>
                  <a:lnTo>
                    <a:pt x="902307" y="121"/>
                  </a:lnTo>
                  <a:lnTo>
                    <a:pt x="907911" y="114"/>
                  </a:lnTo>
                  <a:lnTo>
                    <a:pt x="913516" y="107"/>
                  </a:lnTo>
                  <a:lnTo>
                    <a:pt x="919120" y="101"/>
                  </a:lnTo>
                  <a:lnTo>
                    <a:pt x="924724" y="95"/>
                  </a:lnTo>
                  <a:lnTo>
                    <a:pt x="930329" y="89"/>
                  </a:lnTo>
                  <a:lnTo>
                    <a:pt x="935933" y="84"/>
                  </a:lnTo>
                  <a:lnTo>
                    <a:pt x="941538" y="79"/>
                  </a:lnTo>
                  <a:lnTo>
                    <a:pt x="947142" y="74"/>
                  </a:lnTo>
                  <a:lnTo>
                    <a:pt x="952746" y="69"/>
                  </a:lnTo>
                  <a:lnTo>
                    <a:pt x="958351" y="65"/>
                  </a:lnTo>
                  <a:lnTo>
                    <a:pt x="963955" y="61"/>
                  </a:lnTo>
                  <a:lnTo>
                    <a:pt x="969559" y="57"/>
                  </a:lnTo>
                  <a:lnTo>
                    <a:pt x="975164" y="53"/>
                  </a:lnTo>
                  <a:lnTo>
                    <a:pt x="980768" y="50"/>
                  </a:lnTo>
                  <a:lnTo>
                    <a:pt x="986373" y="46"/>
                  </a:lnTo>
                  <a:lnTo>
                    <a:pt x="991977" y="43"/>
                  </a:lnTo>
                  <a:lnTo>
                    <a:pt x="997581" y="40"/>
                  </a:lnTo>
                  <a:lnTo>
                    <a:pt x="1003186" y="37"/>
                  </a:lnTo>
                  <a:lnTo>
                    <a:pt x="1008790" y="34"/>
                  </a:lnTo>
                  <a:lnTo>
                    <a:pt x="1014395" y="31"/>
                  </a:lnTo>
                  <a:lnTo>
                    <a:pt x="1019999" y="29"/>
                  </a:lnTo>
                  <a:lnTo>
                    <a:pt x="1025603" y="26"/>
                  </a:lnTo>
                  <a:lnTo>
                    <a:pt x="1031208" y="24"/>
                  </a:lnTo>
                  <a:lnTo>
                    <a:pt x="1036812" y="22"/>
                  </a:lnTo>
                  <a:lnTo>
                    <a:pt x="1042417" y="20"/>
                  </a:lnTo>
                  <a:lnTo>
                    <a:pt x="1048021" y="18"/>
                  </a:lnTo>
                  <a:lnTo>
                    <a:pt x="1053625" y="16"/>
                  </a:lnTo>
                  <a:lnTo>
                    <a:pt x="1059230" y="15"/>
                  </a:lnTo>
                  <a:lnTo>
                    <a:pt x="1064834" y="13"/>
                  </a:lnTo>
                  <a:lnTo>
                    <a:pt x="1070439" y="11"/>
                  </a:lnTo>
                  <a:lnTo>
                    <a:pt x="1076043" y="10"/>
                  </a:lnTo>
                  <a:lnTo>
                    <a:pt x="1081647" y="9"/>
                  </a:lnTo>
                  <a:lnTo>
                    <a:pt x="1087252" y="7"/>
                  </a:lnTo>
                  <a:lnTo>
                    <a:pt x="1092856" y="6"/>
                  </a:lnTo>
                  <a:lnTo>
                    <a:pt x="1098461" y="5"/>
                  </a:lnTo>
                  <a:lnTo>
                    <a:pt x="1104065" y="4"/>
                  </a:lnTo>
                  <a:lnTo>
                    <a:pt x="1109669" y="3"/>
                  </a:lnTo>
                  <a:lnTo>
                    <a:pt x="1115274" y="2"/>
                  </a:lnTo>
                  <a:lnTo>
                    <a:pt x="1120878" y="2"/>
                  </a:lnTo>
                  <a:lnTo>
                    <a:pt x="1126482" y="1"/>
                  </a:lnTo>
                  <a:lnTo>
                    <a:pt x="1132087" y="1"/>
                  </a:lnTo>
                  <a:lnTo>
                    <a:pt x="1137691" y="0"/>
                  </a:lnTo>
                  <a:lnTo>
                    <a:pt x="1143296" y="0"/>
                  </a:lnTo>
                  <a:lnTo>
                    <a:pt x="1148900" y="0"/>
                  </a:lnTo>
                  <a:lnTo>
                    <a:pt x="1154504" y="0"/>
                  </a:lnTo>
                  <a:lnTo>
                    <a:pt x="1160109" y="0"/>
                  </a:lnTo>
                  <a:lnTo>
                    <a:pt x="1165713" y="0"/>
                  </a:lnTo>
                  <a:lnTo>
                    <a:pt x="1171318" y="0"/>
                  </a:lnTo>
                  <a:lnTo>
                    <a:pt x="1176922" y="0"/>
                  </a:lnTo>
                  <a:lnTo>
                    <a:pt x="1182526" y="0"/>
                  </a:lnTo>
                  <a:lnTo>
                    <a:pt x="1188131" y="1"/>
                  </a:lnTo>
                  <a:lnTo>
                    <a:pt x="1193735" y="2"/>
                  </a:lnTo>
                  <a:lnTo>
                    <a:pt x="1199340" y="2"/>
                  </a:lnTo>
                  <a:lnTo>
                    <a:pt x="1204944" y="3"/>
                  </a:lnTo>
                  <a:lnTo>
                    <a:pt x="1210548" y="4"/>
                  </a:lnTo>
                  <a:lnTo>
                    <a:pt x="1216153" y="6"/>
                  </a:lnTo>
                  <a:lnTo>
                    <a:pt x="1221757" y="7"/>
                  </a:lnTo>
                  <a:lnTo>
                    <a:pt x="1227362" y="8"/>
                  </a:lnTo>
                  <a:lnTo>
                    <a:pt x="1232966" y="10"/>
                  </a:lnTo>
                  <a:lnTo>
                    <a:pt x="1238570" y="12"/>
                  </a:lnTo>
                  <a:lnTo>
                    <a:pt x="1244175" y="14"/>
                  </a:lnTo>
                  <a:lnTo>
                    <a:pt x="1249779" y="16"/>
                  </a:lnTo>
                  <a:lnTo>
                    <a:pt x="1255384" y="18"/>
                  </a:lnTo>
                  <a:lnTo>
                    <a:pt x="1260988" y="21"/>
                  </a:lnTo>
                  <a:lnTo>
                    <a:pt x="1266592" y="23"/>
                  </a:lnTo>
                  <a:lnTo>
                    <a:pt x="1272197" y="26"/>
                  </a:lnTo>
                  <a:lnTo>
                    <a:pt x="1277801" y="29"/>
                  </a:lnTo>
                  <a:lnTo>
                    <a:pt x="1283406" y="32"/>
                  </a:lnTo>
                  <a:lnTo>
                    <a:pt x="1289010" y="35"/>
                  </a:lnTo>
                  <a:lnTo>
                    <a:pt x="1294614" y="39"/>
                  </a:lnTo>
                  <a:lnTo>
                    <a:pt x="1300219" y="43"/>
                  </a:lnTo>
                  <a:lnTo>
                    <a:pt x="1305823" y="47"/>
                  </a:lnTo>
                  <a:lnTo>
                    <a:pt x="1311427" y="51"/>
                  </a:lnTo>
                  <a:lnTo>
                    <a:pt x="1317032" y="55"/>
                  </a:lnTo>
                  <a:lnTo>
                    <a:pt x="1322636" y="60"/>
                  </a:lnTo>
                  <a:lnTo>
                    <a:pt x="1328241" y="65"/>
                  </a:lnTo>
                  <a:lnTo>
                    <a:pt x="1333845" y="70"/>
                  </a:lnTo>
                  <a:lnTo>
                    <a:pt x="1339449" y="75"/>
                  </a:lnTo>
                  <a:lnTo>
                    <a:pt x="1345054" y="81"/>
                  </a:lnTo>
                  <a:lnTo>
                    <a:pt x="1350658" y="87"/>
                  </a:lnTo>
                  <a:lnTo>
                    <a:pt x="1356263" y="93"/>
                  </a:lnTo>
                  <a:lnTo>
                    <a:pt x="1361867" y="100"/>
                  </a:lnTo>
                  <a:lnTo>
                    <a:pt x="1367471" y="107"/>
                  </a:lnTo>
                  <a:lnTo>
                    <a:pt x="1373076" y="114"/>
                  </a:lnTo>
                  <a:lnTo>
                    <a:pt x="1378680" y="122"/>
                  </a:lnTo>
                  <a:lnTo>
                    <a:pt x="1384285" y="130"/>
                  </a:lnTo>
                  <a:lnTo>
                    <a:pt x="1389889" y="138"/>
                  </a:lnTo>
                  <a:lnTo>
                    <a:pt x="1395493" y="147"/>
                  </a:lnTo>
                  <a:lnTo>
                    <a:pt x="1401098" y="156"/>
                  </a:lnTo>
                  <a:lnTo>
                    <a:pt x="1406702" y="165"/>
                  </a:lnTo>
                  <a:lnTo>
                    <a:pt x="1412307" y="175"/>
                  </a:lnTo>
                  <a:lnTo>
                    <a:pt x="1417911" y="186"/>
                  </a:lnTo>
                  <a:lnTo>
                    <a:pt x="1423515" y="196"/>
                  </a:lnTo>
                  <a:lnTo>
                    <a:pt x="1429120" y="208"/>
                  </a:lnTo>
                  <a:lnTo>
                    <a:pt x="1434724" y="220"/>
                  </a:lnTo>
                  <a:lnTo>
                    <a:pt x="1440329" y="232"/>
                  </a:lnTo>
                  <a:lnTo>
                    <a:pt x="1445933" y="245"/>
                  </a:lnTo>
                  <a:lnTo>
                    <a:pt x="1451537" y="259"/>
                  </a:lnTo>
                  <a:lnTo>
                    <a:pt x="1457142" y="273"/>
                  </a:lnTo>
                  <a:lnTo>
                    <a:pt x="1462746" y="287"/>
                  </a:lnTo>
                  <a:lnTo>
                    <a:pt x="1468350" y="303"/>
                  </a:lnTo>
                  <a:lnTo>
                    <a:pt x="1473955" y="319"/>
                  </a:lnTo>
                  <a:lnTo>
                    <a:pt x="1479559" y="335"/>
                  </a:lnTo>
                  <a:lnTo>
                    <a:pt x="1485164" y="353"/>
                  </a:lnTo>
                  <a:lnTo>
                    <a:pt x="1490768" y="371"/>
                  </a:lnTo>
                  <a:lnTo>
                    <a:pt x="1496372" y="390"/>
                  </a:lnTo>
                  <a:lnTo>
                    <a:pt x="1501977" y="409"/>
                  </a:lnTo>
                  <a:lnTo>
                    <a:pt x="1507581" y="430"/>
                  </a:lnTo>
                  <a:lnTo>
                    <a:pt x="1513186" y="451"/>
                  </a:lnTo>
                  <a:lnTo>
                    <a:pt x="1518790" y="473"/>
                  </a:lnTo>
                  <a:lnTo>
                    <a:pt x="1524394" y="496"/>
                  </a:lnTo>
                  <a:lnTo>
                    <a:pt x="1529999" y="520"/>
                  </a:lnTo>
                  <a:lnTo>
                    <a:pt x="1535603" y="544"/>
                  </a:lnTo>
                  <a:lnTo>
                    <a:pt x="1541208" y="570"/>
                  </a:lnTo>
                  <a:lnTo>
                    <a:pt x="1546812" y="597"/>
                  </a:lnTo>
                  <a:lnTo>
                    <a:pt x="1552416" y="625"/>
                  </a:lnTo>
                  <a:lnTo>
                    <a:pt x="1558021" y="653"/>
                  </a:lnTo>
                  <a:lnTo>
                    <a:pt x="1563625" y="683"/>
                  </a:lnTo>
                  <a:lnTo>
                    <a:pt x="1569230" y="714"/>
                  </a:lnTo>
                  <a:lnTo>
                    <a:pt x="1574834" y="746"/>
                  </a:lnTo>
                  <a:lnTo>
                    <a:pt x="1580438" y="779"/>
                  </a:lnTo>
                  <a:lnTo>
                    <a:pt x="1586043" y="813"/>
                  </a:lnTo>
                  <a:lnTo>
                    <a:pt x="1591647" y="848"/>
                  </a:lnTo>
                  <a:lnTo>
                    <a:pt x="1597252" y="885"/>
                  </a:lnTo>
                  <a:lnTo>
                    <a:pt x="1602856" y="923"/>
                  </a:lnTo>
                  <a:lnTo>
                    <a:pt x="1608460" y="962"/>
                  </a:lnTo>
                  <a:lnTo>
                    <a:pt x="1614065" y="1002"/>
                  </a:lnTo>
                  <a:lnTo>
                    <a:pt x="1619669" y="1043"/>
                  </a:lnTo>
                  <a:lnTo>
                    <a:pt x="1625273" y="1085"/>
                  </a:lnTo>
                  <a:lnTo>
                    <a:pt x="1630878" y="1129"/>
                  </a:lnTo>
                  <a:lnTo>
                    <a:pt x="1636482" y="1174"/>
                  </a:lnTo>
                  <a:lnTo>
                    <a:pt x="1642087" y="1220"/>
                  </a:lnTo>
                  <a:lnTo>
                    <a:pt x="1647691" y="1267"/>
                  </a:lnTo>
                  <a:lnTo>
                    <a:pt x="1653295" y="1315"/>
                  </a:lnTo>
                  <a:lnTo>
                    <a:pt x="1658900" y="1364"/>
                  </a:lnTo>
                  <a:lnTo>
                    <a:pt x="1664504" y="1415"/>
                  </a:lnTo>
                  <a:lnTo>
                    <a:pt x="1670109" y="1466"/>
                  </a:lnTo>
                  <a:lnTo>
                    <a:pt x="1675713" y="1519"/>
                  </a:lnTo>
                  <a:lnTo>
                    <a:pt x="1681317" y="1573"/>
                  </a:lnTo>
                  <a:lnTo>
                    <a:pt x="1686922" y="1628"/>
                  </a:lnTo>
                  <a:lnTo>
                    <a:pt x="1692526" y="1683"/>
                  </a:lnTo>
                  <a:lnTo>
                    <a:pt x="1698131" y="1740"/>
                  </a:lnTo>
                  <a:lnTo>
                    <a:pt x="1703735" y="1797"/>
                  </a:lnTo>
                  <a:lnTo>
                    <a:pt x="1709339" y="1856"/>
                  </a:lnTo>
                  <a:lnTo>
                    <a:pt x="1714944" y="1914"/>
                  </a:lnTo>
                  <a:lnTo>
                    <a:pt x="1720548" y="1974"/>
                  </a:lnTo>
                  <a:lnTo>
                    <a:pt x="1726153" y="2034"/>
                  </a:lnTo>
                  <a:lnTo>
                    <a:pt x="1731757" y="2095"/>
                  </a:lnTo>
                  <a:lnTo>
                    <a:pt x="1737361" y="2156"/>
                  </a:lnTo>
                  <a:lnTo>
                    <a:pt x="1742966" y="2217"/>
                  </a:lnTo>
                  <a:lnTo>
                    <a:pt x="1748570" y="2278"/>
                  </a:lnTo>
                  <a:lnTo>
                    <a:pt x="1754175" y="2339"/>
                  </a:lnTo>
                  <a:lnTo>
                    <a:pt x="1759779" y="2401"/>
                  </a:lnTo>
                  <a:lnTo>
                    <a:pt x="1765383" y="2461"/>
                  </a:lnTo>
                  <a:lnTo>
                    <a:pt x="1770988" y="2522"/>
                  </a:lnTo>
                  <a:lnTo>
                    <a:pt x="1776592" y="2582"/>
                  </a:lnTo>
                  <a:lnTo>
                    <a:pt x="1782196" y="2641"/>
                  </a:lnTo>
                  <a:lnTo>
                    <a:pt x="1787801" y="2699"/>
                  </a:lnTo>
                  <a:lnTo>
                    <a:pt x="1793405" y="2756"/>
                  </a:lnTo>
                  <a:lnTo>
                    <a:pt x="1799010" y="2812"/>
                  </a:lnTo>
                  <a:lnTo>
                    <a:pt x="1804614" y="2867"/>
                  </a:lnTo>
                  <a:lnTo>
                    <a:pt x="1810218" y="2920"/>
                  </a:lnTo>
                  <a:lnTo>
                    <a:pt x="1815823" y="2971"/>
                  </a:lnTo>
                  <a:lnTo>
                    <a:pt x="1821427" y="3021"/>
                  </a:lnTo>
                  <a:lnTo>
                    <a:pt x="1827032" y="3068"/>
                  </a:lnTo>
                  <a:lnTo>
                    <a:pt x="1832636" y="3113"/>
                  </a:lnTo>
                  <a:lnTo>
                    <a:pt x="1838240" y="3156"/>
                  </a:lnTo>
                  <a:lnTo>
                    <a:pt x="1843845" y="3196"/>
                  </a:lnTo>
                  <a:lnTo>
                    <a:pt x="1849449" y="3234"/>
                  </a:lnTo>
                  <a:lnTo>
                    <a:pt x="1855054" y="3269"/>
                  </a:lnTo>
                  <a:lnTo>
                    <a:pt x="1860658" y="3301"/>
                  </a:lnTo>
                  <a:lnTo>
                    <a:pt x="1866262" y="3330"/>
                  </a:lnTo>
                  <a:lnTo>
                    <a:pt x="1871867" y="3356"/>
                  </a:lnTo>
                  <a:lnTo>
                    <a:pt x="1877471" y="3379"/>
                  </a:lnTo>
                  <a:lnTo>
                    <a:pt x="1883076" y="3399"/>
                  </a:lnTo>
                  <a:lnTo>
                    <a:pt x="1883076" y="3399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8" name="pg68"/>
            <p:cNvSpPr/>
            <p:nvPr/>
          </p:nvSpPr>
          <p:spPr>
            <a:xfrm>
              <a:off x="2691486" y="4191005"/>
              <a:ext cx="1883076" cy="319717"/>
            </a:xfrm>
            <a:custGeom>
              <a:avLst/>
              <a:pathLst>
                <a:path w="1883076" h="319717">
                  <a:moveTo>
                    <a:pt x="0" y="269809"/>
                  </a:moveTo>
                  <a:lnTo>
                    <a:pt x="5604" y="261578"/>
                  </a:lnTo>
                  <a:lnTo>
                    <a:pt x="11208" y="253407"/>
                  </a:lnTo>
                  <a:lnTo>
                    <a:pt x="16813" y="245312"/>
                  </a:lnTo>
                  <a:lnTo>
                    <a:pt x="22417" y="237305"/>
                  </a:lnTo>
                  <a:lnTo>
                    <a:pt x="28021" y="229401"/>
                  </a:lnTo>
                  <a:lnTo>
                    <a:pt x="33626" y="221611"/>
                  </a:lnTo>
                  <a:lnTo>
                    <a:pt x="39230" y="213946"/>
                  </a:lnTo>
                  <a:lnTo>
                    <a:pt x="44835" y="206417"/>
                  </a:lnTo>
                  <a:lnTo>
                    <a:pt x="50439" y="199031"/>
                  </a:lnTo>
                  <a:lnTo>
                    <a:pt x="56043" y="191798"/>
                  </a:lnTo>
                  <a:lnTo>
                    <a:pt x="61648" y="184724"/>
                  </a:lnTo>
                  <a:lnTo>
                    <a:pt x="67252" y="177816"/>
                  </a:lnTo>
                  <a:lnTo>
                    <a:pt x="72857" y="171078"/>
                  </a:lnTo>
                  <a:lnTo>
                    <a:pt x="78461" y="164515"/>
                  </a:lnTo>
                  <a:lnTo>
                    <a:pt x="84065" y="158129"/>
                  </a:lnTo>
                  <a:lnTo>
                    <a:pt x="89670" y="151924"/>
                  </a:lnTo>
                  <a:lnTo>
                    <a:pt x="95274" y="145901"/>
                  </a:lnTo>
                  <a:lnTo>
                    <a:pt x="100879" y="140061"/>
                  </a:lnTo>
                  <a:lnTo>
                    <a:pt x="106483" y="134404"/>
                  </a:lnTo>
                  <a:lnTo>
                    <a:pt x="112087" y="128929"/>
                  </a:lnTo>
                  <a:lnTo>
                    <a:pt x="117692" y="123637"/>
                  </a:lnTo>
                  <a:lnTo>
                    <a:pt x="123296" y="118524"/>
                  </a:lnTo>
                  <a:lnTo>
                    <a:pt x="128901" y="113590"/>
                  </a:lnTo>
                  <a:lnTo>
                    <a:pt x="134505" y="108831"/>
                  </a:lnTo>
                  <a:lnTo>
                    <a:pt x="140109" y="104245"/>
                  </a:lnTo>
                  <a:lnTo>
                    <a:pt x="145714" y="99829"/>
                  </a:lnTo>
                  <a:lnTo>
                    <a:pt x="151318" y="95579"/>
                  </a:lnTo>
                  <a:lnTo>
                    <a:pt x="156923" y="91491"/>
                  </a:lnTo>
                  <a:lnTo>
                    <a:pt x="162527" y="87563"/>
                  </a:lnTo>
                  <a:lnTo>
                    <a:pt x="168131" y="83789"/>
                  </a:lnTo>
                  <a:lnTo>
                    <a:pt x="173736" y="80166"/>
                  </a:lnTo>
                  <a:lnTo>
                    <a:pt x="179340" y="76688"/>
                  </a:lnTo>
                  <a:lnTo>
                    <a:pt x="184944" y="73353"/>
                  </a:lnTo>
                  <a:lnTo>
                    <a:pt x="190549" y="70155"/>
                  </a:lnTo>
                  <a:lnTo>
                    <a:pt x="196153" y="67090"/>
                  </a:lnTo>
                  <a:lnTo>
                    <a:pt x="201758" y="64154"/>
                  </a:lnTo>
                  <a:lnTo>
                    <a:pt x="207362" y="61341"/>
                  </a:lnTo>
                  <a:lnTo>
                    <a:pt x="212966" y="58649"/>
                  </a:lnTo>
                  <a:lnTo>
                    <a:pt x="218571" y="56072"/>
                  </a:lnTo>
                  <a:lnTo>
                    <a:pt x="224175" y="53606"/>
                  </a:lnTo>
                  <a:lnTo>
                    <a:pt x="229780" y="51247"/>
                  </a:lnTo>
                  <a:lnTo>
                    <a:pt x="235384" y="48991"/>
                  </a:lnTo>
                  <a:lnTo>
                    <a:pt x="240988" y="46834"/>
                  </a:lnTo>
                  <a:lnTo>
                    <a:pt x="246593" y="44772"/>
                  </a:lnTo>
                  <a:lnTo>
                    <a:pt x="252197" y="42800"/>
                  </a:lnTo>
                  <a:lnTo>
                    <a:pt x="257802" y="40916"/>
                  </a:lnTo>
                  <a:lnTo>
                    <a:pt x="263406" y="39116"/>
                  </a:lnTo>
                  <a:lnTo>
                    <a:pt x="269010" y="37396"/>
                  </a:lnTo>
                  <a:lnTo>
                    <a:pt x="274615" y="35752"/>
                  </a:lnTo>
                  <a:lnTo>
                    <a:pt x="280219" y="34182"/>
                  </a:lnTo>
                  <a:lnTo>
                    <a:pt x="285824" y="32683"/>
                  </a:lnTo>
                  <a:lnTo>
                    <a:pt x="291428" y="31250"/>
                  </a:lnTo>
                  <a:lnTo>
                    <a:pt x="297032" y="29883"/>
                  </a:lnTo>
                  <a:lnTo>
                    <a:pt x="302637" y="28576"/>
                  </a:lnTo>
                  <a:lnTo>
                    <a:pt x="308241" y="27328"/>
                  </a:lnTo>
                  <a:lnTo>
                    <a:pt x="313846" y="26137"/>
                  </a:lnTo>
                  <a:lnTo>
                    <a:pt x="319450" y="24999"/>
                  </a:lnTo>
                  <a:lnTo>
                    <a:pt x="325054" y="23912"/>
                  </a:lnTo>
                  <a:lnTo>
                    <a:pt x="330659" y="22874"/>
                  </a:lnTo>
                  <a:lnTo>
                    <a:pt x="336263" y="21883"/>
                  </a:lnTo>
                  <a:lnTo>
                    <a:pt x="341867" y="20936"/>
                  </a:lnTo>
                  <a:lnTo>
                    <a:pt x="347472" y="20031"/>
                  </a:lnTo>
                  <a:lnTo>
                    <a:pt x="353076" y="19168"/>
                  </a:lnTo>
                  <a:lnTo>
                    <a:pt x="358681" y="18343"/>
                  </a:lnTo>
                  <a:lnTo>
                    <a:pt x="364285" y="17554"/>
                  </a:lnTo>
                  <a:lnTo>
                    <a:pt x="369889" y="16801"/>
                  </a:lnTo>
                  <a:lnTo>
                    <a:pt x="375494" y="16082"/>
                  </a:lnTo>
                  <a:lnTo>
                    <a:pt x="381098" y="15394"/>
                  </a:lnTo>
                  <a:lnTo>
                    <a:pt x="386703" y="14737"/>
                  </a:lnTo>
                  <a:lnTo>
                    <a:pt x="392307" y="14109"/>
                  </a:lnTo>
                  <a:lnTo>
                    <a:pt x="397911" y="13509"/>
                  </a:lnTo>
                  <a:lnTo>
                    <a:pt x="403516" y="12936"/>
                  </a:lnTo>
                  <a:lnTo>
                    <a:pt x="409120" y="12387"/>
                  </a:lnTo>
                  <a:lnTo>
                    <a:pt x="414725" y="11863"/>
                  </a:lnTo>
                  <a:lnTo>
                    <a:pt x="420329" y="11361"/>
                  </a:lnTo>
                  <a:lnTo>
                    <a:pt x="425933" y="10882"/>
                  </a:lnTo>
                  <a:lnTo>
                    <a:pt x="431538" y="10423"/>
                  </a:lnTo>
                  <a:lnTo>
                    <a:pt x="437142" y="9984"/>
                  </a:lnTo>
                  <a:lnTo>
                    <a:pt x="442747" y="9564"/>
                  </a:lnTo>
                  <a:lnTo>
                    <a:pt x="448351" y="9162"/>
                  </a:lnTo>
                  <a:lnTo>
                    <a:pt x="453955" y="8777"/>
                  </a:lnTo>
                  <a:lnTo>
                    <a:pt x="459560" y="8409"/>
                  </a:lnTo>
                  <a:lnTo>
                    <a:pt x="465164" y="8057"/>
                  </a:lnTo>
                  <a:lnTo>
                    <a:pt x="470769" y="7719"/>
                  </a:lnTo>
                  <a:lnTo>
                    <a:pt x="476373" y="7396"/>
                  </a:lnTo>
                  <a:lnTo>
                    <a:pt x="481977" y="7086"/>
                  </a:lnTo>
                  <a:lnTo>
                    <a:pt x="487582" y="6789"/>
                  </a:lnTo>
                  <a:lnTo>
                    <a:pt x="493186" y="6505"/>
                  </a:lnTo>
                  <a:lnTo>
                    <a:pt x="498790" y="6233"/>
                  </a:lnTo>
                  <a:lnTo>
                    <a:pt x="504395" y="5972"/>
                  </a:lnTo>
                  <a:lnTo>
                    <a:pt x="509999" y="5721"/>
                  </a:lnTo>
                  <a:lnTo>
                    <a:pt x="515604" y="5481"/>
                  </a:lnTo>
                  <a:lnTo>
                    <a:pt x="521208" y="5251"/>
                  </a:lnTo>
                  <a:lnTo>
                    <a:pt x="526812" y="5031"/>
                  </a:lnTo>
                  <a:lnTo>
                    <a:pt x="532417" y="4819"/>
                  </a:lnTo>
                  <a:lnTo>
                    <a:pt x="538021" y="4616"/>
                  </a:lnTo>
                  <a:lnTo>
                    <a:pt x="543626" y="4421"/>
                  </a:lnTo>
                  <a:lnTo>
                    <a:pt x="549230" y="4234"/>
                  </a:lnTo>
                  <a:lnTo>
                    <a:pt x="554834" y="4055"/>
                  </a:lnTo>
                  <a:lnTo>
                    <a:pt x="560439" y="3883"/>
                  </a:lnTo>
                  <a:lnTo>
                    <a:pt x="566043" y="3717"/>
                  </a:lnTo>
                  <a:lnTo>
                    <a:pt x="571648" y="3559"/>
                  </a:lnTo>
                  <a:lnTo>
                    <a:pt x="577252" y="3406"/>
                  </a:lnTo>
                  <a:lnTo>
                    <a:pt x="582856" y="3260"/>
                  </a:lnTo>
                  <a:lnTo>
                    <a:pt x="588461" y="3120"/>
                  </a:lnTo>
                  <a:lnTo>
                    <a:pt x="594065" y="2985"/>
                  </a:lnTo>
                  <a:lnTo>
                    <a:pt x="599670" y="2856"/>
                  </a:lnTo>
                  <a:lnTo>
                    <a:pt x="605274" y="2732"/>
                  </a:lnTo>
                  <a:lnTo>
                    <a:pt x="610878" y="2612"/>
                  </a:lnTo>
                  <a:lnTo>
                    <a:pt x="616483" y="2498"/>
                  </a:lnTo>
                  <a:lnTo>
                    <a:pt x="622087" y="2388"/>
                  </a:lnTo>
                  <a:lnTo>
                    <a:pt x="627692" y="2283"/>
                  </a:lnTo>
                  <a:lnTo>
                    <a:pt x="633296" y="2182"/>
                  </a:lnTo>
                  <a:lnTo>
                    <a:pt x="638900" y="2084"/>
                  </a:lnTo>
                  <a:lnTo>
                    <a:pt x="644505" y="1991"/>
                  </a:lnTo>
                  <a:lnTo>
                    <a:pt x="650109" y="1902"/>
                  </a:lnTo>
                  <a:lnTo>
                    <a:pt x="655713" y="1816"/>
                  </a:lnTo>
                  <a:lnTo>
                    <a:pt x="661318" y="1734"/>
                  </a:lnTo>
                  <a:lnTo>
                    <a:pt x="666922" y="1655"/>
                  </a:lnTo>
                  <a:lnTo>
                    <a:pt x="672527" y="1580"/>
                  </a:lnTo>
                  <a:lnTo>
                    <a:pt x="678131" y="1507"/>
                  </a:lnTo>
                  <a:lnTo>
                    <a:pt x="683735" y="1438"/>
                  </a:lnTo>
                  <a:lnTo>
                    <a:pt x="689340" y="1371"/>
                  </a:lnTo>
                  <a:lnTo>
                    <a:pt x="694944" y="1308"/>
                  </a:lnTo>
                  <a:lnTo>
                    <a:pt x="700549" y="1247"/>
                  </a:lnTo>
                  <a:lnTo>
                    <a:pt x="706153" y="1188"/>
                  </a:lnTo>
                  <a:lnTo>
                    <a:pt x="711757" y="1133"/>
                  </a:lnTo>
                  <a:lnTo>
                    <a:pt x="717362" y="1079"/>
                  </a:lnTo>
                  <a:lnTo>
                    <a:pt x="722966" y="1028"/>
                  </a:lnTo>
                  <a:lnTo>
                    <a:pt x="728571" y="979"/>
                  </a:lnTo>
                  <a:lnTo>
                    <a:pt x="734175" y="933"/>
                  </a:lnTo>
                  <a:lnTo>
                    <a:pt x="739779" y="888"/>
                  </a:lnTo>
                  <a:lnTo>
                    <a:pt x="745384" y="845"/>
                  </a:lnTo>
                  <a:lnTo>
                    <a:pt x="750988" y="805"/>
                  </a:lnTo>
                  <a:lnTo>
                    <a:pt x="756593" y="766"/>
                  </a:lnTo>
                  <a:lnTo>
                    <a:pt x="762197" y="729"/>
                  </a:lnTo>
                  <a:lnTo>
                    <a:pt x="767801" y="693"/>
                  </a:lnTo>
                  <a:lnTo>
                    <a:pt x="773406" y="659"/>
                  </a:lnTo>
                  <a:lnTo>
                    <a:pt x="779010" y="627"/>
                  </a:lnTo>
                  <a:lnTo>
                    <a:pt x="784615" y="596"/>
                  </a:lnTo>
                  <a:lnTo>
                    <a:pt x="790219" y="567"/>
                  </a:lnTo>
                  <a:lnTo>
                    <a:pt x="795823" y="539"/>
                  </a:lnTo>
                  <a:lnTo>
                    <a:pt x="801428" y="512"/>
                  </a:lnTo>
                  <a:lnTo>
                    <a:pt x="807032" y="487"/>
                  </a:lnTo>
                  <a:lnTo>
                    <a:pt x="812636" y="463"/>
                  </a:lnTo>
                  <a:lnTo>
                    <a:pt x="818241" y="440"/>
                  </a:lnTo>
                  <a:lnTo>
                    <a:pt x="823845" y="418"/>
                  </a:lnTo>
                  <a:lnTo>
                    <a:pt x="829450" y="397"/>
                  </a:lnTo>
                  <a:lnTo>
                    <a:pt x="835054" y="377"/>
                  </a:lnTo>
                  <a:lnTo>
                    <a:pt x="840658" y="358"/>
                  </a:lnTo>
                  <a:lnTo>
                    <a:pt x="846263" y="340"/>
                  </a:lnTo>
                  <a:lnTo>
                    <a:pt x="851867" y="322"/>
                  </a:lnTo>
                  <a:lnTo>
                    <a:pt x="857472" y="306"/>
                  </a:lnTo>
                  <a:lnTo>
                    <a:pt x="863076" y="290"/>
                  </a:lnTo>
                  <a:lnTo>
                    <a:pt x="868680" y="276"/>
                  </a:lnTo>
                  <a:lnTo>
                    <a:pt x="874285" y="261"/>
                  </a:lnTo>
                  <a:lnTo>
                    <a:pt x="879889" y="248"/>
                  </a:lnTo>
                  <a:lnTo>
                    <a:pt x="885494" y="235"/>
                  </a:lnTo>
                  <a:lnTo>
                    <a:pt x="891098" y="223"/>
                  </a:lnTo>
                  <a:lnTo>
                    <a:pt x="896702" y="211"/>
                  </a:lnTo>
                  <a:lnTo>
                    <a:pt x="902307" y="200"/>
                  </a:lnTo>
                  <a:lnTo>
                    <a:pt x="907911" y="189"/>
                  </a:lnTo>
                  <a:lnTo>
                    <a:pt x="913516" y="179"/>
                  </a:lnTo>
                  <a:lnTo>
                    <a:pt x="919120" y="170"/>
                  </a:lnTo>
                  <a:lnTo>
                    <a:pt x="924724" y="161"/>
                  </a:lnTo>
                  <a:lnTo>
                    <a:pt x="930329" y="152"/>
                  </a:lnTo>
                  <a:lnTo>
                    <a:pt x="935933" y="144"/>
                  </a:lnTo>
                  <a:lnTo>
                    <a:pt x="941538" y="136"/>
                  </a:lnTo>
                  <a:lnTo>
                    <a:pt x="947142" y="128"/>
                  </a:lnTo>
                  <a:lnTo>
                    <a:pt x="952746" y="121"/>
                  </a:lnTo>
                  <a:lnTo>
                    <a:pt x="958351" y="114"/>
                  </a:lnTo>
                  <a:lnTo>
                    <a:pt x="963955" y="108"/>
                  </a:lnTo>
                  <a:lnTo>
                    <a:pt x="969559" y="101"/>
                  </a:lnTo>
                  <a:lnTo>
                    <a:pt x="975164" y="95"/>
                  </a:lnTo>
                  <a:lnTo>
                    <a:pt x="980768" y="90"/>
                  </a:lnTo>
                  <a:lnTo>
                    <a:pt x="986373" y="84"/>
                  </a:lnTo>
                  <a:lnTo>
                    <a:pt x="991977" y="79"/>
                  </a:lnTo>
                  <a:lnTo>
                    <a:pt x="997581" y="74"/>
                  </a:lnTo>
                  <a:lnTo>
                    <a:pt x="1003186" y="69"/>
                  </a:lnTo>
                  <a:lnTo>
                    <a:pt x="1008790" y="65"/>
                  </a:lnTo>
                  <a:lnTo>
                    <a:pt x="1014395" y="60"/>
                  </a:lnTo>
                  <a:lnTo>
                    <a:pt x="1019999" y="56"/>
                  </a:lnTo>
                  <a:lnTo>
                    <a:pt x="1025603" y="52"/>
                  </a:lnTo>
                  <a:lnTo>
                    <a:pt x="1031208" y="49"/>
                  </a:lnTo>
                  <a:lnTo>
                    <a:pt x="1036812" y="45"/>
                  </a:lnTo>
                  <a:lnTo>
                    <a:pt x="1042417" y="42"/>
                  </a:lnTo>
                  <a:lnTo>
                    <a:pt x="1048021" y="38"/>
                  </a:lnTo>
                  <a:lnTo>
                    <a:pt x="1053625" y="35"/>
                  </a:lnTo>
                  <a:lnTo>
                    <a:pt x="1059230" y="32"/>
                  </a:lnTo>
                  <a:lnTo>
                    <a:pt x="1064834" y="29"/>
                  </a:lnTo>
                  <a:lnTo>
                    <a:pt x="1070439" y="27"/>
                  </a:lnTo>
                  <a:lnTo>
                    <a:pt x="1076043" y="24"/>
                  </a:lnTo>
                  <a:lnTo>
                    <a:pt x="1081647" y="22"/>
                  </a:lnTo>
                  <a:lnTo>
                    <a:pt x="1087252" y="19"/>
                  </a:lnTo>
                  <a:lnTo>
                    <a:pt x="1092856" y="17"/>
                  </a:lnTo>
                  <a:lnTo>
                    <a:pt x="1098461" y="15"/>
                  </a:lnTo>
                  <a:lnTo>
                    <a:pt x="1104065" y="13"/>
                  </a:lnTo>
                  <a:lnTo>
                    <a:pt x="1109669" y="12"/>
                  </a:lnTo>
                  <a:lnTo>
                    <a:pt x="1115274" y="10"/>
                  </a:lnTo>
                  <a:lnTo>
                    <a:pt x="1120878" y="8"/>
                  </a:lnTo>
                  <a:lnTo>
                    <a:pt x="1126482" y="7"/>
                  </a:lnTo>
                  <a:lnTo>
                    <a:pt x="1132087" y="6"/>
                  </a:lnTo>
                  <a:lnTo>
                    <a:pt x="1137691" y="4"/>
                  </a:lnTo>
                  <a:lnTo>
                    <a:pt x="1143296" y="3"/>
                  </a:lnTo>
                  <a:lnTo>
                    <a:pt x="1148900" y="2"/>
                  </a:lnTo>
                  <a:lnTo>
                    <a:pt x="1154504" y="2"/>
                  </a:lnTo>
                  <a:lnTo>
                    <a:pt x="1160109" y="1"/>
                  </a:lnTo>
                  <a:lnTo>
                    <a:pt x="1165713" y="0"/>
                  </a:lnTo>
                  <a:lnTo>
                    <a:pt x="1171318" y="0"/>
                  </a:lnTo>
                  <a:lnTo>
                    <a:pt x="1176922" y="0"/>
                  </a:lnTo>
                  <a:lnTo>
                    <a:pt x="1182526" y="0"/>
                  </a:lnTo>
                  <a:lnTo>
                    <a:pt x="1188131" y="0"/>
                  </a:lnTo>
                  <a:lnTo>
                    <a:pt x="1193735" y="0"/>
                  </a:lnTo>
                  <a:lnTo>
                    <a:pt x="1199340" y="0"/>
                  </a:lnTo>
                  <a:lnTo>
                    <a:pt x="1204944" y="0"/>
                  </a:lnTo>
                  <a:lnTo>
                    <a:pt x="1210548" y="1"/>
                  </a:lnTo>
                  <a:lnTo>
                    <a:pt x="1216153" y="2"/>
                  </a:lnTo>
                  <a:lnTo>
                    <a:pt x="1221757" y="3"/>
                  </a:lnTo>
                  <a:lnTo>
                    <a:pt x="1227362" y="4"/>
                  </a:lnTo>
                  <a:lnTo>
                    <a:pt x="1232966" y="5"/>
                  </a:lnTo>
                  <a:lnTo>
                    <a:pt x="1238570" y="6"/>
                  </a:lnTo>
                  <a:lnTo>
                    <a:pt x="1244175" y="8"/>
                  </a:lnTo>
                  <a:lnTo>
                    <a:pt x="1249779" y="10"/>
                  </a:lnTo>
                  <a:lnTo>
                    <a:pt x="1255384" y="11"/>
                  </a:lnTo>
                  <a:lnTo>
                    <a:pt x="1260988" y="14"/>
                  </a:lnTo>
                  <a:lnTo>
                    <a:pt x="1266592" y="16"/>
                  </a:lnTo>
                  <a:lnTo>
                    <a:pt x="1272197" y="18"/>
                  </a:lnTo>
                  <a:lnTo>
                    <a:pt x="1277801" y="21"/>
                  </a:lnTo>
                  <a:lnTo>
                    <a:pt x="1283406" y="24"/>
                  </a:lnTo>
                  <a:lnTo>
                    <a:pt x="1289010" y="27"/>
                  </a:lnTo>
                  <a:lnTo>
                    <a:pt x="1294614" y="30"/>
                  </a:lnTo>
                  <a:lnTo>
                    <a:pt x="1300219" y="34"/>
                  </a:lnTo>
                  <a:lnTo>
                    <a:pt x="1305823" y="37"/>
                  </a:lnTo>
                  <a:lnTo>
                    <a:pt x="1311427" y="41"/>
                  </a:lnTo>
                  <a:lnTo>
                    <a:pt x="1317032" y="46"/>
                  </a:lnTo>
                  <a:lnTo>
                    <a:pt x="1322636" y="50"/>
                  </a:lnTo>
                  <a:lnTo>
                    <a:pt x="1328241" y="55"/>
                  </a:lnTo>
                  <a:lnTo>
                    <a:pt x="1333845" y="60"/>
                  </a:lnTo>
                  <a:lnTo>
                    <a:pt x="1339449" y="65"/>
                  </a:lnTo>
                  <a:lnTo>
                    <a:pt x="1345054" y="70"/>
                  </a:lnTo>
                  <a:lnTo>
                    <a:pt x="1350658" y="76"/>
                  </a:lnTo>
                  <a:lnTo>
                    <a:pt x="1356263" y="82"/>
                  </a:lnTo>
                  <a:lnTo>
                    <a:pt x="1361867" y="89"/>
                  </a:lnTo>
                  <a:lnTo>
                    <a:pt x="1367471" y="96"/>
                  </a:lnTo>
                  <a:lnTo>
                    <a:pt x="1373076" y="103"/>
                  </a:lnTo>
                  <a:lnTo>
                    <a:pt x="1378680" y="110"/>
                  </a:lnTo>
                  <a:lnTo>
                    <a:pt x="1384285" y="118"/>
                  </a:lnTo>
                  <a:lnTo>
                    <a:pt x="1389889" y="126"/>
                  </a:lnTo>
                  <a:lnTo>
                    <a:pt x="1395493" y="135"/>
                  </a:lnTo>
                  <a:lnTo>
                    <a:pt x="1401098" y="144"/>
                  </a:lnTo>
                  <a:lnTo>
                    <a:pt x="1406702" y="153"/>
                  </a:lnTo>
                  <a:lnTo>
                    <a:pt x="1412307" y="163"/>
                  </a:lnTo>
                  <a:lnTo>
                    <a:pt x="1417911" y="173"/>
                  </a:lnTo>
                  <a:lnTo>
                    <a:pt x="1423515" y="184"/>
                  </a:lnTo>
                  <a:lnTo>
                    <a:pt x="1429120" y="195"/>
                  </a:lnTo>
                  <a:lnTo>
                    <a:pt x="1434724" y="207"/>
                  </a:lnTo>
                  <a:lnTo>
                    <a:pt x="1440329" y="219"/>
                  </a:lnTo>
                  <a:lnTo>
                    <a:pt x="1445933" y="232"/>
                  </a:lnTo>
                  <a:lnTo>
                    <a:pt x="1451537" y="246"/>
                  </a:lnTo>
                  <a:lnTo>
                    <a:pt x="1457142" y="260"/>
                  </a:lnTo>
                  <a:lnTo>
                    <a:pt x="1462746" y="274"/>
                  </a:lnTo>
                  <a:lnTo>
                    <a:pt x="1468350" y="289"/>
                  </a:lnTo>
                  <a:lnTo>
                    <a:pt x="1473955" y="305"/>
                  </a:lnTo>
                  <a:lnTo>
                    <a:pt x="1479559" y="322"/>
                  </a:lnTo>
                  <a:lnTo>
                    <a:pt x="1485164" y="339"/>
                  </a:lnTo>
                  <a:lnTo>
                    <a:pt x="1490768" y="357"/>
                  </a:lnTo>
                  <a:lnTo>
                    <a:pt x="1496372" y="376"/>
                  </a:lnTo>
                  <a:lnTo>
                    <a:pt x="1501977" y="395"/>
                  </a:lnTo>
                  <a:lnTo>
                    <a:pt x="1507581" y="416"/>
                  </a:lnTo>
                  <a:lnTo>
                    <a:pt x="1513186" y="437"/>
                  </a:lnTo>
                  <a:lnTo>
                    <a:pt x="1518790" y="459"/>
                  </a:lnTo>
                  <a:lnTo>
                    <a:pt x="1524394" y="482"/>
                  </a:lnTo>
                  <a:lnTo>
                    <a:pt x="1529999" y="506"/>
                  </a:lnTo>
                  <a:lnTo>
                    <a:pt x="1535603" y="530"/>
                  </a:lnTo>
                  <a:lnTo>
                    <a:pt x="1541208" y="556"/>
                  </a:lnTo>
                  <a:lnTo>
                    <a:pt x="1546812" y="583"/>
                  </a:lnTo>
                  <a:lnTo>
                    <a:pt x="1552416" y="610"/>
                  </a:lnTo>
                  <a:lnTo>
                    <a:pt x="1558021" y="639"/>
                  </a:lnTo>
                  <a:lnTo>
                    <a:pt x="1563625" y="669"/>
                  </a:lnTo>
                  <a:lnTo>
                    <a:pt x="1569230" y="699"/>
                  </a:lnTo>
                  <a:lnTo>
                    <a:pt x="1574834" y="731"/>
                  </a:lnTo>
                  <a:lnTo>
                    <a:pt x="1580438" y="764"/>
                  </a:lnTo>
                  <a:lnTo>
                    <a:pt x="1586043" y="798"/>
                  </a:lnTo>
                  <a:lnTo>
                    <a:pt x="1591647" y="834"/>
                  </a:lnTo>
                  <a:lnTo>
                    <a:pt x="1597252" y="870"/>
                  </a:lnTo>
                  <a:lnTo>
                    <a:pt x="1602856" y="908"/>
                  </a:lnTo>
                  <a:lnTo>
                    <a:pt x="1608460" y="947"/>
                  </a:lnTo>
                  <a:lnTo>
                    <a:pt x="1614065" y="987"/>
                  </a:lnTo>
                  <a:lnTo>
                    <a:pt x="1619669" y="1028"/>
                  </a:lnTo>
                  <a:lnTo>
                    <a:pt x="1625273" y="1070"/>
                  </a:lnTo>
                  <a:lnTo>
                    <a:pt x="1630878" y="1114"/>
                  </a:lnTo>
                  <a:lnTo>
                    <a:pt x="1636482" y="1158"/>
                  </a:lnTo>
                  <a:lnTo>
                    <a:pt x="1642087" y="1204"/>
                  </a:lnTo>
                  <a:lnTo>
                    <a:pt x="1647691" y="1251"/>
                  </a:lnTo>
                  <a:lnTo>
                    <a:pt x="1653295" y="1300"/>
                  </a:lnTo>
                  <a:lnTo>
                    <a:pt x="1658900" y="1349"/>
                  </a:lnTo>
                  <a:lnTo>
                    <a:pt x="1664504" y="1399"/>
                  </a:lnTo>
                  <a:lnTo>
                    <a:pt x="1670109" y="1451"/>
                  </a:lnTo>
                  <a:lnTo>
                    <a:pt x="1675713" y="1504"/>
                  </a:lnTo>
                  <a:lnTo>
                    <a:pt x="1681317" y="1557"/>
                  </a:lnTo>
                  <a:lnTo>
                    <a:pt x="1686922" y="1612"/>
                  </a:lnTo>
                  <a:lnTo>
                    <a:pt x="1692526" y="1668"/>
                  </a:lnTo>
                  <a:lnTo>
                    <a:pt x="1698131" y="1724"/>
                  </a:lnTo>
                  <a:lnTo>
                    <a:pt x="1703735" y="1782"/>
                  </a:lnTo>
                  <a:lnTo>
                    <a:pt x="1709339" y="1840"/>
                  </a:lnTo>
                  <a:lnTo>
                    <a:pt x="1714944" y="1899"/>
                  </a:lnTo>
                  <a:lnTo>
                    <a:pt x="1720548" y="1958"/>
                  </a:lnTo>
                  <a:lnTo>
                    <a:pt x="1726153" y="2018"/>
                  </a:lnTo>
                  <a:lnTo>
                    <a:pt x="1731757" y="2079"/>
                  </a:lnTo>
                  <a:lnTo>
                    <a:pt x="1737361" y="2140"/>
                  </a:lnTo>
                  <a:lnTo>
                    <a:pt x="1742966" y="2201"/>
                  </a:lnTo>
                  <a:lnTo>
                    <a:pt x="1748570" y="2262"/>
                  </a:lnTo>
                  <a:lnTo>
                    <a:pt x="1754175" y="2323"/>
                  </a:lnTo>
                  <a:lnTo>
                    <a:pt x="1759779" y="2384"/>
                  </a:lnTo>
                  <a:lnTo>
                    <a:pt x="1765383" y="2445"/>
                  </a:lnTo>
                  <a:lnTo>
                    <a:pt x="1770988" y="2506"/>
                  </a:lnTo>
                  <a:lnTo>
                    <a:pt x="1776592" y="2565"/>
                  </a:lnTo>
                  <a:lnTo>
                    <a:pt x="1782196" y="2625"/>
                  </a:lnTo>
                  <a:lnTo>
                    <a:pt x="1787801" y="2683"/>
                  </a:lnTo>
                  <a:lnTo>
                    <a:pt x="1793405" y="2740"/>
                  </a:lnTo>
                  <a:lnTo>
                    <a:pt x="1799010" y="2796"/>
                  </a:lnTo>
                  <a:lnTo>
                    <a:pt x="1804614" y="2851"/>
                  </a:lnTo>
                  <a:lnTo>
                    <a:pt x="1810218" y="2904"/>
                  </a:lnTo>
                  <a:lnTo>
                    <a:pt x="1815823" y="2955"/>
                  </a:lnTo>
                  <a:lnTo>
                    <a:pt x="1821427" y="3004"/>
                  </a:lnTo>
                  <a:lnTo>
                    <a:pt x="1827032" y="3052"/>
                  </a:lnTo>
                  <a:lnTo>
                    <a:pt x="1832636" y="3097"/>
                  </a:lnTo>
                  <a:lnTo>
                    <a:pt x="1838240" y="3140"/>
                  </a:lnTo>
                  <a:lnTo>
                    <a:pt x="1843845" y="3180"/>
                  </a:lnTo>
                  <a:lnTo>
                    <a:pt x="1849449" y="3218"/>
                  </a:lnTo>
                  <a:lnTo>
                    <a:pt x="1855054" y="3252"/>
                  </a:lnTo>
                  <a:lnTo>
                    <a:pt x="1860658" y="3285"/>
                  </a:lnTo>
                  <a:lnTo>
                    <a:pt x="1866262" y="3314"/>
                  </a:lnTo>
                  <a:lnTo>
                    <a:pt x="1871867" y="3340"/>
                  </a:lnTo>
                  <a:lnTo>
                    <a:pt x="1877471" y="3363"/>
                  </a:lnTo>
                  <a:lnTo>
                    <a:pt x="1883076" y="3416"/>
                  </a:lnTo>
                  <a:lnTo>
                    <a:pt x="1877471" y="3399"/>
                  </a:lnTo>
                  <a:lnTo>
                    <a:pt x="1871867" y="3378"/>
                  </a:lnTo>
                  <a:lnTo>
                    <a:pt x="1866262" y="3355"/>
                  </a:lnTo>
                  <a:lnTo>
                    <a:pt x="1860658" y="3328"/>
                  </a:lnTo>
                  <a:lnTo>
                    <a:pt x="1855054" y="3299"/>
                  </a:lnTo>
                  <a:lnTo>
                    <a:pt x="1849449" y="3267"/>
                  </a:lnTo>
                  <a:lnTo>
                    <a:pt x="1843845" y="3233"/>
                  </a:lnTo>
                  <a:lnTo>
                    <a:pt x="1838240" y="3196"/>
                  </a:lnTo>
                  <a:lnTo>
                    <a:pt x="1832636" y="3156"/>
                  </a:lnTo>
                  <a:lnTo>
                    <a:pt x="1827032" y="3114"/>
                  </a:lnTo>
                  <a:lnTo>
                    <a:pt x="1821427" y="3071"/>
                  </a:lnTo>
                  <a:lnTo>
                    <a:pt x="1815823" y="3025"/>
                  </a:lnTo>
                  <a:lnTo>
                    <a:pt x="1810218" y="2978"/>
                  </a:lnTo>
                  <a:lnTo>
                    <a:pt x="1804614" y="2929"/>
                  </a:lnTo>
                  <a:lnTo>
                    <a:pt x="1799010" y="2879"/>
                  </a:lnTo>
                  <a:lnTo>
                    <a:pt x="1793405" y="2827"/>
                  </a:lnTo>
                  <a:lnTo>
                    <a:pt x="1787801" y="2775"/>
                  </a:lnTo>
                  <a:lnTo>
                    <a:pt x="1782196" y="2721"/>
                  </a:lnTo>
                  <a:lnTo>
                    <a:pt x="1776592" y="2667"/>
                  </a:lnTo>
                  <a:lnTo>
                    <a:pt x="1770988" y="2612"/>
                  </a:lnTo>
                  <a:lnTo>
                    <a:pt x="1765383" y="2557"/>
                  </a:lnTo>
                  <a:lnTo>
                    <a:pt x="1759779" y="2502"/>
                  </a:lnTo>
                  <a:lnTo>
                    <a:pt x="1754175" y="2447"/>
                  </a:lnTo>
                  <a:lnTo>
                    <a:pt x="1748570" y="2391"/>
                  </a:lnTo>
                  <a:lnTo>
                    <a:pt x="1742966" y="2336"/>
                  </a:lnTo>
                  <a:lnTo>
                    <a:pt x="1737361" y="2281"/>
                  </a:lnTo>
                  <a:lnTo>
                    <a:pt x="1731757" y="2227"/>
                  </a:lnTo>
                  <a:lnTo>
                    <a:pt x="1726153" y="2173"/>
                  </a:lnTo>
                  <a:lnTo>
                    <a:pt x="1720548" y="2120"/>
                  </a:lnTo>
                  <a:lnTo>
                    <a:pt x="1714944" y="2067"/>
                  </a:lnTo>
                  <a:lnTo>
                    <a:pt x="1709339" y="2016"/>
                  </a:lnTo>
                  <a:lnTo>
                    <a:pt x="1703735" y="1965"/>
                  </a:lnTo>
                  <a:lnTo>
                    <a:pt x="1698131" y="1916"/>
                  </a:lnTo>
                  <a:lnTo>
                    <a:pt x="1692526" y="1867"/>
                  </a:lnTo>
                  <a:lnTo>
                    <a:pt x="1686922" y="1820"/>
                  </a:lnTo>
                  <a:lnTo>
                    <a:pt x="1681317" y="1774"/>
                  </a:lnTo>
                  <a:lnTo>
                    <a:pt x="1675713" y="1729"/>
                  </a:lnTo>
                  <a:lnTo>
                    <a:pt x="1670109" y="1686"/>
                  </a:lnTo>
                  <a:lnTo>
                    <a:pt x="1664504" y="1643"/>
                  </a:lnTo>
                  <a:lnTo>
                    <a:pt x="1658900" y="1603"/>
                  </a:lnTo>
                  <a:lnTo>
                    <a:pt x="1653295" y="1563"/>
                  </a:lnTo>
                  <a:lnTo>
                    <a:pt x="1647691" y="1525"/>
                  </a:lnTo>
                  <a:lnTo>
                    <a:pt x="1642087" y="1489"/>
                  </a:lnTo>
                  <a:lnTo>
                    <a:pt x="1636482" y="1454"/>
                  </a:lnTo>
                  <a:lnTo>
                    <a:pt x="1630878" y="1421"/>
                  </a:lnTo>
                  <a:lnTo>
                    <a:pt x="1625273" y="1389"/>
                  </a:lnTo>
                  <a:lnTo>
                    <a:pt x="1619669" y="1358"/>
                  </a:lnTo>
                  <a:lnTo>
                    <a:pt x="1614065" y="1330"/>
                  </a:lnTo>
                  <a:lnTo>
                    <a:pt x="1608460" y="1302"/>
                  </a:lnTo>
                  <a:lnTo>
                    <a:pt x="1602856" y="1277"/>
                  </a:lnTo>
                  <a:lnTo>
                    <a:pt x="1597252" y="1253"/>
                  </a:lnTo>
                  <a:lnTo>
                    <a:pt x="1591647" y="1230"/>
                  </a:lnTo>
                  <a:lnTo>
                    <a:pt x="1586043" y="1209"/>
                  </a:lnTo>
                  <a:lnTo>
                    <a:pt x="1580438" y="1190"/>
                  </a:lnTo>
                  <a:lnTo>
                    <a:pt x="1574834" y="1172"/>
                  </a:lnTo>
                  <a:lnTo>
                    <a:pt x="1569230" y="1156"/>
                  </a:lnTo>
                  <a:lnTo>
                    <a:pt x="1563625" y="1142"/>
                  </a:lnTo>
                  <a:lnTo>
                    <a:pt x="1558021" y="1129"/>
                  </a:lnTo>
                  <a:lnTo>
                    <a:pt x="1552416" y="1118"/>
                  </a:lnTo>
                  <a:lnTo>
                    <a:pt x="1546812" y="1108"/>
                  </a:lnTo>
                  <a:lnTo>
                    <a:pt x="1541208" y="1100"/>
                  </a:lnTo>
                  <a:lnTo>
                    <a:pt x="1535603" y="1093"/>
                  </a:lnTo>
                  <a:lnTo>
                    <a:pt x="1529999" y="1089"/>
                  </a:lnTo>
                  <a:lnTo>
                    <a:pt x="1524394" y="1085"/>
                  </a:lnTo>
                  <a:lnTo>
                    <a:pt x="1518790" y="1083"/>
                  </a:lnTo>
                  <a:lnTo>
                    <a:pt x="1513186" y="1083"/>
                  </a:lnTo>
                  <a:lnTo>
                    <a:pt x="1507581" y="1084"/>
                  </a:lnTo>
                  <a:lnTo>
                    <a:pt x="1501977" y="1087"/>
                  </a:lnTo>
                  <a:lnTo>
                    <a:pt x="1496372" y="1091"/>
                  </a:lnTo>
                  <a:lnTo>
                    <a:pt x="1490768" y="1097"/>
                  </a:lnTo>
                  <a:lnTo>
                    <a:pt x="1485164" y="1105"/>
                  </a:lnTo>
                  <a:lnTo>
                    <a:pt x="1479559" y="1114"/>
                  </a:lnTo>
                  <a:lnTo>
                    <a:pt x="1473955" y="1125"/>
                  </a:lnTo>
                  <a:lnTo>
                    <a:pt x="1468350" y="1137"/>
                  </a:lnTo>
                  <a:lnTo>
                    <a:pt x="1462746" y="1150"/>
                  </a:lnTo>
                  <a:lnTo>
                    <a:pt x="1457142" y="1166"/>
                  </a:lnTo>
                  <a:lnTo>
                    <a:pt x="1451537" y="1183"/>
                  </a:lnTo>
                  <a:lnTo>
                    <a:pt x="1445933" y="1201"/>
                  </a:lnTo>
                  <a:lnTo>
                    <a:pt x="1440329" y="1222"/>
                  </a:lnTo>
                  <a:lnTo>
                    <a:pt x="1434724" y="1243"/>
                  </a:lnTo>
                  <a:lnTo>
                    <a:pt x="1429120" y="1267"/>
                  </a:lnTo>
                  <a:lnTo>
                    <a:pt x="1423515" y="1292"/>
                  </a:lnTo>
                  <a:lnTo>
                    <a:pt x="1417911" y="1319"/>
                  </a:lnTo>
                  <a:lnTo>
                    <a:pt x="1412307" y="1348"/>
                  </a:lnTo>
                  <a:lnTo>
                    <a:pt x="1406702" y="1379"/>
                  </a:lnTo>
                  <a:lnTo>
                    <a:pt x="1401098" y="1411"/>
                  </a:lnTo>
                  <a:lnTo>
                    <a:pt x="1395493" y="1445"/>
                  </a:lnTo>
                  <a:lnTo>
                    <a:pt x="1389889" y="1481"/>
                  </a:lnTo>
                  <a:lnTo>
                    <a:pt x="1384285" y="1519"/>
                  </a:lnTo>
                  <a:lnTo>
                    <a:pt x="1378680" y="1559"/>
                  </a:lnTo>
                  <a:lnTo>
                    <a:pt x="1373076" y="1601"/>
                  </a:lnTo>
                  <a:lnTo>
                    <a:pt x="1367471" y="1645"/>
                  </a:lnTo>
                  <a:lnTo>
                    <a:pt x="1361867" y="1692"/>
                  </a:lnTo>
                  <a:lnTo>
                    <a:pt x="1356263" y="1740"/>
                  </a:lnTo>
                  <a:lnTo>
                    <a:pt x="1350658" y="1791"/>
                  </a:lnTo>
                  <a:lnTo>
                    <a:pt x="1345054" y="1843"/>
                  </a:lnTo>
                  <a:lnTo>
                    <a:pt x="1339449" y="1899"/>
                  </a:lnTo>
                  <a:lnTo>
                    <a:pt x="1333845" y="1956"/>
                  </a:lnTo>
                  <a:lnTo>
                    <a:pt x="1328241" y="2016"/>
                  </a:lnTo>
                  <a:lnTo>
                    <a:pt x="1322636" y="2079"/>
                  </a:lnTo>
                  <a:lnTo>
                    <a:pt x="1317032" y="2144"/>
                  </a:lnTo>
                  <a:lnTo>
                    <a:pt x="1311427" y="2212"/>
                  </a:lnTo>
                  <a:lnTo>
                    <a:pt x="1305823" y="2283"/>
                  </a:lnTo>
                  <a:lnTo>
                    <a:pt x="1300219" y="2356"/>
                  </a:lnTo>
                  <a:lnTo>
                    <a:pt x="1294614" y="2432"/>
                  </a:lnTo>
                  <a:lnTo>
                    <a:pt x="1289010" y="2512"/>
                  </a:lnTo>
                  <a:lnTo>
                    <a:pt x="1283406" y="2594"/>
                  </a:lnTo>
                  <a:lnTo>
                    <a:pt x="1277801" y="2680"/>
                  </a:lnTo>
                  <a:lnTo>
                    <a:pt x="1272197" y="2768"/>
                  </a:lnTo>
                  <a:lnTo>
                    <a:pt x="1266592" y="2860"/>
                  </a:lnTo>
                  <a:lnTo>
                    <a:pt x="1260988" y="2956"/>
                  </a:lnTo>
                  <a:lnTo>
                    <a:pt x="1255384" y="3055"/>
                  </a:lnTo>
                  <a:lnTo>
                    <a:pt x="1249779" y="3157"/>
                  </a:lnTo>
                  <a:lnTo>
                    <a:pt x="1244175" y="3263"/>
                  </a:lnTo>
                  <a:lnTo>
                    <a:pt x="1238570" y="3373"/>
                  </a:lnTo>
                  <a:lnTo>
                    <a:pt x="1232966" y="3486"/>
                  </a:lnTo>
                  <a:lnTo>
                    <a:pt x="1227362" y="3603"/>
                  </a:lnTo>
                  <a:lnTo>
                    <a:pt x="1221757" y="3724"/>
                  </a:lnTo>
                  <a:lnTo>
                    <a:pt x="1216153" y="3849"/>
                  </a:lnTo>
                  <a:lnTo>
                    <a:pt x="1210548" y="3978"/>
                  </a:lnTo>
                  <a:lnTo>
                    <a:pt x="1204944" y="4112"/>
                  </a:lnTo>
                  <a:lnTo>
                    <a:pt x="1199340" y="4249"/>
                  </a:lnTo>
                  <a:lnTo>
                    <a:pt x="1193735" y="4390"/>
                  </a:lnTo>
                  <a:lnTo>
                    <a:pt x="1188131" y="4536"/>
                  </a:lnTo>
                  <a:lnTo>
                    <a:pt x="1182526" y="4686"/>
                  </a:lnTo>
                  <a:lnTo>
                    <a:pt x="1176922" y="4840"/>
                  </a:lnTo>
                  <a:lnTo>
                    <a:pt x="1171318" y="4999"/>
                  </a:lnTo>
                  <a:lnTo>
                    <a:pt x="1165713" y="5161"/>
                  </a:lnTo>
                  <a:lnTo>
                    <a:pt x="1160109" y="5328"/>
                  </a:lnTo>
                  <a:lnTo>
                    <a:pt x="1154504" y="5499"/>
                  </a:lnTo>
                  <a:lnTo>
                    <a:pt x="1148900" y="5675"/>
                  </a:lnTo>
                  <a:lnTo>
                    <a:pt x="1143296" y="5854"/>
                  </a:lnTo>
                  <a:lnTo>
                    <a:pt x="1137691" y="6038"/>
                  </a:lnTo>
                  <a:lnTo>
                    <a:pt x="1132087" y="6226"/>
                  </a:lnTo>
                  <a:lnTo>
                    <a:pt x="1126482" y="6418"/>
                  </a:lnTo>
                  <a:lnTo>
                    <a:pt x="1120878" y="6614"/>
                  </a:lnTo>
                  <a:lnTo>
                    <a:pt x="1115274" y="6814"/>
                  </a:lnTo>
                  <a:lnTo>
                    <a:pt x="1109669" y="7018"/>
                  </a:lnTo>
                  <a:lnTo>
                    <a:pt x="1104065" y="7226"/>
                  </a:lnTo>
                  <a:lnTo>
                    <a:pt x="1098461" y="7438"/>
                  </a:lnTo>
                  <a:lnTo>
                    <a:pt x="1092856" y="7654"/>
                  </a:lnTo>
                  <a:lnTo>
                    <a:pt x="1087252" y="7873"/>
                  </a:lnTo>
                  <a:lnTo>
                    <a:pt x="1081647" y="8096"/>
                  </a:lnTo>
                  <a:lnTo>
                    <a:pt x="1076043" y="8323"/>
                  </a:lnTo>
                  <a:lnTo>
                    <a:pt x="1070439" y="8553"/>
                  </a:lnTo>
                  <a:lnTo>
                    <a:pt x="1064834" y="8787"/>
                  </a:lnTo>
                  <a:lnTo>
                    <a:pt x="1059230" y="9025"/>
                  </a:lnTo>
                  <a:lnTo>
                    <a:pt x="1053625" y="9266"/>
                  </a:lnTo>
                  <a:lnTo>
                    <a:pt x="1048021" y="9511"/>
                  </a:lnTo>
                  <a:lnTo>
                    <a:pt x="1042417" y="9760"/>
                  </a:lnTo>
                  <a:lnTo>
                    <a:pt x="1036812" y="10012"/>
                  </a:lnTo>
                  <a:lnTo>
                    <a:pt x="1031208" y="10268"/>
                  </a:lnTo>
                  <a:lnTo>
                    <a:pt x="1025603" y="10527"/>
                  </a:lnTo>
                  <a:lnTo>
                    <a:pt x="1019999" y="10791"/>
                  </a:lnTo>
                  <a:lnTo>
                    <a:pt x="1014395" y="11059"/>
                  </a:lnTo>
                  <a:lnTo>
                    <a:pt x="1008790" y="11330"/>
                  </a:lnTo>
                  <a:lnTo>
                    <a:pt x="1003186" y="11606"/>
                  </a:lnTo>
                  <a:lnTo>
                    <a:pt x="997581" y="11887"/>
                  </a:lnTo>
                  <a:lnTo>
                    <a:pt x="991977" y="12172"/>
                  </a:lnTo>
                  <a:lnTo>
                    <a:pt x="986373" y="12461"/>
                  </a:lnTo>
                  <a:lnTo>
                    <a:pt x="980768" y="12756"/>
                  </a:lnTo>
                  <a:lnTo>
                    <a:pt x="975164" y="13056"/>
                  </a:lnTo>
                  <a:lnTo>
                    <a:pt x="969559" y="13361"/>
                  </a:lnTo>
                  <a:lnTo>
                    <a:pt x="963955" y="13672"/>
                  </a:lnTo>
                  <a:lnTo>
                    <a:pt x="958351" y="13989"/>
                  </a:lnTo>
                  <a:lnTo>
                    <a:pt x="952746" y="14312"/>
                  </a:lnTo>
                  <a:lnTo>
                    <a:pt x="947142" y="14642"/>
                  </a:lnTo>
                  <a:lnTo>
                    <a:pt x="941538" y="14979"/>
                  </a:lnTo>
                  <a:lnTo>
                    <a:pt x="935933" y="15323"/>
                  </a:lnTo>
                  <a:lnTo>
                    <a:pt x="930329" y="15674"/>
                  </a:lnTo>
                  <a:lnTo>
                    <a:pt x="924724" y="16033"/>
                  </a:lnTo>
                  <a:lnTo>
                    <a:pt x="919120" y="16401"/>
                  </a:lnTo>
                  <a:lnTo>
                    <a:pt x="913516" y="16777"/>
                  </a:lnTo>
                  <a:lnTo>
                    <a:pt x="907911" y="17161"/>
                  </a:lnTo>
                  <a:lnTo>
                    <a:pt x="902307" y="17555"/>
                  </a:lnTo>
                  <a:lnTo>
                    <a:pt x="896702" y="17959"/>
                  </a:lnTo>
                  <a:lnTo>
                    <a:pt x="891098" y="18372"/>
                  </a:lnTo>
                  <a:lnTo>
                    <a:pt x="885494" y="18796"/>
                  </a:lnTo>
                  <a:lnTo>
                    <a:pt x="879889" y="19230"/>
                  </a:lnTo>
                  <a:lnTo>
                    <a:pt x="874285" y="19675"/>
                  </a:lnTo>
                  <a:lnTo>
                    <a:pt x="868680" y="20132"/>
                  </a:lnTo>
                  <a:lnTo>
                    <a:pt x="863076" y="20599"/>
                  </a:lnTo>
                  <a:lnTo>
                    <a:pt x="857472" y="21079"/>
                  </a:lnTo>
                  <a:lnTo>
                    <a:pt x="851867" y="21571"/>
                  </a:lnTo>
                  <a:lnTo>
                    <a:pt x="846263" y="22075"/>
                  </a:lnTo>
                  <a:lnTo>
                    <a:pt x="840658" y="22592"/>
                  </a:lnTo>
                  <a:lnTo>
                    <a:pt x="835054" y="23121"/>
                  </a:lnTo>
                  <a:lnTo>
                    <a:pt x="829450" y="23664"/>
                  </a:lnTo>
                  <a:lnTo>
                    <a:pt x="823845" y="24219"/>
                  </a:lnTo>
                  <a:lnTo>
                    <a:pt x="818241" y="24788"/>
                  </a:lnTo>
                  <a:lnTo>
                    <a:pt x="812636" y="25371"/>
                  </a:lnTo>
                  <a:lnTo>
                    <a:pt x="807032" y="25967"/>
                  </a:lnTo>
                  <a:lnTo>
                    <a:pt x="801428" y="26576"/>
                  </a:lnTo>
                  <a:lnTo>
                    <a:pt x="795823" y="27199"/>
                  </a:lnTo>
                  <a:lnTo>
                    <a:pt x="790219" y="27836"/>
                  </a:lnTo>
                  <a:lnTo>
                    <a:pt x="784615" y="28486"/>
                  </a:lnTo>
                  <a:lnTo>
                    <a:pt x="779010" y="29149"/>
                  </a:lnTo>
                  <a:lnTo>
                    <a:pt x="773406" y="29825"/>
                  </a:lnTo>
                  <a:lnTo>
                    <a:pt x="767801" y="30515"/>
                  </a:lnTo>
                  <a:lnTo>
                    <a:pt x="762197" y="31217"/>
                  </a:lnTo>
                  <a:lnTo>
                    <a:pt x="756593" y="31932"/>
                  </a:lnTo>
                  <a:lnTo>
                    <a:pt x="750988" y="32658"/>
                  </a:lnTo>
                  <a:lnTo>
                    <a:pt x="745384" y="33397"/>
                  </a:lnTo>
                  <a:lnTo>
                    <a:pt x="739779" y="34147"/>
                  </a:lnTo>
                  <a:lnTo>
                    <a:pt x="734175" y="34908"/>
                  </a:lnTo>
                  <a:lnTo>
                    <a:pt x="728571" y="35679"/>
                  </a:lnTo>
                  <a:lnTo>
                    <a:pt x="722966" y="36460"/>
                  </a:lnTo>
                  <a:lnTo>
                    <a:pt x="717362" y="37251"/>
                  </a:lnTo>
                  <a:lnTo>
                    <a:pt x="711757" y="38050"/>
                  </a:lnTo>
                  <a:lnTo>
                    <a:pt x="706153" y="38858"/>
                  </a:lnTo>
                  <a:lnTo>
                    <a:pt x="700549" y="39673"/>
                  </a:lnTo>
                  <a:lnTo>
                    <a:pt x="694944" y="40495"/>
                  </a:lnTo>
                  <a:lnTo>
                    <a:pt x="689340" y="41323"/>
                  </a:lnTo>
                  <a:lnTo>
                    <a:pt x="683735" y="42157"/>
                  </a:lnTo>
                  <a:lnTo>
                    <a:pt x="678131" y="42996"/>
                  </a:lnTo>
                  <a:lnTo>
                    <a:pt x="672527" y="43838"/>
                  </a:lnTo>
                  <a:lnTo>
                    <a:pt x="666922" y="44685"/>
                  </a:lnTo>
                  <a:lnTo>
                    <a:pt x="661318" y="45533"/>
                  </a:lnTo>
                  <a:lnTo>
                    <a:pt x="655713" y="46384"/>
                  </a:lnTo>
                  <a:lnTo>
                    <a:pt x="650109" y="47236"/>
                  </a:lnTo>
                  <a:lnTo>
                    <a:pt x="644505" y="48089"/>
                  </a:lnTo>
                  <a:lnTo>
                    <a:pt x="638900" y="48942"/>
                  </a:lnTo>
                  <a:lnTo>
                    <a:pt x="633296" y="49795"/>
                  </a:lnTo>
                  <a:lnTo>
                    <a:pt x="627692" y="50646"/>
                  </a:lnTo>
                  <a:lnTo>
                    <a:pt x="622087" y="51496"/>
                  </a:lnTo>
                  <a:lnTo>
                    <a:pt x="616483" y="52344"/>
                  </a:lnTo>
                  <a:lnTo>
                    <a:pt x="610878" y="53189"/>
                  </a:lnTo>
                  <a:lnTo>
                    <a:pt x="605274" y="54031"/>
                  </a:lnTo>
                  <a:lnTo>
                    <a:pt x="599670" y="54870"/>
                  </a:lnTo>
                  <a:lnTo>
                    <a:pt x="594065" y="55705"/>
                  </a:lnTo>
                  <a:lnTo>
                    <a:pt x="588461" y="56536"/>
                  </a:lnTo>
                  <a:lnTo>
                    <a:pt x="582856" y="57364"/>
                  </a:lnTo>
                  <a:lnTo>
                    <a:pt x="577252" y="58187"/>
                  </a:lnTo>
                  <a:lnTo>
                    <a:pt x="571648" y="59005"/>
                  </a:lnTo>
                  <a:lnTo>
                    <a:pt x="566043" y="59820"/>
                  </a:lnTo>
                  <a:lnTo>
                    <a:pt x="560439" y="60629"/>
                  </a:lnTo>
                  <a:lnTo>
                    <a:pt x="554834" y="61435"/>
                  </a:lnTo>
                  <a:lnTo>
                    <a:pt x="549230" y="62236"/>
                  </a:lnTo>
                  <a:lnTo>
                    <a:pt x="543626" y="63034"/>
                  </a:lnTo>
                  <a:lnTo>
                    <a:pt x="538021" y="63827"/>
                  </a:lnTo>
                  <a:lnTo>
                    <a:pt x="532417" y="64617"/>
                  </a:lnTo>
                  <a:lnTo>
                    <a:pt x="526812" y="65403"/>
                  </a:lnTo>
                  <a:lnTo>
                    <a:pt x="521208" y="66186"/>
                  </a:lnTo>
                  <a:lnTo>
                    <a:pt x="515604" y="66967"/>
                  </a:lnTo>
                  <a:lnTo>
                    <a:pt x="509999" y="67746"/>
                  </a:lnTo>
                  <a:lnTo>
                    <a:pt x="504395" y="68523"/>
                  </a:lnTo>
                  <a:lnTo>
                    <a:pt x="498790" y="69299"/>
                  </a:lnTo>
                  <a:lnTo>
                    <a:pt x="493186" y="70074"/>
                  </a:lnTo>
                  <a:lnTo>
                    <a:pt x="487582" y="70849"/>
                  </a:lnTo>
                  <a:lnTo>
                    <a:pt x="481977" y="71624"/>
                  </a:lnTo>
                  <a:lnTo>
                    <a:pt x="476373" y="72401"/>
                  </a:lnTo>
                  <a:lnTo>
                    <a:pt x="470769" y="73180"/>
                  </a:lnTo>
                  <a:lnTo>
                    <a:pt x="465164" y="73962"/>
                  </a:lnTo>
                  <a:lnTo>
                    <a:pt x="459560" y="74747"/>
                  </a:lnTo>
                  <a:lnTo>
                    <a:pt x="453955" y="75536"/>
                  </a:lnTo>
                  <a:lnTo>
                    <a:pt x="448351" y="76330"/>
                  </a:lnTo>
                  <a:lnTo>
                    <a:pt x="442747" y="77131"/>
                  </a:lnTo>
                  <a:lnTo>
                    <a:pt x="437142" y="77938"/>
                  </a:lnTo>
                  <a:lnTo>
                    <a:pt x="431538" y="78753"/>
                  </a:lnTo>
                  <a:lnTo>
                    <a:pt x="425933" y="79577"/>
                  </a:lnTo>
                  <a:lnTo>
                    <a:pt x="420329" y="80411"/>
                  </a:lnTo>
                  <a:lnTo>
                    <a:pt x="414725" y="81255"/>
                  </a:lnTo>
                  <a:lnTo>
                    <a:pt x="409120" y="82112"/>
                  </a:lnTo>
                  <a:lnTo>
                    <a:pt x="403516" y="82982"/>
                  </a:lnTo>
                  <a:lnTo>
                    <a:pt x="397911" y="83866"/>
                  </a:lnTo>
                  <a:lnTo>
                    <a:pt x="392307" y="84766"/>
                  </a:lnTo>
                  <a:lnTo>
                    <a:pt x="386703" y="85682"/>
                  </a:lnTo>
                  <a:lnTo>
                    <a:pt x="381098" y="86617"/>
                  </a:lnTo>
                  <a:lnTo>
                    <a:pt x="375494" y="87572"/>
                  </a:lnTo>
                  <a:lnTo>
                    <a:pt x="369889" y="88547"/>
                  </a:lnTo>
                  <a:lnTo>
                    <a:pt x="364285" y="89546"/>
                  </a:lnTo>
                  <a:lnTo>
                    <a:pt x="358681" y="90568"/>
                  </a:lnTo>
                  <a:lnTo>
                    <a:pt x="353076" y="91616"/>
                  </a:lnTo>
                  <a:lnTo>
                    <a:pt x="347472" y="92691"/>
                  </a:lnTo>
                  <a:lnTo>
                    <a:pt x="341867" y="93796"/>
                  </a:lnTo>
                  <a:lnTo>
                    <a:pt x="336263" y="94931"/>
                  </a:lnTo>
                  <a:lnTo>
                    <a:pt x="330659" y="96100"/>
                  </a:lnTo>
                  <a:lnTo>
                    <a:pt x="325054" y="97303"/>
                  </a:lnTo>
                  <a:lnTo>
                    <a:pt x="319450" y="98543"/>
                  </a:lnTo>
                  <a:lnTo>
                    <a:pt x="313846" y="99823"/>
                  </a:lnTo>
                  <a:lnTo>
                    <a:pt x="308241" y="101143"/>
                  </a:lnTo>
                  <a:lnTo>
                    <a:pt x="302637" y="102507"/>
                  </a:lnTo>
                  <a:lnTo>
                    <a:pt x="297032" y="103917"/>
                  </a:lnTo>
                  <a:lnTo>
                    <a:pt x="291428" y="105375"/>
                  </a:lnTo>
                  <a:lnTo>
                    <a:pt x="285824" y="106884"/>
                  </a:lnTo>
                  <a:lnTo>
                    <a:pt x="280219" y="108447"/>
                  </a:lnTo>
                  <a:lnTo>
                    <a:pt x="274615" y="110066"/>
                  </a:lnTo>
                  <a:lnTo>
                    <a:pt x="269010" y="111744"/>
                  </a:lnTo>
                  <a:lnTo>
                    <a:pt x="263406" y="113485"/>
                  </a:lnTo>
                  <a:lnTo>
                    <a:pt x="257802" y="115290"/>
                  </a:lnTo>
                  <a:lnTo>
                    <a:pt x="252197" y="117164"/>
                  </a:lnTo>
                  <a:lnTo>
                    <a:pt x="246593" y="119109"/>
                  </a:lnTo>
                  <a:lnTo>
                    <a:pt x="240988" y="121128"/>
                  </a:lnTo>
                  <a:lnTo>
                    <a:pt x="235384" y="123226"/>
                  </a:lnTo>
                  <a:lnTo>
                    <a:pt x="229780" y="125406"/>
                  </a:lnTo>
                  <a:lnTo>
                    <a:pt x="224175" y="127670"/>
                  </a:lnTo>
                  <a:lnTo>
                    <a:pt x="218571" y="130023"/>
                  </a:lnTo>
                  <a:lnTo>
                    <a:pt x="212966" y="132469"/>
                  </a:lnTo>
                  <a:lnTo>
                    <a:pt x="207362" y="135010"/>
                  </a:lnTo>
                  <a:lnTo>
                    <a:pt x="201758" y="137652"/>
                  </a:lnTo>
                  <a:lnTo>
                    <a:pt x="196153" y="140397"/>
                  </a:lnTo>
                  <a:lnTo>
                    <a:pt x="190549" y="143250"/>
                  </a:lnTo>
                  <a:lnTo>
                    <a:pt x="184944" y="146214"/>
                  </a:lnTo>
                  <a:lnTo>
                    <a:pt x="179340" y="149293"/>
                  </a:lnTo>
                  <a:lnTo>
                    <a:pt x="173736" y="152491"/>
                  </a:lnTo>
                  <a:lnTo>
                    <a:pt x="168131" y="155812"/>
                  </a:lnTo>
                  <a:lnTo>
                    <a:pt x="162527" y="159259"/>
                  </a:lnTo>
                  <a:lnTo>
                    <a:pt x="156923" y="162837"/>
                  </a:lnTo>
                  <a:lnTo>
                    <a:pt x="151318" y="166547"/>
                  </a:lnTo>
                  <a:lnTo>
                    <a:pt x="145714" y="170394"/>
                  </a:lnTo>
                  <a:lnTo>
                    <a:pt x="140109" y="174381"/>
                  </a:lnTo>
                  <a:lnTo>
                    <a:pt x="134505" y="178510"/>
                  </a:lnTo>
                  <a:lnTo>
                    <a:pt x="128901" y="182784"/>
                  </a:lnTo>
                  <a:lnTo>
                    <a:pt x="123296" y="187205"/>
                  </a:lnTo>
                  <a:lnTo>
                    <a:pt x="117692" y="191776"/>
                  </a:lnTo>
                  <a:lnTo>
                    <a:pt x="112087" y="196498"/>
                  </a:lnTo>
                  <a:lnTo>
                    <a:pt x="106483" y="201372"/>
                  </a:lnTo>
                  <a:lnTo>
                    <a:pt x="100879" y="206398"/>
                  </a:lnTo>
                  <a:lnTo>
                    <a:pt x="95274" y="211576"/>
                  </a:lnTo>
                  <a:lnTo>
                    <a:pt x="89670" y="216908"/>
                  </a:lnTo>
                  <a:lnTo>
                    <a:pt x="84065" y="222390"/>
                  </a:lnTo>
                  <a:lnTo>
                    <a:pt x="78461" y="228021"/>
                  </a:lnTo>
                  <a:lnTo>
                    <a:pt x="72857" y="233800"/>
                  </a:lnTo>
                  <a:lnTo>
                    <a:pt x="67252" y="239722"/>
                  </a:lnTo>
                  <a:lnTo>
                    <a:pt x="61648" y="245784"/>
                  </a:lnTo>
                  <a:lnTo>
                    <a:pt x="56043" y="251981"/>
                  </a:lnTo>
                  <a:lnTo>
                    <a:pt x="50439" y="258308"/>
                  </a:lnTo>
                  <a:lnTo>
                    <a:pt x="44835" y="264758"/>
                  </a:lnTo>
                  <a:lnTo>
                    <a:pt x="39230" y="271323"/>
                  </a:lnTo>
                  <a:lnTo>
                    <a:pt x="33626" y="277995"/>
                  </a:lnTo>
                  <a:lnTo>
                    <a:pt x="28021" y="284766"/>
                  </a:lnTo>
                  <a:lnTo>
                    <a:pt x="22417" y="291626"/>
                  </a:lnTo>
                  <a:lnTo>
                    <a:pt x="16813" y="298562"/>
                  </a:lnTo>
                  <a:lnTo>
                    <a:pt x="11208" y="305565"/>
                  </a:lnTo>
                  <a:lnTo>
                    <a:pt x="5604" y="312621"/>
                  </a:lnTo>
                  <a:lnTo>
                    <a:pt x="0" y="319717"/>
                  </a:lnTo>
                  <a:close/>
                </a:path>
              </a:pathLst>
            </a:custGeom>
            <a:solidFill>
              <a:srgbClr val="00C4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2691486" y="4191005"/>
              <a:ext cx="1883076" cy="269809"/>
            </a:xfrm>
            <a:custGeom>
              <a:avLst/>
              <a:pathLst>
                <a:path w="1883076" h="269809">
                  <a:moveTo>
                    <a:pt x="0" y="269809"/>
                  </a:moveTo>
                  <a:lnTo>
                    <a:pt x="5604" y="261578"/>
                  </a:lnTo>
                  <a:lnTo>
                    <a:pt x="11208" y="253407"/>
                  </a:lnTo>
                  <a:lnTo>
                    <a:pt x="16813" y="245312"/>
                  </a:lnTo>
                  <a:lnTo>
                    <a:pt x="22417" y="237305"/>
                  </a:lnTo>
                  <a:lnTo>
                    <a:pt x="28021" y="229401"/>
                  </a:lnTo>
                  <a:lnTo>
                    <a:pt x="33626" y="221611"/>
                  </a:lnTo>
                  <a:lnTo>
                    <a:pt x="39230" y="213946"/>
                  </a:lnTo>
                  <a:lnTo>
                    <a:pt x="44835" y="206417"/>
                  </a:lnTo>
                  <a:lnTo>
                    <a:pt x="50439" y="199031"/>
                  </a:lnTo>
                  <a:lnTo>
                    <a:pt x="56043" y="191798"/>
                  </a:lnTo>
                  <a:lnTo>
                    <a:pt x="61648" y="184724"/>
                  </a:lnTo>
                  <a:lnTo>
                    <a:pt x="67252" y="177816"/>
                  </a:lnTo>
                  <a:lnTo>
                    <a:pt x="72857" y="171078"/>
                  </a:lnTo>
                  <a:lnTo>
                    <a:pt x="78461" y="164515"/>
                  </a:lnTo>
                  <a:lnTo>
                    <a:pt x="84065" y="158129"/>
                  </a:lnTo>
                  <a:lnTo>
                    <a:pt x="89670" y="151924"/>
                  </a:lnTo>
                  <a:lnTo>
                    <a:pt x="95274" y="145901"/>
                  </a:lnTo>
                  <a:lnTo>
                    <a:pt x="100879" y="140061"/>
                  </a:lnTo>
                  <a:lnTo>
                    <a:pt x="106483" y="134404"/>
                  </a:lnTo>
                  <a:lnTo>
                    <a:pt x="112087" y="128929"/>
                  </a:lnTo>
                  <a:lnTo>
                    <a:pt x="117692" y="123637"/>
                  </a:lnTo>
                  <a:lnTo>
                    <a:pt x="123296" y="118524"/>
                  </a:lnTo>
                  <a:lnTo>
                    <a:pt x="128901" y="113590"/>
                  </a:lnTo>
                  <a:lnTo>
                    <a:pt x="134505" y="108831"/>
                  </a:lnTo>
                  <a:lnTo>
                    <a:pt x="140109" y="104245"/>
                  </a:lnTo>
                  <a:lnTo>
                    <a:pt x="145714" y="99829"/>
                  </a:lnTo>
                  <a:lnTo>
                    <a:pt x="151318" y="95579"/>
                  </a:lnTo>
                  <a:lnTo>
                    <a:pt x="156923" y="91491"/>
                  </a:lnTo>
                  <a:lnTo>
                    <a:pt x="162527" y="87563"/>
                  </a:lnTo>
                  <a:lnTo>
                    <a:pt x="168131" y="83789"/>
                  </a:lnTo>
                  <a:lnTo>
                    <a:pt x="173736" y="80166"/>
                  </a:lnTo>
                  <a:lnTo>
                    <a:pt x="179340" y="76688"/>
                  </a:lnTo>
                  <a:lnTo>
                    <a:pt x="184944" y="73353"/>
                  </a:lnTo>
                  <a:lnTo>
                    <a:pt x="190549" y="70155"/>
                  </a:lnTo>
                  <a:lnTo>
                    <a:pt x="196153" y="67090"/>
                  </a:lnTo>
                  <a:lnTo>
                    <a:pt x="201758" y="64154"/>
                  </a:lnTo>
                  <a:lnTo>
                    <a:pt x="207362" y="61341"/>
                  </a:lnTo>
                  <a:lnTo>
                    <a:pt x="212966" y="58649"/>
                  </a:lnTo>
                  <a:lnTo>
                    <a:pt x="218571" y="56072"/>
                  </a:lnTo>
                  <a:lnTo>
                    <a:pt x="224175" y="53606"/>
                  </a:lnTo>
                  <a:lnTo>
                    <a:pt x="229780" y="51247"/>
                  </a:lnTo>
                  <a:lnTo>
                    <a:pt x="235384" y="48991"/>
                  </a:lnTo>
                  <a:lnTo>
                    <a:pt x="240988" y="46834"/>
                  </a:lnTo>
                  <a:lnTo>
                    <a:pt x="246593" y="44772"/>
                  </a:lnTo>
                  <a:lnTo>
                    <a:pt x="252197" y="42800"/>
                  </a:lnTo>
                  <a:lnTo>
                    <a:pt x="257802" y="40916"/>
                  </a:lnTo>
                  <a:lnTo>
                    <a:pt x="263406" y="39116"/>
                  </a:lnTo>
                  <a:lnTo>
                    <a:pt x="269010" y="37396"/>
                  </a:lnTo>
                  <a:lnTo>
                    <a:pt x="274615" y="35752"/>
                  </a:lnTo>
                  <a:lnTo>
                    <a:pt x="280219" y="34182"/>
                  </a:lnTo>
                  <a:lnTo>
                    <a:pt x="285824" y="32683"/>
                  </a:lnTo>
                  <a:lnTo>
                    <a:pt x="291428" y="31250"/>
                  </a:lnTo>
                  <a:lnTo>
                    <a:pt x="297032" y="29883"/>
                  </a:lnTo>
                  <a:lnTo>
                    <a:pt x="302637" y="28576"/>
                  </a:lnTo>
                  <a:lnTo>
                    <a:pt x="308241" y="27328"/>
                  </a:lnTo>
                  <a:lnTo>
                    <a:pt x="313846" y="26137"/>
                  </a:lnTo>
                  <a:lnTo>
                    <a:pt x="319450" y="24999"/>
                  </a:lnTo>
                  <a:lnTo>
                    <a:pt x="325054" y="23912"/>
                  </a:lnTo>
                  <a:lnTo>
                    <a:pt x="330659" y="22874"/>
                  </a:lnTo>
                  <a:lnTo>
                    <a:pt x="336263" y="21883"/>
                  </a:lnTo>
                  <a:lnTo>
                    <a:pt x="341867" y="20936"/>
                  </a:lnTo>
                  <a:lnTo>
                    <a:pt x="347472" y="20031"/>
                  </a:lnTo>
                  <a:lnTo>
                    <a:pt x="353076" y="19168"/>
                  </a:lnTo>
                  <a:lnTo>
                    <a:pt x="358681" y="18343"/>
                  </a:lnTo>
                  <a:lnTo>
                    <a:pt x="364285" y="17554"/>
                  </a:lnTo>
                  <a:lnTo>
                    <a:pt x="369889" y="16801"/>
                  </a:lnTo>
                  <a:lnTo>
                    <a:pt x="375494" y="16082"/>
                  </a:lnTo>
                  <a:lnTo>
                    <a:pt x="381098" y="15394"/>
                  </a:lnTo>
                  <a:lnTo>
                    <a:pt x="386703" y="14737"/>
                  </a:lnTo>
                  <a:lnTo>
                    <a:pt x="392307" y="14109"/>
                  </a:lnTo>
                  <a:lnTo>
                    <a:pt x="397911" y="13509"/>
                  </a:lnTo>
                  <a:lnTo>
                    <a:pt x="403516" y="12936"/>
                  </a:lnTo>
                  <a:lnTo>
                    <a:pt x="409120" y="12387"/>
                  </a:lnTo>
                  <a:lnTo>
                    <a:pt x="414725" y="11863"/>
                  </a:lnTo>
                  <a:lnTo>
                    <a:pt x="420329" y="11361"/>
                  </a:lnTo>
                  <a:lnTo>
                    <a:pt x="425933" y="10882"/>
                  </a:lnTo>
                  <a:lnTo>
                    <a:pt x="431538" y="10423"/>
                  </a:lnTo>
                  <a:lnTo>
                    <a:pt x="437142" y="9984"/>
                  </a:lnTo>
                  <a:lnTo>
                    <a:pt x="442747" y="9564"/>
                  </a:lnTo>
                  <a:lnTo>
                    <a:pt x="448351" y="9162"/>
                  </a:lnTo>
                  <a:lnTo>
                    <a:pt x="453955" y="8777"/>
                  </a:lnTo>
                  <a:lnTo>
                    <a:pt x="459560" y="8409"/>
                  </a:lnTo>
                  <a:lnTo>
                    <a:pt x="465164" y="8057"/>
                  </a:lnTo>
                  <a:lnTo>
                    <a:pt x="470769" y="7719"/>
                  </a:lnTo>
                  <a:lnTo>
                    <a:pt x="476373" y="7396"/>
                  </a:lnTo>
                  <a:lnTo>
                    <a:pt x="481977" y="7086"/>
                  </a:lnTo>
                  <a:lnTo>
                    <a:pt x="487582" y="6789"/>
                  </a:lnTo>
                  <a:lnTo>
                    <a:pt x="493186" y="6505"/>
                  </a:lnTo>
                  <a:lnTo>
                    <a:pt x="498790" y="6233"/>
                  </a:lnTo>
                  <a:lnTo>
                    <a:pt x="504395" y="5972"/>
                  </a:lnTo>
                  <a:lnTo>
                    <a:pt x="509999" y="5721"/>
                  </a:lnTo>
                  <a:lnTo>
                    <a:pt x="515604" y="5481"/>
                  </a:lnTo>
                  <a:lnTo>
                    <a:pt x="521208" y="5251"/>
                  </a:lnTo>
                  <a:lnTo>
                    <a:pt x="526812" y="5031"/>
                  </a:lnTo>
                  <a:lnTo>
                    <a:pt x="532417" y="4819"/>
                  </a:lnTo>
                  <a:lnTo>
                    <a:pt x="538021" y="4616"/>
                  </a:lnTo>
                  <a:lnTo>
                    <a:pt x="543626" y="4421"/>
                  </a:lnTo>
                  <a:lnTo>
                    <a:pt x="549230" y="4234"/>
                  </a:lnTo>
                  <a:lnTo>
                    <a:pt x="554834" y="4055"/>
                  </a:lnTo>
                  <a:lnTo>
                    <a:pt x="560439" y="3883"/>
                  </a:lnTo>
                  <a:lnTo>
                    <a:pt x="566043" y="3717"/>
                  </a:lnTo>
                  <a:lnTo>
                    <a:pt x="571648" y="3559"/>
                  </a:lnTo>
                  <a:lnTo>
                    <a:pt x="577252" y="3406"/>
                  </a:lnTo>
                  <a:lnTo>
                    <a:pt x="582856" y="3260"/>
                  </a:lnTo>
                  <a:lnTo>
                    <a:pt x="588461" y="3120"/>
                  </a:lnTo>
                  <a:lnTo>
                    <a:pt x="594065" y="2985"/>
                  </a:lnTo>
                  <a:lnTo>
                    <a:pt x="599670" y="2856"/>
                  </a:lnTo>
                  <a:lnTo>
                    <a:pt x="605274" y="2732"/>
                  </a:lnTo>
                  <a:lnTo>
                    <a:pt x="610878" y="2612"/>
                  </a:lnTo>
                  <a:lnTo>
                    <a:pt x="616483" y="2498"/>
                  </a:lnTo>
                  <a:lnTo>
                    <a:pt x="622087" y="2388"/>
                  </a:lnTo>
                  <a:lnTo>
                    <a:pt x="627692" y="2283"/>
                  </a:lnTo>
                  <a:lnTo>
                    <a:pt x="633296" y="2182"/>
                  </a:lnTo>
                  <a:lnTo>
                    <a:pt x="638900" y="2084"/>
                  </a:lnTo>
                  <a:lnTo>
                    <a:pt x="644505" y="1991"/>
                  </a:lnTo>
                  <a:lnTo>
                    <a:pt x="650109" y="1902"/>
                  </a:lnTo>
                  <a:lnTo>
                    <a:pt x="655713" y="1816"/>
                  </a:lnTo>
                  <a:lnTo>
                    <a:pt x="661318" y="1734"/>
                  </a:lnTo>
                  <a:lnTo>
                    <a:pt x="666922" y="1655"/>
                  </a:lnTo>
                  <a:lnTo>
                    <a:pt x="672527" y="1580"/>
                  </a:lnTo>
                  <a:lnTo>
                    <a:pt x="678131" y="1507"/>
                  </a:lnTo>
                  <a:lnTo>
                    <a:pt x="683735" y="1438"/>
                  </a:lnTo>
                  <a:lnTo>
                    <a:pt x="689340" y="1371"/>
                  </a:lnTo>
                  <a:lnTo>
                    <a:pt x="694944" y="1308"/>
                  </a:lnTo>
                  <a:lnTo>
                    <a:pt x="700549" y="1247"/>
                  </a:lnTo>
                  <a:lnTo>
                    <a:pt x="706153" y="1188"/>
                  </a:lnTo>
                  <a:lnTo>
                    <a:pt x="711757" y="1133"/>
                  </a:lnTo>
                  <a:lnTo>
                    <a:pt x="717362" y="1079"/>
                  </a:lnTo>
                  <a:lnTo>
                    <a:pt x="722966" y="1028"/>
                  </a:lnTo>
                  <a:lnTo>
                    <a:pt x="728571" y="979"/>
                  </a:lnTo>
                  <a:lnTo>
                    <a:pt x="734175" y="933"/>
                  </a:lnTo>
                  <a:lnTo>
                    <a:pt x="739779" y="888"/>
                  </a:lnTo>
                  <a:lnTo>
                    <a:pt x="745384" y="845"/>
                  </a:lnTo>
                  <a:lnTo>
                    <a:pt x="750988" y="805"/>
                  </a:lnTo>
                  <a:lnTo>
                    <a:pt x="756593" y="766"/>
                  </a:lnTo>
                  <a:lnTo>
                    <a:pt x="762197" y="729"/>
                  </a:lnTo>
                  <a:lnTo>
                    <a:pt x="767801" y="693"/>
                  </a:lnTo>
                  <a:lnTo>
                    <a:pt x="773406" y="659"/>
                  </a:lnTo>
                  <a:lnTo>
                    <a:pt x="779010" y="627"/>
                  </a:lnTo>
                  <a:lnTo>
                    <a:pt x="784615" y="596"/>
                  </a:lnTo>
                  <a:lnTo>
                    <a:pt x="790219" y="567"/>
                  </a:lnTo>
                  <a:lnTo>
                    <a:pt x="795823" y="539"/>
                  </a:lnTo>
                  <a:lnTo>
                    <a:pt x="801428" y="512"/>
                  </a:lnTo>
                  <a:lnTo>
                    <a:pt x="807032" y="487"/>
                  </a:lnTo>
                  <a:lnTo>
                    <a:pt x="812636" y="463"/>
                  </a:lnTo>
                  <a:lnTo>
                    <a:pt x="818241" y="440"/>
                  </a:lnTo>
                  <a:lnTo>
                    <a:pt x="823845" y="418"/>
                  </a:lnTo>
                  <a:lnTo>
                    <a:pt x="829450" y="397"/>
                  </a:lnTo>
                  <a:lnTo>
                    <a:pt x="835054" y="377"/>
                  </a:lnTo>
                  <a:lnTo>
                    <a:pt x="840658" y="358"/>
                  </a:lnTo>
                  <a:lnTo>
                    <a:pt x="846263" y="340"/>
                  </a:lnTo>
                  <a:lnTo>
                    <a:pt x="851867" y="322"/>
                  </a:lnTo>
                  <a:lnTo>
                    <a:pt x="857472" y="306"/>
                  </a:lnTo>
                  <a:lnTo>
                    <a:pt x="863076" y="290"/>
                  </a:lnTo>
                  <a:lnTo>
                    <a:pt x="868680" y="276"/>
                  </a:lnTo>
                  <a:lnTo>
                    <a:pt x="874285" y="261"/>
                  </a:lnTo>
                  <a:lnTo>
                    <a:pt x="879889" y="248"/>
                  </a:lnTo>
                  <a:lnTo>
                    <a:pt x="885494" y="235"/>
                  </a:lnTo>
                  <a:lnTo>
                    <a:pt x="891098" y="223"/>
                  </a:lnTo>
                  <a:lnTo>
                    <a:pt x="896702" y="211"/>
                  </a:lnTo>
                  <a:lnTo>
                    <a:pt x="902307" y="200"/>
                  </a:lnTo>
                  <a:lnTo>
                    <a:pt x="907911" y="189"/>
                  </a:lnTo>
                  <a:lnTo>
                    <a:pt x="913516" y="179"/>
                  </a:lnTo>
                  <a:lnTo>
                    <a:pt x="919120" y="170"/>
                  </a:lnTo>
                  <a:lnTo>
                    <a:pt x="924724" y="161"/>
                  </a:lnTo>
                  <a:lnTo>
                    <a:pt x="930329" y="152"/>
                  </a:lnTo>
                  <a:lnTo>
                    <a:pt x="935933" y="144"/>
                  </a:lnTo>
                  <a:lnTo>
                    <a:pt x="941538" y="136"/>
                  </a:lnTo>
                  <a:lnTo>
                    <a:pt x="947142" y="128"/>
                  </a:lnTo>
                  <a:lnTo>
                    <a:pt x="952746" y="121"/>
                  </a:lnTo>
                  <a:lnTo>
                    <a:pt x="958351" y="114"/>
                  </a:lnTo>
                  <a:lnTo>
                    <a:pt x="963955" y="108"/>
                  </a:lnTo>
                  <a:lnTo>
                    <a:pt x="969559" y="101"/>
                  </a:lnTo>
                  <a:lnTo>
                    <a:pt x="975164" y="95"/>
                  </a:lnTo>
                  <a:lnTo>
                    <a:pt x="980768" y="90"/>
                  </a:lnTo>
                  <a:lnTo>
                    <a:pt x="986373" y="84"/>
                  </a:lnTo>
                  <a:lnTo>
                    <a:pt x="991977" y="79"/>
                  </a:lnTo>
                  <a:lnTo>
                    <a:pt x="997581" y="74"/>
                  </a:lnTo>
                  <a:lnTo>
                    <a:pt x="1003186" y="69"/>
                  </a:lnTo>
                  <a:lnTo>
                    <a:pt x="1008790" y="65"/>
                  </a:lnTo>
                  <a:lnTo>
                    <a:pt x="1014395" y="60"/>
                  </a:lnTo>
                  <a:lnTo>
                    <a:pt x="1019999" y="56"/>
                  </a:lnTo>
                  <a:lnTo>
                    <a:pt x="1025603" y="52"/>
                  </a:lnTo>
                  <a:lnTo>
                    <a:pt x="1031208" y="49"/>
                  </a:lnTo>
                  <a:lnTo>
                    <a:pt x="1036812" y="45"/>
                  </a:lnTo>
                  <a:lnTo>
                    <a:pt x="1042417" y="42"/>
                  </a:lnTo>
                  <a:lnTo>
                    <a:pt x="1048021" y="38"/>
                  </a:lnTo>
                  <a:lnTo>
                    <a:pt x="1053625" y="35"/>
                  </a:lnTo>
                  <a:lnTo>
                    <a:pt x="1059230" y="32"/>
                  </a:lnTo>
                  <a:lnTo>
                    <a:pt x="1064834" y="29"/>
                  </a:lnTo>
                  <a:lnTo>
                    <a:pt x="1070439" y="27"/>
                  </a:lnTo>
                  <a:lnTo>
                    <a:pt x="1076043" y="24"/>
                  </a:lnTo>
                  <a:lnTo>
                    <a:pt x="1081647" y="22"/>
                  </a:lnTo>
                  <a:lnTo>
                    <a:pt x="1087252" y="19"/>
                  </a:lnTo>
                  <a:lnTo>
                    <a:pt x="1092856" y="17"/>
                  </a:lnTo>
                  <a:lnTo>
                    <a:pt x="1098461" y="15"/>
                  </a:lnTo>
                  <a:lnTo>
                    <a:pt x="1104065" y="13"/>
                  </a:lnTo>
                  <a:lnTo>
                    <a:pt x="1109669" y="12"/>
                  </a:lnTo>
                  <a:lnTo>
                    <a:pt x="1115274" y="10"/>
                  </a:lnTo>
                  <a:lnTo>
                    <a:pt x="1120878" y="8"/>
                  </a:lnTo>
                  <a:lnTo>
                    <a:pt x="1126482" y="7"/>
                  </a:lnTo>
                  <a:lnTo>
                    <a:pt x="1132087" y="6"/>
                  </a:lnTo>
                  <a:lnTo>
                    <a:pt x="1137691" y="4"/>
                  </a:lnTo>
                  <a:lnTo>
                    <a:pt x="1143296" y="3"/>
                  </a:lnTo>
                  <a:lnTo>
                    <a:pt x="1148900" y="2"/>
                  </a:lnTo>
                  <a:lnTo>
                    <a:pt x="1154504" y="2"/>
                  </a:lnTo>
                  <a:lnTo>
                    <a:pt x="1160109" y="1"/>
                  </a:lnTo>
                  <a:lnTo>
                    <a:pt x="1165713" y="0"/>
                  </a:lnTo>
                  <a:lnTo>
                    <a:pt x="1171318" y="0"/>
                  </a:lnTo>
                  <a:lnTo>
                    <a:pt x="1176922" y="0"/>
                  </a:lnTo>
                  <a:lnTo>
                    <a:pt x="1182526" y="0"/>
                  </a:lnTo>
                  <a:lnTo>
                    <a:pt x="1188131" y="0"/>
                  </a:lnTo>
                  <a:lnTo>
                    <a:pt x="1193735" y="0"/>
                  </a:lnTo>
                  <a:lnTo>
                    <a:pt x="1199340" y="0"/>
                  </a:lnTo>
                  <a:lnTo>
                    <a:pt x="1204944" y="0"/>
                  </a:lnTo>
                  <a:lnTo>
                    <a:pt x="1210548" y="1"/>
                  </a:lnTo>
                  <a:lnTo>
                    <a:pt x="1216153" y="2"/>
                  </a:lnTo>
                  <a:lnTo>
                    <a:pt x="1221757" y="3"/>
                  </a:lnTo>
                  <a:lnTo>
                    <a:pt x="1227362" y="4"/>
                  </a:lnTo>
                  <a:lnTo>
                    <a:pt x="1232966" y="5"/>
                  </a:lnTo>
                  <a:lnTo>
                    <a:pt x="1238570" y="6"/>
                  </a:lnTo>
                  <a:lnTo>
                    <a:pt x="1244175" y="8"/>
                  </a:lnTo>
                  <a:lnTo>
                    <a:pt x="1249779" y="10"/>
                  </a:lnTo>
                  <a:lnTo>
                    <a:pt x="1255384" y="11"/>
                  </a:lnTo>
                  <a:lnTo>
                    <a:pt x="1260988" y="14"/>
                  </a:lnTo>
                  <a:lnTo>
                    <a:pt x="1266592" y="16"/>
                  </a:lnTo>
                  <a:lnTo>
                    <a:pt x="1272197" y="18"/>
                  </a:lnTo>
                  <a:lnTo>
                    <a:pt x="1277801" y="21"/>
                  </a:lnTo>
                  <a:lnTo>
                    <a:pt x="1283406" y="24"/>
                  </a:lnTo>
                  <a:lnTo>
                    <a:pt x="1289010" y="27"/>
                  </a:lnTo>
                  <a:lnTo>
                    <a:pt x="1294614" y="30"/>
                  </a:lnTo>
                  <a:lnTo>
                    <a:pt x="1300219" y="34"/>
                  </a:lnTo>
                  <a:lnTo>
                    <a:pt x="1305823" y="37"/>
                  </a:lnTo>
                  <a:lnTo>
                    <a:pt x="1311427" y="41"/>
                  </a:lnTo>
                  <a:lnTo>
                    <a:pt x="1317032" y="46"/>
                  </a:lnTo>
                  <a:lnTo>
                    <a:pt x="1322636" y="50"/>
                  </a:lnTo>
                  <a:lnTo>
                    <a:pt x="1328241" y="55"/>
                  </a:lnTo>
                  <a:lnTo>
                    <a:pt x="1333845" y="60"/>
                  </a:lnTo>
                  <a:lnTo>
                    <a:pt x="1339449" y="65"/>
                  </a:lnTo>
                  <a:lnTo>
                    <a:pt x="1345054" y="70"/>
                  </a:lnTo>
                  <a:lnTo>
                    <a:pt x="1350658" y="76"/>
                  </a:lnTo>
                  <a:lnTo>
                    <a:pt x="1356263" y="82"/>
                  </a:lnTo>
                  <a:lnTo>
                    <a:pt x="1361867" y="89"/>
                  </a:lnTo>
                  <a:lnTo>
                    <a:pt x="1367471" y="96"/>
                  </a:lnTo>
                  <a:lnTo>
                    <a:pt x="1373076" y="103"/>
                  </a:lnTo>
                  <a:lnTo>
                    <a:pt x="1378680" y="110"/>
                  </a:lnTo>
                  <a:lnTo>
                    <a:pt x="1384285" y="118"/>
                  </a:lnTo>
                  <a:lnTo>
                    <a:pt x="1389889" y="126"/>
                  </a:lnTo>
                  <a:lnTo>
                    <a:pt x="1395493" y="135"/>
                  </a:lnTo>
                  <a:lnTo>
                    <a:pt x="1401098" y="144"/>
                  </a:lnTo>
                  <a:lnTo>
                    <a:pt x="1406702" y="153"/>
                  </a:lnTo>
                  <a:lnTo>
                    <a:pt x="1412307" y="163"/>
                  </a:lnTo>
                  <a:lnTo>
                    <a:pt x="1417911" y="173"/>
                  </a:lnTo>
                  <a:lnTo>
                    <a:pt x="1423515" y="184"/>
                  </a:lnTo>
                  <a:lnTo>
                    <a:pt x="1429120" y="195"/>
                  </a:lnTo>
                  <a:lnTo>
                    <a:pt x="1434724" y="207"/>
                  </a:lnTo>
                  <a:lnTo>
                    <a:pt x="1440329" y="219"/>
                  </a:lnTo>
                  <a:lnTo>
                    <a:pt x="1445933" y="232"/>
                  </a:lnTo>
                  <a:lnTo>
                    <a:pt x="1451537" y="246"/>
                  </a:lnTo>
                  <a:lnTo>
                    <a:pt x="1457142" y="260"/>
                  </a:lnTo>
                  <a:lnTo>
                    <a:pt x="1462746" y="274"/>
                  </a:lnTo>
                  <a:lnTo>
                    <a:pt x="1468350" y="289"/>
                  </a:lnTo>
                  <a:lnTo>
                    <a:pt x="1473955" y="305"/>
                  </a:lnTo>
                  <a:lnTo>
                    <a:pt x="1479559" y="322"/>
                  </a:lnTo>
                  <a:lnTo>
                    <a:pt x="1485164" y="339"/>
                  </a:lnTo>
                  <a:lnTo>
                    <a:pt x="1490768" y="357"/>
                  </a:lnTo>
                  <a:lnTo>
                    <a:pt x="1496372" y="376"/>
                  </a:lnTo>
                  <a:lnTo>
                    <a:pt x="1501977" y="395"/>
                  </a:lnTo>
                  <a:lnTo>
                    <a:pt x="1507581" y="416"/>
                  </a:lnTo>
                  <a:lnTo>
                    <a:pt x="1513186" y="437"/>
                  </a:lnTo>
                  <a:lnTo>
                    <a:pt x="1518790" y="459"/>
                  </a:lnTo>
                  <a:lnTo>
                    <a:pt x="1524394" y="482"/>
                  </a:lnTo>
                  <a:lnTo>
                    <a:pt x="1529999" y="506"/>
                  </a:lnTo>
                  <a:lnTo>
                    <a:pt x="1535603" y="530"/>
                  </a:lnTo>
                  <a:lnTo>
                    <a:pt x="1541208" y="556"/>
                  </a:lnTo>
                  <a:lnTo>
                    <a:pt x="1546812" y="583"/>
                  </a:lnTo>
                  <a:lnTo>
                    <a:pt x="1552416" y="610"/>
                  </a:lnTo>
                  <a:lnTo>
                    <a:pt x="1558021" y="639"/>
                  </a:lnTo>
                  <a:lnTo>
                    <a:pt x="1563625" y="669"/>
                  </a:lnTo>
                  <a:lnTo>
                    <a:pt x="1569230" y="699"/>
                  </a:lnTo>
                  <a:lnTo>
                    <a:pt x="1574834" y="731"/>
                  </a:lnTo>
                  <a:lnTo>
                    <a:pt x="1580438" y="764"/>
                  </a:lnTo>
                  <a:lnTo>
                    <a:pt x="1586043" y="798"/>
                  </a:lnTo>
                  <a:lnTo>
                    <a:pt x="1591647" y="834"/>
                  </a:lnTo>
                  <a:lnTo>
                    <a:pt x="1597252" y="870"/>
                  </a:lnTo>
                  <a:lnTo>
                    <a:pt x="1602856" y="908"/>
                  </a:lnTo>
                  <a:lnTo>
                    <a:pt x="1608460" y="947"/>
                  </a:lnTo>
                  <a:lnTo>
                    <a:pt x="1614065" y="987"/>
                  </a:lnTo>
                  <a:lnTo>
                    <a:pt x="1619669" y="1028"/>
                  </a:lnTo>
                  <a:lnTo>
                    <a:pt x="1625273" y="1070"/>
                  </a:lnTo>
                  <a:lnTo>
                    <a:pt x="1630878" y="1114"/>
                  </a:lnTo>
                  <a:lnTo>
                    <a:pt x="1636482" y="1158"/>
                  </a:lnTo>
                  <a:lnTo>
                    <a:pt x="1642087" y="1204"/>
                  </a:lnTo>
                  <a:lnTo>
                    <a:pt x="1647691" y="1251"/>
                  </a:lnTo>
                  <a:lnTo>
                    <a:pt x="1653295" y="1300"/>
                  </a:lnTo>
                  <a:lnTo>
                    <a:pt x="1658900" y="1349"/>
                  </a:lnTo>
                  <a:lnTo>
                    <a:pt x="1664504" y="1399"/>
                  </a:lnTo>
                  <a:lnTo>
                    <a:pt x="1670109" y="1451"/>
                  </a:lnTo>
                  <a:lnTo>
                    <a:pt x="1675713" y="1504"/>
                  </a:lnTo>
                  <a:lnTo>
                    <a:pt x="1681317" y="1557"/>
                  </a:lnTo>
                  <a:lnTo>
                    <a:pt x="1686922" y="1612"/>
                  </a:lnTo>
                  <a:lnTo>
                    <a:pt x="1692526" y="1668"/>
                  </a:lnTo>
                  <a:lnTo>
                    <a:pt x="1698131" y="1724"/>
                  </a:lnTo>
                  <a:lnTo>
                    <a:pt x="1703735" y="1782"/>
                  </a:lnTo>
                  <a:lnTo>
                    <a:pt x="1709339" y="1840"/>
                  </a:lnTo>
                  <a:lnTo>
                    <a:pt x="1714944" y="1899"/>
                  </a:lnTo>
                  <a:lnTo>
                    <a:pt x="1720548" y="1958"/>
                  </a:lnTo>
                  <a:lnTo>
                    <a:pt x="1726153" y="2018"/>
                  </a:lnTo>
                  <a:lnTo>
                    <a:pt x="1731757" y="2079"/>
                  </a:lnTo>
                  <a:lnTo>
                    <a:pt x="1737361" y="2140"/>
                  </a:lnTo>
                  <a:lnTo>
                    <a:pt x="1742966" y="2201"/>
                  </a:lnTo>
                  <a:lnTo>
                    <a:pt x="1748570" y="2262"/>
                  </a:lnTo>
                  <a:lnTo>
                    <a:pt x="1754175" y="2323"/>
                  </a:lnTo>
                  <a:lnTo>
                    <a:pt x="1759779" y="2384"/>
                  </a:lnTo>
                  <a:lnTo>
                    <a:pt x="1765383" y="2445"/>
                  </a:lnTo>
                  <a:lnTo>
                    <a:pt x="1770988" y="2506"/>
                  </a:lnTo>
                  <a:lnTo>
                    <a:pt x="1776592" y="2565"/>
                  </a:lnTo>
                  <a:lnTo>
                    <a:pt x="1782196" y="2625"/>
                  </a:lnTo>
                  <a:lnTo>
                    <a:pt x="1787801" y="2683"/>
                  </a:lnTo>
                  <a:lnTo>
                    <a:pt x="1793405" y="2740"/>
                  </a:lnTo>
                  <a:lnTo>
                    <a:pt x="1799010" y="2796"/>
                  </a:lnTo>
                  <a:lnTo>
                    <a:pt x="1804614" y="2851"/>
                  </a:lnTo>
                  <a:lnTo>
                    <a:pt x="1810218" y="2904"/>
                  </a:lnTo>
                  <a:lnTo>
                    <a:pt x="1815823" y="2955"/>
                  </a:lnTo>
                  <a:lnTo>
                    <a:pt x="1821427" y="3004"/>
                  </a:lnTo>
                  <a:lnTo>
                    <a:pt x="1827032" y="3052"/>
                  </a:lnTo>
                  <a:lnTo>
                    <a:pt x="1832636" y="3097"/>
                  </a:lnTo>
                  <a:lnTo>
                    <a:pt x="1838240" y="3140"/>
                  </a:lnTo>
                  <a:lnTo>
                    <a:pt x="1843845" y="3180"/>
                  </a:lnTo>
                  <a:lnTo>
                    <a:pt x="1849449" y="3218"/>
                  </a:lnTo>
                  <a:lnTo>
                    <a:pt x="1855054" y="3252"/>
                  </a:lnTo>
                  <a:lnTo>
                    <a:pt x="1860658" y="3285"/>
                  </a:lnTo>
                  <a:lnTo>
                    <a:pt x="1866262" y="3314"/>
                  </a:lnTo>
                  <a:lnTo>
                    <a:pt x="1871867" y="3340"/>
                  </a:lnTo>
                  <a:lnTo>
                    <a:pt x="1877471" y="3363"/>
                  </a:lnTo>
                  <a:lnTo>
                    <a:pt x="1883076" y="3382"/>
                  </a:lnTo>
                  <a:lnTo>
                    <a:pt x="1883076" y="3382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0" name="pg70"/>
            <p:cNvSpPr/>
            <p:nvPr/>
          </p:nvSpPr>
          <p:spPr>
            <a:xfrm>
              <a:off x="2691486" y="4192088"/>
              <a:ext cx="1883076" cy="358937"/>
            </a:xfrm>
            <a:custGeom>
              <a:avLst/>
              <a:pathLst>
                <a:path w="1883076" h="358937">
                  <a:moveTo>
                    <a:pt x="0" y="318633"/>
                  </a:moveTo>
                  <a:lnTo>
                    <a:pt x="5604" y="311537"/>
                  </a:lnTo>
                  <a:lnTo>
                    <a:pt x="11208" y="304481"/>
                  </a:lnTo>
                  <a:lnTo>
                    <a:pt x="16813" y="297479"/>
                  </a:lnTo>
                  <a:lnTo>
                    <a:pt x="22417" y="290542"/>
                  </a:lnTo>
                  <a:lnTo>
                    <a:pt x="28021" y="283683"/>
                  </a:lnTo>
                  <a:lnTo>
                    <a:pt x="33626" y="276912"/>
                  </a:lnTo>
                  <a:lnTo>
                    <a:pt x="39230" y="270239"/>
                  </a:lnTo>
                  <a:lnTo>
                    <a:pt x="44835" y="263674"/>
                  </a:lnTo>
                  <a:lnTo>
                    <a:pt x="50439" y="257224"/>
                  </a:lnTo>
                  <a:lnTo>
                    <a:pt x="56043" y="250898"/>
                  </a:lnTo>
                  <a:lnTo>
                    <a:pt x="61648" y="244701"/>
                  </a:lnTo>
                  <a:lnTo>
                    <a:pt x="67252" y="238639"/>
                  </a:lnTo>
                  <a:lnTo>
                    <a:pt x="72857" y="232716"/>
                  </a:lnTo>
                  <a:lnTo>
                    <a:pt x="78461" y="226938"/>
                  </a:lnTo>
                  <a:lnTo>
                    <a:pt x="84065" y="221306"/>
                  </a:lnTo>
                  <a:lnTo>
                    <a:pt x="89670" y="215824"/>
                  </a:lnTo>
                  <a:lnTo>
                    <a:pt x="95274" y="210493"/>
                  </a:lnTo>
                  <a:lnTo>
                    <a:pt x="100879" y="205314"/>
                  </a:lnTo>
                  <a:lnTo>
                    <a:pt x="106483" y="200288"/>
                  </a:lnTo>
                  <a:lnTo>
                    <a:pt x="112087" y="195414"/>
                  </a:lnTo>
                  <a:lnTo>
                    <a:pt x="117692" y="190693"/>
                  </a:lnTo>
                  <a:lnTo>
                    <a:pt x="123296" y="186122"/>
                  </a:lnTo>
                  <a:lnTo>
                    <a:pt x="128901" y="181700"/>
                  </a:lnTo>
                  <a:lnTo>
                    <a:pt x="134505" y="177426"/>
                  </a:lnTo>
                  <a:lnTo>
                    <a:pt x="140109" y="173297"/>
                  </a:lnTo>
                  <a:lnTo>
                    <a:pt x="145714" y="169310"/>
                  </a:lnTo>
                  <a:lnTo>
                    <a:pt x="151318" y="165463"/>
                  </a:lnTo>
                  <a:lnTo>
                    <a:pt x="156923" y="161753"/>
                  </a:lnTo>
                  <a:lnTo>
                    <a:pt x="162527" y="158176"/>
                  </a:lnTo>
                  <a:lnTo>
                    <a:pt x="168131" y="154729"/>
                  </a:lnTo>
                  <a:lnTo>
                    <a:pt x="173736" y="151408"/>
                  </a:lnTo>
                  <a:lnTo>
                    <a:pt x="179340" y="148210"/>
                  </a:lnTo>
                  <a:lnTo>
                    <a:pt x="184944" y="145131"/>
                  </a:lnTo>
                  <a:lnTo>
                    <a:pt x="190549" y="142166"/>
                  </a:lnTo>
                  <a:lnTo>
                    <a:pt x="196153" y="139314"/>
                  </a:lnTo>
                  <a:lnTo>
                    <a:pt x="201758" y="136569"/>
                  </a:lnTo>
                  <a:lnTo>
                    <a:pt x="207362" y="133927"/>
                  </a:lnTo>
                  <a:lnTo>
                    <a:pt x="212966" y="131385"/>
                  </a:lnTo>
                  <a:lnTo>
                    <a:pt x="218571" y="128940"/>
                  </a:lnTo>
                  <a:lnTo>
                    <a:pt x="224175" y="126587"/>
                  </a:lnTo>
                  <a:lnTo>
                    <a:pt x="229780" y="124322"/>
                  </a:lnTo>
                  <a:lnTo>
                    <a:pt x="235384" y="122143"/>
                  </a:lnTo>
                  <a:lnTo>
                    <a:pt x="240988" y="120045"/>
                  </a:lnTo>
                  <a:lnTo>
                    <a:pt x="246593" y="118025"/>
                  </a:lnTo>
                  <a:lnTo>
                    <a:pt x="252197" y="116080"/>
                  </a:lnTo>
                  <a:lnTo>
                    <a:pt x="257802" y="114207"/>
                  </a:lnTo>
                  <a:lnTo>
                    <a:pt x="263406" y="112401"/>
                  </a:lnTo>
                  <a:lnTo>
                    <a:pt x="269010" y="110661"/>
                  </a:lnTo>
                  <a:lnTo>
                    <a:pt x="274615" y="108983"/>
                  </a:lnTo>
                  <a:lnTo>
                    <a:pt x="280219" y="107364"/>
                  </a:lnTo>
                  <a:lnTo>
                    <a:pt x="285824" y="105801"/>
                  </a:lnTo>
                  <a:lnTo>
                    <a:pt x="291428" y="104292"/>
                  </a:lnTo>
                  <a:lnTo>
                    <a:pt x="297032" y="102833"/>
                  </a:lnTo>
                  <a:lnTo>
                    <a:pt x="302637" y="101423"/>
                  </a:lnTo>
                  <a:lnTo>
                    <a:pt x="308241" y="100059"/>
                  </a:lnTo>
                  <a:lnTo>
                    <a:pt x="313846" y="98739"/>
                  </a:lnTo>
                  <a:lnTo>
                    <a:pt x="319450" y="97460"/>
                  </a:lnTo>
                  <a:lnTo>
                    <a:pt x="325054" y="96220"/>
                  </a:lnTo>
                  <a:lnTo>
                    <a:pt x="330659" y="95016"/>
                  </a:lnTo>
                  <a:lnTo>
                    <a:pt x="336263" y="93848"/>
                  </a:lnTo>
                  <a:lnTo>
                    <a:pt x="341867" y="92712"/>
                  </a:lnTo>
                  <a:lnTo>
                    <a:pt x="347472" y="91608"/>
                  </a:lnTo>
                  <a:lnTo>
                    <a:pt x="353076" y="90532"/>
                  </a:lnTo>
                  <a:lnTo>
                    <a:pt x="358681" y="89484"/>
                  </a:lnTo>
                  <a:lnTo>
                    <a:pt x="364285" y="88462"/>
                  </a:lnTo>
                  <a:lnTo>
                    <a:pt x="369889" y="87464"/>
                  </a:lnTo>
                  <a:lnTo>
                    <a:pt x="375494" y="86488"/>
                  </a:lnTo>
                  <a:lnTo>
                    <a:pt x="381098" y="85534"/>
                  </a:lnTo>
                  <a:lnTo>
                    <a:pt x="386703" y="84599"/>
                  </a:lnTo>
                  <a:lnTo>
                    <a:pt x="392307" y="83682"/>
                  </a:lnTo>
                  <a:lnTo>
                    <a:pt x="397911" y="82782"/>
                  </a:lnTo>
                  <a:lnTo>
                    <a:pt x="403516" y="81898"/>
                  </a:lnTo>
                  <a:lnTo>
                    <a:pt x="409120" y="81028"/>
                  </a:lnTo>
                  <a:lnTo>
                    <a:pt x="414725" y="80172"/>
                  </a:lnTo>
                  <a:lnTo>
                    <a:pt x="420329" y="79327"/>
                  </a:lnTo>
                  <a:lnTo>
                    <a:pt x="425933" y="78493"/>
                  </a:lnTo>
                  <a:lnTo>
                    <a:pt x="431538" y="77670"/>
                  </a:lnTo>
                  <a:lnTo>
                    <a:pt x="437142" y="76854"/>
                  </a:lnTo>
                  <a:lnTo>
                    <a:pt x="442747" y="76047"/>
                  </a:lnTo>
                  <a:lnTo>
                    <a:pt x="448351" y="75247"/>
                  </a:lnTo>
                  <a:lnTo>
                    <a:pt x="453955" y="74453"/>
                  </a:lnTo>
                  <a:lnTo>
                    <a:pt x="459560" y="73663"/>
                  </a:lnTo>
                  <a:lnTo>
                    <a:pt x="465164" y="72878"/>
                  </a:lnTo>
                  <a:lnTo>
                    <a:pt x="470769" y="72097"/>
                  </a:lnTo>
                  <a:lnTo>
                    <a:pt x="476373" y="71318"/>
                  </a:lnTo>
                  <a:lnTo>
                    <a:pt x="481977" y="70541"/>
                  </a:lnTo>
                  <a:lnTo>
                    <a:pt x="487582" y="69765"/>
                  </a:lnTo>
                  <a:lnTo>
                    <a:pt x="493186" y="68990"/>
                  </a:lnTo>
                  <a:lnTo>
                    <a:pt x="498790" y="68215"/>
                  </a:lnTo>
                  <a:lnTo>
                    <a:pt x="504395" y="67439"/>
                  </a:lnTo>
                  <a:lnTo>
                    <a:pt x="509999" y="66662"/>
                  </a:lnTo>
                  <a:lnTo>
                    <a:pt x="515604" y="65884"/>
                  </a:lnTo>
                  <a:lnTo>
                    <a:pt x="521208" y="65103"/>
                  </a:lnTo>
                  <a:lnTo>
                    <a:pt x="526812" y="64319"/>
                  </a:lnTo>
                  <a:lnTo>
                    <a:pt x="532417" y="63533"/>
                  </a:lnTo>
                  <a:lnTo>
                    <a:pt x="538021" y="62743"/>
                  </a:lnTo>
                  <a:lnTo>
                    <a:pt x="543626" y="61950"/>
                  </a:lnTo>
                  <a:lnTo>
                    <a:pt x="549230" y="61153"/>
                  </a:lnTo>
                  <a:lnTo>
                    <a:pt x="554834" y="60351"/>
                  </a:lnTo>
                  <a:lnTo>
                    <a:pt x="560439" y="59546"/>
                  </a:lnTo>
                  <a:lnTo>
                    <a:pt x="566043" y="58736"/>
                  </a:lnTo>
                  <a:lnTo>
                    <a:pt x="571648" y="57922"/>
                  </a:lnTo>
                  <a:lnTo>
                    <a:pt x="577252" y="57103"/>
                  </a:lnTo>
                  <a:lnTo>
                    <a:pt x="582856" y="56280"/>
                  </a:lnTo>
                  <a:lnTo>
                    <a:pt x="588461" y="55453"/>
                  </a:lnTo>
                  <a:lnTo>
                    <a:pt x="594065" y="54621"/>
                  </a:lnTo>
                  <a:lnTo>
                    <a:pt x="599670" y="53786"/>
                  </a:lnTo>
                  <a:lnTo>
                    <a:pt x="605274" y="52947"/>
                  </a:lnTo>
                  <a:lnTo>
                    <a:pt x="610878" y="52105"/>
                  </a:lnTo>
                  <a:lnTo>
                    <a:pt x="616483" y="51260"/>
                  </a:lnTo>
                  <a:lnTo>
                    <a:pt x="622087" y="50412"/>
                  </a:lnTo>
                  <a:lnTo>
                    <a:pt x="627692" y="49563"/>
                  </a:lnTo>
                  <a:lnTo>
                    <a:pt x="633296" y="48711"/>
                  </a:lnTo>
                  <a:lnTo>
                    <a:pt x="638900" y="47859"/>
                  </a:lnTo>
                  <a:lnTo>
                    <a:pt x="644505" y="47006"/>
                  </a:lnTo>
                  <a:lnTo>
                    <a:pt x="650109" y="46153"/>
                  </a:lnTo>
                  <a:lnTo>
                    <a:pt x="655713" y="45301"/>
                  </a:lnTo>
                  <a:lnTo>
                    <a:pt x="661318" y="44450"/>
                  </a:lnTo>
                  <a:lnTo>
                    <a:pt x="666922" y="43601"/>
                  </a:lnTo>
                  <a:lnTo>
                    <a:pt x="672527" y="42755"/>
                  </a:lnTo>
                  <a:lnTo>
                    <a:pt x="678131" y="41912"/>
                  </a:lnTo>
                  <a:lnTo>
                    <a:pt x="683735" y="41074"/>
                  </a:lnTo>
                  <a:lnTo>
                    <a:pt x="689340" y="40240"/>
                  </a:lnTo>
                  <a:lnTo>
                    <a:pt x="694944" y="39412"/>
                  </a:lnTo>
                  <a:lnTo>
                    <a:pt x="700549" y="38590"/>
                  </a:lnTo>
                  <a:lnTo>
                    <a:pt x="706153" y="37775"/>
                  </a:lnTo>
                  <a:lnTo>
                    <a:pt x="711757" y="36967"/>
                  </a:lnTo>
                  <a:lnTo>
                    <a:pt x="717362" y="36168"/>
                  </a:lnTo>
                  <a:lnTo>
                    <a:pt x="722966" y="35377"/>
                  </a:lnTo>
                  <a:lnTo>
                    <a:pt x="728571" y="34596"/>
                  </a:lnTo>
                  <a:lnTo>
                    <a:pt x="734175" y="33824"/>
                  </a:lnTo>
                  <a:lnTo>
                    <a:pt x="739779" y="33063"/>
                  </a:lnTo>
                  <a:lnTo>
                    <a:pt x="745384" y="32313"/>
                  </a:lnTo>
                  <a:lnTo>
                    <a:pt x="750988" y="31575"/>
                  </a:lnTo>
                  <a:lnTo>
                    <a:pt x="756593" y="30848"/>
                  </a:lnTo>
                  <a:lnTo>
                    <a:pt x="762197" y="30133"/>
                  </a:lnTo>
                  <a:lnTo>
                    <a:pt x="767801" y="29431"/>
                  </a:lnTo>
                  <a:lnTo>
                    <a:pt x="773406" y="28742"/>
                  </a:lnTo>
                  <a:lnTo>
                    <a:pt x="779010" y="28065"/>
                  </a:lnTo>
                  <a:lnTo>
                    <a:pt x="784615" y="27402"/>
                  </a:lnTo>
                  <a:lnTo>
                    <a:pt x="790219" y="26752"/>
                  </a:lnTo>
                  <a:lnTo>
                    <a:pt x="795823" y="26116"/>
                  </a:lnTo>
                  <a:lnTo>
                    <a:pt x="801428" y="25493"/>
                  </a:lnTo>
                  <a:lnTo>
                    <a:pt x="807032" y="24883"/>
                  </a:lnTo>
                  <a:lnTo>
                    <a:pt x="812636" y="24287"/>
                  </a:lnTo>
                  <a:lnTo>
                    <a:pt x="818241" y="23705"/>
                  </a:lnTo>
                  <a:lnTo>
                    <a:pt x="823845" y="23136"/>
                  </a:lnTo>
                  <a:lnTo>
                    <a:pt x="829450" y="22580"/>
                  </a:lnTo>
                  <a:lnTo>
                    <a:pt x="835054" y="22038"/>
                  </a:lnTo>
                  <a:lnTo>
                    <a:pt x="840658" y="21508"/>
                  </a:lnTo>
                  <a:lnTo>
                    <a:pt x="846263" y="20991"/>
                  </a:lnTo>
                  <a:lnTo>
                    <a:pt x="851867" y="20487"/>
                  </a:lnTo>
                  <a:lnTo>
                    <a:pt x="857472" y="19996"/>
                  </a:lnTo>
                  <a:lnTo>
                    <a:pt x="863076" y="19516"/>
                  </a:lnTo>
                  <a:lnTo>
                    <a:pt x="868680" y="19048"/>
                  </a:lnTo>
                  <a:lnTo>
                    <a:pt x="874285" y="18592"/>
                  </a:lnTo>
                  <a:lnTo>
                    <a:pt x="879889" y="18147"/>
                  </a:lnTo>
                  <a:lnTo>
                    <a:pt x="885494" y="17712"/>
                  </a:lnTo>
                  <a:lnTo>
                    <a:pt x="891098" y="17289"/>
                  </a:lnTo>
                  <a:lnTo>
                    <a:pt x="896702" y="16875"/>
                  </a:lnTo>
                  <a:lnTo>
                    <a:pt x="902307" y="16472"/>
                  </a:lnTo>
                  <a:lnTo>
                    <a:pt x="907911" y="16078"/>
                  </a:lnTo>
                  <a:lnTo>
                    <a:pt x="913516" y="15693"/>
                  </a:lnTo>
                  <a:lnTo>
                    <a:pt x="919120" y="15317"/>
                  </a:lnTo>
                  <a:lnTo>
                    <a:pt x="924724" y="14950"/>
                  </a:lnTo>
                  <a:lnTo>
                    <a:pt x="930329" y="14591"/>
                  </a:lnTo>
                  <a:lnTo>
                    <a:pt x="935933" y="14239"/>
                  </a:lnTo>
                  <a:lnTo>
                    <a:pt x="941538" y="13895"/>
                  </a:lnTo>
                  <a:lnTo>
                    <a:pt x="947142" y="13559"/>
                  </a:lnTo>
                  <a:lnTo>
                    <a:pt x="952746" y="13229"/>
                  </a:lnTo>
                  <a:lnTo>
                    <a:pt x="958351" y="12906"/>
                  </a:lnTo>
                  <a:lnTo>
                    <a:pt x="963955" y="12589"/>
                  </a:lnTo>
                  <a:lnTo>
                    <a:pt x="969559" y="12278"/>
                  </a:lnTo>
                  <a:lnTo>
                    <a:pt x="975164" y="11972"/>
                  </a:lnTo>
                  <a:lnTo>
                    <a:pt x="980768" y="11672"/>
                  </a:lnTo>
                  <a:lnTo>
                    <a:pt x="986373" y="11378"/>
                  </a:lnTo>
                  <a:lnTo>
                    <a:pt x="991977" y="11088"/>
                  </a:lnTo>
                  <a:lnTo>
                    <a:pt x="997581" y="10803"/>
                  </a:lnTo>
                  <a:lnTo>
                    <a:pt x="1003186" y="10523"/>
                  </a:lnTo>
                  <a:lnTo>
                    <a:pt x="1008790" y="10247"/>
                  </a:lnTo>
                  <a:lnTo>
                    <a:pt x="1014395" y="9975"/>
                  </a:lnTo>
                  <a:lnTo>
                    <a:pt x="1019999" y="9707"/>
                  </a:lnTo>
                  <a:lnTo>
                    <a:pt x="1025603" y="9444"/>
                  </a:lnTo>
                  <a:lnTo>
                    <a:pt x="1031208" y="9184"/>
                  </a:lnTo>
                  <a:lnTo>
                    <a:pt x="1036812" y="8928"/>
                  </a:lnTo>
                  <a:lnTo>
                    <a:pt x="1042417" y="8676"/>
                  </a:lnTo>
                  <a:lnTo>
                    <a:pt x="1048021" y="8428"/>
                  </a:lnTo>
                  <a:lnTo>
                    <a:pt x="1053625" y="8183"/>
                  </a:lnTo>
                  <a:lnTo>
                    <a:pt x="1059230" y="7941"/>
                  </a:lnTo>
                  <a:lnTo>
                    <a:pt x="1064834" y="7704"/>
                  </a:lnTo>
                  <a:lnTo>
                    <a:pt x="1070439" y="7470"/>
                  </a:lnTo>
                  <a:lnTo>
                    <a:pt x="1076043" y="7239"/>
                  </a:lnTo>
                  <a:lnTo>
                    <a:pt x="1081647" y="7013"/>
                  </a:lnTo>
                  <a:lnTo>
                    <a:pt x="1087252" y="6789"/>
                  </a:lnTo>
                  <a:lnTo>
                    <a:pt x="1092856" y="6570"/>
                  </a:lnTo>
                  <a:lnTo>
                    <a:pt x="1098461" y="6354"/>
                  </a:lnTo>
                  <a:lnTo>
                    <a:pt x="1104065" y="6143"/>
                  </a:lnTo>
                  <a:lnTo>
                    <a:pt x="1109669" y="5935"/>
                  </a:lnTo>
                  <a:lnTo>
                    <a:pt x="1115274" y="5731"/>
                  </a:lnTo>
                  <a:lnTo>
                    <a:pt x="1120878" y="5531"/>
                  </a:lnTo>
                  <a:lnTo>
                    <a:pt x="1126482" y="5335"/>
                  </a:lnTo>
                  <a:lnTo>
                    <a:pt x="1132087" y="5142"/>
                  </a:lnTo>
                  <a:lnTo>
                    <a:pt x="1137691" y="4955"/>
                  </a:lnTo>
                  <a:lnTo>
                    <a:pt x="1143296" y="4771"/>
                  </a:lnTo>
                  <a:lnTo>
                    <a:pt x="1148900" y="4591"/>
                  </a:lnTo>
                  <a:lnTo>
                    <a:pt x="1154504" y="4416"/>
                  </a:lnTo>
                  <a:lnTo>
                    <a:pt x="1160109" y="4245"/>
                  </a:lnTo>
                  <a:lnTo>
                    <a:pt x="1165713" y="4078"/>
                  </a:lnTo>
                  <a:lnTo>
                    <a:pt x="1171318" y="3915"/>
                  </a:lnTo>
                  <a:lnTo>
                    <a:pt x="1176922" y="3757"/>
                  </a:lnTo>
                  <a:lnTo>
                    <a:pt x="1182526" y="3603"/>
                  </a:lnTo>
                  <a:lnTo>
                    <a:pt x="1188131" y="3453"/>
                  </a:lnTo>
                  <a:lnTo>
                    <a:pt x="1193735" y="3307"/>
                  </a:lnTo>
                  <a:lnTo>
                    <a:pt x="1199340" y="3165"/>
                  </a:lnTo>
                  <a:lnTo>
                    <a:pt x="1204944" y="3028"/>
                  </a:lnTo>
                  <a:lnTo>
                    <a:pt x="1210548" y="2895"/>
                  </a:lnTo>
                  <a:lnTo>
                    <a:pt x="1216153" y="2766"/>
                  </a:lnTo>
                  <a:lnTo>
                    <a:pt x="1221757" y="2641"/>
                  </a:lnTo>
                  <a:lnTo>
                    <a:pt x="1227362" y="2520"/>
                  </a:lnTo>
                  <a:lnTo>
                    <a:pt x="1232966" y="2402"/>
                  </a:lnTo>
                  <a:lnTo>
                    <a:pt x="1238570" y="2289"/>
                  </a:lnTo>
                  <a:lnTo>
                    <a:pt x="1244175" y="2179"/>
                  </a:lnTo>
                  <a:lnTo>
                    <a:pt x="1249779" y="2073"/>
                  </a:lnTo>
                  <a:lnTo>
                    <a:pt x="1255384" y="1971"/>
                  </a:lnTo>
                  <a:lnTo>
                    <a:pt x="1260988" y="1872"/>
                  </a:lnTo>
                  <a:lnTo>
                    <a:pt x="1266592" y="1777"/>
                  </a:lnTo>
                  <a:lnTo>
                    <a:pt x="1272197" y="1685"/>
                  </a:lnTo>
                  <a:lnTo>
                    <a:pt x="1277801" y="1596"/>
                  </a:lnTo>
                  <a:lnTo>
                    <a:pt x="1283406" y="1511"/>
                  </a:lnTo>
                  <a:lnTo>
                    <a:pt x="1289010" y="1428"/>
                  </a:lnTo>
                  <a:lnTo>
                    <a:pt x="1294614" y="1349"/>
                  </a:lnTo>
                  <a:lnTo>
                    <a:pt x="1300219" y="1273"/>
                  </a:lnTo>
                  <a:lnTo>
                    <a:pt x="1305823" y="1199"/>
                  </a:lnTo>
                  <a:lnTo>
                    <a:pt x="1311427" y="1129"/>
                  </a:lnTo>
                  <a:lnTo>
                    <a:pt x="1317032" y="1061"/>
                  </a:lnTo>
                  <a:lnTo>
                    <a:pt x="1322636" y="995"/>
                  </a:lnTo>
                  <a:lnTo>
                    <a:pt x="1328241" y="933"/>
                  </a:lnTo>
                  <a:lnTo>
                    <a:pt x="1333845" y="873"/>
                  </a:lnTo>
                  <a:lnTo>
                    <a:pt x="1339449" y="815"/>
                  </a:lnTo>
                  <a:lnTo>
                    <a:pt x="1345054" y="760"/>
                  </a:lnTo>
                  <a:lnTo>
                    <a:pt x="1350658" y="707"/>
                  </a:lnTo>
                  <a:lnTo>
                    <a:pt x="1356263" y="656"/>
                  </a:lnTo>
                  <a:lnTo>
                    <a:pt x="1361867" y="608"/>
                  </a:lnTo>
                  <a:lnTo>
                    <a:pt x="1367471" y="562"/>
                  </a:lnTo>
                  <a:lnTo>
                    <a:pt x="1373076" y="518"/>
                  </a:lnTo>
                  <a:lnTo>
                    <a:pt x="1378680" y="476"/>
                  </a:lnTo>
                  <a:lnTo>
                    <a:pt x="1384285" y="436"/>
                  </a:lnTo>
                  <a:lnTo>
                    <a:pt x="1389889" y="398"/>
                  </a:lnTo>
                  <a:lnTo>
                    <a:pt x="1395493" y="362"/>
                  </a:lnTo>
                  <a:lnTo>
                    <a:pt x="1401098" y="327"/>
                  </a:lnTo>
                  <a:lnTo>
                    <a:pt x="1406702" y="295"/>
                  </a:lnTo>
                  <a:lnTo>
                    <a:pt x="1412307" y="265"/>
                  </a:lnTo>
                  <a:lnTo>
                    <a:pt x="1417911" y="236"/>
                  </a:lnTo>
                  <a:lnTo>
                    <a:pt x="1423515" y="209"/>
                  </a:lnTo>
                  <a:lnTo>
                    <a:pt x="1429120" y="184"/>
                  </a:lnTo>
                  <a:lnTo>
                    <a:pt x="1434724" y="160"/>
                  </a:lnTo>
                  <a:lnTo>
                    <a:pt x="1440329" y="138"/>
                  </a:lnTo>
                  <a:lnTo>
                    <a:pt x="1445933" y="118"/>
                  </a:lnTo>
                  <a:lnTo>
                    <a:pt x="1451537" y="99"/>
                  </a:lnTo>
                  <a:lnTo>
                    <a:pt x="1457142" y="82"/>
                  </a:lnTo>
                  <a:lnTo>
                    <a:pt x="1462746" y="67"/>
                  </a:lnTo>
                  <a:lnTo>
                    <a:pt x="1468350" y="53"/>
                  </a:lnTo>
                  <a:lnTo>
                    <a:pt x="1473955" y="41"/>
                  </a:lnTo>
                  <a:lnTo>
                    <a:pt x="1479559" y="30"/>
                  </a:lnTo>
                  <a:lnTo>
                    <a:pt x="1485164" y="21"/>
                  </a:lnTo>
                  <a:lnTo>
                    <a:pt x="1490768" y="14"/>
                  </a:lnTo>
                  <a:lnTo>
                    <a:pt x="1496372" y="8"/>
                  </a:lnTo>
                  <a:lnTo>
                    <a:pt x="1501977" y="4"/>
                  </a:lnTo>
                  <a:lnTo>
                    <a:pt x="1507581" y="1"/>
                  </a:lnTo>
                  <a:lnTo>
                    <a:pt x="1513186" y="0"/>
                  </a:lnTo>
                  <a:lnTo>
                    <a:pt x="1518790" y="0"/>
                  </a:lnTo>
                  <a:lnTo>
                    <a:pt x="1524394" y="2"/>
                  </a:lnTo>
                  <a:lnTo>
                    <a:pt x="1529999" y="5"/>
                  </a:lnTo>
                  <a:lnTo>
                    <a:pt x="1535603" y="10"/>
                  </a:lnTo>
                  <a:lnTo>
                    <a:pt x="1541208" y="17"/>
                  </a:lnTo>
                  <a:lnTo>
                    <a:pt x="1546812" y="25"/>
                  </a:lnTo>
                  <a:lnTo>
                    <a:pt x="1552416" y="34"/>
                  </a:lnTo>
                  <a:lnTo>
                    <a:pt x="1558021" y="46"/>
                  </a:lnTo>
                  <a:lnTo>
                    <a:pt x="1563625" y="58"/>
                  </a:lnTo>
                  <a:lnTo>
                    <a:pt x="1569230" y="73"/>
                  </a:lnTo>
                  <a:lnTo>
                    <a:pt x="1574834" y="89"/>
                  </a:lnTo>
                  <a:lnTo>
                    <a:pt x="1580438" y="107"/>
                  </a:lnTo>
                  <a:lnTo>
                    <a:pt x="1586043" y="126"/>
                  </a:lnTo>
                  <a:lnTo>
                    <a:pt x="1591647" y="147"/>
                  </a:lnTo>
                  <a:lnTo>
                    <a:pt x="1597252" y="169"/>
                  </a:lnTo>
                  <a:lnTo>
                    <a:pt x="1602856" y="193"/>
                  </a:lnTo>
                  <a:lnTo>
                    <a:pt x="1608460" y="219"/>
                  </a:lnTo>
                  <a:lnTo>
                    <a:pt x="1614065" y="246"/>
                  </a:lnTo>
                  <a:lnTo>
                    <a:pt x="1619669" y="275"/>
                  </a:lnTo>
                  <a:lnTo>
                    <a:pt x="1625273" y="305"/>
                  </a:lnTo>
                  <a:lnTo>
                    <a:pt x="1630878" y="337"/>
                  </a:lnTo>
                  <a:lnTo>
                    <a:pt x="1636482" y="371"/>
                  </a:lnTo>
                  <a:lnTo>
                    <a:pt x="1642087" y="406"/>
                  </a:lnTo>
                  <a:lnTo>
                    <a:pt x="1647691" y="442"/>
                  </a:lnTo>
                  <a:lnTo>
                    <a:pt x="1653295" y="480"/>
                  </a:lnTo>
                  <a:lnTo>
                    <a:pt x="1658900" y="519"/>
                  </a:lnTo>
                  <a:lnTo>
                    <a:pt x="1664504" y="560"/>
                  </a:lnTo>
                  <a:lnTo>
                    <a:pt x="1670109" y="602"/>
                  </a:lnTo>
                  <a:lnTo>
                    <a:pt x="1675713" y="646"/>
                  </a:lnTo>
                  <a:lnTo>
                    <a:pt x="1681317" y="690"/>
                  </a:lnTo>
                  <a:lnTo>
                    <a:pt x="1686922" y="736"/>
                  </a:lnTo>
                  <a:lnTo>
                    <a:pt x="1692526" y="784"/>
                  </a:lnTo>
                  <a:lnTo>
                    <a:pt x="1698131" y="832"/>
                  </a:lnTo>
                  <a:lnTo>
                    <a:pt x="1703735" y="882"/>
                  </a:lnTo>
                  <a:lnTo>
                    <a:pt x="1709339" y="932"/>
                  </a:lnTo>
                  <a:lnTo>
                    <a:pt x="1714944" y="984"/>
                  </a:lnTo>
                  <a:lnTo>
                    <a:pt x="1720548" y="1036"/>
                  </a:lnTo>
                  <a:lnTo>
                    <a:pt x="1726153" y="1090"/>
                  </a:lnTo>
                  <a:lnTo>
                    <a:pt x="1731757" y="1143"/>
                  </a:lnTo>
                  <a:lnTo>
                    <a:pt x="1737361" y="1198"/>
                  </a:lnTo>
                  <a:lnTo>
                    <a:pt x="1742966" y="1253"/>
                  </a:lnTo>
                  <a:lnTo>
                    <a:pt x="1748570" y="1308"/>
                  </a:lnTo>
                  <a:lnTo>
                    <a:pt x="1754175" y="1363"/>
                  </a:lnTo>
                  <a:lnTo>
                    <a:pt x="1759779" y="1418"/>
                  </a:lnTo>
                  <a:lnTo>
                    <a:pt x="1765383" y="1474"/>
                  </a:lnTo>
                  <a:lnTo>
                    <a:pt x="1770988" y="1529"/>
                  </a:lnTo>
                  <a:lnTo>
                    <a:pt x="1776592" y="1584"/>
                  </a:lnTo>
                  <a:lnTo>
                    <a:pt x="1782196" y="1638"/>
                  </a:lnTo>
                  <a:lnTo>
                    <a:pt x="1787801" y="1691"/>
                  </a:lnTo>
                  <a:lnTo>
                    <a:pt x="1793405" y="1744"/>
                  </a:lnTo>
                  <a:lnTo>
                    <a:pt x="1799010" y="1795"/>
                  </a:lnTo>
                  <a:lnTo>
                    <a:pt x="1804614" y="1846"/>
                  </a:lnTo>
                  <a:lnTo>
                    <a:pt x="1810218" y="1894"/>
                  </a:lnTo>
                  <a:lnTo>
                    <a:pt x="1815823" y="1942"/>
                  </a:lnTo>
                  <a:lnTo>
                    <a:pt x="1821427" y="1987"/>
                  </a:lnTo>
                  <a:lnTo>
                    <a:pt x="1827032" y="2031"/>
                  </a:lnTo>
                  <a:lnTo>
                    <a:pt x="1832636" y="2073"/>
                  </a:lnTo>
                  <a:lnTo>
                    <a:pt x="1838240" y="2112"/>
                  </a:lnTo>
                  <a:lnTo>
                    <a:pt x="1843845" y="2149"/>
                  </a:lnTo>
                  <a:lnTo>
                    <a:pt x="1849449" y="2184"/>
                  </a:lnTo>
                  <a:lnTo>
                    <a:pt x="1855054" y="2216"/>
                  </a:lnTo>
                  <a:lnTo>
                    <a:pt x="1860658" y="2245"/>
                  </a:lnTo>
                  <a:lnTo>
                    <a:pt x="1866262" y="2271"/>
                  </a:lnTo>
                  <a:lnTo>
                    <a:pt x="1871867" y="2295"/>
                  </a:lnTo>
                  <a:lnTo>
                    <a:pt x="1877471" y="2315"/>
                  </a:lnTo>
                  <a:lnTo>
                    <a:pt x="1883076" y="2333"/>
                  </a:lnTo>
                  <a:lnTo>
                    <a:pt x="1877471" y="2315"/>
                  </a:lnTo>
                  <a:lnTo>
                    <a:pt x="1871867" y="2295"/>
                  </a:lnTo>
                  <a:lnTo>
                    <a:pt x="1866262" y="2271"/>
                  </a:lnTo>
                  <a:lnTo>
                    <a:pt x="1860658" y="2245"/>
                  </a:lnTo>
                  <a:lnTo>
                    <a:pt x="1855054" y="2216"/>
                  </a:lnTo>
                  <a:lnTo>
                    <a:pt x="1849449" y="2184"/>
                  </a:lnTo>
                  <a:lnTo>
                    <a:pt x="1843845" y="2149"/>
                  </a:lnTo>
                  <a:lnTo>
                    <a:pt x="1838240" y="2112"/>
                  </a:lnTo>
                  <a:lnTo>
                    <a:pt x="1832636" y="2073"/>
                  </a:lnTo>
                  <a:lnTo>
                    <a:pt x="1827032" y="2031"/>
                  </a:lnTo>
                  <a:lnTo>
                    <a:pt x="1821427" y="1987"/>
                  </a:lnTo>
                  <a:lnTo>
                    <a:pt x="1815823" y="1942"/>
                  </a:lnTo>
                  <a:lnTo>
                    <a:pt x="1810218" y="1894"/>
                  </a:lnTo>
                  <a:lnTo>
                    <a:pt x="1804614" y="1846"/>
                  </a:lnTo>
                  <a:lnTo>
                    <a:pt x="1799010" y="1795"/>
                  </a:lnTo>
                  <a:lnTo>
                    <a:pt x="1793405" y="1744"/>
                  </a:lnTo>
                  <a:lnTo>
                    <a:pt x="1787801" y="1691"/>
                  </a:lnTo>
                  <a:lnTo>
                    <a:pt x="1782196" y="1638"/>
                  </a:lnTo>
                  <a:lnTo>
                    <a:pt x="1776592" y="1584"/>
                  </a:lnTo>
                  <a:lnTo>
                    <a:pt x="1770988" y="1529"/>
                  </a:lnTo>
                  <a:lnTo>
                    <a:pt x="1765383" y="1474"/>
                  </a:lnTo>
                  <a:lnTo>
                    <a:pt x="1759779" y="1418"/>
                  </a:lnTo>
                  <a:lnTo>
                    <a:pt x="1754175" y="1363"/>
                  </a:lnTo>
                  <a:lnTo>
                    <a:pt x="1748570" y="1308"/>
                  </a:lnTo>
                  <a:lnTo>
                    <a:pt x="1742966" y="1253"/>
                  </a:lnTo>
                  <a:lnTo>
                    <a:pt x="1737361" y="1198"/>
                  </a:lnTo>
                  <a:lnTo>
                    <a:pt x="1731757" y="1143"/>
                  </a:lnTo>
                  <a:lnTo>
                    <a:pt x="1726153" y="1090"/>
                  </a:lnTo>
                  <a:lnTo>
                    <a:pt x="1720548" y="1036"/>
                  </a:lnTo>
                  <a:lnTo>
                    <a:pt x="1714944" y="984"/>
                  </a:lnTo>
                  <a:lnTo>
                    <a:pt x="1709339" y="932"/>
                  </a:lnTo>
                  <a:lnTo>
                    <a:pt x="1703735" y="882"/>
                  </a:lnTo>
                  <a:lnTo>
                    <a:pt x="1698131" y="832"/>
                  </a:lnTo>
                  <a:lnTo>
                    <a:pt x="1692526" y="784"/>
                  </a:lnTo>
                  <a:lnTo>
                    <a:pt x="1686922" y="736"/>
                  </a:lnTo>
                  <a:lnTo>
                    <a:pt x="1681317" y="690"/>
                  </a:lnTo>
                  <a:lnTo>
                    <a:pt x="1675713" y="646"/>
                  </a:lnTo>
                  <a:lnTo>
                    <a:pt x="1670109" y="602"/>
                  </a:lnTo>
                  <a:lnTo>
                    <a:pt x="1664504" y="560"/>
                  </a:lnTo>
                  <a:lnTo>
                    <a:pt x="1658900" y="519"/>
                  </a:lnTo>
                  <a:lnTo>
                    <a:pt x="1653295" y="480"/>
                  </a:lnTo>
                  <a:lnTo>
                    <a:pt x="1647691" y="442"/>
                  </a:lnTo>
                  <a:lnTo>
                    <a:pt x="1642087" y="406"/>
                  </a:lnTo>
                  <a:lnTo>
                    <a:pt x="1636482" y="371"/>
                  </a:lnTo>
                  <a:lnTo>
                    <a:pt x="1630878" y="337"/>
                  </a:lnTo>
                  <a:lnTo>
                    <a:pt x="1625273" y="305"/>
                  </a:lnTo>
                  <a:lnTo>
                    <a:pt x="1619669" y="275"/>
                  </a:lnTo>
                  <a:lnTo>
                    <a:pt x="1614065" y="246"/>
                  </a:lnTo>
                  <a:lnTo>
                    <a:pt x="1608460" y="219"/>
                  </a:lnTo>
                  <a:lnTo>
                    <a:pt x="1602856" y="193"/>
                  </a:lnTo>
                  <a:lnTo>
                    <a:pt x="1597252" y="169"/>
                  </a:lnTo>
                  <a:lnTo>
                    <a:pt x="1591647" y="147"/>
                  </a:lnTo>
                  <a:lnTo>
                    <a:pt x="1586043" y="126"/>
                  </a:lnTo>
                  <a:lnTo>
                    <a:pt x="1580438" y="107"/>
                  </a:lnTo>
                  <a:lnTo>
                    <a:pt x="1574834" y="89"/>
                  </a:lnTo>
                  <a:lnTo>
                    <a:pt x="1569230" y="73"/>
                  </a:lnTo>
                  <a:lnTo>
                    <a:pt x="1563625" y="58"/>
                  </a:lnTo>
                  <a:lnTo>
                    <a:pt x="1558021" y="46"/>
                  </a:lnTo>
                  <a:lnTo>
                    <a:pt x="1552416" y="34"/>
                  </a:lnTo>
                  <a:lnTo>
                    <a:pt x="1546812" y="25"/>
                  </a:lnTo>
                  <a:lnTo>
                    <a:pt x="1541208" y="17"/>
                  </a:lnTo>
                  <a:lnTo>
                    <a:pt x="1535603" y="10"/>
                  </a:lnTo>
                  <a:lnTo>
                    <a:pt x="1529999" y="5"/>
                  </a:lnTo>
                  <a:lnTo>
                    <a:pt x="1524394" y="2"/>
                  </a:lnTo>
                  <a:lnTo>
                    <a:pt x="1518790" y="0"/>
                  </a:lnTo>
                  <a:lnTo>
                    <a:pt x="1513186" y="0"/>
                  </a:lnTo>
                  <a:lnTo>
                    <a:pt x="1507581" y="1"/>
                  </a:lnTo>
                  <a:lnTo>
                    <a:pt x="1501977" y="4"/>
                  </a:lnTo>
                  <a:lnTo>
                    <a:pt x="1496372" y="8"/>
                  </a:lnTo>
                  <a:lnTo>
                    <a:pt x="1490768" y="14"/>
                  </a:lnTo>
                  <a:lnTo>
                    <a:pt x="1485164" y="21"/>
                  </a:lnTo>
                  <a:lnTo>
                    <a:pt x="1479559" y="30"/>
                  </a:lnTo>
                  <a:lnTo>
                    <a:pt x="1473955" y="41"/>
                  </a:lnTo>
                  <a:lnTo>
                    <a:pt x="1468350" y="53"/>
                  </a:lnTo>
                  <a:lnTo>
                    <a:pt x="1462746" y="67"/>
                  </a:lnTo>
                  <a:lnTo>
                    <a:pt x="1457142" y="82"/>
                  </a:lnTo>
                  <a:lnTo>
                    <a:pt x="1451537" y="99"/>
                  </a:lnTo>
                  <a:lnTo>
                    <a:pt x="1445933" y="118"/>
                  </a:lnTo>
                  <a:lnTo>
                    <a:pt x="1440329" y="138"/>
                  </a:lnTo>
                  <a:lnTo>
                    <a:pt x="1434724" y="160"/>
                  </a:lnTo>
                  <a:lnTo>
                    <a:pt x="1429120" y="184"/>
                  </a:lnTo>
                  <a:lnTo>
                    <a:pt x="1423515" y="209"/>
                  </a:lnTo>
                  <a:lnTo>
                    <a:pt x="1417911" y="236"/>
                  </a:lnTo>
                  <a:lnTo>
                    <a:pt x="1412307" y="265"/>
                  </a:lnTo>
                  <a:lnTo>
                    <a:pt x="1406702" y="295"/>
                  </a:lnTo>
                  <a:lnTo>
                    <a:pt x="1401098" y="327"/>
                  </a:lnTo>
                  <a:lnTo>
                    <a:pt x="1395493" y="362"/>
                  </a:lnTo>
                  <a:lnTo>
                    <a:pt x="1389889" y="398"/>
                  </a:lnTo>
                  <a:lnTo>
                    <a:pt x="1384285" y="436"/>
                  </a:lnTo>
                  <a:lnTo>
                    <a:pt x="1378680" y="476"/>
                  </a:lnTo>
                  <a:lnTo>
                    <a:pt x="1373076" y="518"/>
                  </a:lnTo>
                  <a:lnTo>
                    <a:pt x="1367471" y="562"/>
                  </a:lnTo>
                  <a:lnTo>
                    <a:pt x="1361867" y="608"/>
                  </a:lnTo>
                  <a:lnTo>
                    <a:pt x="1356263" y="656"/>
                  </a:lnTo>
                  <a:lnTo>
                    <a:pt x="1350658" y="707"/>
                  </a:lnTo>
                  <a:lnTo>
                    <a:pt x="1345054" y="760"/>
                  </a:lnTo>
                  <a:lnTo>
                    <a:pt x="1339449" y="815"/>
                  </a:lnTo>
                  <a:lnTo>
                    <a:pt x="1333845" y="873"/>
                  </a:lnTo>
                  <a:lnTo>
                    <a:pt x="1328241" y="933"/>
                  </a:lnTo>
                  <a:lnTo>
                    <a:pt x="1322636" y="995"/>
                  </a:lnTo>
                  <a:lnTo>
                    <a:pt x="1317032" y="1061"/>
                  </a:lnTo>
                  <a:lnTo>
                    <a:pt x="1311427" y="1129"/>
                  </a:lnTo>
                  <a:lnTo>
                    <a:pt x="1305823" y="1199"/>
                  </a:lnTo>
                  <a:lnTo>
                    <a:pt x="1300219" y="1273"/>
                  </a:lnTo>
                  <a:lnTo>
                    <a:pt x="1294614" y="1349"/>
                  </a:lnTo>
                  <a:lnTo>
                    <a:pt x="1289010" y="1428"/>
                  </a:lnTo>
                  <a:lnTo>
                    <a:pt x="1283406" y="1511"/>
                  </a:lnTo>
                  <a:lnTo>
                    <a:pt x="1277801" y="1596"/>
                  </a:lnTo>
                  <a:lnTo>
                    <a:pt x="1272197" y="1685"/>
                  </a:lnTo>
                  <a:lnTo>
                    <a:pt x="1266592" y="1777"/>
                  </a:lnTo>
                  <a:lnTo>
                    <a:pt x="1260988" y="1872"/>
                  </a:lnTo>
                  <a:lnTo>
                    <a:pt x="1255384" y="1971"/>
                  </a:lnTo>
                  <a:lnTo>
                    <a:pt x="1249779" y="2073"/>
                  </a:lnTo>
                  <a:lnTo>
                    <a:pt x="1244175" y="2179"/>
                  </a:lnTo>
                  <a:lnTo>
                    <a:pt x="1238570" y="2289"/>
                  </a:lnTo>
                  <a:lnTo>
                    <a:pt x="1232966" y="2402"/>
                  </a:lnTo>
                  <a:lnTo>
                    <a:pt x="1227362" y="2520"/>
                  </a:lnTo>
                  <a:lnTo>
                    <a:pt x="1221757" y="2641"/>
                  </a:lnTo>
                  <a:lnTo>
                    <a:pt x="1216153" y="2766"/>
                  </a:lnTo>
                  <a:lnTo>
                    <a:pt x="1210548" y="2895"/>
                  </a:lnTo>
                  <a:lnTo>
                    <a:pt x="1204944" y="3028"/>
                  </a:lnTo>
                  <a:lnTo>
                    <a:pt x="1199340" y="3165"/>
                  </a:lnTo>
                  <a:lnTo>
                    <a:pt x="1193735" y="3307"/>
                  </a:lnTo>
                  <a:lnTo>
                    <a:pt x="1188131" y="3453"/>
                  </a:lnTo>
                  <a:lnTo>
                    <a:pt x="1182526" y="3603"/>
                  </a:lnTo>
                  <a:lnTo>
                    <a:pt x="1176922" y="3757"/>
                  </a:lnTo>
                  <a:lnTo>
                    <a:pt x="1171318" y="3915"/>
                  </a:lnTo>
                  <a:lnTo>
                    <a:pt x="1165713" y="4078"/>
                  </a:lnTo>
                  <a:lnTo>
                    <a:pt x="1160109" y="4245"/>
                  </a:lnTo>
                  <a:lnTo>
                    <a:pt x="1154504" y="4416"/>
                  </a:lnTo>
                  <a:lnTo>
                    <a:pt x="1148900" y="4591"/>
                  </a:lnTo>
                  <a:lnTo>
                    <a:pt x="1143296" y="4771"/>
                  </a:lnTo>
                  <a:lnTo>
                    <a:pt x="1137691" y="4955"/>
                  </a:lnTo>
                  <a:lnTo>
                    <a:pt x="1132087" y="5142"/>
                  </a:lnTo>
                  <a:lnTo>
                    <a:pt x="1126482" y="5335"/>
                  </a:lnTo>
                  <a:lnTo>
                    <a:pt x="1120878" y="5531"/>
                  </a:lnTo>
                  <a:lnTo>
                    <a:pt x="1115274" y="5731"/>
                  </a:lnTo>
                  <a:lnTo>
                    <a:pt x="1109669" y="5935"/>
                  </a:lnTo>
                  <a:lnTo>
                    <a:pt x="1104065" y="6143"/>
                  </a:lnTo>
                  <a:lnTo>
                    <a:pt x="1098461" y="6354"/>
                  </a:lnTo>
                  <a:lnTo>
                    <a:pt x="1092856" y="6570"/>
                  </a:lnTo>
                  <a:lnTo>
                    <a:pt x="1087252" y="6789"/>
                  </a:lnTo>
                  <a:lnTo>
                    <a:pt x="1081647" y="7013"/>
                  </a:lnTo>
                  <a:lnTo>
                    <a:pt x="1076043" y="7239"/>
                  </a:lnTo>
                  <a:lnTo>
                    <a:pt x="1070439" y="7470"/>
                  </a:lnTo>
                  <a:lnTo>
                    <a:pt x="1064834" y="7704"/>
                  </a:lnTo>
                  <a:lnTo>
                    <a:pt x="1059230" y="7941"/>
                  </a:lnTo>
                  <a:lnTo>
                    <a:pt x="1053625" y="8183"/>
                  </a:lnTo>
                  <a:lnTo>
                    <a:pt x="1048021" y="8428"/>
                  </a:lnTo>
                  <a:lnTo>
                    <a:pt x="1042417" y="8676"/>
                  </a:lnTo>
                  <a:lnTo>
                    <a:pt x="1036812" y="8928"/>
                  </a:lnTo>
                  <a:lnTo>
                    <a:pt x="1031208" y="9184"/>
                  </a:lnTo>
                  <a:lnTo>
                    <a:pt x="1025603" y="9444"/>
                  </a:lnTo>
                  <a:lnTo>
                    <a:pt x="1019999" y="9707"/>
                  </a:lnTo>
                  <a:lnTo>
                    <a:pt x="1014395" y="9975"/>
                  </a:lnTo>
                  <a:lnTo>
                    <a:pt x="1008790" y="10247"/>
                  </a:lnTo>
                  <a:lnTo>
                    <a:pt x="1003186" y="10523"/>
                  </a:lnTo>
                  <a:lnTo>
                    <a:pt x="997581" y="10803"/>
                  </a:lnTo>
                  <a:lnTo>
                    <a:pt x="991977" y="11088"/>
                  </a:lnTo>
                  <a:lnTo>
                    <a:pt x="986373" y="11378"/>
                  </a:lnTo>
                  <a:lnTo>
                    <a:pt x="980768" y="11672"/>
                  </a:lnTo>
                  <a:lnTo>
                    <a:pt x="975164" y="11972"/>
                  </a:lnTo>
                  <a:lnTo>
                    <a:pt x="969559" y="12278"/>
                  </a:lnTo>
                  <a:lnTo>
                    <a:pt x="963955" y="12589"/>
                  </a:lnTo>
                  <a:lnTo>
                    <a:pt x="958351" y="12906"/>
                  </a:lnTo>
                  <a:lnTo>
                    <a:pt x="952746" y="13229"/>
                  </a:lnTo>
                  <a:lnTo>
                    <a:pt x="947142" y="13559"/>
                  </a:lnTo>
                  <a:lnTo>
                    <a:pt x="941538" y="13895"/>
                  </a:lnTo>
                  <a:lnTo>
                    <a:pt x="935933" y="14239"/>
                  </a:lnTo>
                  <a:lnTo>
                    <a:pt x="930329" y="14591"/>
                  </a:lnTo>
                  <a:lnTo>
                    <a:pt x="924724" y="14950"/>
                  </a:lnTo>
                  <a:lnTo>
                    <a:pt x="919120" y="15317"/>
                  </a:lnTo>
                  <a:lnTo>
                    <a:pt x="913516" y="15693"/>
                  </a:lnTo>
                  <a:lnTo>
                    <a:pt x="907911" y="16078"/>
                  </a:lnTo>
                  <a:lnTo>
                    <a:pt x="902307" y="16472"/>
                  </a:lnTo>
                  <a:lnTo>
                    <a:pt x="896702" y="16875"/>
                  </a:lnTo>
                  <a:lnTo>
                    <a:pt x="891098" y="17289"/>
                  </a:lnTo>
                  <a:lnTo>
                    <a:pt x="885494" y="17712"/>
                  </a:lnTo>
                  <a:lnTo>
                    <a:pt x="879889" y="18147"/>
                  </a:lnTo>
                  <a:lnTo>
                    <a:pt x="874285" y="18592"/>
                  </a:lnTo>
                  <a:lnTo>
                    <a:pt x="868680" y="19048"/>
                  </a:lnTo>
                  <a:lnTo>
                    <a:pt x="863076" y="19516"/>
                  </a:lnTo>
                  <a:lnTo>
                    <a:pt x="857472" y="19996"/>
                  </a:lnTo>
                  <a:lnTo>
                    <a:pt x="851867" y="20487"/>
                  </a:lnTo>
                  <a:lnTo>
                    <a:pt x="846263" y="20991"/>
                  </a:lnTo>
                  <a:lnTo>
                    <a:pt x="840658" y="21508"/>
                  </a:lnTo>
                  <a:lnTo>
                    <a:pt x="835054" y="22038"/>
                  </a:lnTo>
                  <a:lnTo>
                    <a:pt x="829450" y="22580"/>
                  </a:lnTo>
                  <a:lnTo>
                    <a:pt x="823845" y="23136"/>
                  </a:lnTo>
                  <a:lnTo>
                    <a:pt x="818241" y="23705"/>
                  </a:lnTo>
                  <a:lnTo>
                    <a:pt x="812636" y="24287"/>
                  </a:lnTo>
                  <a:lnTo>
                    <a:pt x="807032" y="24883"/>
                  </a:lnTo>
                  <a:lnTo>
                    <a:pt x="801428" y="25493"/>
                  </a:lnTo>
                  <a:lnTo>
                    <a:pt x="795823" y="26116"/>
                  </a:lnTo>
                  <a:lnTo>
                    <a:pt x="790219" y="26752"/>
                  </a:lnTo>
                  <a:lnTo>
                    <a:pt x="784615" y="27402"/>
                  </a:lnTo>
                  <a:lnTo>
                    <a:pt x="779010" y="28065"/>
                  </a:lnTo>
                  <a:lnTo>
                    <a:pt x="773406" y="28742"/>
                  </a:lnTo>
                  <a:lnTo>
                    <a:pt x="767801" y="29431"/>
                  </a:lnTo>
                  <a:lnTo>
                    <a:pt x="762197" y="30133"/>
                  </a:lnTo>
                  <a:lnTo>
                    <a:pt x="756593" y="30848"/>
                  </a:lnTo>
                  <a:lnTo>
                    <a:pt x="750988" y="31575"/>
                  </a:lnTo>
                  <a:lnTo>
                    <a:pt x="745384" y="32313"/>
                  </a:lnTo>
                  <a:lnTo>
                    <a:pt x="739779" y="33063"/>
                  </a:lnTo>
                  <a:lnTo>
                    <a:pt x="734175" y="33824"/>
                  </a:lnTo>
                  <a:lnTo>
                    <a:pt x="728571" y="34596"/>
                  </a:lnTo>
                  <a:lnTo>
                    <a:pt x="722966" y="35377"/>
                  </a:lnTo>
                  <a:lnTo>
                    <a:pt x="717362" y="36168"/>
                  </a:lnTo>
                  <a:lnTo>
                    <a:pt x="711757" y="36967"/>
                  </a:lnTo>
                  <a:lnTo>
                    <a:pt x="706153" y="37775"/>
                  </a:lnTo>
                  <a:lnTo>
                    <a:pt x="700549" y="38590"/>
                  </a:lnTo>
                  <a:lnTo>
                    <a:pt x="694944" y="39412"/>
                  </a:lnTo>
                  <a:lnTo>
                    <a:pt x="689340" y="40240"/>
                  </a:lnTo>
                  <a:lnTo>
                    <a:pt x="683735" y="41074"/>
                  </a:lnTo>
                  <a:lnTo>
                    <a:pt x="678131" y="41912"/>
                  </a:lnTo>
                  <a:lnTo>
                    <a:pt x="672527" y="42755"/>
                  </a:lnTo>
                  <a:lnTo>
                    <a:pt x="666922" y="43601"/>
                  </a:lnTo>
                  <a:lnTo>
                    <a:pt x="661318" y="44450"/>
                  </a:lnTo>
                  <a:lnTo>
                    <a:pt x="655713" y="45301"/>
                  </a:lnTo>
                  <a:lnTo>
                    <a:pt x="650109" y="46153"/>
                  </a:lnTo>
                  <a:lnTo>
                    <a:pt x="644505" y="47006"/>
                  </a:lnTo>
                  <a:lnTo>
                    <a:pt x="638900" y="47859"/>
                  </a:lnTo>
                  <a:lnTo>
                    <a:pt x="633296" y="48711"/>
                  </a:lnTo>
                  <a:lnTo>
                    <a:pt x="627692" y="49563"/>
                  </a:lnTo>
                  <a:lnTo>
                    <a:pt x="622087" y="50412"/>
                  </a:lnTo>
                  <a:lnTo>
                    <a:pt x="616483" y="51260"/>
                  </a:lnTo>
                  <a:lnTo>
                    <a:pt x="610878" y="52105"/>
                  </a:lnTo>
                  <a:lnTo>
                    <a:pt x="605274" y="52947"/>
                  </a:lnTo>
                  <a:lnTo>
                    <a:pt x="599670" y="53786"/>
                  </a:lnTo>
                  <a:lnTo>
                    <a:pt x="594065" y="54621"/>
                  </a:lnTo>
                  <a:lnTo>
                    <a:pt x="588461" y="55453"/>
                  </a:lnTo>
                  <a:lnTo>
                    <a:pt x="582856" y="56280"/>
                  </a:lnTo>
                  <a:lnTo>
                    <a:pt x="577252" y="57103"/>
                  </a:lnTo>
                  <a:lnTo>
                    <a:pt x="571648" y="57922"/>
                  </a:lnTo>
                  <a:lnTo>
                    <a:pt x="566043" y="58736"/>
                  </a:lnTo>
                  <a:lnTo>
                    <a:pt x="560439" y="59546"/>
                  </a:lnTo>
                  <a:lnTo>
                    <a:pt x="554834" y="60352"/>
                  </a:lnTo>
                  <a:lnTo>
                    <a:pt x="549230" y="61153"/>
                  </a:lnTo>
                  <a:lnTo>
                    <a:pt x="543626" y="61950"/>
                  </a:lnTo>
                  <a:lnTo>
                    <a:pt x="538021" y="62744"/>
                  </a:lnTo>
                  <a:lnTo>
                    <a:pt x="532417" y="63533"/>
                  </a:lnTo>
                  <a:lnTo>
                    <a:pt x="526812" y="64320"/>
                  </a:lnTo>
                  <a:lnTo>
                    <a:pt x="521208" y="65103"/>
                  </a:lnTo>
                  <a:lnTo>
                    <a:pt x="515604" y="65884"/>
                  </a:lnTo>
                  <a:lnTo>
                    <a:pt x="509999" y="66663"/>
                  </a:lnTo>
                  <a:lnTo>
                    <a:pt x="504395" y="67440"/>
                  </a:lnTo>
                  <a:lnTo>
                    <a:pt x="498790" y="68216"/>
                  </a:lnTo>
                  <a:lnTo>
                    <a:pt x="493186" y="68991"/>
                  </a:lnTo>
                  <a:lnTo>
                    <a:pt x="487582" y="69767"/>
                  </a:lnTo>
                  <a:lnTo>
                    <a:pt x="481977" y="70542"/>
                  </a:lnTo>
                  <a:lnTo>
                    <a:pt x="476373" y="71320"/>
                  </a:lnTo>
                  <a:lnTo>
                    <a:pt x="470769" y="72099"/>
                  </a:lnTo>
                  <a:lnTo>
                    <a:pt x="465164" y="72881"/>
                  </a:lnTo>
                  <a:lnTo>
                    <a:pt x="459560" y="73666"/>
                  </a:lnTo>
                  <a:lnTo>
                    <a:pt x="453955" y="74456"/>
                  </a:lnTo>
                  <a:lnTo>
                    <a:pt x="448351" y="75251"/>
                  </a:lnTo>
                  <a:lnTo>
                    <a:pt x="442747" y="76052"/>
                  </a:lnTo>
                  <a:lnTo>
                    <a:pt x="437142" y="76860"/>
                  </a:lnTo>
                  <a:lnTo>
                    <a:pt x="431538" y="77676"/>
                  </a:lnTo>
                  <a:lnTo>
                    <a:pt x="425933" y="78502"/>
                  </a:lnTo>
                  <a:lnTo>
                    <a:pt x="420329" y="79337"/>
                  </a:lnTo>
                  <a:lnTo>
                    <a:pt x="414725" y="80183"/>
                  </a:lnTo>
                  <a:lnTo>
                    <a:pt x="409120" y="81042"/>
                  </a:lnTo>
                  <a:lnTo>
                    <a:pt x="403516" y="81914"/>
                  </a:lnTo>
                  <a:lnTo>
                    <a:pt x="397911" y="82801"/>
                  </a:lnTo>
                  <a:lnTo>
                    <a:pt x="392307" y="83704"/>
                  </a:lnTo>
                  <a:lnTo>
                    <a:pt x="386703" y="84624"/>
                  </a:lnTo>
                  <a:lnTo>
                    <a:pt x="381098" y="85563"/>
                  </a:lnTo>
                  <a:lnTo>
                    <a:pt x="375494" y="86522"/>
                  </a:lnTo>
                  <a:lnTo>
                    <a:pt x="369889" y="87503"/>
                  </a:lnTo>
                  <a:lnTo>
                    <a:pt x="364285" y="88508"/>
                  </a:lnTo>
                  <a:lnTo>
                    <a:pt x="358681" y="89537"/>
                  </a:lnTo>
                  <a:lnTo>
                    <a:pt x="353076" y="90594"/>
                  </a:lnTo>
                  <a:lnTo>
                    <a:pt x="347472" y="91678"/>
                  </a:lnTo>
                  <a:lnTo>
                    <a:pt x="341867" y="92794"/>
                  </a:lnTo>
                  <a:lnTo>
                    <a:pt x="336263" y="93942"/>
                  </a:lnTo>
                  <a:lnTo>
                    <a:pt x="330659" y="95124"/>
                  </a:lnTo>
                  <a:lnTo>
                    <a:pt x="325054" y="96343"/>
                  </a:lnTo>
                  <a:lnTo>
                    <a:pt x="319450" y="97602"/>
                  </a:lnTo>
                  <a:lnTo>
                    <a:pt x="313846" y="98901"/>
                  </a:lnTo>
                  <a:lnTo>
                    <a:pt x="308241" y="100245"/>
                  </a:lnTo>
                  <a:lnTo>
                    <a:pt x="302637" y="101635"/>
                  </a:lnTo>
                  <a:lnTo>
                    <a:pt x="297032" y="103075"/>
                  </a:lnTo>
                  <a:lnTo>
                    <a:pt x="291428" y="104566"/>
                  </a:lnTo>
                  <a:lnTo>
                    <a:pt x="285824" y="106113"/>
                  </a:lnTo>
                  <a:lnTo>
                    <a:pt x="280219" y="107718"/>
                  </a:lnTo>
                  <a:lnTo>
                    <a:pt x="274615" y="109384"/>
                  </a:lnTo>
                  <a:lnTo>
                    <a:pt x="269010" y="111115"/>
                  </a:lnTo>
                  <a:lnTo>
                    <a:pt x="263406" y="112915"/>
                  </a:lnTo>
                  <a:lnTo>
                    <a:pt x="257802" y="114786"/>
                  </a:lnTo>
                  <a:lnTo>
                    <a:pt x="252197" y="116734"/>
                  </a:lnTo>
                  <a:lnTo>
                    <a:pt x="246593" y="118761"/>
                  </a:lnTo>
                  <a:lnTo>
                    <a:pt x="240988" y="120872"/>
                  </a:lnTo>
                  <a:lnTo>
                    <a:pt x="235384" y="123072"/>
                  </a:lnTo>
                  <a:lnTo>
                    <a:pt x="229780" y="125364"/>
                  </a:lnTo>
                  <a:lnTo>
                    <a:pt x="224175" y="127754"/>
                  </a:lnTo>
                  <a:lnTo>
                    <a:pt x="218571" y="130246"/>
                  </a:lnTo>
                  <a:lnTo>
                    <a:pt x="212966" y="132845"/>
                  </a:lnTo>
                  <a:lnTo>
                    <a:pt x="207362" y="135556"/>
                  </a:lnTo>
                  <a:lnTo>
                    <a:pt x="201758" y="138385"/>
                  </a:lnTo>
                  <a:lnTo>
                    <a:pt x="196153" y="141336"/>
                  </a:lnTo>
                  <a:lnTo>
                    <a:pt x="190549" y="144415"/>
                  </a:lnTo>
                  <a:lnTo>
                    <a:pt x="184944" y="147628"/>
                  </a:lnTo>
                  <a:lnTo>
                    <a:pt x="179340" y="150980"/>
                  </a:lnTo>
                  <a:lnTo>
                    <a:pt x="173736" y="154477"/>
                  </a:lnTo>
                  <a:lnTo>
                    <a:pt x="168131" y="158125"/>
                  </a:lnTo>
                  <a:lnTo>
                    <a:pt x="162527" y="161930"/>
                  </a:lnTo>
                  <a:lnTo>
                    <a:pt x="156923" y="165897"/>
                  </a:lnTo>
                  <a:lnTo>
                    <a:pt x="151318" y="170033"/>
                  </a:lnTo>
                  <a:lnTo>
                    <a:pt x="145714" y="174343"/>
                  </a:lnTo>
                  <a:lnTo>
                    <a:pt x="140109" y="178833"/>
                  </a:lnTo>
                  <a:lnTo>
                    <a:pt x="134505" y="183509"/>
                  </a:lnTo>
                  <a:lnTo>
                    <a:pt x="128901" y="188375"/>
                  </a:lnTo>
                  <a:lnTo>
                    <a:pt x="123296" y="193438"/>
                  </a:lnTo>
                  <a:lnTo>
                    <a:pt x="117692" y="198702"/>
                  </a:lnTo>
                  <a:lnTo>
                    <a:pt x="112087" y="204172"/>
                  </a:lnTo>
                  <a:lnTo>
                    <a:pt x="106483" y="209852"/>
                  </a:lnTo>
                  <a:lnTo>
                    <a:pt x="100879" y="215746"/>
                  </a:lnTo>
                  <a:lnTo>
                    <a:pt x="95274" y="221858"/>
                  </a:lnTo>
                  <a:lnTo>
                    <a:pt x="89670" y="228191"/>
                  </a:lnTo>
                  <a:lnTo>
                    <a:pt x="84065" y="234746"/>
                  </a:lnTo>
                  <a:lnTo>
                    <a:pt x="78461" y="241526"/>
                  </a:lnTo>
                  <a:lnTo>
                    <a:pt x="72857" y="248532"/>
                  </a:lnTo>
                  <a:lnTo>
                    <a:pt x="67252" y="255764"/>
                  </a:lnTo>
                  <a:lnTo>
                    <a:pt x="61648" y="263220"/>
                  </a:lnTo>
                  <a:lnTo>
                    <a:pt x="56043" y="270900"/>
                  </a:lnTo>
                  <a:lnTo>
                    <a:pt x="50439" y="278802"/>
                  </a:lnTo>
                  <a:lnTo>
                    <a:pt x="44835" y="286920"/>
                  </a:lnTo>
                  <a:lnTo>
                    <a:pt x="39230" y="295252"/>
                  </a:lnTo>
                  <a:lnTo>
                    <a:pt x="33626" y="303792"/>
                  </a:lnTo>
                  <a:lnTo>
                    <a:pt x="28021" y="312532"/>
                  </a:lnTo>
                  <a:lnTo>
                    <a:pt x="22417" y="321466"/>
                  </a:lnTo>
                  <a:lnTo>
                    <a:pt x="16813" y="330583"/>
                  </a:lnTo>
                  <a:lnTo>
                    <a:pt x="11208" y="339875"/>
                  </a:lnTo>
                  <a:lnTo>
                    <a:pt x="5604" y="349331"/>
                  </a:lnTo>
                  <a:lnTo>
                    <a:pt x="0" y="358937"/>
                  </a:lnTo>
                  <a:close/>
                </a:path>
              </a:pathLst>
            </a:custGeom>
            <a:solidFill>
              <a:srgbClr val="00D75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2691486" y="4192088"/>
              <a:ext cx="1883076" cy="318633"/>
            </a:xfrm>
            <a:custGeom>
              <a:avLst/>
              <a:pathLst>
                <a:path w="1883076" h="318633">
                  <a:moveTo>
                    <a:pt x="0" y="318633"/>
                  </a:moveTo>
                  <a:lnTo>
                    <a:pt x="5604" y="311537"/>
                  </a:lnTo>
                  <a:lnTo>
                    <a:pt x="11208" y="304481"/>
                  </a:lnTo>
                  <a:lnTo>
                    <a:pt x="16813" y="297479"/>
                  </a:lnTo>
                  <a:lnTo>
                    <a:pt x="22417" y="290542"/>
                  </a:lnTo>
                  <a:lnTo>
                    <a:pt x="28021" y="283683"/>
                  </a:lnTo>
                  <a:lnTo>
                    <a:pt x="33626" y="276912"/>
                  </a:lnTo>
                  <a:lnTo>
                    <a:pt x="39230" y="270239"/>
                  </a:lnTo>
                  <a:lnTo>
                    <a:pt x="44835" y="263674"/>
                  </a:lnTo>
                  <a:lnTo>
                    <a:pt x="50439" y="257224"/>
                  </a:lnTo>
                  <a:lnTo>
                    <a:pt x="56043" y="250898"/>
                  </a:lnTo>
                  <a:lnTo>
                    <a:pt x="61648" y="244701"/>
                  </a:lnTo>
                  <a:lnTo>
                    <a:pt x="67252" y="238639"/>
                  </a:lnTo>
                  <a:lnTo>
                    <a:pt x="72857" y="232716"/>
                  </a:lnTo>
                  <a:lnTo>
                    <a:pt x="78461" y="226938"/>
                  </a:lnTo>
                  <a:lnTo>
                    <a:pt x="84065" y="221306"/>
                  </a:lnTo>
                  <a:lnTo>
                    <a:pt x="89670" y="215824"/>
                  </a:lnTo>
                  <a:lnTo>
                    <a:pt x="95274" y="210493"/>
                  </a:lnTo>
                  <a:lnTo>
                    <a:pt x="100879" y="205314"/>
                  </a:lnTo>
                  <a:lnTo>
                    <a:pt x="106483" y="200288"/>
                  </a:lnTo>
                  <a:lnTo>
                    <a:pt x="112087" y="195414"/>
                  </a:lnTo>
                  <a:lnTo>
                    <a:pt x="117692" y="190693"/>
                  </a:lnTo>
                  <a:lnTo>
                    <a:pt x="123296" y="186122"/>
                  </a:lnTo>
                  <a:lnTo>
                    <a:pt x="128901" y="181700"/>
                  </a:lnTo>
                  <a:lnTo>
                    <a:pt x="134505" y="177426"/>
                  </a:lnTo>
                  <a:lnTo>
                    <a:pt x="140109" y="173297"/>
                  </a:lnTo>
                  <a:lnTo>
                    <a:pt x="145714" y="169310"/>
                  </a:lnTo>
                  <a:lnTo>
                    <a:pt x="151318" y="165463"/>
                  </a:lnTo>
                  <a:lnTo>
                    <a:pt x="156923" y="161753"/>
                  </a:lnTo>
                  <a:lnTo>
                    <a:pt x="162527" y="158176"/>
                  </a:lnTo>
                  <a:lnTo>
                    <a:pt x="168131" y="154729"/>
                  </a:lnTo>
                  <a:lnTo>
                    <a:pt x="173736" y="151408"/>
                  </a:lnTo>
                  <a:lnTo>
                    <a:pt x="179340" y="148210"/>
                  </a:lnTo>
                  <a:lnTo>
                    <a:pt x="184944" y="145131"/>
                  </a:lnTo>
                  <a:lnTo>
                    <a:pt x="190549" y="142166"/>
                  </a:lnTo>
                  <a:lnTo>
                    <a:pt x="196153" y="139314"/>
                  </a:lnTo>
                  <a:lnTo>
                    <a:pt x="201758" y="136569"/>
                  </a:lnTo>
                  <a:lnTo>
                    <a:pt x="207362" y="133927"/>
                  </a:lnTo>
                  <a:lnTo>
                    <a:pt x="212966" y="131385"/>
                  </a:lnTo>
                  <a:lnTo>
                    <a:pt x="218571" y="128940"/>
                  </a:lnTo>
                  <a:lnTo>
                    <a:pt x="224175" y="126587"/>
                  </a:lnTo>
                  <a:lnTo>
                    <a:pt x="229780" y="124322"/>
                  </a:lnTo>
                  <a:lnTo>
                    <a:pt x="235384" y="122143"/>
                  </a:lnTo>
                  <a:lnTo>
                    <a:pt x="240988" y="120045"/>
                  </a:lnTo>
                  <a:lnTo>
                    <a:pt x="246593" y="118025"/>
                  </a:lnTo>
                  <a:lnTo>
                    <a:pt x="252197" y="116080"/>
                  </a:lnTo>
                  <a:lnTo>
                    <a:pt x="257802" y="114207"/>
                  </a:lnTo>
                  <a:lnTo>
                    <a:pt x="263406" y="112401"/>
                  </a:lnTo>
                  <a:lnTo>
                    <a:pt x="269010" y="110661"/>
                  </a:lnTo>
                  <a:lnTo>
                    <a:pt x="274615" y="108983"/>
                  </a:lnTo>
                  <a:lnTo>
                    <a:pt x="280219" y="107364"/>
                  </a:lnTo>
                  <a:lnTo>
                    <a:pt x="285824" y="105801"/>
                  </a:lnTo>
                  <a:lnTo>
                    <a:pt x="291428" y="104292"/>
                  </a:lnTo>
                  <a:lnTo>
                    <a:pt x="297032" y="102833"/>
                  </a:lnTo>
                  <a:lnTo>
                    <a:pt x="302637" y="101423"/>
                  </a:lnTo>
                  <a:lnTo>
                    <a:pt x="308241" y="100059"/>
                  </a:lnTo>
                  <a:lnTo>
                    <a:pt x="313846" y="98739"/>
                  </a:lnTo>
                  <a:lnTo>
                    <a:pt x="319450" y="97460"/>
                  </a:lnTo>
                  <a:lnTo>
                    <a:pt x="325054" y="96220"/>
                  </a:lnTo>
                  <a:lnTo>
                    <a:pt x="330659" y="95016"/>
                  </a:lnTo>
                  <a:lnTo>
                    <a:pt x="336263" y="93848"/>
                  </a:lnTo>
                  <a:lnTo>
                    <a:pt x="341867" y="92712"/>
                  </a:lnTo>
                  <a:lnTo>
                    <a:pt x="347472" y="91608"/>
                  </a:lnTo>
                  <a:lnTo>
                    <a:pt x="353076" y="90532"/>
                  </a:lnTo>
                  <a:lnTo>
                    <a:pt x="358681" y="89484"/>
                  </a:lnTo>
                  <a:lnTo>
                    <a:pt x="364285" y="88462"/>
                  </a:lnTo>
                  <a:lnTo>
                    <a:pt x="369889" y="87464"/>
                  </a:lnTo>
                  <a:lnTo>
                    <a:pt x="375494" y="86488"/>
                  </a:lnTo>
                  <a:lnTo>
                    <a:pt x="381098" y="85534"/>
                  </a:lnTo>
                  <a:lnTo>
                    <a:pt x="386703" y="84599"/>
                  </a:lnTo>
                  <a:lnTo>
                    <a:pt x="392307" y="83682"/>
                  </a:lnTo>
                  <a:lnTo>
                    <a:pt x="397911" y="82782"/>
                  </a:lnTo>
                  <a:lnTo>
                    <a:pt x="403516" y="81898"/>
                  </a:lnTo>
                  <a:lnTo>
                    <a:pt x="409120" y="81028"/>
                  </a:lnTo>
                  <a:lnTo>
                    <a:pt x="414725" y="80172"/>
                  </a:lnTo>
                  <a:lnTo>
                    <a:pt x="420329" y="79327"/>
                  </a:lnTo>
                  <a:lnTo>
                    <a:pt x="425933" y="78493"/>
                  </a:lnTo>
                  <a:lnTo>
                    <a:pt x="431538" y="77670"/>
                  </a:lnTo>
                  <a:lnTo>
                    <a:pt x="437142" y="76854"/>
                  </a:lnTo>
                  <a:lnTo>
                    <a:pt x="442747" y="76047"/>
                  </a:lnTo>
                  <a:lnTo>
                    <a:pt x="448351" y="75247"/>
                  </a:lnTo>
                  <a:lnTo>
                    <a:pt x="453955" y="74453"/>
                  </a:lnTo>
                  <a:lnTo>
                    <a:pt x="459560" y="73663"/>
                  </a:lnTo>
                  <a:lnTo>
                    <a:pt x="465164" y="72878"/>
                  </a:lnTo>
                  <a:lnTo>
                    <a:pt x="470769" y="72097"/>
                  </a:lnTo>
                  <a:lnTo>
                    <a:pt x="476373" y="71318"/>
                  </a:lnTo>
                  <a:lnTo>
                    <a:pt x="481977" y="70541"/>
                  </a:lnTo>
                  <a:lnTo>
                    <a:pt x="487582" y="69765"/>
                  </a:lnTo>
                  <a:lnTo>
                    <a:pt x="493186" y="68990"/>
                  </a:lnTo>
                  <a:lnTo>
                    <a:pt x="498790" y="68215"/>
                  </a:lnTo>
                  <a:lnTo>
                    <a:pt x="504395" y="67439"/>
                  </a:lnTo>
                  <a:lnTo>
                    <a:pt x="509999" y="66662"/>
                  </a:lnTo>
                  <a:lnTo>
                    <a:pt x="515604" y="65884"/>
                  </a:lnTo>
                  <a:lnTo>
                    <a:pt x="521208" y="65103"/>
                  </a:lnTo>
                  <a:lnTo>
                    <a:pt x="526812" y="64319"/>
                  </a:lnTo>
                  <a:lnTo>
                    <a:pt x="532417" y="63533"/>
                  </a:lnTo>
                  <a:lnTo>
                    <a:pt x="538021" y="62743"/>
                  </a:lnTo>
                  <a:lnTo>
                    <a:pt x="543626" y="61950"/>
                  </a:lnTo>
                  <a:lnTo>
                    <a:pt x="549230" y="61153"/>
                  </a:lnTo>
                  <a:lnTo>
                    <a:pt x="554834" y="60351"/>
                  </a:lnTo>
                  <a:lnTo>
                    <a:pt x="560439" y="59546"/>
                  </a:lnTo>
                  <a:lnTo>
                    <a:pt x="566043" y="58736"/>
                  </a:lnTo>
                  <a:lnTo>
                    <a:pt x="571648" y="57922"/>
                  </a:lnTo>
                  <a:lnTo>
                    <a:pt x="577252" y="57103"/>
                  </a:lnTo>
                  <a:lnTo>
                    <a:pt x="582856" y="56280"/>
                  </a:lnTo>
                  <a:lnTo>
                    <a:pt x="588461" y="55453"/>
                  </a:lnTo>
                  <a:lnTo>
                    <a:pt x="594065" y="54621"/>
                  </a:lnTo>
                  <a:lnTo>
                    <a:pt x="599670" y="53786"/>
                  </a:lnTo>
                  <a:lnTo>
                    <a:pt x="605274" y="52947"/>
                  </a:lnTo>
                  <a:lnTo>
                    <a:pt x="610878" y="52105"/>
                  </a:lnTo>
                  <a:lnTo>
                    <a:pt x="616483" y="51260"/>
                  </a:lnTo>
                  <a:lnTo>
                    <a:pt x="622087" y="50412"/>
                  </a:lnTo>
                  <a:lnTo>
                    <a:pt x="627692" y="49563"/>
                  </a:lnTo>
                  <a:lnTo>
                    <a:pt x="633296" y="48711"/>
                  </a:lnTo>
                  <a:lnTo>
                    <a:pt x="638900" y="47859"/>
                  </a:lnTo>
                  <a:lnTo>
                    <a:pt x="644505" y="47006"/>
                  </a:lnTo>
                  <a:lnTo>
                    <a:pt x="650109" y="46153"/>
                  </a:lnTo>
                  <a:lnTo>
                    <a:pt x="655713" y="45301"/>
                  </a:lnTo>
                  <a:lnTo>
                    <a:pt x="661318" y="44450"/>
                  </a:lnTo>
                  <a:lnTo>
                    <a:pt x="666922" y="43601"/>
                  </a:lnTo>
                  <a:lnTo>
                    <a:pt x="672527" y="42755"/>
                  </a:lnTo>
                  <a:lnTo>
                    <a:pt x="678131" y="41912"/>
                  </a:lnTo>
                  <a:lnTo>
                    <a:pt x="683735" y="41074"/>
                  </a:lnTo>
                  <a:lnTo>
                    <a:pt x="689340" y="40240"/>
                  </a:lnTo>
                  <a:lnTo>
                    <a:pt x="694944" y="39412"/>
                  </a:lnTo>
                  <a:lnTo>
                    <a:pt x="700549" y="38590"/>
                  </a:lnTo>
                  <a:lnTo>
                    <a:pt x="706153" y="37775"/>
                  </a:lnTo>
                  <a:lnTo>
                    <a:pt x="711757" y="36967"/>
                  </a:lnTo>
                  <a:lnTo>
                    <a:pt x="717362" y="36168"/>
                  </a:lnTo>
                  <a:lnTo>
                    <a:pt x="722966" y="35377"/>
                  </a:lnTo>
                  <a:lnTo>
                    <a:pt x="728571" y="34596"/>
                  </a:lnTo>
                  <a:lnTo>
                    <a:pt x="734175" y="33824"/>
                  </a:lnTo>
                  <a:lnTo>
                    <a:pt x="739779" y="33063"/>
                  </a:lnTo>
                  <a:lnTo>
                    <a:pt x="745384" y="32313"/>
                  </a:lnTo>
                  <a:lnTo>
                    <a:pt x="750988" y="31575"/>
                  </a:lnTo>
                  <a:lnTo>
                    <a:pt x="756593" y="30848"/>
                  </a:lnTo>
                  <a:lnTo>
                    <a:pt x="762197" y="30133"/>
                  </a:lnTo>
                  <a:lnTo>
                    <a:pt x="767801" y="29431"/>
                  </a:lnTo>
                  <a:lnTo>
                    <a:pt x="773406" y="28742"/>
                  </a:lnTo>
                  <a:lnTo>
                    <a:pt x="779010" y="28065"/>
                  </a:lnTo>
                  <a:lnTo>
                    <a:pt x="784615" y="27402"/>
                  </a:lnTo>
                  <a:lnTo>
                    <a:pt x="790219" y="26752"/>
                  </a:lnTo>
                  <a:lnTo>
                    <a:pt x="795823" y="26116"/>
                  </a:lnTo>
                  <a:lnTo>
                    <a:pt x="801428" y="25493"/>
                  </a:lnTo>
                  <a:lnTo>
                    <a:pt x="807032" y="24883"/>
                  </a:lnTo>
                  <a:lnTo>
                    <a:pt x="812636" y="24287"/>
                  </a:lnTo>
                  <a:lnTo>
                    <a:pt x="818241" y="23705"/>
                  </a:lnTo>
                  <a:lnTo>
                    <a:pt x="823845" y="23136"/>
                  </a:lnTo>
                  <a:lnTo>
                    <a:pt x="829450" y="22580"/>
                  </a:lnTo>
                  <a:lnTo>
                    <a:pt x="835054" y="22038"/>
                  </a:lnTo>
                  <a:lnTo>
                    <a:pt x="840658" y="21508"/>
                  </a:lnTo>
                  <a:lnTo>
                    <a:pt x="846263" y="20991"/>
                  </a:lnTo>
                  <a:lnTo>
                    <a:pt x="851867" y="20487"/>
                  </a:lnTo>
                  <a:lnTo>
                    <a:pt x="857472" y="19996"/>
                  </a:lnTo>
                  <a:lnTo>
                    <a:pt x="863076" y="19516"/>
                  </a:lnTo>
                  <a:lnTo>
                    <a:pt x="868680" y="19048"/>
                  </a:lnTo>
                  <a:lnTo>
                    <a:pt x="874285" y="18592"/>
                  </a:lnTo>
                  <a:lnTo>
                    <a:pt x="879889" y="18147"/>
                  </a:lnTo>
                  <a:lnTo>
                    <a:pt x="885494" y="17712"/>
                  </a:lnTo>
                  <a:lnTo>
                    <a:pt x="891098" y="17289"/>
                  </a:lnTo>
                  <a:lnTo>
                    <a:pt x="896702" y="16875"/>
                  </a:lnTo>
                  <a:lnTo>
                    <a:pt x="902307" y="16472"/>
                  </a:lnTo>
                  <a:lnTo>
                    <a:pt x="907911" y="16078"/>
                  </a:lnTo>
                  <a:lnTo>
                    <a:pt x="913516" y="15693"/>
                  </a:lnTo>
                  <a:lnTo>
                    <a:pt x="919120" y="15317"/>
                  </a:lnTo>
                  <a:lnTo>
                    <a:pt x="924724" y="14950"/>
                  </a:lnTo>
                  <a:lnTo>
                    <a:pt x="930329" y="14591"/>
                  </a:lnTo>
                  <a:lnTo>
                    <a:pt x="935933" y="14239"/>
                  </a:lnTo>
                  <a:lnTo>
                    <a:pt x="941538" y="13895"/>
                  </a:lnTo>
                  <a:lnTo>
                    <a:pt x="947142" y="13559"/>
                  </a:lnTo>
                  <a:lnTo>
                    <a:pt x="952746" y="13229"/>
                  </a:lnTo>
                  <a:lnTo>
                    <a:pt x="958351" y="12906"/>
                  </a:lnTo>
                  <a:lnTo>
                    <a:pt x="963955" y="12589"/>
                  </a:lnTo>
                  <a:lnTo>
                    <a:pt x="969559" y="12278"/>
                  </a:lnTo>
                  <a:lnTo>
                    <a:pt x="975164" y="11972"/>
                  </a:lnTo>
                  <a:lnTo>
                    <a:pt x="980768" y="11672"/>
                  </a:lnTo>
                  <a:lnTo>
                    <a:pt x="986373" y="11378"/>
                  </a:lnTo>
                  <a:lnTo>
                    <a:pt x="991977" y="11088"/>
                  </a:lnTo>
                  <a:lnTo>
                    <a:pt x="997581" y="10803"/>
                  </a:lnTo>
                  <a:lnTo>
                    <a:pt x="1003186" y="10523"/>
                  </a:lnTo>
                  <a:lnTo>
                    <a:pt x="1008790" y="10247"/>
                  </a:lnTo>
                  <a:lnTo>
                    <a:pt x="1014395" y="9975"/>
                  </a:lnTo>
                  <a:lnTo>
                    <a:pt x="1019999" y="9707"/>
                  </a:lnTo>
                  <a:lnTo>
                    <a:pt x="1025603" y="9444"/>
                  </a:lnTo>
                  <a:lnTo>
                    <a:pt x="1031208" y="9184"/>
                  </a:lnTo>
                  <a:lnTo>
                    <a:pt x="1036812" y="8928"/>
                  </a:lnTo>
                  <a:lnTo>
                    <a:pt x="1042417" y="8676"/>
                  </a:lnTo>
                  <a:lnTo>
                    <a:pt x="1048021" y="8428"/>
                  </a:lnTo>
                  <a:lnTo>
                    <a:pt x="1053625" y="8183"/>
                  </a:lnTo>
                  <a:lnTo>
                    <a:pt x="1059230" y="7941"/>
                  </a:lnTo>
                  <a:lnTo>
                    <a:pt x="1064834" y="7704"/>
                  </a:lnTo>
                  <a:lnTo>
                    <a:pt x="1070439" y="7470"/>
                  </a:lnTo>
                  <a:lnTo>
                    <a:pt x="1076043" y="7239"/>
                  </a:lnTo>
                  <a:lnTo>
                    <a:pt x="1081647" y="7013"/>
                  </a:lnTo>
                  <a:lnTo>
                    <a:pt x="1087252" y="6789"/>
                  </a:lnTo>
                  <a:lnTo>
                    <a:pt x="1092856" y="6570"/>
                  </a:lnTo>
                  <a:lnTo>
                    <a:pt x="1098461" y="6354"/>
                  </a:lnTo>
                  <a:lnTo>
                    <a:pt x="1104065" y="6143"/>
                  </a:lnTo>
                  <a:lnTo>
                    <a:pt x="1109669" y="5935"/>
                  </a:lnTo>
                  <a:lnTo>
                    <a:pt x="1115274" y="5731"/>
                  </a:lnTo>
                  <a:lnTo>
                    <a:pt x="1120878" y="5531"/>
                  </a:lnTo>
                  <a:lnTo>
                    <a:pt x="1126482" y="5335"/>
                  </a:lnTo>
                  <a:lnTo>
                    <a:pt x="1132087" y="5142"/>
                  </a:lnTo>
                  <a:lnTo>
                    <a:pt x="1137691" y="4955"/>
                  </a:lnTo>
                  <a:lnTo>
                    <a:pt x="1143296" y="4771"/>
                  </a:lnTo>
                  <a:lnTo>
                    <a:pt x="1148900" y="4591"/>
                  </a:lnTo>
                  <a:lnTo>
                    <a:pt x="1154504" y="4416"/>
                  </a:lnTo>
                  <a:lnTo>
                    <a:pt x="1160109" y="4245"/>
                  </a:lnTo>
                  <a:lnTo>
                    <a:pt x="1165713" y="4078"/>
                  </a:lnTo>
                  <a:lnTo>
                    <a:pt x="1171318" y="3915"/>
                  </a:lnTo>
                  <a:lnTo>
                    <a:pt x="1176922" y="3757"/>
                  </a:lnTo>
                  <a:lnTo>
                    <a:pt x="1182526" y="3603"/>
                  </a:lnTo>
                  <a:lnTo>
                    <a:pt x="1188131" y="3453"/>
                  </a:lnTo>
                  <a:lnTo>
                    <a:pt x="1193735" y="3307"/>
                  </a:lnTo>
                  <a:lnTo>
                    <a:pt x="1199340" y="3165"/>
                  </a:lnTo>
                  <a:lnTo>
                    <a:pt x="1204944" y="3028"/>
                  </a:lnTo>
                  <a:lnTo>
                    <a:pt x="1210548" y="2895"/>
                  </a:lnTo>
                  <a:lnTo>
                    <a:pt x="1216153" y="2766"/>
                  </a:lnTo>
                  <a:lnTo>
                    <a:pt x="1221757" y="2641"/>
                  </a:lnTo>
                  <a:lnTo>
                    <a:pt x="1227362" y="2520"/>
                  </a:lnTo>
                  <a:lnTo>
                    <a:pt x="1232966" y="2402"/>
                  </a:lnTo>
                  <a:lnTo>
                    <a:pt x="1238570" y="2289"/>
                  </a:lnTo>
                  <a:lnTo>
                    <a:pt x="1244175" y="2179"/>
                  </a:lnTo>
                  <a:lnTo>
                    <a:pt x="1249779" y="2073"/>
                  </a:lnTo>
                  <a:lnTo>
                    <a:pt x="1255384" y="1971"/>
                  </a:lnTo>
                  <a:lnTo>
                    <a:pt x="1260988" y="1872"/>
                  </a:lnTo>
                  <a:lnTo>
                    <a:pt x="1266592" y="1777"/>
                  </a:lnTo>
                  <a:lnTo>
                    <a:pt x="1272197" y="1685"/>
                  </a:lnTo>
                  <a:lnTo>
                    <a:pt x="1277801" y="1596"/>
                  </a:lnTo>
                  <a:lnTo>
                    <a:pt x="1283406" y="1511"/>
                  </a:lnTo>
                  <a:lnTo>
                    <a:pt x="1289010" y="1428"/>
                  </a:lnTo>
                  <a:lnTo>
                    <a:pt x="1294614" y="1349"/>
                  </a:lnTo>
                  <a:lnTo>
                    <a:pt x="1300219" y="1273"/>
                  </a:lnTo>
                  <a:lnTo>
                    <a:pt x="1305823" y="1199"/>
                  </a:lnTo>
                  <a:lnTo>
                    <a:pt x="1311427" y="1129"/>
                  </a:lnTo>
                  <a:lnTo>
                    <a:pt x="1317032" y="1061"/>
                  </a:lnTo>
                  <a:lnTo>
                    <a:pt x="1322636" y="995"/>
                  </a:lnTo>
                  <a:lnTo>
                    <a:pt x="1328241" y="933"/>
                  </a:lnTo>
                  <a:lnTo>
                    <a:pt x="1333845" y="873"/>
                  </a:lnTo>
                  <a:lnTo>
                    <a:pt x="1339449" y="815"/>
                  </a:lnTo>
                  <a:lnTo>
                    <a:pt x="1345054" y="760"/>
                  </a:lnTo>
                  <a:lnTo>
                    <a:pt x="1350658" y="707"/>
                  </a:lnTo>
                  <a:lnTo>
                    <a:pt x="1356263" y="656"/>
                  </a:lnTo>
                  <a:lnTo>
                    <a:pt x="1361867" y="608"/>
                  </a:lnTo>
                  <a:lnTo>
                    <a:pt x="1367471" y="562"/>
                  </a:lnTo>
                  <a:lnTo>
                    <a:pt x="1373076" y="518"/>
                  </a:lnTo>
                  <a:lnTo>
                    <a:pt x="1378680" y="476"/>
                  </a:lnTo>
                  <a:lnTo>
                    <a:pt x="1384285" y="436"/>
                  </a:lnTo>
                  <a:lnTo>
                    <a:pt x="1389889" y="398"/>
                  </a:lnTo>
                  <a:lnTo>
                    <a:pt x="1395493" y="362"/>
                  </a:lnTo>
                  <a:lnTo>
                    <a:pt x="1401098" y="327"/>
                  </a:lnTo>
                  <a:lnTo>
                    <a:pt x="1406702" y="295"/>
                  </a:lnTo>
                  <a:lnTo>
                    <a:pt x="1412307" y="265"/>
                  </a:lnTo>
                  <a:lnTo>
                    <a:pt x="1417911" y="236"/>
                  </a:lnTo>
                  <a:lnTo>
                    <a:pt x="1423515" y="209"/>
                  </a:lnTo>
                  <a:lnTo>
                    <a:pt x="1429120" y="184"/>
                  </a:lnTo>
                  <a:lnTo>
                    <a:pt x="1434724" y="160"/>
                  </a:lnTo>
                  <a:lnTo>
                    <a:pt x="1440329" y="138"/>
                  </a:lnTo>
                  <a:lnTo>
                    <a:pt x="1445933" y="118"/>
                  </a:lnTo>
                  <a:lnTo>
                    <a:pt x="1451537" y="99"/>
                  </a:lnTo>
                  <a:lnTo>
                    <a:pt x="1457142" y="82"/>
                  </a:lnTo>
                  <a:lnTo>
                    <a:pt x="1462746" y="67"/>
                  </a:lnTo>
                  <a:lnTo>
                    <a:pt x="1468350" y="53"/>
                  </a:lnTo>
                  <a:lnTo>
                    <a:pt x="1473955" y="41"/>
                  </a:lnTo>
                  <a:lnTo>
                    <a:pt x="1479559" y="30"/>
                  </a:lnTo>
                  <a:lnTo>
                    <a:pt x="1485164" y="21"/>
                  </a:lnTo>
                  <a:lnTo>
                    <a:pt x="1490768" y="14"/>
                  </a:lnTo>
                  <a:lnTo>
                    <a:pt x="1496372" y="8"/>
                  </a:lnTo>
                  <a:lnTo>
                    <a:pt x="1501977" y="4"/>
                  </a:lnTo>
                  <a:lnTo>
                    <a:pt x="1507581" y="1"/>
                  </a:lnTo>
                  <a:lnTo>
                    <a:pt x="1513186" y="0"/>
                  </a:lnTo>
                  <a:lnTo>
                    <a:pt x="1518790" y="0"/>
                  </a:lnTo>
                  <a:lnTo>
                    <a:pt x="1524394" y="2"/>
                  </a:lnTo>
                  <a:lnTo>
                    <a:pt x="1529999" y="5"/>
                  </a:lnTo>
                  <a:lnTo>
                    <a:pt x="1535603" y="10"/>
                  </a:lnTo>
                  <a:lnTo>
                    <a:pt x="1541208" y="17"/>
                  </a:lnTo>
                  <a:lnTo>
                    <a:pt x="1546812" y="25"/>
                  </a:lnTo>
                  <a:lnTo>
                    <a:pt x="1552416" y="34"/>
                  </a:lnTo>
                  <a:lnTo>
                    <a:pt x="1558021" y="46"/>
                  </a:lnTo>
                  <a:lnTo>
                    <a:pt x="1563625" y="58"/>
                  </a:lnTo>
                  <a:lnTo>
                    <a:pt x="1569230" y="73"/>
                  </a:lnTo>
                  <a:lnTo>
                    <a:pt x="1574834" y="89"/>
                  </a:lnTo>
                  <a:lnTo>
                    <a:pt x="1580438" y="107"/>
                  </a:lnTo>
                  <a:lnTo>
                    <a:pt x="1586043" y="126"/>
                  </a:lnTo>
                  <a:lnTo>
                    <a:pt x="1591647" y="147"/>
                  </a:lnTo>
                  <a:lnTo>
                    <a:pt x="1597252" y="169"/>
                  </a:lnTo>
                  <a:lnTo>
                    <a:pt x="1602856" y="193"/>
                  </a:lnTo>
                  <a:lnTo>
                    <a:pt x="1608460" y="219"/>
                  </a:lnTo>
                  <a:lnTo>
                    <a:pt x="1614065" y="246"/>
                  </a:lnTo>
                  <a:lnTo>
                    <a:pt x="1619669" y="275"/>
                  </a:lnTo>
                  <a:lnTo>
                    <a:pt x="1625273" y="305"/>
                  </a:lnTo>
                  <a:lnTo>
                    <a:pt x="1630878" y="337"/>
                  </a:lnTo>
                  <a:lnTo>
                    <a:pt x="1636482" y="371"/>
                  </a:lnTo>
                  <a:lnTo>
                    <a:pt x="1642087" y="406"/>
                  </a:lnTo>
                  <a:lnTo>
                    <a:pt x="1647691" y="442"/>
                  </a:lnTo>
                  <a:lnTo>
                    <a:pt x="1653295" y="480"/>
                  </a:lnTo>
                  <a:lnTo>
                    <a:pt x="1658900" y="519"/>
                  </a:lnTo>
                  <a:lnTo>
                    <a:pt x="1664504" y="560"/>
                  </a:lnTo>
                  <a:lnTo>
                    <a:pt x="1670109" y="602"/>
                  </a:lnTo>
                  <a:lnTo>
                    <a:pt x="1675713" y="646"/>
                  </a:lnTo>
                  <a:lnTo>
                    <a:pt x="1681317" y="690"/>
                  </a:lnTo>
                  <a:lnTo>
                    <a:pt x="1686922" y="736"/>
                  </a:lnTo>
                  <a:lnTo>
                    <a:pt x="1692526" y="784"/>
                  </a:lnTo>
                  <a:lnTo>
                    <a:pt x="1698131" y="832"/>
                  </a:lnTo>
                  <a:lnTo>
                    <a:pt x="1703735" y="882"/>
                  </a:lnTo>
                  <a:lnTo>
                    <a:pt x="1709339" y="932"/>
                  </a:lnTo>
                  <a:lnTo>
                    <a:pt x="1714944" y="984"/>
                  </a:lnTo>
                  <a:lnTo>
                    <a:pt x="1720548" y="1036"/>
                  </a:lnTo>
                  <a:lnTo>
                    <a:pt x="1726153" y="1090"/>
                  </a:lnTo>
                  <a:lnTo>
                    <a:pt x="1731757" y="1143"/>
                  </a:lnTo>
                  <a:lnTo>
                    <a:pt x="1737361" y="1198"/>
                  </a:lnTo>
                  <a:lnTo>
                    <a:pt x="1742966" y="1253"/>
                  </a:lnTo>
                  <a:lnTo>
                    <a:pt x="1748570" y="1308"/>
                  </a:lnTo>
                  <a:lnTo>
                    <a:pt x="1754175" y="1363"/>
                  </a:lnTo>
                  <a:lnTo>
                    <a:pt x="1759779" y="1418"/>
                  </a:lnTo>
                  <a:lnTo>
                    <a:pt x="1765383" y="1474"/>
                  </a:lnTo>
                  <a:lnTo>
                    <a:pt x="1770988" y="1529"/>
                  </a:lnTo>
                  <a:lnTo>
                    <a:pt x="1776592" y="1584"/>
                  </a:lnTo>
                  <a:lnTo>
                    <a:pt x="1782196" y="1638"/>
                  </a:lnTo>
                  <a:lnTo>
                    <a:pt x="1787801" y="1691"/>
                  </a:lnTo>
                  <a:lnTo>
                    <a:pt x="1793405" y="1744"/>
                  </a:lnTo>
                  <a:lnTo>
                    <a:pt x="1799010" y="1795"/>
                  </a:lnTo>
                  <a:lnTo>
                    <a:pt x="1804614" y="1846"/>
                  </a:lnTo>
                  <a:lnTo>
                    <a:pt x="1810218" y="1894"/>
                  </a:lnTo>
                  <a:lnTo>
                    <a:pt x="1815823" y="1942"/>
                  </a:lnTo>
                  <a:lnTo>
                    <a:pt x="1821427" y="1987"/>
                  </a:lnTo>
                  <a:lnTo>
                    <a:pt x="1827032" y="2031"/>
                  </a:lnTo>
                  <a:lnTo>
                    <a:pt x="1832636" y="2073"/>
                  </a:lnTo>
                  <a:lnTo>
                    <a:pt x="1838240" y="2112"/>
                  </a:lnTo>
                  <a:lnTo>
                    <a:pt x="1843845" y="2149"/>
                  </a:lnTo>
                  <a:lnTo>
                    <a:pt x="1849449" y="2184"/>
                  </a:lnTo>
                  <a:lnTo>
                    <a:pt x="1855054" y="2216"/>
                  </a:lnTo>
                  <a:lnTo>
                    <a:pt x="1860658" y="2245"/>
                  </a:lnTo>
                  <a:lnTo>
                    <a:pt x="1866262" y="2271"/>
                  </a:lnTo>
                  <a:lnTo>
                    <a:pt x="1871867" y="2295"/>
                  </a:lnTo>
                  <a:lnTo>
                    <a:pt x="1877471" y="2315"/>
                  </a:lnTo>
                  <a:lnTo>
                    <a:pt x="1883076" y="2333"/>
                  </a:lnTo>
                  <a:lnTo>
                    <a:pt x="1883076" y="2333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2" name="pg72"/>
            <p:cNvSpPr/>
            <p:nvPr/>
          </p:nvSpPr>
          <p:spPr>
            <a:xfrm>
              <a:off x="2691486" y="4192088"/>
              <a:ext cx="1883076" cy="365042"/>
            </a:xfrm>
            <a:custGeom>
              <a:avLst/>
              <a:pathLst>
                <a:path w="1883076" h="365042">
                  <a:moveTo>
                    <a:pt x="0" y="358937"/>
                  </a:moveTo>
                  <a:lnTo>
                    <a:pt x="5604" y="349331"/>
                  </a:lnTo>
                  <a:lnTo>
                    <a:pt x="11208" y="339875"/>
                  </a:lnTo>
                  <a:lnTo>
                    <a:pt x="16813" y="330583"/>
                  </a:lnTo>
                  <a:lnTo>
                    <a:pt x="22417" y="321466"/>
                  </a:lnTo>
                  <a:lnTo>
                    <a:pt x="28021" y="312532"/>
                  </a:lnTo>
                  <a:lnTo>
                    <a:pt x="33626" y="303792"/>
                  </a:lnTo>
                  <a:lnTo>
                    <a:pt x="39230" y="295252"/>
                  </a:lnTo>
                  <a:lnTo>
                    <a:pt x="44835" y="286920"/>
                  </a:lnTo>
                  <a:lnTo>
                    <a:pt x="50439" y="278802"/>
                  </a:lnTo>
                  <a:lnTo>
                    <a:pt x="56043" y="270900"/>
                  </a:lnTo>
                  <a:lnTo>
                    <a:pt x="61648" y="263220"/>
                  </a:lnTo>
                  <a:lnTo>
                    <a:pt x="67252" y="255764"/>
                  </a:lnTo>
                  <a:lnTo>
                    <a:pt x="72857" y="248532"/>
                  </a:lnTo>
                  <a:lnTo>
                    <a:pt x="78461" y="241526"/>
                  </a:lnTo>
                  <a:lnTo>
                    <a:pt x="84065" y="234746"/>
                  </a:lnTo>
                  <a:lnTo>
                    <a:pt x="89670" y="228191"/>
                  </a:lnTo>
                  <a:lnTo>
                    <a:pt x="95274" y="221858"/>
                  </a:lnTo>
                  <a:lnTo>
                    <a:pt x="100879" y="215746"/>
                  </a:lnTo>
                  <a:lnTo>
                    <a:pt x="106483" y="209852"/>
                  </a:lnTo>
                  <a:lnTo>
                    <a:pt x="112087" y="204172"/>
                  </a:lnTo>
                  <a:lnTo>
                    <a:pt x="117692" y="198702"/>
                  </a:lnTo>
                  <a:lnTo>
                    <a:pt x="123296" y="193438"/>
                  </a:lnTo>
                  <a:lnTo>
                    <a:pt x="128901" y="188375"/>
                  </a:lnTo>
                  <a:lnTo>
                    <a:pt x="134505" y="183509"/>
                  </a:lnTo>
                  <a:lnTo>
                    <a:pt x="140109" y="178833"/>
                  </a:lnTo>
                  <a:lnTo>
                    <a:pt x="145714" y="174343"/>
                  </a:lnTo>
                  <a:lnTo>
                    <a:pt x="151318" y="170033"/>
                  </a:lnTo>
                  <a:lnTo>
                    <a:pt x="156923" y="165897"/>
                  </a:lnTo>
                  <a:lnTo>
                    <a:pt x="162527" y="161930"/>
                  </a:lnTo>
                  <a:lnTo>
                    <a:pt x="168131" y="158125"/>
                  </a:lnTo>
                  <a:lnTo>
                    <a:pt x="173736" y="154477"/>
                  </a:lnTo>
                  <a:lnTo>
                    <a:pt x="179340" y="150980"/>
                  </a:lnTo>
                  <a:lnTo>
                    <a:pt x="184944" y="147628"/>
                  </a:lnTo>
                  <a:lnTo>
                    <a:pt x="190549" y="144415"/>
                  </a:lnTo>
                  <a:lnTo>
                    <a:pt x="196153" y="141336"/>
                  </a:lnTo>
                  <a:lnTo>
                    <a:pt x="201758" y="138385"/>
                  </a:lnTo>
                  <a:lnTo>
                    <a:pt x="207362" y="135556"/>
                  </a:lnTo>
                  <a:lnTo>
                    <a:pt x="212966" y="132845"/>
                  </a:lnTo>
                  <a:lnTo>
                    <a:pt x="218571" y="130246"/>
                  </a:lnTo>
                  <a:lnTo>
                    <a:pt x="224175" y="127754"/>
                  </a:lnTo>
                  <a:lnTo>
                    <a:pt x="229780" y="125364"/>
                  </a:lnTo>
                  <a:lnTo>
                    <a:pt x="235384" y="123072"/>
                  </a:lnTo>
                  <a:lnTo>
                    <a:pt x="240988" y="120872"/>
                  </a:lnTo>
                  <a:lnTo>
                    <a:pt x="246593" y="118761"/>
                  </a:lnTo>
                  <a:lnTo>
                    <a:pt x="252197" y="116734"/>
                  </a:lnTo>
                  <a:lnTo>
                    <a:pt x="257802" y="114786"/>
                  </a:lnTo>
                  <a:lnTo>
                    <a:pt x="263406" y="112915"/>
                  </a:lnTo>
                  <a:lnTo>
                    <a:pt x="269010" y="111115"/>
                  </a:lnTo>
                  <a:lnTo>
                    <a:pt x="274615" y="109384"/>
                  </a:lnTo>
                  <a:lnTo>
                    <a:pt x="280219" y="107718"/>
                  </a:lnTo>
                  <a:lnTo>
                    <a:pt x="285824" y="106113"/>
                  </a:lnTo>
                  <a:lnTo>
                    <a:pt x="291428" y="104566"/>
                  </a:lnTo>
                  <a:lnTo>
                    <a:pt x="297032" y="103075"/>
                  </a:lnTo>
                  <a:lnTo>
                    <a:pt x="302637" y="101635"/>
                  </a:lnTo>
                  <a:lnTo>
                    <a:pt x="308241" y="100245"/>
                  </a:lnTo>
                  <a:lnTo>
                    <a:pt x="313846" y="98901"/>
                  </a:lnTo>
                  <a:lnTo>
                    <a:pt x="319450" y="97602"/>
                  </a:lnTo>
                  <a:lnTo>
                    <a:pt x="325054" y="96343"/>
                  </a:lnTo>
                  <a:lnTo>
                    <a:pt x="330659" y="95124"/>
                  </a:lnTo>
                  <a:lnTo>
                    <a:pt x="336263" y="93942"/>
                  </a:lnTo>
                  <a:lnTo>
                    <a:pt x="341867" y="92794"/>
                  </a:lnTo>
                  <a:lnTo>
                    <a:pt x="347472" y="91678"/>
                  </a:lnTo>
                  <a:lnTo>
                    <a:pt x="353076" y="90594"/>
                  </a:lnTo>
                  <a:lnTo>
                    <a:pt x="358681" y="89537"/>
                  </a:lnTo>
                  <a:lnTo>
                    <a:pt x="364285" y="88508"/>
                  </a:lnTo>
                  <a:lnTo>
                    <a:pt x="369889" y="87503"/>
                  </a:lnTo>
                  <a:lnTo>
                    <a:pt x="375494" y="86522"/>
                  </a:lnTo>
                  <a:lnTo>
                    <a:pt x="381098" y="85563"/>
                  </a:lnTo>
                  <a:lnTo>
                    <a:pt x="386703" y="84624"/>
                  </a:lnTo>
                  <a:lnTo>
                    <a:pt x="392307" y="83704"/>
                  </a:lnTo>
                  <a:lnTo>
                    <a:pt x="397911" y="82801"/>
                  </a:lnTo>
                  <a:lnTo>
                    <a:pt x="403516" y="81914"/>
                  </a:lnTo>
                  <a:lnTo>
                    <a:pt x="409120" y="81042"/>
                  </a:lnTo>
                  <a:lnTo>
                    <a:pt x="414725" y="80183"/>
                  </a:lnTo>
                  <a:lnTo>
                    <a:pt x="420329" y="79337"/>
                  </a:lnTo>
                  <a:lnTo>
                    <a:pt x="425933" y="78502"/>
                  </a:lnTo>
                  <a:lnTo>
                    <a:pt x="431538" y="77676"/>
                  </a:lnTo>
                  <a:lnTo>
                    <a:pt x="437142" y="76860"/>
                  </a:lnTo>
                  <a:lnTo>
                    <a:pt x="442747" y="76052"/>
                  </a:lnTo>
                  <a:lnTo>
                    <a:pt x="448351" y="75251"/>
                  </a:lnTo>
                  <a:lnTo>
                    <a:pt x="453955" y="74456"/>
                  </a:lnTo>
                  <a:lnTo>
                    <a:pt x="459560" y="73666"/>
                  </a:lnTo>
                  <a:lnTo>
                    <a:pt x="465164" y="72881"/>
                  </a:lnTo>
                  <a:lnTo>
                    <a:pt x="470769" y="72099"/>
                  </a:lnTo>
                  <a:lnTo>
                    <a:pt x="476373" y="71320"/>
                  </a:lnTo>
                  <a:lnTo>
                    <a:pt x="481977" y="70542"/>
                  </a:lnTo>
                  <a:lnTo>
                    <a:pt x="487582" y="69767"/>
                  </a:lnTo>
                  <a:lnTo>
                    <a:pt x="493186" y="68991"/>
                  </a:lnTo>
                  <a:lnTo>
                    <a:pt x="498790" y="68216"/>
                  </a:lnTo>
                  <a:lnTo>
                    <a:pt x="504395" y="67440"/>
                  </a:lnTo>
                  <a:lnTo>
                    <a:pt x="509999" y="66663"/>
                  </a:lnTo>
                  <a:lnTo>
                    <a:pt x="515604" y="65884"/>
                  </a:lnTo>
                  <a:lnTo>
                    <a:pt x="521208" y="65103"/>
                  </a:lnTo>
                  <a:lnTo>
                    <a:pt x="526812" y="64320"/>
                  </a:lnTo>
                  <a:lnTo>
                    <a:pt x="532417" y="63533"/>
                  </a:lnTo>
                  <a:lnTo>
                    <a:pt x="538021" y="62744"/>
                  </a:lnTo>
                  <a:lnTo>
                    <a:pt x="543626" y="61950"/>
                  </a:lnTo>
                  <a:lnTo>
                    <a:pt x="549230" y="61153"/>
                  </a:lnTo>
                  <a:lnTo>
                    <a:pt x="554834" y="60352"/>
                  </a:lnTo>
                  <a:lnTo>
                    <a:pt x="560439" y="59546"/>
                  </a:lnTo>
                  <a:lnTo>
                    <a:pt x="566043" y="58736"/>
                  </a:lnTo>
                  <a:lnTo>
                    <a:pt x="571648" y="57922"/>
                  </a:lnTo>
                  <a:lnTo>
                    <a:pt x="577252" y="57103"/>
                  </a:lnTo>
                  <a:lnTo>
                    <a:pt x="582856" y="56280"/>
                  </a:lnTo>
                  <a:lnTo>
                    <a:pt x="588461" y="55453"/>
                  </a:lnTo>
                  <a:lnTo>
                    <a:pt x="594065" y="54621"/>
                  </a:lnTo>
                  <a:lnTo>
                    <a:pt x="599670" y="53786"/>
                  </a:lnTo>
                  <a:lnTo>
                    <a:pt x="605274" y="52947"/>
                  </a:lnTo>
                  <a:lnTo>
                    <a:pt x="610878" y="52105"/>
                  </a:lnTo>
                  <a:lnTo>
                    <a:pt x="616483" y="51260"/>
                  </a:lnTo>
                  <a:lnTo>
                    <a:pt x="622087" y="50412"/>
                  </a:lnTo>
                  <a:lnTo>
                    <a:pt x="627692" y="49563"/>
                  </a:lnTo>
                  <a:lnTo>
                    <a:pt x="633296" y="48711"/>
                  </a:lnTo>
                  <a:lnTo>
                    <a:pt x="638900" y="47859"/>
                  </a:lnTo>
                  <a:lnTo>
                    <a:pt x="644505" y="47006"/>
                  </a:lnTo>
                  <a:lnTo>
                    <a:pt x="650109" y="46153"/>
                  </a:lnTo>
                  <a:lnTo>
                    <a:pt x="655713" y="45301"/>
                  </a:lnTo>
                  <a:lnTo>
                    <a:pt x="661318" y="44450"/>
                  </a:lnTo>
                  <a:lnTo>
                    <a:pt x="666922" y="43601"/>
                  </a:lnTo>
                  <a:lnTo>
                    <a:pt x="672527" y="42755"/>
                  </a:lnTo>
                  <a:lnTo>
                    <a:pt x="678131" y="41912"/>
                  </a:lnTo>
                  <a:lnTo>
                    <a:pt x="683735" y="41074"/>
                  </a:lnTo>
                  <a:lnTo>
                    <a:pt x="689340" y="40240"/>
                  </a:lnTo>
                  <a:lnTo>
                    <a:pt x="694944" y="39412"/>
                  </a:lnTo>
                  <a:lnTo>
                    <a:pt x="700549" y="38590"/>
                  </a:lnTo>
                  <a:lnTo>
                    <a:pt x="706153" y="37775"/>
                  </a:lnTo>
                  <a:lnTo>
                    <a:pt x="711757" y="36967"/>
                  </a:lnTo>
                  <a:lnTo>
                    <a:pt x="717362" y="36168"/>
                  </a:lnTo>
                  <a:lnTo>
                    <a:pt x="722966" y="35377"/>
                  </a:lnTo>
                  <a:lnTo>
                    <a:pt x="728571" y="34596"/>
                  </a:lnTo>
                  <a:lnTo>
                    <a:pt x="734175" y="33824"/>
                  </a:lnTo>
                  <a:lnTo>
                    <a:pt x="739779" y="33063"/>
                  </a:lnTo>
                  <a:lnTo>
                    <a:pt x="745384" y="32313"/>
                  </a:lnTo>
                  <a:lnTo>
                    <a:pt x="750988" y="31575"/>
                  </a:lnTo>
                  <a:lnTo>
                    <a:pt x="756593" y="30848"/>
                  </a:lnTo>
                  <a:lnTo>
                    <a:pt x="762197" y="30133"/>
                  </a:lnTo>
                  <a:lnTo>
                    <a:pt x="767801" y="29431"/>
                  </a:lnTo>
                  <a:lnTo>
                    <a:pt x="773406" y="28742"/>
                  </a:lnTo>
                  <a:lnTo>
                    <a:pt x="779010" y="28065"/>
                  </a:lnTo>
                  <a:lnTo>
                    <a:pt x="784615" y="27402"/>
                  </a:lnTo>
                  <a:lnTo>
                    <a:pt x="790219" y="26752"/>
                  </a:lnTo>
                  <a:lnTo>
                    <a:pt x="795823" y="26116"/>
                  </a:lnTo>
                  <a:lnTo>
                    <a:pt x="801428" y="25493"/>
                  </a:lnTo>
                  <a:lnTo>
                    <a:pt x="807032" y="24883"/>
                  </a:lnTo>
                  <a:lnTo>
                    <a:pt x="812636" y="24287"/>
                  </a:lnTo>
                  <a:lnTo>
                    <a:pt x="818241" y="23705"/>
                  </a:lnTo>
                  <a:lnTo>
                    <a:pt x="823845" y="23136"/>
                  </a:lnTo>
                  <a:lnTo>
                    <a:pt x="829450" y="22580"/>
                  </a:lnTo>
                  <a:lnTo>
                    <a:pt x="835054" y="22038"/>
                  </a:lnTo>
                  <a:lnTo>
                    <a:pt x="840658" y="21508"/>
                  </a:lnTo>
                  <a:lnTo>
                    <a:pt x="846263" y="20991"/>
                  </a:lnTo>
                  <a:lnTo>
                    <a:pt x="851867" y="20487"/>
                  </a:lnTo>
                  <a:lnTo>
                    <a:pt x="857472" y="19996"/>
                  </a:lnTo>
                  <a:lnTo>
                    <a:pt x="863076" y="19516"/>
                  </a:lnTo>
                  <a:lnTo>
                    <a:pt x="868680" y="19048"/>
                  </a:lnTo>
                  <a:lnTo>
                    <a:pt x="874285" y="18592"/>
                  </a:lnTo>
                  <a:lnTo>
                    <a:pt x="879889" y="18147"/>
                  </a:lnTo>
                  <a:lnTo>
                    <a:pt x="885494" y="17712"/>
                  </a:lnTo>
                  <a:lnTo>
                    <a:pt x="891098" y="17289"/>
                  </a:lnTo>
                  <a:lnTo>
                    <a:pt x="896702" y="16875"/>
                  </a:lnTo>
                  <a:lnTo>
                    <a:pt x="902307" y="16472"/>
                  </a:lnTo>
                  <a:lnTo>
                    <a:pt x="907911" y="16078"/>
                  </a:lnTo>
                  <a:lnTo>
                    <a:pt x="913516" y="15693"/>
                  </a:lnTo>
                  <a:lnTo>
                    <a:pt x="919120" y="15317"/>
                  </a:lnTo>
                  <a:lnTo>
                    <a:pt x="924724" y="14950"/>
                  </a:lnTo>
                  <a:lnTo>
                    <a:pt x="930329" y="14591"/>
                  </a:lnTo>
                  <a:lnTo>
                    <a:pt x="935933" y="14239"/>
                  </a:lnTo>
                  <a:lnTo>
                    <a:pt x="941538" y="13895"/>
                  </a:lnTo>
                  <a:lnTo>
                    <a:pt x="947142" y="13559"/>
                  </a:lnTo>
                  <a:lnTo>
                    <a:pt x="952746" y="13229"/>
                  </a:lnTo>
                  <a:lnTo>
                    <a:pt x="958351" y="12906"/>
                  </a:lnTo>
                  <a:lnTo>
                    <a:pt x="963955" y="12589"/>
                  </a:lnTo>
                  <a:lnTo>
                    <a:pt x="969559" y="12278"/>
                  </a:lnTo>
                  <a:lnTo>
                    <a:pt x="975164" y="11972"/>
                  </a:lnTo>
                  <a:lnTo>
                    <a:pt x="980768" y="11672"/>
                  </a:lnTo>
                  <a:lnTo>
                    <a:pt x="986373" y="11378"/>
                  </a:lnTo>
                  <a:lnTo>
                    <a:pt x="991977" y="11088"/>
                  </a:lnTo>
                  <a:lnTo>
                    <a:pt x="997581" y="10803"/>
                  </a:lnTo>
                  <a:lnTo>
                    <a:pt x="1003186" y="10523"/>
                  </a:lnTo>
                  <a:lnTo>
                    <a:pt x="1008790" y="10247"/>
                  </a:lnTo>
                  <a:lnTo>
                    <a:pt x="1014395" y="9975"/>
                  </a:lnTo>
                  <a:lnTo>
                    <a:pt x="1019999" y="9707"/>
                  </a:lnTo>
                  <a:lnTo>
                    <a:pt x="1025603" y="9444"/>
                  </a:lnTo>
                  <a:lnTo>
                    <a:pt x="1031208" y="9184"/>
                  </a:lnTo>
                  <a:lnTo>
                    <a:pt x="1036812" y="8928"/>
                  </a:lnTo>
                  <a:lnTo>
                    <a:pt x="1042417" y="8676"/>
                  </a:lnTo>
                  <a:lnTo>
                    <a:pt x="1048021" y="8428"/>
                  </a:lnTo>
                  <a:lnTo>
                    <a:pt x="1053625" y="8183"/>
                  </a:lnTo>
                  <a:lnTo>
                    <a:pt x="1059230" y="7941"/>
                  </a:lnTo>
                  <a:lnTo>
                    <a:pt x="1064834" y="7704"/>
                  </a:lnTo>
                  <a:lnTo>
                    <a:pt x="1070439" y="7470"/>
                  </a:lnTo>
                  <a:lnTo>
                    <a:pt x="1076043" y="7239"/>
                  </a:lnTo>
                  <a:lnTo>
                    <a:pt x="1081647" y="7013"/>
                  </a:lnTo>
                  <a:lnTo>
                    <a:pt x="1087252" y="6789"/>
                  </a:lnTo>
                  <a:lnTo>
                    <a:pt x="1092856" y="6570"/>
                  </a:lnTo>
                  <a:lnTo>
                    <a:pt x="1098461" y="6354"/>
                  </a:lnTo>
                  <a:lnTo>
                    <a:pt x="1104065" y="6143"/>
                  </a:lnTo>
                  <a:lnTo>
                    <a:pt x="1109669" y="5935"/>
                  </a:lnTo>
                  <a:lnTo>
                    <a:pt x="1115274" y="5731"/>
                  </a:lnTo>
                  <a:lnTo>
                    <a:pt x="1120878" y="5531"/>
                  </a:lnTo>
                  <a:lnTo>
                    <a:pt x="1126482" y="5335"/>
                  </a:lnTo>
                  <a:lnTo>
                    <a:pt x="1132087" y="5142"/>
                  </a:lnTo>
                  <a:lnTo>
                    <a:pt x="1137691" y="4955"/>
                  </a:lnTo>
                  <a:lnTo>
                    <a:pt x="1143296" y="4771"/>
                  </a:lnTo>
                  <a:lnTo>
                    <a:pt x="1148900" y="4591"/>
                  </a:lnTo>
                  <a:lnTo>
                    <a:pt x="1154504" y="4416"/>
                  </a:lnTo>
                  <a:lnTo>
                    <a:pt x="1160109" y="4245"/>
                  </a:lnTo>
                  <a:lnTo>
                    <a:pt x="1165713" y="4078"/>
                  </a:lnTo>
                  <a:lnTo>
                    <a:pt x="1171318" y="3915"/>
                  </a:lnTo>
                  <a:lnTo>
                    <a:pt x="1176922" y="3757"/>
                  </a:lnTo>
                  <a:lnTo>
                    <a:pt x="1182526" y="3603"/>
                  </a:lnTo>
                  <a:lnTo>
                    <a:pt x="1188131" y="3453"/>
                  </a:lnTo>
                  <a:lnTo>
                    <a:pt x="1193735" y="3307"/>
                  </a:lnTo>
                  <a:lnTo>
                    <a:pt x="1199340" y="3165"/>
                  </a:lnTo>
                  <a:lnTo>
                    <a:pt x="1204944" y="3028"/>
                  </a:lnTo>
                  <a:lnTo>
                    <a:pt x="1210548" y="2895"/>
                  </a:lnTo>
                  <a:lnTo>
                    <a:pt x="1216153" y="2766"/>
                  </a:lnTo>
                  <a:lnTo>
                    <a:pt x="1221757" y="2641"/>
                  </a:lnTo>
                  <a:lnTo>
                    <a:pt x="1227362" y="2520"/>
                  </a:lnTo>
                  <a:lnTo>
                    <a:pt x="1232966" y="2402"/>
                  </a:lnTo>
                  <a:lnTo>
                    <a:pt x="1238570" y="2289"/>
                  </a:lnTo>
                  <a:lnTo>
                    <a:pt x="1244175" y="2179"/>
                  </a:lnTo>
                  <a:lnTo>
                    <a:pt x="1249779" y="2073"/>
                  </a:lnTo>
                  <a:lnTo>
                    <a:pt x="1255384" y="1971"/>
                  </a:lnTo>
                  <a:lnTo>
                    <a:pt x="1260988" y="1872"/>
                  </a:lnTo>
                  <a:lnTo>
                    <a:pt x="1266592" y="1777"/>
                  </a:lnTo>
                  <a:lnTo>
                    <a:pt x="1272197" y="1685"/>
                  </a:lnTo>
                  <a:lnTo>
                    <a:pt x="1277801" y="1596"/>
                  </a:lnTo>
                  <a:lnTo>
                    <a:pt x="1283406" y="1511"/>
                  </a:lnTo>
                  <a:lnTo>
                    <a:pt x="1289010" y="1428"/>
                  </a:lnTo>
                  <a:lnTo>
                    <a:pt x="1294614" y="1349"/>
                  </a:lnTo>
                  <a:lnTo>
                    <a:pt x="1300219" y="1273"/>
                  </a:lnTo>
                  <a:lnTo>
                    <a:pt x="1305823" y="1199"/>
                  </a:lnTo>
                  <a:lnTo>
                    <a:pt x="1311427" y="1129"/>
                  </a:lnTo>
                  <a:lnTo>
                    <a:pt x="1317032" y="1061"/>
                  </a:lnTo>
                  <a:lnTo>
                    <a:pt x="1322636" y="995"/>
                  </a:lnTo>
                  <a:lnTo>
                    <a:pt x="1328241" y="933"/>
                  </a:lnTo>
                  <a:lnTo>
                    <a:pt x="1333845" y="873"/>
                  </a:lnTo>
                  <a:lnTo>
                    <a:pt x="1339449" y="815"/>
                  </a:lnTo>
                  <a:lnTo>
                    <a:pt x="1345054" y="760"/>
                  </a:lnTo>
                  <a:lnTo>
                    <a:pt x="1350658" y="707"/>
                  </a:lnTo>
                  <a:lnTo>
                    <a:pt x="1356263" y="656"/>
                  </a:lnTo>
                  <a:lnTo>
                    <a:pt x="1361867" y="608"/>
                  </a:lnTo>
                  <a:lnTo>
                    <a:pt x="1367471" y="562"/>
                  </a:lnTo>
                  <a:lnTo>
                    <a:pt x="1373076" y="518"/>
                  </a:lnTo>
                  <a:lnTo>
                    <a:pt x="1378680" y="476"/>
                  </a:lnTo>
                  <a:lnTo>
                    <a:pt x="1384285" y="436"/>
                  </a:lnTo>
                  <a:lnTo>
                    <a:pt x="1389889" y="398"/>
                  </a:lnTo>
                  <a:lnTo>
                    <a:pt x="1395493" y="362"/>
                  </a:lnTo>
                  <a:lnTo>
                    <a:pt x="1401098" y="327"/>
                  </a:lnTo>
                  <a:lnTo>
                    <a:pt x="1406702" y="295"/>
                  </a:lnTo>
                  <a:lnTo>
                    <a:pt x="1412307" y="265"/>
                  </a:lnTo>
                  <a:lnTo>
                    <a:pt x="1417911" y="236"/>
                  </a:lnTo>
                  <a:lnTo>
                    <a:pt x="1423515" y="209"/>
                  </a:lnTo>
                  <a:lnTo>
                    <a:pt x="1429120" y="184"/>
                  </a:lnTo>
                  <a:lnTo>
                    <a:pt x="1434724" y="160"/>
                  </a:lnTo>
                  <a:lnTo>
                    <a:pt x="1440329" y="138"/>
                  </a:lnTo>
                  <a:lnTo>
                    <a:pt x="1445933" y="118"/>
                  </a:lnTo>
                  <a:lnTo>
                    <a:pt x="1451537" y="99"/>
                  </a:lnTo>
                  <a:lnTo>
                    <a:pt x="1457142" y="82"/>
                  </a:lnTo>
                  <a:lnTo>
                    <a:pt x="1462746" y="67"/>
                  </a:lnTo>
                  <a:lnTo>
                    <a:pt x="1468350" y="53"/>
                  </a:lnTo>
                  <a:lnTo>
                    <a:pt x="1473955" y="41"/>
                  </a:lnTo>
                  <a:lnTo>
                    <a:pt x="1479559" y="30"/>
                  </a:lnTo>
                  <a:lnTo>
                    <a:pt x="1485164" y="21"/>
                  </a:lnTo>
                  <a:lnTo>
                    <a:pt x="1490768" y="14"/>
                  </a:lnTo>
                  <a:lnTo>
                    <a:pt x="1496372" y="8"/>
                  </a:lnTo>
                  <a:lnTo>
                    <a:pt x="1501977" y="4"/>
                  </a:lnTo>
                  <a:lnTo>
                    <a:pt x="1507581" y="1"/>
                  </a:lnTo>
                  <a:lnTo>
                    <a:pt x="1513186" y="0"/>
                  </a:lnTo>
                  <a:lnTo>
                    <a:pt x="1518790" y="0"/>
                  </a:lnTo>
                  <a:lnTo>
                    <a:pt x="1524394" y="2"/>
                  </a:lnTo>
                  <a:lnTo>
                    <a:pt x="1529999" y="5"/>
                  </a:lnTo>
                  <a:lnTo>
                    <a:pt x="1535603" y="10"/>
                  </a:lnTo>
                  <a:lnTo>
                    <a:pt x="1541208" y="17"/>
                  </a:lnTo>
                  <a:lnTo>
                    <a:pt x="1546812" y="25"/>
                  </a:lnTo>
                  <a:lnTo>
                    <a:pt x="1552416" y="34"/>
                  </a:lnTo>
                  <a:lnTo>
                    <a:pt x="1558021" y="46"/>
                  </a:lnTo>
                  <a:lnTo>
                    <a:pt x="1563625" y="58"/>
                  </a:lnTo>
                  <a:lnTo>
                    <a:pt x="1569230" y="73"/>
                  </a:lnTo>
                  <a:lnTo>
                    <a:pt x="1574834" y="89"/>
                  </a:lnTo>
                  <a:lnTo>
                    <a:pt x="1580438" y="107"/>
                  </a:lnTo>
                  <a:lnTo>
                    <a:pt x="1586043" y="126"/>
                  </a:lnTo>
                  <a:lnTo>
                    <a:pt x="1591647" y="147"/>
                  </a:lnTo>
                  <a:lnTo>
                    <a:pt x="1597252" y="169"/>
                  </a:lnTo>
                  <a:lnTo>
                    <a:pt x="1602856" y="193"/>
                  </a:lnTo>
                  <a:lnTo>
                    <a:pt x="1608460" y="219"/>
                  </a:lnTo>
                  <a:lnTo>
                    <a:pt x="1614065" y="246"/>
                  </a:lnTo>
                  <a:lnTo>
                    <a:pt x="1619669" y="275"/>
                  </a:lnTo>
                  <a:lnTo>
                    <a:pt x="1625273" y="305"/>
                  </a:lnTo>
                  <a:lnTo>
                    <a:pt x="1630878" y="337"/>
                  </a:lnTo>
                  <a:lnTo>
                    <a:pt x="1636482" y="371"/>
                  </a:lnTo>
                  <a:lnTo>
                    <a:pt x="1642087" y="406"/>
                  </a:lnTo>
                  <a:lnTo>
                    <a:pt x="1647691" y="442"/>
                  </a:lnTo>
                  <a:lnTo>
                    <a:pt x="1653295" y="480"/>
                  </a:lnTo>
                  <a:lnTo>
                    <a:pt x="1658900" y="519"/>
                  </a:lnTo>
                  <a:lnTo>
                    <a:pt x="1664504" y="560"/>
                  </a:lnTo>
                  <a:lnTo>
                    <a:pt x="1670109" y="602"/>
                  </a:lnTo>
                  <a:lnTo>
                    <a:pt x="1675713" y="646"/>
                  </a:lnTo>
                  <a:lnTo>
                    <a:pt x="1681317" y="690"/>
                  </a:lnTo>
                  <a:lnTo>
                    <a:pt x="1686922" y="736"/>
                  </a:lnTo>
                  <a:lnTo>
                    <a:pt x="1692526" y="784"/>
                  </a:lnTo>
                  <a:lnTo>
                    <a:pt x="1698131" y="832"/>
                  </a:lnTo>
                  <a:lnTo>
                    <a:pt x="1703735" y="882"/>
                  </a:lnTo>
                  <a:lnTo>
                    <a:pt x="1709339" y="932"/>
                  </a:lnTo>
                  <a:lnTo>
                    <a:pt x="1714944" y="984"/>
                  </a:lnTo>
                  <a:lnTo>
                    <a:pt x="1720548" y="1036"/>
                  </a:lnTo>
                  <a:lnTo>
                    <a:pt x="1726153" y="1090"/>
                  </a:lnTo>
                  <a:lnTo>
                    <a:pt x="1731757" y="1143"/>
                  </a:lnTo>
                  <a:lnTo>
                    <a:pt x="1737361" y="1198"/>
                  </a:lnTo>
                  <a:lnTo>
                    <a:pt x="1742966" y="1253"/>
                  </a:lnTo>
                  <a:lnTo>
                    <a:pt x="1748570" y="1308"/>
                  </a:lnTo>
                  <a:lnTo>
                    <a:pt x="1754175" y="1363"/>
                  </a:lnTo>
                  <a:lnTo>
                    <a:pt x="1759779" y="1418"/>
                  </a:lnTo>
                  <a:lnTo>
                    <a:pt x="1765383" y="1474"/>
                  </a:lnTo>
                  <a:lnTo>
                    <a:pt x="1770988" y="1529"/>
                  </a:lnTo>
                  <a:lnTo>
                    <a:pt x="1776592" y="1584"/>
                  </a:lnTo>
                  <a:lnTo>
                    <a:pt x="1782196" y="1638"/>
                  </a:lnTo>
                  <a:lnTo>
                    <a:pt x="1787801" y="1691"/>
                  </a:lnTo>
                  <a:lnTo>
                    <a:pt x="1793405" y="1744"/>
                  </a:lnTo>
                  <a:lnTo>
                    <a:pt x="1799010" y="1795"/>
                  </a:lnTo>
                  <a:lnTo>
                    <a:pt x="1804614" y="1846"/>
                  </a:lnTo>
                  <a:lnTo>
                    <a:pt x="1810218" y="1894"/>
                  </a:lnTo>
                  <a:lnTo>
                    <a:pt x="1815823" y="1942"/>
                  </a:lnTo>
                  <a:lnTo>
                    <a:pt x="1821427" y="1987"/>
                  </a:lnTo>
                  <a:lnTo>
                    <a:pt x="1827032" y="2031"/>
                  </a:lnTo>
                  <a:lnTo>
                    <a:pt x="1832636" y="2073"/>
                  </a:lnTo>
                  <a:lnTo>
                    <a:pt x="1838240" y="2112"/>
                  </a:lnTo>
                  <a:lnTo>
                    <a:pt x="1843845" y="2149"/>
                  </a:lnTo>
                  <a:lnTo>
                    <a:pt x="1849449" y="2184"/>
                  </a:lnTo>
                  <a:lnTo>
                    <a:pt x="1855054" y="2216"/>
                  </a:lnTo>
                  <a:lnTo>
                    <a:pt x="1860658" y="2245"/>
                  </a:lnTo>
                  <a:lnTo>
                    <a:pt x="1866262" y="2271"/>
                  </a:lnTo>
                  <a:lnTo>
                    <a:pt x="1871867" y="2295"/>
                  </a:lnTo>
                  <a:lnTo>
                    <a:pt x="1877471" y="2315"/>
                  </a:lnTo>
                  <a:lnTo>
                    <a:pt x="1883076" y="2335"/>
                  </a:lnTo>
                  <a:lnTo>
                    <a:pt x="1877471" y="2318"/>
                  </a:lnTo>
                  <a:lnTo>
                    <a:pt x="1871867" y="2298"/>
                  </a:lnTo>
                  <a:lnTo>
                    <a:pt x="1866262" y="2274"/>
                  </a:lnTo>
                  <a:lnTo>
                    <a:pt x="1860658" y="2248"/>
                  </a:lnTo>
                  <a:lnTo>
                    <a:pt x="1855054" y="2219"/>
                  </a:lnTo>
                  <a:lnTo>
                    <a:pt x="1849449" y="2188"/>
                  </a:lnTo>
                  <a:lnTo>
                    <a:pt x="1843845" y="2154"/>
                  </a:lnTo>
                  <a:lnTo>
                    <a:pt x="1838240" y="2117"/>
                  </a:lnTo>
                  <a:lnTo>
                    <a:pt x="1832636" y="2078"/>
                  </a:lnTo>
                  <a:lnTo>
                    <a:pt x="1827032" y="2037"/>
                  </a:lnTo>
                  <a:lnTo>
                    <a:pt x="1821427" y="1993"/>
                  </a:lnTo>
                  <a:lnTo>
                    <a:pt x="1815823" y="1948"/>
                  </a:lnTo>
                  <a:lnTo>
                    <a:pt x="1810218" y="1901"/>
                  </a:lnTo>
                  <a:lnTo>
                    <a:pt x="1804614" y="1853"/>
                  </a:lnTo>
                  <a:lnTo>
                    <a:pt x="1799010" y="1803"/>
                  </a:lnTo>
                  <a:lnTo>
                    <a:pt x="1793405" y="1753"/>
                  </a:lnTo>
                  <a:lnTo>
                    <a:pt x="1787801" y="1701"/>
                  </a:lnTo>
                  <a:lnTo>
                    <a:pt x="1782196" y="1648"/>
                  </a:lnTo>
                  <a:lnTo>
                    <a:pt x="1776592" y="1595"/>
                  </a:lnTo>
                  <a:lnTo>
                    <a:pt x="1770988" y="1541"/>
                  </a:lnTo>
                  <a:lnTo>
                    <a:pt x="1765383" y="1487"/>
                  </a:lnTo>
                  <a:lnTo>
                    <a:pt x="1759779" y="1432"/>
                  </a:lnTo>
                  <a:lnTo>
                    <a:pt x="1754175" y="1378"/>
                  </a:lnTo>
                  <a:lnTo>
                    <a:pt x="1748570" y="1324"/>
                  </a:lnTo>
                  <a:lnTo>
                    <a:pt x="1742966" y="1270"/>
                  </a:lnTo>
                  <a:lnTo>
                    <a:pt x="1737361" y="1216"/>
                  </a:lnTo>
                  <a:lnTo>
                    <a:pt x="1731757" y="1163"/>
                  </a:lnTo>
                  <a:lnTo>
                    <a:pt x="1726153" y="1111"/>
                  </a:lnTo>
                  <a:lnTo>
                    <a:pt x="1720548" y="1059"/>
                  </a:lnTo>
                  <a:lnTo>
                    <a:pt x="1714944" y="1008"/>
                  </a:lnTo>
                  <a:lnTo>
                    <a:pt x="1709339" y="958"/>
                  </a:lnTo>
                  <a:lnTo>
                    <a:pt x="1703735" y="909"/>
                  </a:lnTo>
                  <a:lnTo>
                    <a:pt x="1698131" y="862"/>
                  </a:lnTo>
                  <a:lnTo>
                    <a:pt x="1692526" y="815"/>
                  </a:lnTo>
                  <a:lnTo>
                    <a:pt x="1686922" y="770"/>
                  </a:lnTo>
                  <a:lnTo>
                    <a:pt x="1681317" y="726"/>
                  </a:lnTo>
                  <a:lnTo>
                    <a:pt x="1675713" y="683"/>
                  </a:lnTo>
                  <a:lnTo>
                    <a:pt x="1670109" y="642"/>
                  </a:lnTo>
                  <a:lnTo>
                    <a:pt x="1664504" y="603"/>
                  </a:lnTo>
                  <a:lnTo>
                    <a:pt x="1658900" y="565"/>
                  </a:lnTo>
                  <a:lnTo>
                    <a:pt x="1653295" y="529"/>
                  </a:lnTo>
                  <a:lnTo>
                    <a:pt x="1647691" y="494"/>
                  </a:lnTo>
                  <a:lnTo>
                    <a:pt x="1642087" y="461"/>
                  </a:lnTo>
                  <a:lnTo>
                    <a:pt x="1636482" y="429"/>
                  </a:lnTo>
                  <a:lnTo>
                    <a:pt x="1630878" y="400"/>
                  </a:lnTo>
                  <a:lnTo>
                    <a:pt x="1625273" y="372"/>
                  </a:lnTo>
                  <a:lnTo>
                    <a:pt x="1619669" y="345"/>
                  </a:lnTo>
                  <a:lnTo>
                    <a:pt x="1614065" y="321"/>
                  </a:lnTo>
                  <a:lnTo>
                    <a:pt x="1608460" y="298"/>
                  </a:lnTo>
                  <a:lnTo>
                    <a:pt x="1602856" y="278"/>
                  </a:lnTo>
                  <a:lnTo>
                    <a:pt x="1597252" y="259"/>
                  </a:lnTo>
                  <a:lnTo>
                    <a:pt x="1591647" y="242"/>
                  </a:lnTo>
                  <a:lnTo>
                    <a:pt x="1586043" y="227"/>
                  </a:lnTo>
                  <a:lnTo>
                    <a:pt x="1580438" y="214"/>
                  </a:lnTo>
                  <a:lnTo>
                    <a:pt x="1574834" y="202"/>
                  </a:lnTo>
                  <a:lnTo>
                    <a:pt x="1569230" y="193"/>
                  </a:lnTo>
                  <a:lnTo>
                    <a:pt x="1563625" y="186"/>
                  </a:lnTo>
                  <a:lnTo>
                    <a:pt x="1558021" y="181"/>
                  </a:lnTo>
                  <a:lnTo>
                    <a:pt x="1552416" y="178"/>
                  </a:lnTo>
                  <a:lnTo>
                    <a:pt x="1546812" y="177"/>
                  </a:lnTo>
                  <a:lnTo>
                    <a:pt x="1541208" y="178"/>
                  </a:lnTo>
                  <a:lnTo>
                    <a:pt x="1535603" y="181"/>
                  </a:lnTo>
                  <a:lnTo>
                    <a:pt x="1529999" y="186"/>
                  </a:lnTo>
                  <a:lnTo>
                    <a:pt x="1524394" y="193"/>
                  </a:lnTo>
                  <a:lnTo>
                    <a:pt x="1518790" y="202"/>
                  </a:lnTo>
                  <a:lnTo>
                    <a:pt x="1513186" y="214"/>
                  </a:lnTo>
                  <a:lnTo>
                    <a:pt x="1507581" y="228"/>
                  </a:lnTo>
                  <a:lnTo>
                    <a:pt x="1501977" y="244"/>
                  </a:lnTo>
                  <a:lnTo>
                    <a:pt x="1496372" y="262"/>
                  </a:lnTo>
                  <a:lnTo>
                    <a:pt x="1490768" y="283"/>
                  </a:lnTo>
                  <a:lnTo>
                    <a:pt x="1485164" y="306"/>
                  </a:lnTo>
                  <a:lnTo>
                    <a:pt x="1479559" y="331"/>
                  </a:lnTo>
                  <a:lnTo>
                    <a:pt x="1473955" y="359"/>
                  </a:lnTo>
                  <a:lnTo>
                    <a:pt x="1468350" y="390"/>
                  </a:lnTo>
                  <a:lnTo>
                    <a:pt x="1462746" y="423"/>
                  </a:lnTo>
                  <a:lnTo>
                    <a:pt x="1457142" y="459"/>
                  </a:lnTo>
                  <a:lnTo>
                    <a:pt x="1451537" y="497"/>
                  </a:lnTo>
                  <a:lnTo>
                    <a:pt x="1445933" y="538"/>
                  </a:lnTo>
                  <a:lnTo>
                    <a:pt x="1440329" y="582"/>
                  </a:lnTo>
                  <a:lnTo>
                    <a:pt x="1434724" y="629"/>
                  </a:lnTo>
                  <a:lnTo>
                    <a:pt x="1429120" y="679"/>
                  </a:lnTo>
                  <a:lnTo>
                    <a:pt x="1423515" y="732"/>
                  </a:lnTo>
                  <a:lnTo>
                    <a:pt x="1417911" y="789"/>
                  </a:lnTo>
                  <a:lnTo>
                    <a:pt x="1412307" y="848"/>
                  </a:lnTo>
                  <a:lnTo>
                    <a:pt x="1406702" y="911"/>
                  </a:lnTo>
                  <a:lnTo>
                    <a:pt x="1401098" y="978"/>
                  </a:lnTo>
                  <a:lnTo>
                    <a:pt x="1395493" y="1048"/>
                  </a:lnTo>
                  <a:lnTo>
                    <a:pt x="1389889" y="1122"/>
                  </a:lnTo>
                  <a:lnTo>
                    <a:pt x="1384285" y="1200"/>
                  </a:lnTo>
                  <a:lnTo>
                    <a:pt x="1378680" y="1282"/>
                  </a:lnTo>
                  <a:lnTo>
                    <a:pt x="1373076" y="1368"/>
                  </a:lnTo>
                  <a:lnTo>
                    <a:pt x="1367471" y="1458"/>
                  </a:lnTo>
                  <a:lnTo>
                    <a:pt x="1361867" y="1553"/>
                  </a:lnTo>
                  <a:lnTo>
                    <a:pt x="1356263" y="1653"/>
                  </a:lnTo>
                  <a:lnTo>
                    <a:pt x="1350658" y="1757"/>
                  </a:lnTo>
                  <a:lnTo>
                    <a:pt x="1345054" y="1867"/>
                  </a:lnTo>
                  <a:lnTo>
                    <a:pt x="1339449" y="1981"/>
                  </a:lnTo>
                  <a:lnTo>
                    <a:pt x="1333845" y="2101"/>
                  </a:lnTo>
                  <a:lnTo>
                    <a:pt x="1328241" y="2227"/>
                  </a:lnTo>
                  <a:lnTo>
                    <a:pt x="1322636" y="2358"/>
                  </a:lnTo>
                  <a:lnTo>
                    <a:pt x="1317032" y="2496"/>
                  </a:lnTo>
                  <a:lnTo>
                    <a:pt x="1311427" y="2639"/>
                  </a:lnTo>
                  <a:lnTo>
                    <a:pt x="1305823" y="2789"/>
                  </a:lnTo>
                  <a:lnTo>
                    <a:pt x="1300219" y="2945"/>
                  </a:lnTo>
                  <a:lnTo>
                    <a:pt x="1294614" y="3109"/>
                  </a:lnTo>
                  <a:lnTo>
                    <a:pt x="1289010" y="3279"/>
                  </a:lnTo>
                  <a:lnTo>
                    <a:pt x="1283406" y="3457"/>
                  </a:lnTo>
                  <a:lnTo>
                    <a:pt x="1277801" y="3642"/>
                  </a:lnTo>
                  <a:lnTo>
                    <a:pt x="1272197" y="3835"/>
                  </a:lnTo>
                  <a:lnTo>
                    <a:pt x="1266592" y="4036"/>
                  </a:lnTo>
                  <a:lnTo>
                    <a:pt x="1260988" y="4245"/>
                  </a:lnTo>
                  <a:lnTo>
                    <a:pt x="1255384" y="4463"/>
                  </a:lnTo>
                  <a:lnTo>
                    <a:pt x="1249779" y="4690"/>
                  </a:lnTo>
                  <a:lnTo>
                    <a:pt x="1244175" y="4925"/>
                  </a:lnTo>
                  <a:lnTo>
                    <a:pt x="1238570" y="5170"/>
                  </a:lnTo>
                  <a:lnTo>
                    <a:pt x="1232966" y="5424"/>
                  </a:lnTo>
                  <a:lnTo>
                    <a:pt x="1227362" y="5688"/>
                  </a:lnTo>
                  <a:lnTo>
                    <a:pt x="1221757" y="5961"/>
                  </a:lnTo>
                  <a:lnTo>
                    <a:pt x="1216153" y="6245"/>
                  </a:lnTo>
                  <a:lnTo>
                    <a:pt x="1210548" y="6538"/>
                  </a:lnTo>
                  <a:lnTo>
                    <a:pt x="1204944" y="6842"/>
                  </a:lnTo>
                  <a:lnTo>
                    <a:pt x="1199340" y="7157"/>
                  </a:lnTo>
                  <a:lnTo>
                    <a:pt x="1193735" y="7482"/>
                  </a:lnTo>
                  <a:lnTo>
                    <a:pt x="1188131" y="7818"/>
                  </a:lnTo>
                  <a:lnTo>
                    <a:pt x="1182526" y="8164"/>
                  </a:lnTo>
                  <a:lnTo>
                    <a:pt x="1176922" y="8522"/>
                  </a:lnTo>
                  <a:lnTo>
                    <a:pt x="1171318" y="8890"/>
                  </a:lnTo>
                  <a:lnTo>
                    <a:pt x="1165713" y="9270"/>
                  </a:lnTo>
                  <a:lnTo>
                    <a:pt x="1160109" y="9660"/>
                  </a:lnTo>
                  <a:lnTo>
                    <a:pt x="1154504" y="10062"/>
                  </a:lnTo>
                  <a:lnTo>
                    <a:pt x="1148900" y="10474"/>
                  </a:lnTo>
                  <a:lnTo>
                    <a:pt x="1143296" y="10898"/>
                  </a:lnTo>
                  <a:lnTo>
                    <a:pt x="1137691" y="11332"/>
                  </a:lnTo>
                  <a:lnTo>
                    <a:pt x="1132087" y="11777"/>
                  </a:lnTo>
                  <a:lnTo>
                    <a:pt x="1126482" y="12233"/>
                  </a:lnTo>
                  <a:lnTo>
                    <a:pt x="1120878" y="12699"/>
                  </a:lnTo>
                  <a:lnTo>
                    <a:pt x="1115274" y="13175"/>
                  </a:lnTo>
                  <a:lnTo>
                    <a:pt x="1109669" y="13662"/>
                  </a:lnTo>
                  <a:lnTo>
                    <a:pt x="1104065" y="14158"/>
                  </a:lnTo>
                  <a:lnTo>
                    <a:pt x="1098461" y="14665"/>
                  </a:lnTo>
                  <a:lnTo>
                    <a:pt x="1092856" y="15180"/>
                  </a:lnTo>
                  <a:lnTo>
                    <a:pt x="1087252" y="15706"/>
                  </a:lnTo>
                  <a:lnTo>
                    <a:pt x="1081647" y="16240"/>
                  </a:lnTo>
                  <a:lnTo>
                    <a:pt x="1076043" y="16784"/>
                  </a:lnTo>
                  <a:lnTo>
                    <a:pt x="1070439" y="17336"/>
                  </a:lnTo>
                  <a:lnTo>
                    <a:pt x="1064834" y="17896"/>
                  </a:lnTo>
                  <a:lnTo>
                    <a:pt x="1059230" y="18466"/>
                  </a:lnTo>
                  <a:lnTo>
                    <a:pt x="1053625" y="19043"/>
                  </a:lnTo>
                  <a:lnTo>
                    <a:pt x="1048021" y="19628"/>
                  </a:lnTo>
                  <a:lnTo>
                    <a:pt x="1042417" y="20222"/>
                  </a:lnTo>
                  <a:lnTo>
                    <a:pt x="1036812" y="20823"/>
                  </a:lnTo>
                  <a:lnTo>
                    <a:pt x="1031208" y="21432"/>
                  </a:lnTo>
                  <a:lnTo>
                    <a:pt x="1025603" y="22049"/>
                  </a:lnTo>
                  <a:lnTo>
                    <a:pt x="1019999" y="22673"/>
                  </a:lnTo>
                  <a:lnTo>
                    <a:pt x="1014395" y="23306"/>
                  </a:lnTo>
                  <a:lnTo>
                    <a:pt x="1008790" y="23946"/>
                  </a:lnTo>
                  <a:lnTo>
                    <a:pt x="1003186" y="24594"/>
                  </a:lnTo>
                  <a:lnTo>
                    <a:pt x="997581" y="25250"/>
                  </a:lnTo>
                  <a:lnTo>
                    <a:pt x="991977" y="25914"/>
                  </a:lnTo>
                  <a:lnTo>
                    <a:pt x="986373" y="26587"/>
                  </a:lnTo>
                  <a:lnTo>
                    <a:pt x="980768" y="27268"/>
                  </a:lnTo>
                  <a:lnTo>
                    <a:pt x="975164" y="27959"/>
                  </a:lnTo>
                  <a:lnTo>
                    <a:pt x="969559" y="28658"/>
                  </a:lnTo>
                  <a:lnTo>
                    <a:pt x="963955" y="29367"/>
                  </a:lnTo>
                  <a:lnTo>
                    <a:pt x="958351" y="30086"/>
                  </a:lnTo>
                  <a:lnTo>
                    <a:pt x="952746" y="30815"/>
                  </a:lnTo>
                  <a:lnTo>
                    <a:pt x="947142" y="31555"/>
                  </a:lnTo>
                  <a:lnTo>
                    <a:pt x="941538" y="32306"/>
                  </a:lnTo>
                  <a:lnTo>
                    <a:pt x="935933" y="33068"/>
                  </a:lnTo>
                  <a:lnTo>
                    <a:pt x="930329" y="33843"/>
                  </a:lnTo>
                  <a:lnTo>
                    <a:pt x="924724" y="34629"/>
                  </a:lnTo>
                  <a:lnTo>
                    <a:pt x="919120" y="35429"/>
                  </a:lnTo>
                  <a:lnTo>
                    <a:pt x="913516" y="36241"/>
                  </a:lnTo>
                  <a:lnTo>
                    <a:pt x="907911" y="37068"/>
                  </a:lnTo>
                  <a:lnTo>
                    <a:pt x="902307" y="37908"/>
                  </a:lnTo>
                  <a:lnTo>
                    <a:pt x="896702" y="38763"/>
                  </a:lnTo>
                  <a:lnTo>
                    <a:pt x="891098" y="39633"/>
                  </a:lnTo>
                  <a:lnTo>
                    <a:pt x="885494" y="40519"/>
                  </a:lnTo>
                  <a:lnTo>
                    <a:pt x="879889" y="41420"/>
                  </a:lnTo>
                  <a:lnTo>
                    <a:pt x="874285" y="42337"/>
                  </a:lnTo>
                  <a:lnTo>
                    <a:pt x="868680" y="43270"/>
                  </a:lnTo>
                  <a:lnTo>
                    <a:pt x="863076" y="44220"/>
                  </a:lnTo>
                  <a:lnTo>
                    <a:pt x="857472" y="45187"/>
                  </a:lnTo>
                  <a:lnTo>
                    <a:pt x="851867" y="46171"/>
                  </a:lnTo>
                  <a:lnTo>
                    <a:pt x="846263" y="47172"/>
                  </a:lnTo>
                  <a:lnTo>
                    <a:pt x="840658" y="48190"/>
                  </a:lnTo>
                  <a:lnTo>
                    <a:pt x="835054" y="49226"/>
                  </a:lnTo>
                  <a:lnTo>
                    <a:pt x="829450" y="50278"/>
                  </a:lnTo>
                  <a:lnTo>
                    <a:pt x="823845" y="51347"/>
                  </a:lnTo>
                  <a:lnTo>
                    <a:pt x="818241" y="52434"/>
                  </a:lnTo>
                  <a:lnTo>
                    <a:pt x="812636" y="53536"/>
                  </a:lnTo>
                  <a:lnTo>
                    <a:pt x="807032" y="54655"/>
                  </a:lnTo>
                  <a:lnTo>
                    <a:pt x="801428" y="55790"/>
                  </a:lnTo>
                  <a:lnTo>
                    <a:pt x="795823" y="56940"/>
                  </a:lnTo>
                  <a:lnTo>
                    <a:pt x="790219" y="58104"/>
                  </a:lnTo>
                  <a:lnTo>
                    <a:pt x="784615" y="59283"/>
                  </a:lnTo>
                  <a:lnTo>
                    <a:pt x="779010" y="60475"/>
                  </a:lnTo>
                  <a:lnTo>
                    <a:pt x="773406" y="61679"/>
                  </a:lnTo>
                  <a:lnTo>
                    <a:pt x="767801" y="62894"/>
                  </a:lnTo>
                  <a:lnTo>
                    <a:pt x="762197" y="64120"/>
                  </a:lnTo>
                  <a:lnTo>
                    <a:pt x="756593" y="65356"/>
                  </a:lnTo>
                  <a:lnTo>
                    <a:pt x="750988" y="66599"/>
                  </a:lnTo>
                  <a:lnTo>
                    <a:pt x="745384" y="67849"/>
                  </a:lnTo>
                  <a:lnTo>
                    <a:pt x="739779" y="69105"/>
                  </a:lnTo>
                  <a:lnTo>
                    <a:pt x="734175" y="70366"/>
                  </a:lnTo>
                  <a:lnTo>
                    <a:pt x="728571" y="71629"/>
                  </a:lnTo>
                  <a:lnTo>
                    <a:pt x="722966" y="72893"/>
                  </a:lnTo>
                  <a:lnTo>
                    <a:pt x="717362" y="74157"/>
                  </a:lnTo>
                  <a:lnTo>
                    <a:pt x="711757" y="75420"/>
                  </a:lnTo>
                  <a:lnTo>
                    <a:pt x="706153" y="76679"/>
                  </a:lnTo>
                  <a:lnTo>
                    <a:pt x="700549" y="77933"/>
                  </a:lnTo>
                  <a:lnTo>
                    <a:pt x="694944" y="79181"/>
                  </a:lnTo>
                  <a:lnTo>
                    <a:pt x="689340" y="80421"/>
                  </a:lnTo>
                  <a:lnTo>
                    <a:pt x="683735" y="81651"/>
                  </a:lnTo>
                  <a:lnTo>
                    <a:pt x="678131" y="82869"/>
                  </a:lnTo>
                  <a:lnTo>
                    <a:pt x="672527" y="84075"/>
                  </a:lnTo>
                  <a:lnTo>
                    <a:pt x="666922" y="85266"/>
                  </a:lnTo>
                  <a:lnTo>
                    <a:pt x="661318" y="86442"/>
                  </a:lnTo>
                  <a:lnTo>
                    <a:pt x="655713" y="87601"/>
                  </a:lnTo>
                  <a:lnTo>
                    <a:pt x="650109" y="88741"/>
                  </a:lnTo>
                  <a:lnTo>
                    <a:pt x="644505" y="89862"/>
                  </a:lnTo>
                  <a:lnTo>
                    <a:pt x="638900" y="90961"/>
                  </a:lnTo>
                  <a:lnTo>
                    <a:pt x="633296" y="92039"/>
                  </a:lnTo>
                  <a:lnTo>
                    <a:pt x="627692" y="93094"/>
                  </a:lnTo>
                  <a:lnTo>
                    <a:pt x="622087" y="94125"/>
                  </a:lnTo>
                  <a:lnTo>
                    <a:pt x="616483" y="95132"/>
                  </a:lnTo>
                  <a:lnTo>
                    <a:pt x="610878" y="96114"/>
                  </a:lnTo>
                  <a:lnTo>
                    <a:pt x="605274" y="97070"/>
                  </a:lnTo>
                  <a:lnTo>
                    <a:pt x="599670" y="98000"/>
                  </a:lnTo>
                  <a:lnTo>
                    <a:pt x="594065" y="98904"/>
                  </a:lnTo>
                  <a:lnTo>
                    <a:pt x="588461" y="99782"/>
                  </a:lnTo>
                  <a:lnTo>
                    <a:pt x="582856" y="100633"/>
                  </a:lnTo>
                  <a:lnTo>
                    <a:pt x="577252" y="101457"/>
                  </a:lnTo>
                  <a:lnTo>
                    <a:pt x="571648" y="102255"/>
                  </a:lnTo>
                  <a:lnTo>
                    <a:pt x="566043" y="103027"/>
                  </a:lnTo>
                  <a:lnTo>
                    <a:pt x="560439" y="103773"/>
                  </a:lnTo>
                  <a:lnTo>
                    <a:pt x="554834" y="104494"/>
                  </a:lnTo>
                  <a:lnTo>
                    <a:pt x="549230" y="105190"/>
                  </a:lnTo>
                  <a:lnTo>
                    <a:pt x="543626" y="105862"/>
                  </a:lnTo>
                  <a:lnTo>
                    <a:pt x="538021" y="106511"/>
                  </a:lnTo>
                  <a:lnTo>
                    <a:pt x="532417" y="107136"/>
                  </a:lnTo>
                  <a:lnTo>
                    <a:pt x="526812" y="107740"/>
                  </a:lnTo>
                  <a:lnTo>
                    <a:pt x="521208" y="108323"/>
                  </a:lnTo>
                  <a:lnTo>
                    <a:pt x="515604" y="108886"/>
                  </a:lnTo>
                  <a:lnTo>
                    <a:pt x="509999" y="109431"/>
                  </a:lnTo>
                  <a:lnTo>
                    <a:pt x="504395" y="109957"/>
                  </a:lnTo>
                  <a:lnTo>
                    <a:pt x="498790" y="110467"/>
                  </a:lnTo>
                  <a:lnTo>
                    <a:pt x="493186" y="110961"/>
                  </a:lnTo>
                  <a:lnTo>
                    <a:pt x="487582" y="111442"/>
                  </a:lnTo>
                  <a:lnTo>
                    <a:pt x="481977" y="111909"/>
                  </a:lnTo>
                  <a:lnTo>
                    <a:pt x="476373" y="112365"/>
                  </a:lnTo>
                  <a:lnTo>
                    <a:pt x="470769" y="112810"/>
                  </a:lnTo>
                  <a:lnTo>
                    <a:pt x="465164" y="113246"/>
                  </a:lnTo>
                  <a:lnTo>
                    <a:pt x="459560" y="113675"/>
                  </a:lnTo>
                  <a:lnTo>
                    <a:pt x="453955" y="114098"/>
                  </a:lnTo>
                  <a:lnTo>
                    <a:pt x="448351" y="114516"/>
                  </a:lnTo>
                  <a:lnTo>
                    <a:pt x="442747" y="114930"/>
                  </a:lnTo>
                  <a:lnTo>
                    <a:pt x="437142" y="115343"/>
                  </a:lnTo>
                  <a:lnTo>
                    <a:pt x="431538" y="115756"/>
                  </a:lnTo>
                  <a:lnTo>
                    <a:pt x="425933" y="116170"/>
                  </a:lnTo>
                  <a:lnTo>
                    <a:pt x="420329" y="116587"/>
                  </a:lnTo>
                  <a:lnTo>
                    <a:pt x="414725" y="117009"/>
                  </a:lnTo>
                  <a:lnTo>
                    <a:pt x="409120" y="117437"/>
                  </a:lnTo>
                  <a:lnTo>
                    <a:pt x="403516" y="117872"/>
                  </a:lnTo>
                  <a:lnTo>
                    <a:pt x="397911" y="118318"/>
                  </a:lnTo>
                  <a:lnTo>
                    <a:pt x="392307" y="118774"/>
                  </a:lnTo>
                  <a:lnTo>
                    <a:pt x="386703" y="119244"/>
                  </a:lnTo>
                  <a:lnTo>
                    <a:pt x="381098" y="119728"/>
                  </a:lnTo>
                  <a:lnTo>
                    <a:pt x="375494" y="120229"/>
                  </a:lnTo>
                  <a:lnTo>
                    <a:pt x="369889" y="120749"/>
                  </a:lnTo>
                  <a:lnTo>
                    <a:pt x="364285" y="121290"/>
                  </a:lnTo>
                  <a:lnTo>
                    <a:pt x="358681" y="121853"/>
                  </a:lnTo>
                  <a:lnTo>
                    <a:pt x="353076" y="122441"/>
                  </a:lnTo>
                  <a:lnTo>
                    <a:pt x="347472" y="123055"/>
                  </a:lnTo>
                  <a:lnTo>
                    <a:pt x="341867" y="123699"/>
                  </a:lnTo>
                  <a:lnTo>
                    <a:pt x="336263" y="124374"/>
                  </a:lnTo>
                  <a:lnTo>
                    <a:pt x="330659" y="125083"/>
                  </a:lnTo>
                  <a:lnTo>
                    <a:pt x="325054" y="125828"/>
                  </a:lnTo>
                  <a:lnTo>
                    <a:pt x="319450" y="126612"/>
                  </a:lnTo>
                  <a:lnTo>
                    <a:pt x="313846" y="127438"/>
                  </a:lnTo>
                  <a:lnTo>
                    <a:pt x="308241" y="128307"/>
                  </a:lnTo>
                  <a:lnTo>
                    <a:pt x="302637" y="129223"/>
                  </a:lnTo>
                  <a:lnTo>
                    <a:pt x="297032" y="130190"/>
                  </a:lnTo>
                  <a:lnTo>
                    <a:pt x="291428" y="131209"/>
                  </a:lnTo>
                  <a:lnTo>
                    <a:pt x="285824" y="132284"/>
                  </a:lnTo>
                  <a:lnTo>
                    <a:pt x="280219" y="133419"/>
                  </a:lnTo>
                  <a:lnTo>
                    <a:pt x="274615" y="134616"/>
                  </a:lnTo>
                  <a:lnTo>
                    <a:pt x="269010" y="135880"/>
                  </a:lnTo>
                  <a:lnTo>
                    <a:pt x="263406" y="137214"/>
                  </a:lnTo>
                  <a:lnTo>
                    <a:pt x="257802" y="138622"/>
                  </a:lnTo>
                  <a:lnTo>
                    <a:pt x="252197" y="140108"/>
                  </a:lnTo>
                  <a:lnTo>
                    <a:pt x="246593" y="141675"/>
                  </a:lnTo>
                  <a:lnTo>
                    <a:pt x="240988" y="143329"/>
                  </a:lnTo>
                  <a:lnTo>
                    <a:pt x="235384" y="145074"/>
                  </a:lnTo>
                  <a:lnTo>
                    <a:pt x="229780" y="146913"/>
                  </a:lnTo>
                  <a:lnTo>
                    <a:pt x="224175" y="148853"/>
                  </a:lnTo>
                  <a:lnTo>
                    <a:pt x="218571" y="150897"/>
                  </a:lnTo>
                  <a:lnTo>
                    <a:pt x="212966" y="153052"/>
                  </a:lnTo>
                  <a:lnTo>
                    <a:pt x="207362" y="155321"/>
                  </a:lnTo>
                  <a:lnTo>
                    <a:pt x="201758" y="157710"/>
                  </a:lnTo>
                  <a:lnTo>
                    <a:pt x="196153" y="160225"/>
                  </a:lnTo>
                  <a:lnTo>
                    <a:pt x="190549" y="162871"/>
                  </a:lnTo>
                  <a:lnTo>
                    <a:pt x="184944" y="165654"/>
                  </a:lnTo>
                  <a:lnTo>
                    <a:pt x="179340" y="168580"/>
                  </a:lnTo>
                  <a:lnTo>
                    <a:pt x="173736" y="171653"/>
                  </a:lnTo>
                  <a:lnTo>
                    <a:pt x="168131" y="174881"/>
                  </a:lnTo>
                  <a:lnTo>
                    <a:pt x="162527" y="178269"/>
                  </a:lnTo>
                  <a:lnTo>
                    <a:pt x="156923" y="181823"/>
                  </a:lnTo>
                  <a:lnTo>
                    <a:pt x="151318" y="185549"/>
                  </a:lnTo>
                  <a:lnTo>
                    <a:pt x="145714" y="189453"/>
                  </a:lnTo>
                  <a:lnTo>
                    <a:pt x="140109" y="193541"/>
                  </a:lnTo>
                  <a:lnTo>
                    <a:pt x="134505" y="197817"/>
                  </a:lnTo>
                  <a:lnTo>
                    <a:pt x="128901" y="202289"/>
                  </a:lnTo>
                  <a:lnTo>
                    <a:pt x="123296" y="206960"/>
                  </a:lnTo>
                  <a:lnTo>
                    <a:pt x="117692" y="211837"/>
                  </a:lnTo>
                  <a:lnTo>
                    <a:pt x="112087" y="216924"/>
                  </a:lnTo>
                  <a:lnTo>
                    <a:pt x="106483" y="222225"/>
                  </a:lnTo>
                  <a:lnTo>
                    <a:pt x="100879" y="227745"/>
                  </a:lnTo>
                  <a:lnTo>
                    <a:pt x="95274" y="233486"/>
                  </a:lnTo>
                  <a:lnTo>
                    <a:pt x="89670" y="239453"/>
                  </a:lnTo>
                  <a:lnTo>
                    <a:pt x="84065" y="245646"/>
                  </a:lnTo>
                  <a:lnTo>
                    <a:pt x="78461" y="252070"/>
                  </a:lnTo>
                  <a:lnTo>
                    <a:pt x="72857" y="258723"/>
                  </a:lnTo>
                  <a:lnTo>
                    <a:pt x="67252" y="265607"/>
                  </a:lnTo>
                  <a:lnTo>
                    <a:pt x="61648" y="272721"/>
                  </a:lnTo>
                  <a:lnTo>
                    <a:pt x="56043" y="280064"/>
                  </a:lnTo>
                  <a:lnTo>
                    <a:pt x="50439" y="287634"/>
                  </a:lnTo>
                  <a:lnTo>
                    <a:pt x="44835" y="295426"/>
                  </a:lnTo>
                  <a:lnTo>
                    <a:pt x="39230" y="303437"/>
                  </a:lnTo>
                  <a:lnTo>
                    <a:pt x="33626" y="311661"/>
                  </a:lnTo>
                  <a:lnTo>
                    <a:pt x="28021" y="320092"/>
                  </a:lnTo>
                  <a:lnTo>
                    <a:pt x="22417" y="328722"/>
                  </a:lnTo>
                  <a:lnTo>
                    <a:pt x="16813" y="337542"/>
                  </a:lnTo>
                  <a:lnTo>
                    <a:pt x="11208" y="346543"/>
                  </a:lnTo>
                  <a:lnTo>
                    <a:pt x="5604" y="355714"/>
                  </a:lnTo>
                  <a:lnTo>
                    <a:pt x="0" y="365042"/>
                  </a:lnTo>
                  <a:close/>
                </a:path>
              </a:pathLst>
            </a:custGeom>
            <a:solidFill>
              <a:srgbClr val="00DEE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2691486" y="4192088"/>
              <a:ext cx="1883076" cy="358937"/>
            </a:xfrm>
            <a:custGeom>
              <a:avLst/>
              <a:pathLst>
                <a:path w="1883076" h="358937">
                  <a:moveTo>
                    <a:pt x="0" y="358937"/>
                  </a:moveTo>
                  <a:lnTo>
                    <a:pt x="5604" y="349331"/>
                  </a:lnTo>
                  <a:lnTo>
                    <a:pt x="11208" y="339875"/>
                  </a:lnTo>
                  <a:lnTo>
                    <a:pt x="16813" y="330583"/>
                  </a:lnTo>
                  <a:lnTo>
                    <a:pt x="22417" y="321466"/>
                  </a:lnTo>
                  <a:lnTo>
                    <a:pt x="28021" y="312532"/>
                  </a:lnTo>
                  <a:lnTo>
                    <a:pt x="33626" y="303792"/>
                  </a:lnTo>
                  <a:lnTo>
                    <a:pt x="39230" y="295252"/>
                  </a:lnTo>
                  <a:lnTo>
                    <a:pt x="44835" y="286920"/>
                  </a:lnTo>
                  <a:lnTo>
                    <a:pt x="50439" y="278802"/>
                  </a:lnTo>
                  <a:lnTo>
                    <a:pt x="56043" y="270900"/>
                  </a:lnTo>
                  <a:lnTo>
                    <a:pt x="61648" y="263220"/>
                  </a:lnTo>
                  <a:lnTo>
                    <a:pt x="67252" y="255764"/>
                  </a:lnTo>
                  <a:lnTo>
                    <a:pt x="72857" y="248532"/>
                  </a:lnTo>
                  <a:lnTo>
                    <a:pt x="78461" y="241526"/>
                  </a:lnTo>
                  <a:lnTo>
                    <a:pt x="84065" y="234746"/>
                  </a:lnTo>
                  <a:lnTo>
                    <a:pt x="89670" y="228191"/>
                  </a:lnTo>
                  <a:lnTo>
                    <a:pt x="95274" y="221858"/>
                  </a:lnTo>
                  <a:lnTo>
                    <a:pt x="100879" y="215746"/>
                  </a:lnTo>
                  <a:lnTo>
                    <a:pt x="106483" y="209852"/>
                  </a:lnTo>
                  <a:lnTo>
                    <a:pt x="112087" y="204172"/>
                  </a:lnTo>
                  <a:lnTo>
                    <a:pt x="117692" y="198702"/>
                  </a:lnTo>
                  <a:lnTo>
                    <a:pt x="123296" y="193438"/>
                  </a:lnTo>
                  <a:lnTo>
                    <a:pt x="128901" y="188375"/>
                  </a:lnTo>
                  <a:lnTo>
                    <a:pt x="134505" y="183509"/>
                  </a:lnTo>
                  <a:lnTo>
                    <a:pt x="140109" y="178833"/>
                  </a:lnTo>
                  <a:lnTo>
                    <a:pt x="145714" y="174343"/>
                  </a:lnTo>
                  <a:lnTo>
                    <a:pt x="151318" y="170033"/>
                  </a:lnTo>
                  <a:lnTo>
                    <a:pt x="156923" y="165897"/>
                  </a:lnTo>
                  <a:lnTo>
                    <a:pt x="162527" y="161930"/>
                  </a:lnTo>
                  <a:lnTo>
                    <a:pt x="168131" y="158125"/>
                  </a:lnTo>
                  <a:lnTo>
                    <a:pt x="173736" y="154477"/>
                  </a:lnTo>
                  <a:lnTo>
                    <a:pt x="179340" y="150980"/>
                  </a:lnTo>
                  <a:lnTo>
                    <a:pt x="184944" y="147628"/>
                  </a:lnTo>
                  <a:lnTo>
                    <a:pt x="190549" y="144415"/>
                  </a:lnTo>
                  <a:lnTo>
                    <a:pt x="196153" y="141336"/>
                  </a:lnTo>
                  <a:lnTo>
                    <a:pt x="201758" y="138385"/>
                  </a:lnTo>
                  <a:lnTo>
                    <a:pt x="207362" y="135556"/>
                  </a:lnTo>
                  <a:lnTo>
                    <a:pt x="212966" y="132845"/>
                  </a:lnTo>
                  <a:lnTo>
                    <a:pt x="218571" y="130246"/>
                  </a:lnTo>
                  <a:lnTo>
                    <a:pt x="224175" y="127754"/>
                  </a:lnTo>
                  <a:lnTo>
                    <a:pt x="229780" y="125364"/>
                  </a:lnTo>
                  <a:lnTo>
                    <a:pt x="235384" y="123072"/>
                  </a:lnTo>
                  <a:lnTo>
                    <a:pt x="240988" y="120872"/>
                  </a:lnTo>
                  <a:lnTo>
                    <a:pt x="246593" y="118761"/>
                  </a:lnTo>
                  <a:lnTo>
                    <a:pt x="252197" y="116734"/>
                  </a:lnTo>
                  <a:lnTo>
                    <a:pt x="257802" y="114786"/>
                  </a:lnTo>
                  <a:lnTo>
                    <a:pt x="263406" y="112915"/>
                  </a:lnTo>
                  <a:lnTo>
                    <a:pt x="269010" y="111115"/>
                  </a:lnTo>
                  <a:lnTo>
                    <a:pt x="274615" y="109384"/>
                  </a:lnTo>
                  <a:lnTo>
                    <a:pt x="280219" y="107718"/>
                  </a:lnTo>
                  <a:lnTo>
                    <a:pt x="285824" y="106113"/>
                  </a:lnTo>
                  <a:lnTo>
                    <a:pt x="291428" y="104566"/>
                  </a:lnTo>
                  <a:lnTo>
                    <a:pt x="297032" y="103075"/>
                  </a:lnTo>
                  <a:lnTo>
                    <a:pt x="302637" y="101635"/>
                  </a:lnTo>
                  <a:lnTo>
                    <a:pt x="308241" y="100245"/>
                  </a:lnTo>
                  <a:lnTo>
                    <a:pt x="313846" y="98901"/>
                  </a:lnTo>
                  <a:lnTo>
                    <a:pt x="319450" y="97602"/>
                  </a:lnTo>
                  <a:lnTo>
                    <a:pt x="325054" y="96343"/>
                  </a:lnTo>
                  <a:lnTo>
                    <a:pt x="330659" y="95124"/>
                  </a:lnTo>
                  <a:lnTo>
                    <a:pt x="336263" y="93942"/>
                  </a:lnTo>
                  <a:lnTo>
                    <a:pt x="341867" y="92794"/>
                  </a:lnTo>
                  <a:lnTo>
                    <a:pt x="347472" y="91678"/>
                  </a:lnTo>
                  <a:lnTo>
                    <a:pt x="353076" y="90594"/>
                  </a:lnTo>
                  <a:lnTo>
                    <a:pt x="358681" y="89537"/>
                  </a:lnTo>
                  <a:lnTo>
                    <a:pt x="364285" y="88508"/>
                  </a:lnTo>
                  <a:lnTo>
                    <a:pt x="369889" y="87503"/>
                  </a:lnTo>
                  <a:lnTo>
                    <a:pt x="375494" y="86522"/>
                  </a:lnTo>
                  <a:lnTo>
                    <a:pt x="381098" y="85563"/>
                  </a:lnTo>
                  <a:lnTo>
                    <a:pt x="386703" y="84624"/>
                  </a:lnTo>
                  <a:lnTo>
                    <a:pt x="392307" y="83704"/>
                  </a:lnTo>
                  <a:lnTo>
                    <a:pt x="397911" y="82801"/>
                  </a:lnTo>
                  <a:lnTo>
                    <a:pt x="403516" y="81914"/>
                  </a:lnTo>
                  <a:lnTo>
                    <a:pt x="409120" y="81042"/>
                  </a:lnTo>
                  <a:lnTo>
                    <a:pt x="414725" y="80183"/>
                  </a:lnTo>
                  <a:lnTo>
                    <a:pt x="420329" y="79337"/>
                  </a:lnTo>
                  <a:lnTo>
                    <a:pt x="425933" y="78502"/>
                  </a:lnTo>
                  <a:lnTo>
                    <a:pt x="431538" y="77676"/>
                  </a:lnTo>
                  <a:lnTo>
                    <a:pt x="437142" y="76860"/>
                  </a:lnTo>
                  <a:lnTo>
                    <a:pt x="442747" y="76052"/>
                  </a:lnTo>
                  <a:lnTo>
                    <a:pt x="448351" y="75251"/>
                  </a:lnTo>
                  <a:lnTo>
                    <a:pt x="453955" y="74456"/>
                  </a:lnTo>
                  <a:lnTo>
                    <a:pt x="459560" y="73666"/>
                  </a:lnTo>
                  <a:lnTo>
                    <a:pt x="465164" y="72881"/>
                  </a:lnTo>
                  <a:lnTo>
                    <a:pt x="470769" y="72099"/>
                  </a:lnTo>
                  <a:lnTo>
                    <a:pt x="476373" y="71320"/>
                  </a:lnTo>
                  <a:lnTo>
                    <a:pt x="481977" y="70542"/>
                  </a:lnTo>
                  <a:lnTo>
                    <a:pt x="487582" y="69767"/>
                  </a:lnTo>
                  <a:lnTo>
                    <a:pt x="493186" y="68991"/>
                  </a:lnTo>
                  <a:lnTo>
                    <a:pt x="498790" y="68216"/>
                  </a:lnTo>
                  <a:lnTo>
                    <a:pt x="504395" y="67440"/>
                  </a:lnTo>
                  <a:lnTo>
                    <a:pt x="509999" y="66663"/>
                  </a:lnTo>
                  <a:lnTo>
                    <a:pt x="515604" y="65884"/>
                  </a:lnTo>
                  <a:lnTo>
                    <a:pt x="521208" y="65103"/>
                  </a:lnTo>
                  <a:lnTo>
                    <a:pt x="526812" y="64320"/>
                  </a:lnTo>
                  <a:lnTo>
                    <a:pt x="532417" y="63533"/>
                  </a:lnTo>
                  <a:lnTo>
                    <a:pt x="538021" y="62744"/>
                  </a:lnTo>
                  <a:lnTo>
                    <a:pt x="543626" y="61950"/>
                  </a:lnTo>
                  <a:lnTo>
                    <a:pt x="549230" y="61153"/>
                  </a:lnTo>
                  <a:lnTo>
                    <a:pt x="554834" y="60352"/>
                  </a:lnTo>
                  <a:lnTo>
                    <a:pt x="560439" y="59546"/>
                  </a:lnTo>
                  <a:lnTo>
                    <a:pt x="566043" y="58736"/>
                  </a:lnTo>
                  <a:lnTo>
                    <a:pt x="571648" y="57922"/>
                  </a:lnTo>
                  <a:lnTo>
                    <a:pt x="577252" y="57103"/>
                  </a:lnTo>
                  <a:lnTo>
                    <a:pt x="582856" y="56280"/>
                  </a:lnTo>
                  <a:lnTo>
                    <a:pt x="588461" y="55453"/>
                  </a:lnTo>
                  <a:lnTo>
                    <a:pt x="594065" y="54621"/>
                  </a:lnTo>
                  <a:lnTo>
                    <a:pt x="599670" y="53786"/>
                  </a:lnTo>
                  <a:lnTo>
                    <a:pt x="605274" y="52947"/>
                  </a:lnTo>
                  <a:lnTo>
                    <a:pt x="610878" y="52105"/>
                  </a:lnTo>
                  <a:lnTo>
                    <a:pt x="616483" y="51260"/>
                  </a:lnTo>
                  <a:lnTo>
                    <a:pt x="622087" y="50412"/>
                  </a:lnTo>
                  <a:lnTo>
                    <a:pt x="627692" y="49563"/>
                  </a:lnTo>
                  <a:lnTo>
                    <a:pt x="633296" y="48711"/>
                  </a:lnTo>
                  <a:lnTo>
                    <a:pt x="638900" y="47859"/>
                  </a:lnTo>
                  <a:lnTo>
                    <a:pt x="644505" y="47006"/>
                  </a:lnTo>
                  <a:lnTo>
                    <a:pt x="650109" y="46153"/>
                  </a:lnTo>
                  <a:lnTo>
                    <a:pt x="655713" y="45301"/>
                  </a:lnTo>
                  <a:lnTo>
                    <a:pt x="661318" y="44450"/>
                  </a:lnTo>
                  <a:lnTo>
                    <a:pt x="666922" y="43601"/>
                  </a:lnTo>
                  <a:lnTo>
                    <a:pt x="672527" y="42755"/>
                  </a:lnTo>
                  <a:lnTo>
                    <a:pt x="678131" y="41912"/>
                  </a:lnTo>
                  <a:lnTo>
                    <a:pt x="683735" y="41074"/>
                  </a:lnTo>
                  <a:lnTo>
                    <a:pt x="689340" y="40240"/>
                  </a:lnTo>
                  <a:lnTo>
                    <a:pt x="694944" y="39412"/>
                  </a:lnTo>
                  <a:lnTo>
                    <a:pt x="700549" y="38590"/>
                  </a:lnTo>
                  <a:lnTo>
                    <a:pt x="706153" y="37775"/>
                  </a:lnTo>
                  <a:lnTo>
                    <a:pt x="711757" y="36967"/>
                  </a:lnTo>
                  <a:lnTo>
                    <a:pt x="717362" y="36168"/>
                  </a:lnTo>
                  <a:lnTo>
                    <a:pt x="722966" y="35377"/>
                  </a:lnTo>
                  <a:lnTo>
                    <a:pt x="728571" y="34596"/>
                  </a:lnTo>
                  <a:lnTo>
                    <a:pt x="734175" y="33824"/>
                  </a:lnTo>
                  <a:lnTo>
                    <a:pt x="739779" y="33063"/>
                  </a:lnTo>
                  <a:lnTo>
                    <a:pt x="745384" y="32313"/>
                  </a:lnTo>
                  <a:lnTo>
                    <a:pt x="750988" y="31575"/>
                  </a:lnTo>
                  <a:lnTo>
                    <a:pt x="756593" y="30848"/>
                  </a:lnTo>
                  <a:lnTo>
                    <a:pt x="762197" y="30133"/>
                  </a:lnTo>
                  <a:lnTo>
                    <a:pt x="767801" y="29431"/>
                  </a:lnTo>
                  <a:lnTo>
                    <a:pt x="773406" y="28742"/>
                  </a:lnTo>
                  <a:lnTo>
                    <a:pt x="779010" y="28065"/>
                  </a:lnTo>
                  <a:lnTo>
                    <a:pt x="784615" y="27402"/>
                  </a:lnTo>
                  <a:lnTo>
                    <a:pt x="790219" y="26752"/>
                  </a:lnTo>
                  <a:lnTo>
                    <a:pt x="795823" y="26116"/>
                  </a:lnTo>
                  <a:lnTo>
                    <a:pt x="801428" y="25493"/>
                  </a:lnTo>
                  <a:lnTo>
                    <a:pt x="807032" y="24883"/>
                  </a:lnTo>
                  <a:lnTo>
                    <a:pt x="812636" y="24287"/>
                  </a:lnTo>
                  <a:lnTo>
                    <a:pt x="818241" y="23705"/>
                  </a:lnTo>
                  <a:lnTo>
                    <a:pt x="823845" y="23136"/>
                  </a:lnTo>
                  <a:lnTo>
                    <a:pt x="829450" y="22580"/>
                  </a:lnTo>
                  <a:lnTo>
                    <a:pt x="835054" y="22038"/>
                  </a:lnTo>
                  <a:lnTo>
                    <a:pt x="840658" y="21508"/>
                  </a:lnTo>
                  <a:lnTo>
                    <a:pt x="846263" y="20991"/>
                  </a:lnTo>
                  <a:lnTo>
                    <a:pt x="851867" y="20487"/>
                  </a:lnTo>
                  <a:lnTo>
                    <a:pt x="857472" y="19996"/>
                  </a:lnTo>
                  <a:lnTo>
                    <a:pt x="863076" y="19516"/>
                  </a:lnTo>
                  <a:lnTo>
                    <a:pt x="868680" y="19048"/>
                  </a:lnTo>
                  <a:lnTo>
                    <a:pt x="874285" y="18592"/>
                  </a:lnTo>
                  <a:lnTo>
                    <a:pt x="879889" y="18147"/>
                  </a:lnTo>
                  <a:lnTo>
                    <a:pt x="885494" y="17712"/>
                  </a:lnTo>
                  <a:lnTo>
                    <a:pt x="891098" y="17289"/>
                  </a:lnTo>
                  <a:lnTo>
                    <a:pt x="896702" y="16875"/>
                  </a:lnTo>
                  <a:lnTo>
                    <a:pt x="902307" y="16472"/>
                  </a:lnTo>
                  <a:lnTo>
                    <a:pt x="907911" y="16078"/>
                  </a:lnTo>
                  <a:lnTo>
                    <a:pt x="913516" y="15693"/>
                  </a:lnTo>
                  <a:lnTo>
                    <a:pt x="919120" y="15317"/>
                  </a:lnTo>
                  <a:lnTo>
                    <a:pt x="924724" y="14950"/>
                  </a:lnTo>
                  <a:lnTo>
                    <a:pt x="930329" y="14591"/>
                  </a:lnTo>
                  <a:lnTo>
                    <a:pt x="935933" y="14239"/>
                  </a:lnTo>
                  <a:lnTo>
                    <a:pt x="941538" y="13895"/>
                  </a:lnTo>
                  <a:lnTo>
                    <a:pt x="947142" y="13559"/>
                  </a:lnTo>
                  <a:lnTo>
                    <a:pt x="952746" y="13229"/>
                  </a:lnTo>
                  <a:lnTo>
                    <a:pt x="958351" y="12906"/>
                  </a:lnTo>
                  <a:lnTo>
                    <a:pt x="963955" y="12589"/>
                  </a:lnTo>
                  <a:lnTo>
                    <a:pt x="969559" y="12278"/>
                  </a:lnTo>
                  <a:lnTo>
                    <a:pt x="975164" y="11972"/>
                  </a:lnTo>
                  <a:lnTo>
                    <a:pt x="980768" y="11672"/>
                  </a:lnTo>
                  <a:lnTo>
                    <a:pt x="986373" y="11378"/>
                  </a:lnTo>
                  <a:lnTo>
                    <a:pt x="991977" y="11088"/>
                  </a:lnTo>
                  <a:lnTo>
                    <a:pt x="997581" y="10803"/>
                  </a:lnTo>
                  <a:lnTo>
                    <a:pt x="1003186" y="10523"/>
                  </a:lnTo>
                  <a:lnTo>
                    <a:pt x="1008790" y="10247"/>
                  </a:lnTo>
                  <a:lnTo>
                    <a:pt x="1014395" y="9975"/>
                  </a:lnTo>
                  <a:lnTo>
                    <a:pt x="1019999" y="9707"/>
                  </a:lnTo>
                  <a:lnTo>
                    <a:pt x="1025603" y="9444"/>
                  </a:lnTo>
                  <a:lnTo>
                    <a:pt x="1031208" y="9184"/>
                  </a:lnTo>
                  <a:lnTo>
                    <a:pt x="1036812" y="8928"/>
                  </a:lnTo>
                  <a:lnTo>
                    <a:pt x="1042417" y="8676"/>
                  </a:lnTo>
                  <a:lnTo>
                    <a:pt x="1048021" y="8428"/>
                  </a:lnTo>
                  <a:lnTo>
                    <a:pt x="1053625" y="8183"/>
                  </a:lnTo>
                  <a:lnTo>
                    <a:pt x="1059230" y="7941"/>
                  </a:lnTo>
                  <a:lnTo>
                    <a:pt x="1064834" y="7704"/>
                  </a:lnTo>
                  <a:lnTo>
                    <a:pt x="1070439" y="7470"/>
                  </a:lnTo>
                  <a:lnTo>
                    <a:pt x="1076043" y="7239"/>
                  </a:lnTo>
                  <a:lnTo>
                    <a:pt x="1081647" y="7013"/>
                  </a:lnTo>
                  <a:lnTo>
                    <a:pt x="1087252" y="6789"/>
                  </a:lnTo>
                  <a:lnTo>
                    <a:pt x="1092856" y="6570"/>
                  </a:lnTo>
                  <a:lnTo>
                    <a:pt x="1098461" y="6354"/>
                  </a:lnTo>
                  <a:lnTo>
                    <a:pt x="1104065" y="6143"/>
                  </a:lnTo>
                  <a:lnTo>
                    <a:pt x="1109669" y="5935"/>
                  </a:lnTo>
                  <a:lnTo>
                    <a:pt x="1115274" y="5731"/>
                  </a:lnTo>
                  <a:lnTo>
                    <a:pt x="1120878" y="5531"/>
                  </a:lnTo>
                  <a:lnTo>
                    <a:pt x="1126482" y="5335"/>
                  </a:lnTo>
                  <a:lnTo>
                    <a:pt x="1132087" y="5142"/>
                  </a:lnTo>
                  <a:lnTo>
                    <a:pt x="1137691" y="4955"/>
                  </a:lnTo>
                  <a:lnTo>
                    <a:pt x="1143296" y="4771"/>
                  </a:lnTo>
                  <a:lnTo>
                    <a:pt x="1148900" y="4591"/>
                  </a:lnTo>
                  <a:lnTo>
                    <a:pt x="1154504" y="4416"/>
                  </a:lnTo>
                  <a:lnTo>
                    <a:pt x="1160109" y="4245"/>
                  </a:lnTo>
                  <a:lnTo>
                    <a:pt x="1165713" y="4078"/>
                  </a:lnTo>
                  <a:lnTo>
                    <a:pt x="1171318" y="3915"/>
                  </a:lnTo>
                  <a:lnTo>
                    <a:pt x="1176922" y="3757"/>
                  </a:lnTo>
                  <a:lnTo>
                    <a:pt x="1182526" y="3603"/>
                  </a:lnTo>
                  <a:lnTo>
                    <a:pt x="1188131" y="3453"/>
                  </a:lnTo>
                  <a:lnTo>
                    <a:pt x="1193735" y="3307"/>
                  </a:lnTo>
                  <a:lnTo>
                    <a:pt x="1199340" y="3165"/>
                  </a:lnTo>
                  <a:lnTo>
                    <a:pt x="1204944" y="3028"/>
                  </a:lnTo>
                  <a:lnTo>
                    <a:pt x="1210548" y="2895"/>
                  </a:lnTo>
                  <a:lnTo>
                    <a:pt x="1216153" y="2766"/>
                  </a:lnTo>
                  <a:lnTo>
                    <a:pt x="1221757" y="2641"/>
                  </a:lnTo>
                  <a:lnTo>
                    <a:pt x="1227362" y="2520"/>
                  </a:lnTo>
                  <a:lnTo>
                    <a:pt x="1232966" y="2402"/>
                  </a:lnTo>
                  <a:lnTo>
                    <a:pt x="1238570" y="2289"/>
                  </a:lnTo>
                  <a:lnTo>
                    <a:pt x="1244175" y="2179"/>
                  </a:lnTo>
                  <a:lnTo>
                    <a:pt x="1249779" y="2073"/>
                  </a:lnTo>
                  <a:lnTo>
                    <a:pt x="1255384" y="1971"/>
                  </a:lnTo>
                  <a:lnTo>
                    <a:pt x="1260988" y="1872"/>
                  </a:lnTo>
                  <a:lnTo>
                    <a:pt x="1266592" y="1777"/>
                  </a:lnTo>
                  <a:lnTo>
                    <a:pt x="1272197" y="1685"/>
                  </a:lnTo>
                  <a:lnTo>
                    <a:pt x="1277801" y="1596"/>
                  </a:lnTo>
                  <a:lnTo>
                    <a:pt x="1283406" y="1511"/>
                  </a:lnTo>
                  <a:lnTo>
                    <a:pt x="1289010" y="1428"/>
                  </a:lnTo>
                  <a:lnTo>
                    <a:pt x="1294614" y="1349"/>
                  </a:lnTo>
                  <a:lnTo>
                    <a:pt x="1300219" y="1273"/>
                  </a:lnTo>
                  <a:lnTo>
                    <a:pt x="1305823" y="1199"/>
                  </a:lnTo>
                  <a:lnTo>
                    <a:pt x="1311427" y="1129"/>
                  </a:lnTo>
                  <a:lnTo>
                    <a:pt x="1317032" y="1061"/>
                  </a:lnTo>
                  <a:lnTo>
                    <a:pt x="1322636" y="995"/>
                  </a:lnTo>
                  <a:lnTo>
                    <a:pt x="1328241" y="933"/>
                  </a:lnTo>
                  <a:lnTo>
                    <a:pt x="1333845" y="873"/>
                  </a:lnTo>
                  <a:lnTo>
                    <a:pt x="1339449" y="815"/>
                  </a:lnTo>
                  <a:lnTo>
                    <a:pt x="1345054" y="760"/>
                  </a:lnTo>
                  <a:lnTo>
                    <a:pt x="1350658" y="707"/>
                  </a:lnTo>
                  <a:lnTo>
                    <a:pt x="1356263" y="656"/>
                  </a:lnTo>
                  <a:lnTo>
                    <a:pt x="1361867" y="608"/>
                  </a:lnTo>
                  <a:lnTo>
                    <a:pt x="1367471" y="562"/>
                  </a:lnTo>
                  <a:lnTo>
                    <a:pt x="1373076" y="518"/>
                  </a:lnTo>
                  <a:lnTo>
                    <a:pt x="1378680" y="476"/>
                  </a:lnTo>
                  <a:lnTo>
                    <a:pt x="1384285" y="436"/>
                  </a:lnTo>
                  <a:lnTo>
                    <a:pt x="1389889" y="398"/>
                  </a:lnTo>
                  <a:lnTo>
                    <a:pt x="1395493" y="362"/>
                  </a:lnTo>
                  <a:lnTo>
                    <a:pt x="1401098" y="327"/>
                  </a:lnTo>
                  <a:lnTo>
                    <a:pt x="1406702" y="295"/>
                  </a:lnTo>
                  <a:lnTo>
                    <a:pt x="1412307" y="265"/>
                  </a:lnTo>
                  <a:lnTo>
                    <a:pt x="1417911" y="236"/>
                  </a:lnTo>
                  <a:lnTo>
                    <a:pt x="1423515" y="209"/>
                  </a:lnTo>
                  <a:lnTo>
                    <a:pt x="1429120" y="184"/>
                  </a:lnTo>
                  <a:lnTo>
                    <a:pt x="1434724" y="160"/>
                  </a:lnTo>
                  <a:lnTo>
                    <a:pt x="1440329" y="138"/>
                  </a:lnTo>
                  <a:lnTo>
                    <a:pt x="1445933" y="118"/>
                  </a:lnTo>
                  <a:lnTo>
                    <a:pt x="1451537" y="99"/>
                  </a:lnTo>
                  <a:lnTo>
                    <a:pt x="1457142" y="82"/>
                  </a:lnTo>
                  <a:lnTo>
                    <a:pt x="1462746" y="67"/>
                  </a:lnTo>
                  <a:lnTo>
                    <a:pt x="1468350" y="53"/>
                  </a:lnTo>
                  <a:lnTo>
                    <a:pt x="1473955" y="41"/>
                  </a:lnTo>
                  <a:lnTo>
                    <a:pt x="1479559" y="30"/>
                  </a:lnTo>
                  <a:lnTo>
                    <a:pt x="1485164" y="21"/>
                  </a:lnTo>
                  <a:lnTo>
                    <a:pt x="1490768" y="14"/>
                  </a:lnTo>
                  <a:lnTo>
                    <a:pt x="1496372" y="8"/>
                  </a:lnTo>
                  <a:lnTo>
                    <a:pt x="1501977" y="4"/>
                  </a:lnTo>
                  <a:lnTo>
                    <a:pt x="1507581" y="1"/>
                  </a:lnTo>
                  <a:lnTo>
                    <a:pt x="1513186" y="0"/>
                  </a:lnTo>
                  <a:lnTo>
                    <a:pt x="1518790" y="0"/>
                  </a:lnTo>
                  <a:lnTo>
                    <a:pt x="1524394" y="2"/>
                  </a:lnTo>
                  <a:lnTo>
                    <a:pt x="1529999" y="5"/>
                  </a:lnTo>
                  <a:lnTo>
                    <a:pt x="1535603" y="10"/>
                  </a:lnTo>
                  <a:lnTo>
                    <a:pt x="1541208" y="17"/>
                  </a:lnTo>
                  <a:lnTo>
                    <a:pt x="1546812" y="25"/>
                  </a:lnTo>
                  <a:lnTo>
                    <a:pt x="1552416" y="34"/>
                  </a:lnTo>
                  <a:lnTo>
                    <a:pt x="1558021" y="46"/>
                  </a:lnTo>
                  <a:lnTo>
                    <a:pt x="1563625" y="58"/>
                  </a:lnTo>
                  <a:lnTo>
                    <a:pt x="1569230" y="73"/>
                  </a:lnTo>
                  <a:lnTo>
                    <a:pt x="1574834" y="89"/>
                  </a:lnTo>
                  <a:lnTo>
                    <a:pt x="1580438" y="107"/>
                  </a:lnTo>
                  <a:lnTo>
                    <a:pt x="1586043" y="126"/>
                  </a:lnTo>
                  <a:lnTo>
                    <a:pt x="1591647" y="147"/>
                  </a:lnTo>
                  <a:lnTo>
                    <a:pt x="1597252" y="169"/>
                  </a:lnTo>
                  <a:lnTo>
                    <a:pt x="1602856" y="193"/>
                  </a:lnTo>
                  <a:lnTo>
                    <a:pt x="1608460" y="219"/>
                  </a:lnTo>
                  <a:lnTo>
                    <a:pt x="1614065" y="246"/>
                  </a:lnTo>
                  <a:lnTo>
                    <a:pt x="1619669" y="275"/>
                  </a:lnTo>
                  <a:lnTo>
                    <a:pt x="1625273" y="305"/>
                  </a:lnTo>
                  <a:lnTo>
                    <a:pt x="1630878" y="337"/>
                  </a:lnTo>
                  <a:lnTo>
                    <a:pt x="1636482" y="371"/>
                  </a:lnTo>
                  <a:lnTo>
                    <a:pt x="1642087" y="406"/>
                  </a:lnTo>
                  <a:lnTo>
                    <a:pt x="1647691" y="442"/>
                  </a:lnTo>
                  <a:lnTo>
                    <a:pt x="1653295" y="480"/>
                  </a:lnTo>
                  <a:lnTo>
                    <a:pt x="1658900" y="519"/>
                  </a:lnTo>
                  <a:lnTo>
                    <a:pt x="1664504" y="560"/>
                  </a:lnTo>
                  <a:lnTo>
                    <a:pt x="1670109" y="602"/>
                  </a:lnTo>
                  <a:lnTo>
                    <a:pt x="1675713" y="646"/>
                  </a:lnTo>
                  <a:lnTo>
                    <a:pt x="1681317" y="690"/>
                  </a:lnTo>
                  <a:lnTo>
                    <a:pt x="1686922" y="736"/>
                  </a:lnTo>
                  <a:lnTo>
                    <a:pt x="1692526" y="784"/>
                  </a:lnTo>
                  <a:lnTo>
                    <a:pt x="1698131" y="832"/>
                  </a:lnTo>
                  <a:lnTo>
                    <a:pt x="1703735" y="882"/>
                  </a:lnTo>
                  <a:lnTo>
                    <a:pt x="1709339" y="932"/>
                  </a:lnTo>
                  <a:lnTo>
                    <a:pt x="1714944" y="984"/>
                  </a:lnTo>
                  <a:lnTo>
                    <a:pt x="1720548" y="1036"/>
                  </a:lnTo>
                  <a:lnTo>
                    <a:pt x="1726153" y="1090"/>
                  </a:lnTo>
                  <a:lnTo>
                    <a:pt x="1731757" y="1143"/>
                  </a:lnTo>
                  <a:lnTo>
                    <a:pt x="1737361" y="1198"/>
                  </a:lnTo>
                  <a:lnTo>
                    <a:pt x="1742966" y="1253"/>
                  </a:lnTo>
                  <a:lnTo>
                    <a:pt x="1748570" y="1308"/>
                  </a:lnTo>
                  <a:lnTo>
                    <a:pt x="1754175" y="1363"/>
                  </a:lnTo>
                  <a:lnTo>
                    <a:pt x="1759779" y="1418"/>
                  </a:lnTo>
                  <a:lnTo>
                    <a:pt x="1765383" y="1474"/>
                  </a:lnTo>
                  <a:lnTo>
                    <a:pt x="1770988" y="1529"/>
                  </a:lnTo>
                  <a:lnTo>
                    <a:pt x="1776592" y="1584"/>
                  </a:lnTo>
                  <a:lnTo>
                    <a:pt x="1782196" y="1638"/>
                  </a:lnTo>
                  <a:lnTo>
                    <a:pt x="1787801" y="1691"/>
                  </a:lnTo>
                  <a:lnTo>
                    <a:pt x="1793405" y="1744"/>
                  </a:lnTo>
                  <a:lnTo>
                    <a:pt x="1799010" y="1795"/>
                  </a:lnTo>
                  <a:lnTo>
                    <a:pt x="1804614" y="1846"/>
                  </a:lnTo>
                  <a:lnTo>
                    <a:pt x="1810218" y="1894"/>
                  </a:lnTo>
                  <a:lnTo>
                    <a:pt x="1815823" y="1942"/>
                  </a:lnTo>
                  <a:lnTo>
                    <a:pt x="1821427" y="1987"/>
                  </a:lnTo>
                  <a:lnTo>
                    <a:pt x="1827032" y="2031"/>
                  </a:lnTo>
                  <a:lnTo>
                    <a:pt x="1832636" y="2073"/>
                  </a:lnTo>
                  <a:lnTo>
                    <a:pt x="1838240" y="2112"/>
                  </a:lnTo>
                  <a:lnTo>
                    <a:pt x="1843845" y="2149"/>
                  </a:lnTo>
                  <a:lnTo>
                    <a:pt x="1849449" y="2184"/>
                  </a:lnTo>
                  <a:lnTo>
                    <a:pt x="1855054" y="2216"/>
                  </a:lnTo>
                  <a:lnTo>
                    <a:pt x="1860658" y="2245"/>
                  </a:lnTo>
                  <a:lnTo>
                    <a:pt x="1866262" y="2271"/>
                  </a:lnTo>
                  <a:lnTo>
                    <a:pt x="1871867" y="2295"/>
                  </a:lnTo>
                  <a:lnTo>
                    <a:pt x="1877471" y="2315"/>
                  </a:lnTo>
                  <a:lnTo>
                    <a:pt x="1883076" y="2333"/>
                  </a:lnTo>
                  <a:lnTo>
                    <a:pt x="1883076" y="2333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4" name="pg74"/>
            <p:cNvSpPr/>
            <p:nvPr/>
          </p:nvSpPr>
          <p:spPr>
            <a:xfrm>
              <a:off x="2691486" y="4192265"/>
              <a:ext cx="1883076" cy="364865"/>
            </a:xfrm>
            <a:custGeom>
              <a:avLst/>
              <a:pathLst>
                <a:path w="1883076" h="364865">
                  <a:moveTo>
                    <a:pt x="0" y="364865"/>
                  </a:moveTo>
                  <a:lnTo>
                    <a:pt x="5604" y="355537"/>
                  </a:lnTo>
                  <a:lnTo>
                    <a:pt x="11208" y="346366"/>
                  </a:lnTo>
                  <a:lnTo>
                    <a:pt x="16813" y="337365"/>
                  </a:lnTo>
                  <a:lnTo>
                    <a:pt x="22417" y="328545"/>
                  </a:lnTo>
                  <a:lnTo>
                    <a:pt x="28021" y="319915"/>
                  </a:lnTo>
                  <a:lnTo>
                    <a:pt x="33626" y="311484"/>
                  </a:lnTo>
                  <a:lnTo>
                    <a:pt x="39230" y="303260"/>
                  </a:lnTo>
                  <a:lnTo>
                    <a:pt x="44835" y="295249"/>
                  </a:lnTo>
                  <a:lnTo>
                    <a:pt x="50439" y="287456"/>
                  </a:lnTo>
                  <a:lnTo>
                    <a:pt x="56043" y="279887"/>
                  </a:lnTo>
                  <a:lnTo>
                    <a:pt x="61648" y="272544"/>
                  </a:lnTo>
                  <a:lnTo>
                    <a:pt x="67252" y="265430"/>
                  </a:lnTo>
                  <a:lnTo>
                    <a:pt x="72857" y="258546"/>
                  </a:lnTo>
                  <a:lnTo>
                    <a:pt x="78461" y="251893"/>
                  </a:lnTo>
                  <a:lnTo>
                    <a:pt x="84065" y="245469"/>
                  </a:lnTo>
                  <a:lnTo>
                    <a:pt x="89670" y="239275"/>
                  </a:lnTo>
                  <a:lnTo>
                    <a:pt x="95274" y="233309"/>
                  </a:lnTo>
                  <a:lnTo>
                    <a:pt x="100879" y="227568"/>
                  </a:lnTo>
                  <a:lnTo>
                    <a:pt x="106483" y="222048"/>
                  </a:lnTo>
                  <a:lnTo>
                    <a:pt x="112087" y="216747"/>
                  </a:lnTo>
                  <a:lnTo>
                    <a:pt x="117692" y="211660"/>
                  </a:lnTo>
                  <a:lnTo>
                    <a:pt x="123296" y="206783"/>
                  </a:lnTo>
                  <a:lnTo>
                    <a:pt x="128901" y="202112"/>
                  </a:lnTo>
                  <a:lnTo>
                    <a:pt x="134505" y="197640"/>
                  </a:lnTo>
                  <a:lnTo>
                    <a:pt x="140109" y="193364"/>
                  </a:lnTo>
                  <a:lnTo>
                    <a:pt x="145714" y="189276"/>
                  </a:lnTo>
                  <a:lnTo>
                    <a:pt x="151318" y="185372"/>
                  </a:lnTo>
                  <a:lnTo>
                    <a:pt x="156923" y="181646"/>
                  </a:lnTo>
                  <a:lnTo>
                    <a:pt x="162527" y="178092"/>
                  </a:lnTo>
                  <a:lnTo>
                    <a:pt x="168131" y="174704"/>
                  </a:lnTo>
                  <a:lnTo>
                    <a:pt x="173736" y="171476"/>
                  </a:lnTo>
                  <a:lnTo>
                    <a:pt x="179340" y="168403"/>
                  </a:lnTo>
                  <a:lnTo>
                    <a:pt x="184944" y="165477"/>
                  </a:lnTo>
                  <a:lnTo>
                    <a:pt x="190549" y="162694"/>
                  </a:lnTo>
                  <a:lnTo>
                    <a:pt x="196153" y="160048"/>
                  </a:lnTo>
                  <a:lnTo>
                    <a:pt x="201758" y="157533"/>
                  </a:lnTo>
                  <a:lnTo>
                    <a:pt x="207362" y="155144"/>
                  </a:lnTo>
                  <a:lnTo>
                    <a:pt x="212966" y="152875"/>
                  </a:lnTo>
                  <a:lnTo>
                    <a:pt x="218571" y="150720"/>
                  </a:lnTo>
                  <a:lnTo>
                    <a:pt x="224175" y="148676"/>
                  </a:lnTo>
                  <a:lnTo>
                    <a:pt x="229780" y="146736"/>
                  </a:lnTo>
                  <a:lnTo>
                    <a:pt x="235384" y="144897"/>
                  </a:lnTo>
                  <a:lnTo>
                    <a:pt x="240988" y="143152"/>
                  </a:lnTo>
                  <a:lnTo>
                    <a:pt x="246593" y="141498"/>
                  </a:lnTo>
                  <a:lnTo>
                    <a:pt x="252197" y="139931"/>
                  </a:lnTo>
                  <a:lnTo>
                    <a:pt x="257802" y="138445"/>
                  </a:lnTo>
                  <a:lnTo>
                    <a:pt x="263406" y="137037"/>
                  </a:lnTo>
                  <a:lnTo>
                    <a:pt x="269010" y="135703"/>
                  </a:lnTo>
                  <a:lnTo>
                    <a:pt x="274615" y="134439"/>
                  </a:lnTo>
                  <a:lnTo>
                    <a:pt x="280219" y="133242"/>
                  </a:lnTo>
                  <a:lnTo>
                    <a:pt x="285824" y="132107"/>
                  </a:lnTo>
                  <a:lnTo>
                    <a:pt x="291428" y="131032"/>
                  </a:lnTo>
                  <a:lnTo>
                    <a:pt x="297032" y="130013"/>
                  </a:lnTo>
                  <a:lnTo>
                    <a:pt x="302637" y="129046"/>
                  </a:lnTo>
                  <a:lnTo>
                    <a:pt x="308241" y="128130"/>
                  </a:lnTo>
                  <a:lnTo>
                    <a:pt x="313846" y="127261"/>
                  </a:lnTo>
                  <a:lnTo>
                    <a:pt x="319450" y="126435"/>
                  </a:lnTo>
                  <a:lnTo>
                    <a:pt x="325054" y="125651"/>
                  </a:lnTo>
                  <a:lnTo>
                    <a:pt x="330659" y="124906"/>
                  </a:lnTo>
                  <a:lnTo>
                    <a:pt x="336263" y="124197"/>
                  </a:lnTo>
                  <a:lnTo>
                    <a:pt x="341867" y="123522"/>
                  </a:lnTo>
                  <a:lnTo>
                    <a:pt x="347472" y="122878"/>
                  </a:lnTo>
                  <a:lnTo>
                    <a:pt x="353076" y="122263"/>
                  </a:lnTo>
                  <a:lnTo>
                    <a:pt x="358681" y="121676"/>
                  </a:lnTo>
                  <a:lnTo>
                    <a:pt x="364285" y="121112"/>
                  </a:lnTo>
                  <a:lnTo>
                    <a:pt x="369889" y="120572"/>
                  </a:lnTo>
                  <a:lnTo>
                    <a:pt x="375494" y="120052"/>
                  </a:lnTo>
                  <a:lnTo>
                    <a:pt x="381098" y="119551"/>
                  </a:lnTo>
                  <a:lnTo>
                    <a:pt x="386703" y="119067"/>
                  </a:lnTo>
                  <a:lnTo>
                    <a:pt x="392307" y="118597"/>
                  </a:lnTo>
                  <a:lnTo>
                    <a:pt x="397911" y="118141"/>
                  </a:lnTo>
                  <a:lnTo>
                    <a:pt x="403516" y="117695"/>
                  </a:lnTo>
                  <a:lnTo>
                    <a:pt x="409120" y="117260"/>
                  </a:lnTo>
                  <a:lnTo>
                    <a:pt x="414725" y="116832"/>
                  </a:lnTo>
                  <a:lnTo>
                    <a:pt x="420329" y="116410"/>
                  </a:lnTo>
                  <a:lnTo>
                    <a:pt x="425933" y="115993"/>
                  </a:lnTo>
                  <a:lnTo>
                    <a:pt x="431538" y="115579"/>
                  </a:lnTo>
                  <a:lnTo>
                    <a:pt x="437142" y="115166"/>
                  </a:lnTo>
                  <a:lnTo>
                    <a:pt x="442747" y="114753"/>
                  </a:lnTo>
                  <a:lnTo>
                    <a:pt x="448351" y="114338"/>
                  </a:lnTo>
                  <a:lnTo>
                    <a:pt x="453955" y="113920"/>
                  </a:lnTo>
                  <a:lnTo>
                    <a:pt x="459560" y="113498"/>
                  </a:lnTo>
                  <a:lnTo>
                    <a:pt x="465164" y="113069"/>
                  </a:lnTo>
                  <a:lnTo>
                    <a:pt x="470769" y="112633"/>
                  </a:lnTo>
                  <a:lnTo>
                    <a:pt x="476373" y="112187"/>
                  </a:lnTo>
                  <a:lnTo>
                    <a:pt x="481977" y="111732"/>
                  </a:lnTo>
                  <a:lnTo>
                    <a:pt x="487582" y="111265"/>
                  </a:lnTo>
                  <a:lnTo>
                    <a:pt x="493186" y="110784"/>
                  </a:lnTo>
                  <a:lnTo>
                    <a:pt x="498790" y="110290"/>
                  </a:lnTo>
                  <a:lnTo>
                    <a:pt x="504395" y="109780"/>
                  </a:lnTo>
                  <a:lnTo>
                    <a:pt x="509999" y="109254"/>
                  </a:lnTo>
                  <a:lnTo>
                    <a:pt x="515604" y="108709"/>
                  </a:lnTo>
                  <a:lnTo>
                    <a:pt x="521208" y="108146"/>
                  </a:lnTo>
                  <a:lnTo>
                    <a:pt x="526812" y="107563"/>
                  </a:lnTo>
                  <a:lnTo>
                    <a:pt x="532417" y="106959"/>
                  </a:lnTo>
                  <a:lnTo>
                    <a:pt x="538021" y="106333"/>
                  </a:lnTo>
                  <a:lnTo>
                    <a:pt x="543626" y="105685"/>
                  </a:lnTo>
                  <a:lnTo>
                    <a:pt x="549230" y="105013"/>
                  </a:lnTo>
                  <a:lnTo>
                    <a:pt x="554834" y="104317"/>
                  </a:lnTo>
                  <a:lnTo>
                    <a:pt x="560439" y="103596"/>
                  </a:lnTo>
                  <a:lnTo>
                    <a:pt x="566043" y="102850"/>
                  </a:lnTo>
                  <a:lnTo>
                    <a:pt x="571648" y="102078"/>
                  </a:lnTo>
                  <a:lnTo>
                    <a:pt x="577252" y="101280"/>
                  </a:lnTo>
                  <a:lnTo>
                    <a:pt x="582856" y="100456"/>
                  </a:lnTo>
                  <a:lnTo>
                    <a:pt x="588461" y="99605"/>
                  </a:lnTo>
                  <a:lnTo>
                    <a:pt x="594065" y="98727"/>
                  </a:lnTo>
                  <a:lnTo>
                    <a:pt x="599670" y="97823"/>
                  </a:lnTo>
                  <a:lnTo>
                    <a:pt x="605274" y="96893"/>
                  </a:lnTo>
                  <a:lnTo>
                    <a:pt x="610878" y="95937"/>
                  </a:lnTo>
                  <a:lnTo>
                    <a:pt x="616483" y="94955"/>
                  </a:lnTo>
                  <a:lnTo>
                    <a:pt x="622087" y="93948"/>
                  </a:lnTo>
                  <a:lnTo>
                    <a:pt x="627692" y="92917"/>
                  </a:lnTo>
                  <a:lnTo>
                    <a:pt x="633296" y="91862"/>
                  </a:lnTo>
                  <a:lnTo>
                    <a:pt x="638900" y="90784"/>
                  </a:lnTo>
                  <a:lnTo>
                    <a:pt x="644505" y="89684"/>
                  </a:lnTo>
                  <a:lnTo>
                    <a:pt x="650109" y="88564"/>
                  </a:lnTo>
                  <a:lnTo>
                    <a:pt x="655713" y="87424"/>
                  </a:lnTo>
                  <a:lnTo>
                    <a:pt x="661318" y="86265"/>
                  </a:lnTo>
                  <a:lnTo>
                    <a:pt x="666922" y="85089"/>
                  </a:lnTo>
                  <a:lnTo>
                    <a:pt x="672527" y="83898"/>
                  </a:lnTo>
                  <a:lnTo>
                    <a:pt x="678131" y="82692"/>
                  </a:lnTo>
                  <a:lnTo>
                    <a:pt x="683735" y="81473"/>
                  </a:lnTo>
                  <a:lnTo>
                    <a:pt x="689340" y="80244"/>
                  </a:lnTo>
                  <a:lnTo>
                    <a:pt x="694944" y="79004"/>
                  </a:lnTo>
                  <a:lnTo>
                    <a:pt x="700549" y="77756"/>
                  </a:lnTo>
                  <a:lnTo>
                    <a:pt x="706153" y="76502"/>
                  </a:lnTo>
                  <a:lnTo>
                    <a:pt x="711757" y="75243"/>
                  </a:lnTo>
                  <a:lnTo>
                    <a:pt x="717362" y="73980"/>
                  </a:lnTo>
                  <a:lnTo>
                    <a:pt x="722966" y="72716"/>
                  </a:lnTo>
                  <a:lnTo>
                    <a:pt x="728571" y="71452"/>
                  </a:lnTo>
                  <a:lnTo>
                    <a:pt x="734175" y="70189"/>
                  </a:lnTo>
                  <a:lnTo>
                    <a:pt x="739779" y="68928"/>
                  </a:lnTo>
                  <a:lnTo>
                    <a:pt x="745384" y="67672"/>
                  </a:lnTo>
                  <a:lnTo>
                    <a:pt x="750988" y="66422"/>
                  </a:lnTo>
                  <a:lnTo>
                    <a:pt x="756593" y="65178"/>
                  </a:lnTo>
                  <a:lnTo>
                    <a:pt x="762197" y="63943"/>
                  </a:lnTo>
                  <a:lnTo>
                    <a:pt x="767801" y="62717"/>
                  </a:lnTo>
                  <a:lnTo>
                    <a:pt x="773406" y="61502"/>
                  </a:lnTo>
                  <a:lnTo>
                    <a:pt x="779010" y="60298"/>
                  </a:lnTo>
                  <a:lnTo>
                    <a:pt x="784615" y="59106"/>
                  </a:lnTo>
                  <a:lnTo>
                    <a:pt x="790219" y="57927"/>
                  </a:lnTo>
                  <a:lnTo>
                    <a:pt x="795823" y="56763"/>
                  </a:lnTo>
                  <a:lnTo>
                    <a:pt x="801428" y="55613"/>
                  </a:lnTo>
                  <a:lnTo>
                    <a:pt x="807032" y="54478"/>
                  </a:lnTo>
                  <a:lnTo>
                    <a:pt x="812636" y="53359"/>
                  </a:lnTo>
                  <a:lnTo>
                    <a:pt x="818241" y="52257"/>
                  </a:lnTo>
                  <a:lnTo>
                    <a:pt x="823845" y="51170"/>
                  </a:lnTo>
                  <a:lnTo>
                    <a:pt x="829450" y="50101"/>
                  </a:lnTo>
                  <a:lnTo>
                    <a:pt x="835054" y="49049"/>
                  </a:lnTo>
                  <a:lnTo>
                    <a:pt x="840658" y="48013"/>
                  </a:lnTo>
                  <a:lnTo>
                    <a:pt x="846263" y="46995"/>
                  </a:lnTo>
                  <a:lnTo>
                    <a:pt x="851867" y="45994"/>
                  </a:lnTo>
                  <a:lnTo>
                    <a:pt x="857472" y="45010"/>
                  </a:lnTo>
                  <a:lnTo>
                    <a:pt x="863076" y="44043"/>
                  </a:lnTo>
                  <a:lnTo>
                    <a:pt x="868680" y="43093"/>
                  </a:lnTo>
                  <a:lnTo>
                    <a:pt x="874285" y="42160"/>
                  </a:lnTo>
                  <a:lnTo>
                    <a:pt x="879889" y="41243"/>
                  </a:lnTo>
                  <a:lnTo>
                    <a:pt x="885494" y="40342"/>
                  </a:lnTo>
                  <a:lnTo>
                    <a:pt x="891098" y="39456"/>
                  </a:lnTo>
                  <a:lnTo>
                    <a:pt x="896702" y="38586"/>
                  </a:lnTo>
                  <a:lnTo>
                    <a:pt x="902307" y="37731"/>
                  </a:lnTo>
                  <a:lnTo>
                    <a:pt x="907911" y="36891"/>
                  </a:lnTo>
                  <a:lnTo>
                    <a:pt x="913516" y="36064"/>
                  </a:lnTo>
                  <a:lnTo>
                    <a:pt x="919120" y="35252"/>
                  </a:lnTo>
                  <a:lnTo>
                    <a:pt x="924724" y="34452"/>
                  </a:lnTo>
                  <a:lnTo>
                    <a:pt x="930329" y="33666"/>
                  </a:lnTo>
                  <a:lnTo>
                    <a:pt x="935933" y="32891"/>
                  </a:lnTo>
                  <a:lnTo>
                    <a:pt x="941538" y="32129"/>
                  </a:lnTo>
                  <a:lnTo>
                    <a:pt x="947142" y="31378"/>
                  </a:lnTo>
                  <a:lnTo>
                    <a:pt x="952746" y="30638"/>
                  </a:lnTo>
                  <a:lnTo>
                    <a:pt x="958351" y="29909"/>
                  </a:lnTo>
                  <a:lnTo>
                    <a:pt x="963955" y="29190"/>
                  </a:lnTo>
                  <a:lnTo>
                    <a:pt x="969559" y="28481"/>
                  </a:lnTo>
                  <a:lnTo>
                    <a:pt x="975164" y="27782"/>
                  </a:lnTo>
                  <a:lnTo>
                    <a:pt x="980768" y="27091"/>
                  </a:lnTo>
                  <a:lnTo>
                    <a:pt x="986373" y="26410"/>
                  </a:lnTo>
                  <a:lnTo>
                    <a:pt x="991977" y="25737"/>
                  </a:lnTo>
                  <a:lnTo>
                    <a:pt x="997581" y="25073"/>
                  </a:lnTo>
                  <a:lnTo>
                    <a:pt x="1003186" y="24417"/>
                  </a:lnTo>
                  <a:lnTo>
                    <a:pt x="1008790" y="23769"/>
                  </a:lnTo>
                  <a:lnTo>
                    <a:pt x="1014395" y="23129"/>
                  </a:lnTo>
                  <a:lnTo>
                    <a:pt x="1019999" y="22496"/>
                  </a:lnTo>
                  <a:lnTo>
                    <a:pt x="1025603" y="21872"/>
                  </a:lnTo>
                  <a:lnTo>
                    <a:pt x="1031208" y="21255"/>
                  </a:lnTo>
                  <a:lnTo>
                    <a:pt x="1036812" y="20646"/>
                  </a:lnTo>
                  <a:lnTo>
                    <a:pt x="1042417" y="20045"/>
                  </a:lnTo>
                  <a:lnTo>
                    <a:pt x="1048021" y="19451"/>
                  </a:lnTo>
                  <a:lnTo>
                    <a:pt x="1053625" y="18866"/>
                  </a:lnTo>
                  <a:lnTo>
                    <a:pt x="1059230" y="18289"/>
                  </a:lnTo>
                  <a:lnTo>
                    <a:pt x="1064834" y="17719"/>
                  </a:lnTo>
                  <a:lnTo>
                    <a:pt x="1070439" y="17159"/>
                  </a:lnTo>
                  <a:lnTo>
                    <a:pt x="1076043" y="16607"/>
                  </a:lnTo>
                  <a:lnTo>
                    <a:pt x="1081647" y="16063"/>
                  </a:lnTo>
                  <a:lnTo>
                    <a:pt x="1087252" y="15529"/>
                  </a:lnTo>
                  <a:lnTo>
                    <a:pt x="1092856" y="15003"/>
                  </a:lnTo>
                  <a:lnTo>
                    <a:pt x="1098461" y="14488"/>
                  </a:lnTo>
                  <a:lnTo>
                    <a:pt x="1104065" y="13981"/>
                  </a:lnTo>
                  <a:lnTo>
                    <a:pt x="1109669" y="13485"/>
                  </a:lnTo>
                  <a:lnTo>
                    <a:pt x="1115274" y="12998"/>
                  </a:lnTo>
                  <a:lnTo>
                    <a:pt x="1120878" y="12522"/>
                  </a:lnTo>
                  <a:lnTo>
                    <a:pt x="1126482" y="12056"/>
                  </a:lnTo>
                  <a:lnTo>
                    <a:pt x="1132087" y="11600"/>
                  </a:lnTo>
                  <a:lnTo>
                    <a:pt x="1137691" y="11155"/>
                  </a:lnTo>
                  <a:lnTo>
                    <a:pt x="1143296" y="10721"/>
                  </a:lnTo>
                  <a:lnTo>
                    <a:pt x="1148900" y="10297"/>
                  </a:lnTo>
                  <a:lnTo>
                    <a:pt x="1154504" y="9885"/>
                  </a:lnTo>
                  <a:lnTo>
                    <a:pt x="1160109" y="9483"/>
                  </a:lnTo>
                  <a:lnTo>
                    <a:pt x="1165713" y="9093"/>
                  </a:lnTo>
                  <a:lnTo>
                    <a:pt x="1171318" y="8713"/>
                  </a:lnTo>
                  <a:lnTo>
                    <a:pt x="1176922" y="8345"/>
                  </a:lnTo>
                  <a:lnTo>
                    <a:pt x="1182526" y="7987"/>
                  </a:lnTo>
                  <a:lnTo>
                    <a:pt x="1188131" y="7641"/>
                  </a:lnTo>
                  <a:lnTo>
                    <a:pt x="1193735" y="7305"/>
                  </a:lnTo>
                  <a:lnTo>
                    <a:pt x="1199340" y="6980"/>
                  </a:lnTo>
                  <a:lnTo>
                    <a:pt x="1204944" y="6665"/>
                  </a:lnTo>
                  <a:lnTo>
                    <a:pt x="1210548" y="6361"/>
                  </a:lnTo>
                  <a:lnTo>
                    <a:pt x="1216153" y="6068"/>
                  </a:lnTo>
                  <a:lnTo>
                    <a:pt x="1221757" y="5784"/>
                  </a:lnTo>
                  <a:lnTo>
                    <a:pt x="1227362" y="5511"/>
                  </a:lnTo>
                  <a:lnTo>
                    <a:pt x="1232966" y="5247"/>
                  </a:lnTo>
                  <a:lnTo>
                    <a:pt x="1238570" y="4993"/>
                  </a:lnTo>
                  <a:lnTo>
                    <a:pt x="1244175" y="4748"/>
                  </a:lnTo>
                  <a:lnTo>
                    <a:pt x="1249779" y="4513"/>
                  </a:lnTo>
                  <a:lnTo>
                    <a:pt x="1255384" y="4286"/>
                  </a:lnTo>
                  <a:lnTo>
                    <a:pt x="1260988" y="4068"/>
                  </a:lnTo>
                  <a:lnTo>
                    <a:pt x="1266592" y="3859"/>
                  </a:lnTo>
                  <a:lnTo>
                    <a:pt x="1272197" y="3658"/>
                  </a:lnTo>
                  <a:lnTo>
                    <a:pt x="1277801" y="3465"/>
                  </a:lnTo>
                  <a:lnTo>
                    <a:pt x="1283406" y="3280"/>
                  </a:lnTo>
                  <a:lnTo>
                    <a:pt x="1289010" y="3102"/>
                  </a:lnTo>
                  <a:lnTo>
                    <a:pt x="1294614" y="2932"/>
                  </a:lnTo>
                  <a:lnTo>
                    <a:pt x="1300219" y="2768"/>
                  </a:lnTo>
                  <a:lnTo>
                    <a:pt x="1305823" y="2612"/>
                  </a:lnTo>
                  <a:lnTo>
                    <a:pt x="1311427" y="2462"/>
                  </a:lnTo>
                  <a:lnTo>
                    <a:pt x="1317032" y="2318"/>
                  </a:lnTo>
                  <a:lnTo>
                    <a:pt x="1322636" y="2181"/>
                  </a:lnTo>
                  <a:lnTo>
                    <a:pt x="1328241" y="2050"/>
                  </a:lnTo>
                  <a:lnTo>
                    <a:pt x="1333845" y="1924"/>
                  </a:lnTo>
                  <a:lnTo>
                    <a:pt x="1339449" y="1804"/>
                  </a:lnTo>
                  <a:lnTo>
                    <a:pt x="1345054" y="1690"/>
                  </a:lnTo>
                  <a:lnTo>
                    <a:pt x="1350658" y="1580"/>
                  </a:lnTo>
                  <a:lnTo>
                    <a:pt x="1356263" y="1476"/>
                  </a:lnTo>
                  <a:lnTo>
                    <a:pt x="1361867" y="1376"/>
                  </a:lnTo>
                  <a:lnTo>
                    <a:pt x="1367471" y="1281"/>
                  </a:lnTo>
                  <a:lnTo>
                    <a:pt x="1373076" y="1191"/>
                  </a:lnTo>
                  <a:lnTo>
                    <a:pt x="1378680" y="1105"/>
                  </a:lnTo>
                  <a:lnTo>
                    <a:pt x="1384285" y="1023"/>
                  </a:lnTo>
                  <a:lnTo>
                    <a:pt x="1389889" y="945"/>
                  </a:lnTo>
                  <a:lnTo>
                    <a:pt x="1395493" y="871"/>
                  </a:lnTo>
                  <a:lnTo>
                    <a:pt x="1401098" y="801"/>
                  </a:lnTo>
                  <a:lnTo>
                    <a:pt x="1406702" y="734"/>
                  </a:lnTo>
                  <a:lnTo>
                    <a:pt x="1412307" y="671"/>
                  </a:lnTo>
                  <a:lnTo>
                    <a:pt x="1417911" y="612"/>
                  </a:lnTo>
                  <a:lnTo>
                    <a:pt x="1423515" y="555"/>
                  </a:lnTo>
                  <a:lnTo>
                    <a:pt x="1429120" y="502"/>
                  </a:lnTo>
                  <a:lnTo>
                    <a:pt x="1434724" y="452"/>
                  </a:lnTo>
                  <a:lnTo>
                    <a:pt x="1440329" y="405"/>
                  </a:lnTo>
                  <a:lnTo>
                    <a:pt x="1445933" y="361"/>
                  </a:lnTo>
                  <a:lnTo>
                    <a:pt x="1451537" y="320"/>
                  </a:lnTo>
                  <a:lnTo>
                    <a:pt x="1457142" y="282"/>
                  </a:lnTo>
                  <a:lnTo>
                    <a:pt x="1462746" y="246"/>
                  </a:lnTo>
                  <a:lnTo>
                    <a:pt x="1468350" y="213"/>
                  </a:lnTo>
                  <a:lnTo>
                    <a:pt x="1473955" y="182"/>
                  </a:lnTo>
                  <a:lnTo>
                    <a:pt x="1479559" y="154"/>
                  </a:lnTo>
                  <a:lnTo>
                    <a:pt x="1485164" y="129"/>
                  </a:lnTo>
                  <a:lnTo>
                    <a:pt x="1490768" y="106"/>
                  </a:lnTo>
                  <a:lnTo>
                    <a:pt x="1496372" y="85"/>
                  </a:lnTo>
                  <a:lnTo>
                    <a:pt x="1501977" y="67"/>
                  </a:lnTo>
                  <a:lnTo>
                    <a:pt x="1507581" y="51"/>
                  </a:lnTo>
                  <a:lnTo>
                    <a:pt x="1513186" y="37"/>
                  </a:lnTo>
                  <a:lnTo>
                    <a:pt x="1518790" y="25"/>
                  </a:lnTo>
                  <a:lnTo>
                    <a:pt x="1524394" y="16"/>
                  </a:lnTo>
                  <a:lnTo>
                    <a:pt x="1529999" y="9"/>
                  </a:lnTo>
                  <a:lnTo>
                    <a:pt x="1535603" y="3"/>
                  </a:lnTo>
                  <a:lnTo>
                    <a:pt x="1541208" y="0"/>
                  </a:lnTo>
                  <a:lnTo>
                    <a:pt x="1546812" y="0"/>
                  </a:lnTo>
                  <a:lnTo>
                    <a:pt x="1552416" y="1"/>
                  </a:lnTo>
                  <a:lnTo>
                    <a:pt x="1558021" y="4"/>
                  </a:lnTo>
                  <a:lnTo>
                    <a:pt x="1563625" y="9"/>
                  </a:lnTo>
                  <a:lnTo>
                    <a:pt x="1569230" y="16"/>
                  </a:lnTo>
                  <a:lnTo>
                    <a:pt x="1574834" y="25"/>
                  </a:lnTo>
                  <a:lnTo>
                    <a:pt x="1580438" y="36"/>
                  </a:lnTo>
                  <a:lnTo>
                    <a:pt x="1586043" y="50"/>
                  </a:lnTo>
                  <a:lnTo>
                    <a:pt x="1591647" y="65"/>
                  </a:lnTo>
                  <a:lnTo>
                    <a:pt x="1597252" y="82"/>
                  </a:lnTo>
                  <a:lnTo>
                    <a:pt x="1602856" y="100"/>
                  </a:lnTo>
                  <a:lnTo>
                    <a:pt x="1608460" y="121"/>
                  </a:lnTo>
                  <a:lnTo>
                    <a:pt x="1614065" y="144"/>
                  </a:lnTo>
                  <a:lnTo>
                    <a:pt x="1619669" y="168"/>
                  </a:lnTo>
                  <a:lnTo>
                    <a:pt x="1625273" y="194"/>
                  </a:lnTo>
                  <a:lnTo>
                    <a:pt x="1630878" y="222"/>
                  </a:lnTo>
                  <a:lnTo>
                    <a:pt x="1636482" y="252"/>
                  </a:lnTo>
                  <a:lnTo>
                    <a:pt x="1642087" y="284"/>
                  </a:lnTo>
                  <a:lnTo>
                    <a:pt x="1647691" y="317"/>
                  </a:lnTo>
                  <a:lnTo>
                    <a:pt x="1653295" y="351"/>
                  </a:lnTo>
                  <a:lnTo>
                    <a:pt x="1658900" y="388"/>
                  </a:lnTo>
                  <a:lnTo>
                    <a:pt x="1664504" y="426"/>
                  </a:lnTo>
                  <a:lnTo>
                    <a:pt x="1670109" y="465"/>
                  </a:lnTo>
                  <a:lnTo>
                    <a:pt x="1675713" y="506"/>
                  </a:lnTo>
                  <a:lnTo>
                    <a:pt x="1681317" y="549"/>
                  </a:lnTo>
                  <a:lnTo>
                    <a:pt x="1686922" y="593"/>
                  </a:lnTo>
                  <a:lnTo>
                    <a:pt x="1692526" y="638"/>
                  </a:lnTo>
                  <a:lnTo>
                    <a:pt x="1698131" y="684"/>
                  </a:lnTo>
                  <a:lnTo>
                    <a:pt x="1703735" y="732"/>
                  </a:lnTo>
                  <a:lnTo>
                    <a:pt x="1709339" y="781"/>
                  </a:lnTo>
                  <a:lnTo>
                    <a:pt x="1714944" y="831"/>
                  </a:lnTo>
                  <a:lnTo>
                    <a:pt x="1720548" y="882"/>
                  </a:lnTo>
                  <a:lnTo>
                    <a:pt x="1726153" y="933"/>
                  </a:lnTo>
                  <a:lnTo>
                    <a:pt x="1731757" y="986"/>
                  </a:lnTo>
                  <a:lnTo>
                    <a:pt x="1737361" y="1039"/>
                  </a:lnTo>
                  <a:lnTo>
                    <a:pt x="1742966" y="1093"/>
                  </a:lnTo>
                  <a:lnTo>
                    <a:pt x="1748570" y="1147"/>
                  </a:lnTo>
                  <a:lnTo>
                    <a:pt x="1754175" y="1201"/>
                  </a:lnTo>
                  <a:lnTo>
                    <a:pt x="1759779" y="1255"/>
                  </a:lnTo>
                  <a:lnTo>
                    <a:pt x="1765383" y="1310"/>
                  </a:lnTo>
                  <a:lnTo>
                    <a:pt x="1770988" y="1364"/>
                  </a:lnTo>
                  <a:lnTo>
                    <a:pt x="1776592" y="1418"/>
                  </a:lnTo>
                  <a:lnTo>
                    <a:pt x="1782196" y="1471"/>
                  </a:lnTo>
                  <a:lnTo>
                    <a:pt x="1787801" y="1524"/>
                  </a:lnTo>
                  <a:lnTo>
                    <a:pt x="1793405" y="1576"/>
                  </a:lnTo>
                  <a:lnTo>
                    <a:pt x="1799010" y="1626"/>
                  </a:lnTo>
                  <a:lnTo>
                    <a:pt x="1804614" y="1676"/>
                  </a:lnTo>
                  <a:lnTo>
                    <a:pt x="1810218" y="1724"/>
                  </a:lnTo>
                  <a:lnTo>
                    <a:pt x="1815823" y="1771"/>
                  </a:lnTo>
                  <a:lnTo>
                    <a:pt x="1821427" y="1816"/>
                  </a:lnTo>
                  <a:lnTo>
                    <a:pt x="1827032" y="1860"/>
                  </a:lnTo>
                  <a:lnTo>
                    <a:pt x="1832636" y="1901"/>
                  </a:lnTo>
                  <a:lnTo>
                    <a:pt x="1838240" y="1940"/>
                  </a:lnTo>
                  <a:lnTo>
                    <a:pt x="1843845" y="1976"/>
                  </a:lnTo>
                  <a:lnTo>
                    <a:pt x="1849449" y="2011"/>
                  </a:lnTo>
                  <a:lnTo>
                    <a:pt x="1855054" y="2042"/>
                  </a:lnTo>
                  <a:lnTo>
                    <a:pt x="1860658" y="2071"/>
                  </a:lnTo>
                  <a:lnTo>
                    <a:pt x="1866262" y="2097"/>
                  </a:lnTo>
                  <a:lnTo>
                    <a:pt x="1871867" y="2121"/>
                  </a:lnTo>
                  <a:lnTo>
                    <a:pt x="1877471" y="2141"/>
                  </a:lnTo>
                  <a:lnTo>
                    <a:pt x="1883076" y="2158"/>
                  </a:lnTo>
                  <a:lnTo>
                    <a:pt x="1877471" y="2141"/>
                  </a:lnTo>
                  <a:lnTo>
                    <a:pt x="1871867" y="2121"/>
                  </a:lnTo>
                  <a:lnTo>
                    <a:pt x="1866262" y="2097"/>
                  </a:lnTo>
                  <a:lnTo>
                    <a:pt x="1860658" y="2071"/>
                  </a:lnTo>
                  <a:lnTo>
                    <a:pt x="1855054" y="2042"/>
                  </a:lnTo>
                  <a:lnTo>
                    <a:pt x="1849449" y="2011"/>
                  </a:lnTo>
                  <a:lnTo>
                    <a:pt x="1843845" y="1976"/>
                  </a:lnTo>
                  <a:lnTo>
                    <a:pt x="1838240" y="1940"/>
                  </a:lnTo>
                  <a:lnTo>
                    <a:pt x="1832636" y="1901"/>
                  </a:lnTo>
                  <a:lnTo>
                    <a:pt x="1827032" y="1860"/>
                  </a:lnTo>
                  <a:lnTo>
                    <a:pt x="1821427" y="1816"/>
                  </a:lnTo>
                  <a:lnTo>
                    <a:pt x="1815823" y="1771"/>
                  </a:lnTo>
                  <a:lnTo>
                    <a:pt x="1810218" y="1724"/>
                  </a:lnTo>
                  <a:lnTo>
                    <a:pt x="1804614" y="1676"/>
                  </a:lnTo>
                  <a:lnTo>
                    <a:pt x="1799010" y="1626"/>
                  </a:lnTo>
                  <a:lnTo>
                    <a:pt x="1793405" y="1576"/>
                  </a:lnTo>
                  <a:lnTo>
                    <a:pt x="1787801" y="1524"/>
                  </a:lnTo>
                  <a:lnTo>
                    <a:pt x="1782196" y="1471"/>
                  </a:lnTo>
                  <a:lnTo>
                    <a:pt x="1776592" y="1418"/>
                  </a:lnTo>
                  <a:lnTo>
                    <a:pt x="1770988" y="1364"/>
                  </a:lnTo>
                  <a:lnTo>
                    <a:pt x="1765383" y="1310"/>
                  </a:lnTo>
                  <a:lnTo>
                    <a:pt x="1759779" y="1255"/>
                  </a:lnTo>
                  <a:lnTo>
                    <a:pt x="1754175" y="1201"/>
                  </a:lnTo>
                  <a:lnTo>
                    <a:pt x="1748570" y="1147"/>
                  </a:lnTo>
                  <a:lnTo>
                    <a:pt x="1742966" y="1093"/>
                  </a:lnTo>
                  <a:lnTo>
                    <a:pt x="1737361" y="1039"/>
                  </a:lnTo>
                  <a:lnTo>
                    <a:pt x="1731757" y="986"/>
                  </a:lnTo>
                  <a:lnTo>
                    <a:pt x="1726153" y="934"/>
                  </a:lnTo>
                  <a:lnTo>
                    <a:pt x="1720548" y="882"/>
                  </a:lnTo>
                  <a:lnTo>
                    <a:pt x="1714944" y="831"/>
                  </a:lnTo>
                  <a:lnTo>
                    <a:pt x="1709339" y="781"/>
                  </a:lnTo>
                  <a:lnTo>
                    <a:pt x="1703735" y="732"/>
                  </a:lnTo>
                  <a:lnTo>
                    <a:pt x="1698131" y="685"/>
                  </a:lnTo>
                  <a:lnTo>
                    <a:pt x="1692526" y="638"/>
                  </a:lnTo>
                  <a:lnTo>
                    <a:pt x="1686922" y="593"/>
                  </a:lnTo>
                  <a:lnTo>
                    <a:pt x="1681317" y="549"/>
                  </a:lnTo>
                  <a:lnTo>
                    <a:pt x="1675713" y="507"/>
                  </a:lnTo>
                  <a:lnTo>
                    <a:pt x="1670109" y="466"/>
                  </a:lnTo>
                  <a:lnTo>
                    <a:pt x="1664504" y="426"/>
                  </a:lnTo>
                  <a:lnTo>
                    <a:pt x="1658900" y="388"/>
                  </a:lnTo>
                  <a:lnTo>
                    <a:pt x="1653295" y="352"/>
                  </a:lnTo>
                  <a:lnTo>
                    <a:pt x="1647691" y="317"/>
                  </a:lnTo>
                  <a:lnTo>
                    <a:pt x="1642087" y="284"/>
                  </a:lnTo>
                  <a:lnTo>
                    <a:pt x="1636482" y="253"/>
                  </a:lnTo>
                  <a:lnTo>
                    <a:pt x="1630878" y="223"/>
                  </a:lnTo>
                  <a:lnTo>
                    <a:pt x="1625273" y="196"/>
                  </a:lnTo>
                  <a:lnTo>
                    <a:pt x="1619669" y="169"/>
                  </a:lnTo>
                  <a:lnTo>
                    <a:pt x="1614065" y="145"/>
                  </a:lnTo>
                  <a:lnTo>
                    <a:pt x="1608460" y="123"/>
                  </a:lnTo>
                  <a:lnTo>
                    <a:pt x="1602856" y="102"/>
                  </a:lnTo>
                  <a:lnTo>
                    <a:pt x="1597252" y="84"/>
                  </a:lnTo>
                  <a:lnTo>
                    <a:pt x="1591647" y="67"/>
                  </a:lnTo>
                  <a:lnTo>
                    <a:pt x="1586043" y="53"/>
                  </a:lnTo>
                  <a:lnTo>
                    <a:pt x="1580438" y="40"/>
                  </a:lnTo>
                  <a:lnTo>
                    <a:pt x="1574834" y="29"/>
                  </a:lnTo>
                  <a:lnTo>
                    <a:pt x="1569230" y="21"/>
                  </a:lnTo>
                  <a:lnTo>
                    <a:pt x="1563625" y="14"/>
                  </a:lnTo>
                  <a:lnTo>
                    <a:pt x="1558021" y="10"/>
                  </a:lnTo>
                  <a:lnTo>
                    <a:pt x="1552416" y="8"/>
                  </a:lnTo>
                  <a:lnTo>
                    <a:pt x="1546812" y="8"/>
                  </a:lnTo>
                  <a:lnTo>
                    <a:pt x="1541208" y="10"/>
                  </a:lnTo>
                  <a:lnTo>
                    <a:pt x="1535603" y="15"/>
                  </a:lnTo>
                  <a:lnTo>
                    <a:pt x="1529999" y="22"/>
                  </a:lnTo>
                  <a:lnTo>
                    <a:pt x="1524394" y="31"/>
                  </a:lnTo>
                  <a:lnTo>
                    <a:pt x="1518790" y="43"/>
                  </a:lnTo>
                  <a:lnTo>
                    <a:pt x="1513186" y="58"/>
                  </a:lnTo>
                  <a:lnTo>
                    <a:pt x="1507581" y="75"/>
                  </a:lnTo>
                  <a:lnTo>
                    <a:pt x="1501977" y="94"/>
                  </a:lnTo>
                  <a:lnTo>
                    <a:pt x="1496372" y="117"/>
                  </a:lnTo>
                  <a:lnTo>
                    <a:pt x="1490768" y="142"/>
                  </a:lnTo>
                  <a:lnTo>
                    <a:pt x="1485164" y="171"/>
                  </a:lnTo>
                  <a:lnTo>
                    <a:pt x="1479559" y="203"/>
                  </a:lnTo>
                  <a:lnTo>
                    <a:pt x="1473955" y="238"/>
                  </a:lnTo>
                  <a:lnTo>
                    <a:pt x="1468350" y="277"/>
                  </a:lnTo>
                  <a:lnTo>
                    <a:pt x="1462746" y="320"/>
                  </a:lnTo>
                  <a:lnTo>
                    <a:pt x="1457142" y="366"/>
                  </a:lnTo>
                  <a:lnTo>
                    <a:pt x="1451537" y="417"/>
                  </a:lnTo>
                  <a:lnTo>
                    <a:pt x="1445933" y="473"/>
                  </a:lnTo>
                  <a:lnTo>
                    <a:pt x="1440329" y="533"/>
                  </a:lnTo>
                  <a:lnTo>
                    <a:pt x="1434724" y="599"/>
                  </a:lnTo>
                  <a:lnTo>
                    <a:pt x="1429120" y="670"/>
                  </a:lnTo>
                  <a:lnTo>
                    <a:pt x="1423515" y="748"/>
                  </a:lnTo>
                  <a:lnTo>
                    <a:pt x="1417911" y="832"/>
                  </a:lnTo>
                  <a:lnTo>
                    <a:pt x="1412307" y="922"/>
                  </a:lnTo>
                  <a:lnTo>
                    <a:pt x="1406702" y="1021"/>
                  </a:lnTo>
                  <a:lnTo>
                    <a:pt x="1401098" y="1128"/>
                  </a:lnTo>
                  <a:lnTo>
                    <a:pt x="1395493" y="1244"/>
                  </a:lnTo>
                  <a:lnTo>
                    <a:pt x="1389889" y="1370"/>
                  </a:lnTo>
                  <a:lnTo>
                    <a:pt x="1384285" y="1506"/>
                  </a:lnTo>
                  <a:lnTo>
                    <a:pt x="1378680" y="1655"/>
                  </a:lnTo>
                  <a:lnTo>
                    <a:pt x="1373076" y="1815"/>
                  </a:lnTo>
                  <a:lnTo>
                    <a:pt x="1367471" y="1990"/>
                  </a:lnTo>
                  <a:lnTo>
                    <a:pt x="1361867" y="2180"/>
                  </a:lnTo>
                  <a:lnTo>
                    <a:pt x="1356263" y="2386"/>
                  </a:lnTo>
                  <a:lnTo>
                    <a:pt x="1350658" y="2611"/>
                  </a:lnTo>
                  <a:lnTo>
                    <a:pt x="1345054" y="2855"/>
                  </a:lnTo>
                  <a:lnTo>
                    <a:pt x="1339449" y="3120"/>
                  </a:lnTo>
                  <a:lnTo>
                    <a:pt x="1333845" y="3409"/>
                  </a:lnTo>
                  <a:lnTo>
                    <a:pt x="1328241" y="3724"/>
                  </a:lnTo>
                  <a:lnTo>
                    <a:pt x="1322636" y="4066"/>
                  </a:lnTo>
                  <a:lnTo>
                    <a:pt x="1317032" y="4439"/>
                  </a:lnTo>
                  <a:lnTo>
                    <a:pt x="1311427" y="4844"/>
                  </a:lnTo>
                  <a:lnTo>
                    <a:pt x="1305823" y="5286"/>
                  </a:lnTo>
                  <a:lnTo>
                    <a:pt x="1300219" y="5766"/>
                  </a:lnTo>
                  <a:lnTo>
                    <a:pt x="1294614" y="6289"/>
                  </a:lnTo>
                  <a:lnTo>
                    <a:pt x="1289010" y="6857"/>
                  </a:lnTo>
                  <a:lnTo>
                    <a:pt x="1283406" y="7474"/>
                  </a:lnTo>
                  <a:lnTo>
                    <a:pt x="1277801" y="8145"/>
                  </a:lnTo>
                  <a:lnTo>
                    <a:pt x="1272197" y="8873"/>
                  </a:lnTo>
                  <a:lnTo>
                    <a:pt x="1266592" y="9663"/>
                  </a:lnTo>
                  <a:lnTo>
                    <a:pt x="1260988" y="10519"/>
                  </a:lnTo>
                  <a:lnTo>
                    <a:pt x="1255384" y="11446"/>
                  </a:lnTo>
                  <a:lnTo>
                    <a:pt x="1249779" y="12449"/>
                  </a:lnTo>
                  <a:lnTo>
                    <a:pt x="1244175" y="13533"/>
                  </a:lnTo>
                  <a:lnTo>
                    <a:pt x="1238570" y="14704"/>
                  </a:lnTo>
                  <a:lnTo>
                    <a:pt x="1232966" y="15965"/>
                  </a:lnTo>
                  <a:lnTo>
                    <a:pt x="1227362" y="17323"/>
                  </a:lnTo>
                  <a:lnTo>
                    <a:pt x="1221757" y="18783"/>
                  </a:lnTo>
                  <a:lnTo>
                    <a:pt x="1216153" y="20350"/>
                  </a:lnTo>
                  <a:lnTo>
                    <a:pt x="1210548" y="22030"/>
                  </a:lnTo>
                  <a:lnTo>
                    <a:pt x="1204944" y="23827"/>
                  </a:lnTo>
                  <a:lnTo>
                    <a:pt x="1199340" y="25746"/>
                  </a:lnTo>
                  <a:lnTo>
                    <a:pt x="1193735" y="27792"/>
                  </a:lnTo>
                  <a:lnTo>
                    <a:pt x="1188131" y="29971"/>
                  </a:lnTo>
                  <a:lnTo>
                    <a:pt x="1182526" y="32285"/>
                  </a:lnTo>
                  <a:lnTo>
                    <a:pt x="1176922" y="34740"/>
                  </a:lnTo>
                  <a:lnTo>
                    <a:pt x="1171318" y="37340"/>
                  </a:lnTo>
                  <a:lnTo>
                    <a:pt x="1165713" y="40087"/>
                  </a:lnTo>
                  <a:lnTo>
                    <a:pt x="1160109" y="42985"/>
                  </a:lnTo>
                  <a:lnTo>
                    <a:pt x="1154504" y="46036"/>
                  </a:lnTo>
                  <a:lnTo>
                    <a:pt x="1148900" y="49242"/>
                  </a:lnTo>
                  <a:lnTo>
                    <a:pt x="1143296" y="52603"/>
                  </a:lnTo>
                  <a:lnTo>
                    <a:pt x="1137691" y="56121"/>
                  </a:lnTo>
                  <a:lnTo>
                    <a:pt x="1132087" y="59794"/>
                  </a:lnTo>
                  <a:lnTo>
                    <a:pt x="1126482" y="63621"/>
                  </a:lnTo>
                  <a:lnTo>
                    <a:pt x="1120878" y="67601"/>
                  </a:lnTo>
                  <a:lnTo>
                    <a:pt x="1115274" y="71730"/>
                  </a:lnTo>
                  <a:lnTo>
                    <a:pt x="1109669" y="76004"/>
                  </a:lnTo>
                  <a:lnTo>
                    <a:pt x="1104065" y="80419"/>
                  </a:lnTo>
                  <a:lnTo>
                    <a:pt x="1098461" y="84968"/>
                  </a:lnTo>
                  <a:lnTo>
                    <a:pt x="1092856" y="89647"/>
                  </a:lnTo>
                  <a:lnTo>
                    <a:pt x="1087252" y="94445"/>
                  </a:lnTo>
                  <a:lnTo>
                    <a:pt x="1081647" y="99357"/>
                  </a:lnTo>
                  <a:lnTo>
                    <a:pt x="1076043" y="104372"/>
                  </a:lnTo>
                  <a:lnTo>
                    <a:pt x="1070439" y="109480"/>
                  </a:lnTo>
                  <a:lnTo>
                    <a:pt x="1064834" y="114671"/>
                  </a:lnTo>
                  <a:lnTo>
                    <a:pt x="1059230" y="119934"/>
                  </a:lnTo>
                  <a:lnTo>
                    <a:pt x="1053625" y="125257"/>
                  </a:lnTo>
                  <a:lnTo>
                    <a:pt x="1048021" y="130627"/>
                  </a:lnTo>
                  <a:lnTo>
                    <a:pt x="1042417" y="136031"/>
                  </a:lnTo>
                  <a:lnTo>
                    <a:pt x="1036812" y="141458"/>
                  </a:lnTo>
                  <a:lnTo>
                    <a:pt x="1031208" y="146893"/>
                  </a:lnTo>
                  <a:lnTo>
                    <a:pt x="1025603" y="152322"/>
                  </a:lnTo>
                  <a:lnTo>
                    <a:pt x="1019999" y="157733"/>
                  </a:lnTo>
                  <a:lnTo>
                    <a:pt x="1014395" y="163112"/>
                  </a:lnTo>
                  <a:lnTo>
                    <a:pt x="1008790" y="168446"/>
                  </a:lnTo>
                  <a:lnTo>
                    <a:pt x="1003186" y="173720"/>
                  </a:lnTo>
                  <a:lnTo>
                    <a:pt x="997581" y="178923"/>
                  </a:lnTo>
                  <a:lnTo>
                    <a:pt x="991977" y="184042"/>
                  </a:lnTo>
                  <a:lnTo>
                    <a:pt x="986373" y="189064"/>
                  </a:lnTo>
                  <a:lnTo>
                    <a:pt x="980768" y="193977"/>
                  </a:lnTo>
                  <a:lnTo>
                    <a:pt x="975164" y="198771"/>
                  </a:lnTo>
                  <a:lnTo>
                    <a:pt x="969559" y="203435"/>
                  </a:lnTo>
                  <a:lnTo>
                    <a:pt x="963955" y="207958"/>
                  </a:lnTo>
                  <a:lnTo>
                    <a:pt x="958351" y="212330"/>
                  </a:lnTo>
                  <a:lnTo>
                    <a:pt x="952746" y="216544"/>
                  </a:lnTo>
                  <a:lnTo>
                    <a:pt x="947142" y="220590"/>
                  </a:lnTo>
                  <a:lnTo>
                    <a:pt x="941538" y="224461"/>
                  </a:lnTo>
                  <a:lnTo>
                    <a:pt x="935933" y="228149"/>
                  </a:lnTo>
                  <a:lnTo>
                    <a:pt x="930329" y="231649"/>
                  </a:lnTo>
                  <a:lnTo>
                    <a:pt x="924724" y="234955"/>
                  </a:lnTo>
                  <a:lnTo>
                    <a:pt x="919120" y="238062"/>
                  </a:lnTo>
                  <a:lnTo>
                    <a:pt x="913516" y="240965"/>
                  </a:lnTo>
                  <a:lnTo>
                    <a:pt x="907911" y="243661"/>
                  </a:lnTo>
                  <a:lnTo>
                    <a:pt x="902307" y="246146"/>
                  </a:lnTo>
                  <a:lnTo>
                    <a:pt x="896702" y="248418"/>
                  </a:lnTo>
                  <a:lnTo>
                    <a:pt x="891098" y="250475"/>
                  </a:lnTo>
                  <a:lnTo>
                    <a:pt x="885494" y="252315"/>
                  </a:lnTo>
                  <a:lnTo>
                    <a:pt x="879889" y="253939"/>
                  </a:lnTo>
                  <a:lnTo>
                    <a:pt x="874285" y="255345"/>
                  </a:lnTo>
                  <a:lnTo>
                    <a:pt x="868680" y="256533"/>
                  </a:lnTo>
                  <a:lnTo>
                    <a:pt x="863076" y="257505"/>
                  </a:lnTo>
                  <a:lnTo>
                    <a:pt x="857472" y="258262"/>
                  </a:lnTo>
                  <a:lnTo>
                    <a:pt x="851867" y="258805"/>
                  </a:lnTo>
                  <a:lnTo>
                    <a:pt x="846263" y="259136"/>
                  </a:lnTo>
                  <a:lnTo>
                    <a:pt x="840658" y="259259"/>
                  </a:lnTo>
                  <a:lnTo>
                    <a:pt x="835054" y="259176"/>
                  </a:lnTo>
                  <a:lnTo>
                    <a:pt x="829450" y="258891"/>
                  </a:lnTo>
                  <a:lnTo>
                    <a:pt x="823845" y="258408"/>
                  </a:lnTo>
                  <a:lnTo>
                    <a:pt x="818241" y="257731"/>
                  </a:lnTo>
                  <a:lnTo>
                    <a:pt x="812636" y="256865"/>
                  </a:lnTo>
                  <a:lnTo>
                    <a:pt x="807032" y="255815"/>
                  </a:lnTo>
                  <a:lnTo>
                    <a:pt x="801428" y="254587"/>
                  </a:lnTo>
                  <a:lnTo>
                    <a:pt x="795823" y="253186"/>
                  </a:lnTo>
                  <a:lnTo>
                    <a:pt x="790219" y="251620"/>
                  </a:lnTo>
                  <a:lnTo>
                    <a:pt x="784615" y="249894"/>
                  </a:lnTo>
                  <a:lnTo>
                    <a:pt x="779010" y="248015"/>
                  </a:lnTo>
                  <a:lnTo>
                    <a:pt x="773406" y="245992"/>
                  </a:lnTo>
                  <a:lnTo>
                    <a:pt x="767801" y="243831"/>
                  </a:lnTo>
                  <a:lnTo>
                    <a:pt x="762197" y="241541"/>
                  </a:lnTo>
                  <a:lnTo>
                    <a:pt x="756593" y="239129"/>
                  </a:lnTo>
                  <a:lnTo>
                    <a:pt x="750988" y="236605"/>
                  </a:lnTo>
                  <a:lnTo>
                    <a:pt x="745384" y="233976"/>
                  </a:lnTo>
                  <a:lnTo>
                    <a:pt x="739779" y="231252"/>
                  </a:lnTo>
                  <a:lnTo>
                    <a:pt x="734175" y="228441"/>
                  </a:lnTo>
                  <a:lnTo>
                    <a:pt x="728571" y="225553"/>
                  </a:lnTo>
                  <a:lnTo>
                    <a:pt x="722966" y="222597"/>
                  </a:lnTo>
                  <a:lnTo>
                    <a:pt x="717362" y="219582"/>
                  </a:lnTo>
                  <a:lnTo>
                    <a:pt x="711757" y="216517"/>
                  </a:lnTo>
                  <a:lnTo>
                    <a:pt x="706153" y="213412"/>
                  </a:lnTo>
                  <a:lnTo>
                    <a:pt x="700549" y="210276"/>
                  </a:lnTo>
                  <a:lnTo>
                    <a:pt x="694944" y="207117"/>
                  </a:lnTo>
                  <a:lnTo>
                    <a:pt x="689340" y="203945"/>
                  </a:lnTo>
                  <a:lnTo>
                    <a:pt x="683735" y="200769"/>
                  </a:lnTo>
                  <a:lnTo>
                    <a:pt x="678131" y="197597"/>
                  </a:lnTo>
                  <a:lnTo>
                    <a:pt x="672527" y="194437"/>
                  </a:lnTo>
                  <a:lnTo>
                    <a:pt x="666922" y="191297"/>
                  </a:lnTo>
                  <a:lnTo>
                    <a:pt x="661318" y="188185"/>
                  </a:lnTo>
                  <a:lnTo>
                    <a:pt x="655713" y="185108"/>
                  </a:lnTo>
                  <a:lnTo>
                    <a:pt x="650109" y="182074"/>
                  </a:lnTo>
                  <a:lnTo>
                    <a:pt x="644505" y="179087"/>
                  </a:lnTo>
                  <a:lnTo>
                    <a:pt x="638900" y="176155"/>
                  </a:lnTo>
                  <a:lnTo>
                    <a:pt x="633296" y="173282"/>
                  </a:lnTo>
                  <a:lnTo>
                    <a:pt x="627692" y="170475"/>
                  </a:lnTo>
                  <a:lnTo>
                    <a:pt x="622087" y="167736"/>
                  </a:lnTo>
                  <a:lnTo>
                    <a:pt x="616483" y="165072"/>
                  </a:lnTo>
                  <a:lnTo>
                    <a:pt x="610878" y="162485"/>
                  </a:lnTo>
                  <a:lnTo>
                    <a:pt x="605274" y="159978"/>
                  </a:lnTo>
                  <a:lnTo>
                    <a:pt x="599670" y="157554"/>
                  </a:lnTo>
                  <a:lnTo>
                    <a:pt x="594065" y="155215"/>
                  </a:lnTo>
                  <a:lnTo>
                    <a:pt x="588461" y="152963"/>
                  </a:lnTo>
                  <a:lnTo>
                    <a:pt x="582856" y="150799"/>
                  </a:lnTo>
                  <a:lnTo>
                    <a:pt x="577252" y="148724"/>
                  </a:lnTo>
                  <a:lnTo>
                    <a:pt x="571648" y="146739"/>
                  </a:lnTo>
                  <a:lnTo>
                    <a:pt x="566043" y="144843"/>
                  </a:lnTo>
                  <a:lnTo>
                    <a:pt x="560439" y="143036"/>
                  </a:lnTo>
                  <a:lnTo>
                    <a:pt x="554834" y="141319"/>
                  </a:lnTo>
                  <a:lnTo>
                    <a:pt x="549230" y="139689"/>
                  </a:lnTo>
                  <a:lnTo>
                    <a:pt x="543626" y="138146"/>
                  </a:lnTo>
                  <a:lnTo>
                    <a:pt x="538021" y="136688"/>
                  </a:lnTo>
                  <a:lnTo>
                    <a:pt x="532417" y="135315"/>
                  </a:lnTo>
                  <a:lnTo>
                    <a:pt x="526812" y="134023"/>
                  </a:lnTo>
                  <a:lnTo>
                    <a:pt x="521208" y="132812"/>
                  </a:lnTo>
                  <a:lnTo>
                    <a:pt x="515604" y="131679"/>
                  </a:lnTo>
                  <a:lnTo>
                    <a:pt x="509999" y="130622"/>
                  </a:lnTo>
                  <a:lnTo>
                    <a:pt x="504395" y="129639"/>
                  </a:lnTo>
                  <a:lnTo>
                    <a:pt x="498790" y="128728"/>
                  </a:lnTo>
                  <a:lnTo>
                    <a:pt x="493186" y="127887"/>
                  </a:lnTo>
                  <a:lnTo>
                    <a:pt x="487582" y="127113"/>
                  </a:lnTo>
                  <a:lnTo>
                    <a:pt x="481977" y="126404"/>
                  </a:lnTo>
                  <a:lnTo>
                    <a:pt x="476373" y="125759"/>
                  </a:lnTo>
                  <a:lnTo>
                    <a:pt x="470769" y="125174"/>
                  </a:lnTo>
                  <a:lnTo>
                    <a:pt x="465164" y="124647"/>
                  </a:lnTo>
                  <a:lnTo>
                    <a:pt x="459560" y="124178"/>
                  </a:lnTo>
                  <a:lnTo>
                    <a:pt x="453955" y="123763"/>
                  </a:lnTo>
                  <a:lnTo>
                    <a:pt x="448351" y="123402"/>
                  </a:lnTo>
                  <a:lnTo>
                    <a:pt x="442747" y="123091"/>
                  </a:lnTo>
                  <a:lnTo>
                    <a:pt x="437142" y="122831"/>
                  </a:lnTo>
                  <a:lnTo>
                    <a:pt x="431538" y="122618"/>
                  </a:lnTo>
                  <a:lnTo>
                    <a:pt x="425933" y="122453"/>
                  </a:lnTo>
                  <a:lnTo>
                    <a:pt x="420329" y="122334"/>
                  </a:lnTo>
                  <a:lnTo>
                    <a:pt x="414725" y="122259"/>
                  </a:lnTo>
                  <a:lnTo>
                    <a:pt x="409120" y="122228"/>
                  </a:lnTo>
                  <a:lnTo>
                    <a:pt x="403516" y="122240"/>
                  </a:lnTo>
                  <a:lnTo>
                    <a:pt x="397911" y="122294"/>
                  </a:lnTo>
                  <a:lnTo>
                    <a:pt x="392307" y="122390"/>
                  </a:lnTo>
                  <a:lnTo>
                    <a:pt x="386703" y="122528"/>
                  </a:lnTo>
                  <a:lnTo>
                    <a:pt x="381098" y="122708"/>
                  </a:lnTo>
                  <a:lnTo>
                    <a:pt x="375494" y="122929"/>
                  </a:lnTo>
                  <a:lnTo>
                    <a:pt x="369889" y="123191"/>
                  </a:lnTo>
                  <a:lnTo>
                    <a:pt x="364285" y="123496"/>
                  </a:lnTo>
                  <a:lnTo>
                    <a:pt x="358681" y="123842"/>
                  </a:lnTo>
                  <a:lnTo>
                    <a:pt x="353076" y="124232"/>
                  </a:lnTo>
                  <a:lnTo>
                    <a:pt x="347472" y="124666"/>
                  </a:lnTo>
                  <a:lnTo>
                    <a:pt x="341867" y="125144"/>
                  </a:lnTo>
                  <a:lnTo>
                    <a:pt x="336263" y="125667"/>
                  </a:lnTo>
                  <a:lnTo>
                    <a:pt x="330659" y="126238"/>
                  </a:lnTo>
                  <a:lnTo>
                    <a:pt x="325054" y="126857"/>
                  </a:lnTo>
                  <a:lnTo>
                    <a:pt x="319450" y="127526"/>
                  </a:lnTo>
                  <a:lnTo>
                    <a:pt x="313846" y="128247"/>
                  </a:lnTo>
                  <a:lnTo>
                    <a:pt x="308241" y="129021"/>
                  </a:lnTo>
                  <a:lnTo>
                    <a:pt x="302637" y="129851"/>
                  </a:lnTo>
                  <a:lnTo>
                    <a:pt x="297032" y="130739"/>
                  </a:lnTo>
                  <a:lnTo>
                    <a:pt x="291428" y="131686"/>
                  </a:lnTo>
                  <a:lnTo>
                    <a:pt x="285824" y="132697"/>
                  </a:lnTo>
                  <a:lnTo>
                    <a:pt x="280219" y="133773"/>
                  </a:lnTo>
                  <a:lnTo>
                    <a:pt x="274615" y="134917"/>
                  </a:lnTo>
                  <a:lnTo>
                    <a:pt x="269010" y="136133"/>
                  </a:lnTo>
                  <a:lnTo>
                    <a:pt x="263406" y="137423"/>
                  </a:lnTo>
                  <a:lnTo>
                    <a:pt x="257802" y="138792"/>
                  </a:lnTo>
                  <a:lnTo>
                    <a:pt x="252197" y="140242"/>
                  </a:lnTo>
                  <a:lnTo>
                    <a:pt x="246593" y="141778"/>
                  </a:lnTo>
                  <a:lnTo>
                    <a:pt x="240988" y="143402"/>
                  </a:lnTo>
                  <a:lnTo>
                    <a:pt x="235384" y="145121"/>
                  </a:lnTo>
                  <a:lnTo>
                    <a:pt x="229780" y="146937"/>
                  </a:lnTo>
                  <a:lnTo>
                    <a:pt x="224175" y="148856"/>
                  </a:lnTo>
                  <a:lnTo>
                    <a:pt x="218571" y="150881"/>
                  </a:lnTo>
                  <a:lnTo>
                    <a:pt x="212966" y="153018"/>
                  </a:lnTo>
                  <a:lnTo>
                    <a:pt x="207362" y="155272"/>
                  </a:lnTo>
                  <a:lnTo>
                    <a:pt x="201758" y="157647"/>
                  </a:lnTo>
                  <a:lnTo>
                    <a:pt x="196153" y="160150"/>
                  </a:lnTo>
                  <a:lnTo>
                    <a:pt x="190549" y="162785"/>
                  </a:lnTo>
                  <a:lnTo>
                    <a:pt x="184944" y="165558"/>
                  </a:lnTo>
                  <a:lnTo>
                    <a:pt x="179340" y="168474"/>
                  </a:lnTo>
                  <a:lnTo>
                    <a:pt x="173736" y="171540"/>
                  </a:lnTo>
                  <a:lnTo>
                    <a:pt x="168131" y="174761"/>
                  </a:lnTo>
                  <a:lnTo>
                    <a:pt x="162527" y="178143"/>
                  </a:lnTo>
                  <a:lnTo>
                    <a:pt x="156923" y="181691"/>
                  </a:lnTo>
                  <a:lnTo>
                    <a:pt x="151318" y="185412"/>
                  </a:lnTo>
                  <a:lnTo>
                    <a:pt x="145714" y="189311"/>
                  </a:lnTo>
                  <a:lnTo>
                    <a:pt x="140109" y="193395"/>
                  </a:lnTo>
                  <a:lnTo>
                    <a:pt x="134505" y="197668"/>
                  </a:lnTo>
                  <a:lnTo>
                    <a:pt x="128901" y="202136"/>
                  </a:lnTo>
                  <a:lnTo>
                    <a:pt x="123296" y="206805"/>
                  </a:lnTo>
                  <a:lnTo>
                    <a:pt x="117692" y="211679"/>
                  </a:lnTo>
                  <a:lnTo>
                    <a:pt x="112087" y="216764"/>
                  </a:lnTo>
                  <a:lnTo>
                    <a:pt x="106483" y="222063"/>
                  </a:lnTo>
                  <a:lnTo>
                    <a:pt x="100879" y="227581"/>
                  </a:lnTo>
                  <a:lnTo>
                    <a:pt x="95274" y="233320"/>
                  </a:lnTo>
                  <a:lnTo>
                    <a:pt x="89670" y="239286"/>
                  </a:lnTo>
                  <a:lnTo>
                    <a:pt x="84065" y="245478"/>
                  </a:lnTo>
                  <a:lnTo>
                    <a:pt x="78461" y="251900"/>
                  </a:lnTo>
                  <a:lnTo>
                    <a:pt x="72857" y="258553"/>
                  </a:lnTo>
                  <a:lnTo>
                    <a:pt x="67252" y="265436"/>
                  </a:lnTo>
                  <a:lnTo>
                    <a:pt x="61648" y="272550"/>
                  </a:lnTo>
                  <a:lnTo>
                    <a:pt x="56043" y="279892"/>
                  </a:lnTo>
                  <a:lnTo>
                    <a:pt x="50439" y="287460"/>
                  </a:lnTo>
                  <a:lnTo>
                    <a:pt x="44835" y="295252"/>
                  </a:lnTo>
                  <a:lnTo>
                    <a:pt x="39230" y="303263"/>
                  </a:lnTo>
                  <a:lnTo>
                    <a:pt x="33626" y="311486"/>
                  </a:lnTo>
                  <a:lnTo>
                    <a:pt x="28021" y="319917"/>
                  </a:lnTo>
                  <a:lnTo>
                    <a:pt x="22417" y="328547"/>
                  </a:lnTo>
                  <a:lnTo>
                    <a:pt x="16813" y="337367"/>
                  </a:lnTo>
                  <a:lnTo>
                    <a:pt x="11208" y="346368"/>
                  </a:lnTo>
                  <a:lnTo>
                    <a:pt x="5604" y="355538"/>
                  </a:lnTo>
                  <a:close/>
                </a:path>
              </a:pathLst>
            </a:custGeom>
            <a:solidFill>
              <a:srgbClr val="00CA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2691486" y="4192265"/>
              <a:ext cx="1883076" cy="364865"/>
            </a:xfrm>
            <a:custGeom>
              <a:avLst/>
              <a:pathLst>
                <a:path w="1883076" h="364865">
                  <a:moveTo>
                    <a:pt x="0" y="364865"/>
                  </a:moveTo>
                  <a:lnTo>
                    <a:pt x="5604" y="355537"/>
                  </a:lnTo>
                  <a:lnTo>
                    <a:pt x="11208" y="346366"/>
                  </a:lnTo>
                  <a:lnTo>
                    <a:pt x="16813" y="337365"/>
                  </a:lnTo>
                  <a:lnTo>
                    <a:pt x="22417" y="328545"/>
                  </a:lnTo>
                  <a:lnTo>
                    <a:pt x="28021" y="319915"/>
                  </a:lnTo>
                  <a:lnTo>
                    <a:pt x="33626" y="311484"/>
                  </a:lnTo>
                  <a:lnTo>
                    <a:pt x="39230" y="303260"/>
                  </a:lnTo>
                  <a:lnTo>
                    <a:pt x="44835" y="295249"/>
                  </a:lnTo>
                  <a:lnTo>
                    <a:pt x="50439" y="287456"/>
                  </a:lnTo>
                  <a:lnTo>
                    <a:pt x="56043" y="279887"/>
                  </a:lnTo>
                  <a:lnTo>
                    <a:pt x="61648" y="272544"/>
                  </a:lnTo>
                  <a:lnTo>
                    <a:pt x="67252" y="265430"/>
                  </a:lnTo>
                  <a:lnTo>
                    <a:pt x="72857" y="258546"/>
                  </a:lnTo>
                  <a:lnTo>
                    <a:pt x="78461" y="251893"/>
                  </a:lnTo>
                  <a:lnTo>
                    <a:pt x="84065" y="245469"/>
                  </a:lnTo>
                  <a:lnTo>
                    <a:pt x="89670" y="239275"/>
                  </a:lnTo>
                  <a:lnTo>
                    <a:pt x="95274" y="233309"/>
                  </a:lnTo>
                  <a:lnTo>
                    <a:pt x="100879" y="227568"/>
                  </a:lnTo>
                  <a:lnTo>
                    <a:pt x="106483" y="222048"/>
                  </a:lnTo>
                  <a:lnTo>
                    <a:pt x="112087" y="216747"/>
                  </a:lnTo>
                  <a:lnTo>
                    <a:pt x="117692" y="211660"/>
                  </a:lnTo>
                  <a:lnTo>
                    <a:pt x="123296" y="206783"/>
                  </a:lnTo>
                  <a:lnTo>
                    <a:pt x="128901" y="202112"/>
                  </a:lnTo>
                  <a:lnTo>
                    <a:pt x="134505" y="197640"/>
                  </a:lnTo>
                  <a:lnTo>
                    <a:pt x="140109" y="193364"/>
                  </a:lnTo>
                  <a:lnTo>
                    <a:pt x="145714" y="189276"/>
                  </a:lnTo>
                  <a:lnTo>
                    <a:pt x="151318" y="185372"/>
                  </a:lnTo>
                  <a:lnTo>
                    <a:pt x="156923" y="181646"/>
                  </a:lnTo>
                  <a:lnTo>
                    <a:pt x="162527" y="178092"/>
                  </a:lnTo>
                  <a:lnTo>
                    <a:pt x="168131" y="174704"/>
                  </a:lnTo>
                  <a:lnTo>
                    <a:pt x="173736" y="171476"/>
                  </a:lnTo>
                  <a:lnTo>
                    <a:pt x="179340" y="168403"/>
                  </a:lnTo>
                  <a:lnTo>
                    <a:pt x="184944" y="165477"/>
                  </a:lnTo>
                  <a:lnTo>
                    <a:pt x="190549" y="162694"/>
                  </a:lnTo>
                  <a:lnTo>
                    <a:pt x="196153" y="160048"/>
                  </a:lnTo>
                  <a:lnTo>
                    <a:pt x="201758" y="157533"/>
                  </a:lnTo>
                  <a:lnTo>
                    <a:pt x="207362" y="155144"/>
                  </a:lnTo>
                  <a:lnTo>
                    <a:pt x="212966" y="152875"/>
                  </a:lnTo>
                  <a:lnTo>
                    <a:pt x="218571" y="150720"/>
                  </a:lnTo>
                  <a:lnTo>
                    <a:pt x="224175" y="148676"/>
                  </a:lnTo>
                  <a:lnTo>
                    <a:pt x="229780" y="146736"/>
                  </a:lnTo>
                  <a:lnTo>
                    <a:pt x="235384" y="144897"/>
                  </a:lnTo>
                  <a:lnTo>
                    <a:pt x="240988" y="143152"/>
                  </a:lnTo>
                  <a:lnTo>
                    <a:pt x="246593" y="141498"/>
                  </a:lnTo>
                  <a:lnTo>
                    <a:pt x="252197" y="139931"/>
                  </a:lnTo>
                  <a:lnTo>
                    <a:pt x="257802" y="138445"/>
                  </a:lnTo>
                  <a:lnTo>
                    <a:pt x="263406" y="137037"/>
                  </a:lnTo>
                  <a:lnTo>
                    <a:pt x="269010" y="135703"/>
                  </a:lnTo>
                  <a:lnTo>
                    <a:pt x="274615" y="134439"/>
                  </a:lnTo>
                  <a:lnTo>
                    <a:pt x="280219" y="133242"/>
                  </a:lnTo>
                  <a:lnTo>
                    <a:pt x="285824" y="132107"/>
                  </a:lnTo>
                  <a:lnTo>
                    <a:pt x="291428" y="131032"/>
                  </a:lnTo>
                  <a:lnTo>
                    <a:pt x="297032" y="130013"/>
                  </a:lnTo>
                  <a:lnTo>
                    <a:pt x="302637" y="129046"/>
                  </a:lnTo>
                  <a:lnTo>
                    <a:pt x="308241" y="128130"/>
                  </a:lnTo>
                  <a:lnTo>
                    <a:pt x="313846" y="127261"/>
                  </a:lnTo>
                  <a:lnTo>
                    <a:pt x="319450" y="126435"/>
                  </a:lnTo>
                  <a:lnTo>
                    <a:pt x="325054" y="125651"/>
                  </a:lnTo>
                  <a:lnTo>
                    <a:pt x="330659" y="124906"/>
                  </a:lnTo>
                  <a:lnTo>
                    <a:pt x="336263" y="124197"/>
                  </a:lnTo>
                  <a:lnTo>
                    <a:pt x="341867" y="123522"/>
                  </a:lnTo>
                  <a:lnTo>
                    <a:pt x="347472" y="122878"/>
                  </a:lnTo>
                  <a:lnTo>
                    <a:pt x="353076" y="122263"/>
                  </a:lnTo>
                  <a:lnTo>
                    <a:pt x="358681" y="121676"/>
                  </a:lnTo>
                  <a:lnTo>
                    <a:pt x="364285" y="121112"/>
                  </a:lnTo>
                  <a:lnTo>
                    <a:pt x="369889" y="120572"/>
                  </a:lnTo>
                  <a:lnTo>
                    <a:pt x="375494" y="120052"/>
                  </a:lnTo>
                  <a:lnTo>
                    <a:pt x="381098" y="119551"/>
                  </a:lnTo>
                  <a:lnTo>
                    <a:pt x="386703" y="119067"/>
                  </a:lnTo>
                  <a:lnTo>
                    <a:pt x="392307" y="118597"/>
                  </a:lnTo>
                  <a:lnTo>
                    <a:pt x="397911" y="118141"/>
                  </a:lnTo>
                  <a:lnTo>
                    <a:pt x="403516" y="117695"/>
                  </a:lnTo>
                  <a:lnTo>
                    <a:pt x="409120" y="117260"/>
                  </a:lnTo>
                  <a:lnTo>
                    <a:pt x="414725" y="116832"/>
                  </a:lnTo>
                  <a:lnTo>
                    <a:pt x="420329" y="116410"/>
                  </a:lnTo>
                  <a:lnTo>
                    <a:pt x="425933" y="115993"/>
                  </a:lnTo>
                  <a:lnTo>
                    <a:pt x="431538" y="115579"/>
                  </a:lnTo>
                  <a:lnTo>
                    <a:pt x="437142" y="115166"/>
                  </a:lnTo>
                  <a:lnTo>
                    <a:pt x="442747" y="114753"/>
                  </a:lnTo>
                  <a:lnTo>
                    <a:pt x="448351" y="114338"/>
                  </a:lnTo>
                  <a:lnTo>
                    <a:pt x="453955" y="113920"/>
                  </a:lnTo>
                  <a:lnTo>
                    <a:pt x="459560" y="113498"/>
                  </a:lnTo>
                  <a:lnTo>
                    <a:pt x="465164" y="113069"/>
                  </a:lnTo>
                  <a:lnTo>
                    <a:pt x="470769" y="112633"/>
                  </a:lnTo>
                  <a:lnTo>
                    <a:pt x="476373" y="112187"/>
                  </a:lnTo>
                  <a:lnTo>
                    <a:pt x="481977" y="111732"/>
                  </a:lnTo>
                  <a:lnTo>
                    <a:pt x="487582" y="111265"/>
                  </a:lnTo>
                  <a:lnTo>
                    <a:pt x="493186" y="110784"/>
                  </a:lnTo>
                  <a:lnTo>
                    <a:pt x="498790" y="110290"/>
                  </a:lnTo>
                  <a:lnTo>
                    <a:pt x="504395" y="109780"/>
                  </a:lnTo>
                  <a:lnTo>
                    <a:pt x="509999" y="109254"/>
                  </a:lnTo>
                  <a:lnTo>
                    <a:pt x="515604" y="108709"/>
                  </a:lnTo>
                  <a:lnTo>
                    <a:pt x="521208" y="108146"/>
                  </a:lnTo>
                  <a:lnTo>
                    <a:pt x="526812" y="107563"/>
                  </a:lnTo>
                  <a:lnTo>
                    <a:pt x="532417" y="106959"/>
                  </a:lnTo>
                  <a:lnTo>
                    <a:pt x="538021" y="106333"/>
                  </a:lnTo>
                  <a:lnTo>
                    <a:pt x="543626" y="105685"/>
                  </a:lnTo>
                  <a:lnTo>
                    <a:pt x="549230" y="105013"/>
                  </a:lnTo>
                  <a:lnTo>
                    <a:pt x="554834" y="104317"/>
                  </a:lnTo>
                  <a:lnTo>
                    <a:pt x="560439" y="103596"/>
                  </a:lnTo>
                  <a:lnTo>
                    <a:pt x="566043" y="102850"/>
                  </a:lnTo>
                  <a:lnTo>
                    <a:pt x="571648" y="102078"/>
                  </a:lnTo>
                  <a:lnTo>
                    <a:pt x="577252" y="101280"/>
                  </a:lnTo>
                  <a:lnTo>
                    <a:pt x="582856" y="100456"/>
                  </a:lnTo>
                  <a:lnTo>
                    <a:pt x="588461" y="99605"/>
                  </a:lnTo>
                  <a:lnTo>
                    <a:pt x="594065" y="98727"/>
                  </a:lnTo>
                  <a:lnTo>
                    <a:pt x="599670" y="97823"/>
                  </a:lnTo>
                  <a:lnTo>
                    <a:pt x="605274" y="96893"/>
                  </a:lnTo>
                  <a:lnTo>
                    <a:pt x="610878" y="95937"/>
                  </a:lnTo>
                  <a:lnTo>
                    <a:pt x="616483" y="94955"/>
                  </a:lnTo>
                  <a:lnTo>
                    <a:pt x="622087" y="93948"/>
                  </a:lnTo>
                  <a:lnTo>
                    <a:pt x="627692" y="92917"/>
                  </a:lnTo>
                  <a:lnTo>
                    <a:pt x="633296" y="91862"/>
                  </a:lnTo>
                  <a:lnTo>
                    <a:pt x="638900" y="90784"/>
                  </a:lnTo>
                  <a:lnTo>
                    <a:pt x="644505" y="89684"/>
                  </a:lnTo>
                  <a:lnTo>
                    <a:pt x="650109" y="88564"/>
                  </a:lnTo>
                  <a:lnTo>
                    <a:pt x="655713" y="87424"/>
                  </a:lnTo>
                  <a:lnTo>
                    <a:pt x="661318" y="86265"/>
                  </a:lnTo>
                  <a:lnTo>
                    <a:pt x="666922" y="85089"/>
                  </a:lnTo>
                  <a:lnTo>
                    <a:pt x="672527" y="83898"/>
                  </a:lnTo>
                  <a:lnTo>
                    <a:pt x="678131" y="82692"/>
                  </a:lnTo>
                  <a:lnTo>
                    <a:pt x="683735" y="81473"/>
                  </a:lnTo>
                  <a:lnTo>
                    <a:pt x="689340" y="80244"/>
                  </a:lnTo>
                  <a:lnTo>
                    <a:pt x="694944" y="79004"/>
                  </a:lnTo>
                  <a:lnTo>
                    <a:pt x="700549" y="77756"/>
                  </a:lnTo>
                  <a:lnTo>
                    <a:pt x="706153" y="76502"/>
                  </a:lnTo>
                  <a:lnTo>
                    <a:pt x="711757" y="75243"/>
                  </a:lnTo>
                  <a:lnTo>
                    <a:pt x="717362" y="73980"/>
                  </a:lnTo>
                  <a:lnTo>
                    <a:pt x="722966" y="72716"/>
                  </a:lnTo>
                  <a:lnTo>
                    <a:pt x="728571" y="71452"/>
                  </a:lnTo>
                  <a:lnTo>
                    <a:pt x="734175" y="70189"/>
                  </a:lnTo>
                  <a:lnTo>
                    <a:pt x="739779" y="68928"/>
                  </a:lnTo>
                  <a:lnTo>
                    <a:pt x="745384" y="67672"/>
                  </a:lnTo>
                  <a:lnTo>
                    <a:pt x="750988" y="66422"/>
                  </a:lnTo>
                  <a:lnTo>
                    <a:pt x="756593" y="65178"/>
                  </a:lnTo>
                  <a:lnTo>
                    <a:pt x="762197" y="63943"/>
                  </a:lnTo>
                  <a:lnTo>
                    <a:pt x="767801" y="62717"/>
                  </a:lnTo>
                  <a:lnTo>
                    <a:pt x="773406" y="61502"/>
                  </a:lnTo>
                  <a:lnTo>
                    <a:pt x="779010" y="60298"/>
                  </a:lnTo>
                  <a:lnTo>
                    <a:pt x="784615" y="59106"/>
                  </a:lnTo>
                  <a:lnTo>
                    <a:pt x="790219" y="57927"/>
                  </a:lnTo>
                  <a:lnTo>
                    <a:pt x="795823" y="56763"/>
                  </a:lnTo>
                  <a:lnTo>
                    <a:pt x="801428" y="55613"/>
                  </a:lnTo>
                  <a:lnTo>
                    <a:pt x="807032" y="54478"/>
                  </a:lnTo>
                  <a:lnTo>
                    <a:pt x="812636" y="53359"/>
                  </a:lnTo>
                  <a:lnTo>
                    <a:pt x="818241" y="52257"/>
                  </a:lnTo>
                  <a:lnTo>
                    <a:pt x="823845" y="51170"/>
                  </a:lnTo>
                  <a:lnTo>
                    <a:pt x="829450" y="50101"/>
                  </a:lnTo>
                  <a:lnTo>
                    <a:pt x="835054" y="49049"/>
                  </a:lnTo>
                  <a:lnTo>
                    <a:pt x="840658" y="48013"/>
                  </a:lnTo>
                  <a:lnTo>
                    <a:pt x="846263" y="46995"/>
                  </a:lnTo>
                  <a:lnTo>
                    <a:pt x="851867" y="45994"/>
                  </a:lnTo>
                  <a:lnTo>
                    <a:pt x="857472" y="45010"/>
                  </a:lnTo>
                  <a:lnTo>
                    <a:pt x="863076" y="44043"/>
                  </a:lnTo>
                  <a:lnTo>
                    <a:pt x="868680" y="43093"/>
                  </a:lnTo>
                  <a:lnTo>
                    <a:pt x="874285" y="42160"/>
                  </a:lnTo>
                  <a:lnTo>
                    <a:pt x="879889" y="41243"/>
                  </a:lnTo>
                  <a:lnTo>
                    <a:pt x="885494" y="40342"/>
                  </a:lnTo>
                  <a:lnTo>
                    <a:pt x="891098" y="39456"/>
                  </a:lnTo>
                  <a:lnTo>
                    <a:pt x="896702" y="38586"/>
                  </a:lnTo>
                  <a:lnTo>
                    <a:pt x="902307" y="37731"/>
                  </a:lnTo>
                  <a:lnTo>
                    <a:pt x="907911" y="36891"/>
                  </a:lnTo>
                  <a:lnTo>
                    <a:pt x="913516" y="36064"/>
                  </a:lnTo>
                  <a:lnTo>
                    <a:pt x="919120" y="35252"/>
                  </a:lnTo>
                  <a:lnTo>
                    <a:pt x="924724" y="34452"/>
                  </a:lnTo>
                  <a:lnTo>
                    <a:pt x="930329" y="33666"/>
                  </a:lnTo>
                  <a:lnTo>
                    <a:pt x="935933" y="32891"/>
                  </a:lnTo>
                  <a:lnTo>
                    <a:pt x="941538" y="32129"/>
                  </a:lnTo>
                  <a:lnTo>
                    <a:pt x="947142" y="31378"/>
                  </a:lnTo>
                  <a:lnTo>
                    <a:pt x="952746" y="30638"/>
                  </a:lnTo>
                  <a:lnTo>
                    <a:pt x="958351" y="29909"/>
                  </a:lnTo>
                  <a:lnTo>
                    <a:pt x="963955" y="29190"/>
                  </a:lnTo>
                  <a:lnTo>
                    <a:pt x="969559" y="28481"/>
                  </a:lnTo>
                  <a:lnTo>
                    <a:pt x="975164" y="27782"/>
                  </a:lnTo>
                  <a:lnTo>
                    <a:pt x="980768" y="27091"/>
                  </a:lnTo>
                  <a:lnTo>
                    <a:pt x="986373" y="26410"/>
                  </a:lnTo>
                  <a:lnTo>
                    <a:pt x="991977" y="25737"/>
                  </a:lnTo>
                  <a:lnTo>
                    <a:pt x="997581" y="25073"/>
                  </a:lnTo>
                  <a:lnTo>
                    <a:pt x="1003186" y="24417"/>
                  </a:lnTo>
                  <a:lnTo>
                    <a:pt x="1008790" y="23769"/>
                  </a:lnTo>
                  <a:lnTo>
                    <a:pt x="1014395" y="23129"/>
                  </a:lnTo>
                  <a:lnTo>
                    <a:pt x="1019999" y="22496"/>
                  </a:lnTo>
                  <a:lnTo>
                    <a:pt x="1025603" y="21872"/>
                  </a:lnTo>
                  <a:lnTo>
                    <a:pt x="1031208" y="21255"/>
                  </a:lnTo>
                  <a:lnTo>
                    <a:pt x="1036812" y="20646"/>
                  </a:lnTo>
                  <a:lnTo>
                    <a:pt x="1042417" y="20045"/>
                  </a:lnTo>
                  <a:lnTo>
                    <a:pt x="1048021" y="19451"/>
                  </a:lnTo>
                  <a:lnTo>
                    <a:pt x="1053625" y="18866"/>
                  </a:lnTo>
                  <a:lnTo>
                    <a:pt x="1059230" y="18289"/>
                  </a:lnTo>
                  <a:lnTo>
                    <a:pt x="1064834" y="17719"/>
                  </a:lnTo>
                  <a:lnTo>
                    <a:pt x="1070439" y="17159"/>
                  </a:lnTo>
                  <a:lnTo>
                    <a:pt x="1076043" y="16607"/>
                  </a:lnTo>
                  <a:lnTo>
                    <a:pt x="1081647" y="16063"/>
                  </a:lnTo>
                  <a:lnTo>
                    <a:pt x="1087252" y="15529"/>
                  </a:lnTo>
                  <a:lnTo>
                    <a:pt x="1092856" y="15003"/>
                  </a:lnTo>
                  <a:lnTo>
                    <a:pt x="1098461" y="14488"/>
                  </a:lnTo>
                  <a:lnTo>
                    <a:pt x="1104065" y="13981"/>
                  </a:lnTo>
                  <a:lnTo>
                    <a:pt x="1109669" y="13485"/>
                  </a:lnTo>
                  <a:lnTo>
                    <a:pt x="1115274" y="12998"/>
                  </a:lnTo>
                  <a:lnTo>
                    <a:pt x="1120878" y="12522"/>
                  </a:lnTo>
                  <a:lnTo>
                    <a:pt x="1126482" y="12056"/>
                  </a:lnTo>
                  <a:lnTo>
                    <a:pt x="1132087" y="11600"/>
                  </a:lnTo>
                  <a:lnTo>
                    <a:pt x="1137691" y="11155"/>
                  </a:lnTo>
                  <a:lnTo>
                    <a:pt x="1143296" y="10721"/>
                  </a:lnTo>
                  <a:lnTo>
                    <a:pt x="1148900" y="10297"/>
                  </a:lnTo>
                  <a:lnTo>
                    <a:pt x="1154504" y="9885"/>
                  </a:lnTo>
                  <a:lnTo>
                    <a:pt x="1160109" y="9483"/>
                  </a:lnTo>
                  <a:lnTo>
                    <a:pt x="1165713" y="9093"/>
                  </a:lnTo>
                  <a:lnTo>
                    <a:pt x="1171318" y="8713"/>
                  </a:lnTo>
                  <a:lnTo>
                    <a:pt x="1176922" y="8345"/>
                  </a:lnTo>
                  <a:lnTo>
                    <a:pt x="1182526" y="7987"/>
                  </a:lnTo>
                  <a:lnTo>
                    <a:pt x="1188131" y="7641"/>
                  </a:lnTo>
                  <a:lnTo>
                    <a:pt x="1193735" y="7305"/>
                  </a:lnTo>
                  <a:lnTo>
                    <a:pt x="1199340" y="6980"/>
                  </a:lnTo>
                  <a:lnTo>
                    <a:pt x="1204944" y="6665"/>
                  </a:lnTo>
                  <a:lnTo>
                    <a:pt x="1210548" y="6361"/>
                  </a:lnTo>
                  <a:lnTo>
                    <a:pt x="1216153" y="6068"/>
                  </a:lnTo>
                  <a:lnTo>
                    <a:pt x="1221757" y="5784"/>
                  </a:lnTo>
                  <a:lnTo>
                    <a:pt x="1227362" y="5511"/>
                  </a:lnTo>
                  <a:lnTo>
                    <a:pt x="1232966" y="5247"/>
                  </a:lnTo>
                  <a:lnTo>
                    <a:pt x="1238570" y="4993"/>
                  </a:lnTo>
                  <a:lnTo>
                    <a:pt x="1244175" y="4748"/>
                  </a:lnTo>
                  <a:lnTo>
                    <a:pt x="1249779" y="4513"/>
                  </a:lnTo>
                  <a:lnTo>
                    <a:pt x="1255384" y="4286"/>
                  </a:lnTo>
                  <a:lnTo>
                    <a:pt x="1260988" y="4068"/>
                  </a:lnTo>
                  <a:lnTo>
                    <a:pt x="1266592" y="3859"/>
                  </a:lnTo>
                  <a:lnTo>
                    <a:pt x="1272197" y="3658"/>
                  </a:lnTo>
                  <a:lnTo>
                    <a:pt x="1277801" y="3465"/>
                  </a:lnTo>
                  <a:lnTo>
                    <a:pt x="1283406" y="3280"/>
                  </a:lnTo>
                  <a:lnTo>
                    <a:pt x="1289010" y="3102"/>
                  </a:lnTo>
                  <a:lnTo>
                    <a:pt x="1294614" y="2932"/>
                  </a:lnTo>
                  <a:lnTo>
                    <a:pt x="1300219" y="2768"/>
                  </a:lnTo>
                  <a:lnTo>
                    <a:pt x="1305823" y="2612"/>
                  </a:lnTo>
                  <a:lnTo>
                    <a:pt x="1311427" y="2462"/>
                  </a:lnTo>
                  <a:lnTo>
                    <a:pt x="1317032" y="2318"/>
                  </a:lnTo>
                  <a:lnTo>
                    <a:pt x="1322636" y="2181"/>
                  </a:lnTo>
                  <a:lnTo>
                    <a:pt x="1328241" y="2050"/>
                  </a:lnTo>
                  <a:lnTo>
                    <a:pt x="1333845" y="1924"/>
                  </a:lnTo>
                  <a:lnTo>
                    <a:pt x="1339449" y="1804"/>
                  </a:lnTo>
                  <a:lnTo>
                    <a:pt x="1345054" y="1690"/>
                  </a:lnTo>
                  <a:lnTo>
                    <a:pt x="1350658" y="1580"/>
                  </a:lnTo>
                  <a:lnTo>
                    <a:pt x="1356263" y="1476"/>
                  </a:lnTo>
                  <a:lnTo>
                    <a:pt x="1361867" y="1376"/>
                  </a:lnTo>
                  <a:lnTo>
                    <a:pt x="1367471" y="1281"/>
                  </a:lnTo>
                  <a:lnTo>
                    <a:pt x="1373076" y="1191"/>
                  </a:lnTo>
                  <a:lnTo>
                    <a:pt x="1378680" y="1105"/>
                  </a:lnTo>
                  <a:lnTo>
                    <a:pt x="1384285" y="1023"/>
                  </a:lnTo>
                  <a:lnTo>
                    <a:pt x="1389889" y="945"/>
                  </a:lnTo>
                  <a:lnTo>
                    <a:pt x="1395493" y="871"/>
                  </a:lnTo>
                  <a:lnTo>
                    <a:pt x="1401098" y="801"/>
                  </a:lnTo>
                  <a:lnTo>
                    <a:pt x="1406702" y="734"/>
                  </a:lnTo>
                  <a:lnTo>
                    <a:pt x="1412307" y="671"/>
                  </a:lnTo>
                  <a:lnTo>
                    <a:pt x="1417911" y="612"/>
                  </a:lnTo>
                  <a:lnTo>
                    <a:pt x="1423515" y="555"/>
                  </a:lnTo>
                  <a:lnTo>
                    <a:pt x="1429120" y="502"/>
                  </a:lnTo>
                  <a:lnTo>
                    <a:pt x="1434724" y="452"/>
                  </a:lnTo>
                  <a:lnTo>
                    <a:pt x="1440329" y="405"/>
                  </a:lnTo>
                  <a:lnTo>
                    <a:pt x="1445933" y="361"/>
                  </a:lnTo>
                  <a:lnTo>
                    <a:pt x="1451537" y="320"/>
                  </a:lnTo>
                  <a:lnTo>
                    <a:pt x="1457142" y="282"/>
                  </a:lnTo>
                  <a:lnTo>
                    <a:pt x="1462746" y="246"/>
                  </a:lnTo>
                  <a:lnTo>
                    <a:pt x="1468350" y="213"/>
                  </a:lnTo>
                  <a:lnTo>
                    <a:pt x="1473955" y="182"/>
                  </a:lnTo>
                  <a:lnTo>
                    <a:pt x="1479559" y="154"/>
                  </a:lnTo>
                  <a:lnTo>
                    <a:pt x="1485164" y="129"/>
                  </a:lnTo>
                  <a:lnTo>
                    <a:pt x="1490768" y="106"/>
                  </a:lnTo>
                  <a:lnTo>
                    <a:pt x="1496372" y="85"/>
                  </a:lnTo>
                  <a:lnTo>
                    <a:pt x="1501977" y="67"/>
                  </a:lnTo>
                  <a:lnTo>
                    <a:pt x="1507581" y="51"/>
                  </a:lnTo>
                  <a:lnTo>
                    <a:pt x="1513186" y="37"/>
                  </a:lnTo>
                  <a:lnTo>
                    <a:pt x="1518790" y="25"/>
                  </a:lnTo>
                  <a:lnTo>
                    <a:pt x="1524394" y="16"/>
                  </a:lnTo>
                  <a:lnTo>
                    <a:pt x="1529999" y="9"/>
                  </a:lnTo>
                  <a:lnTo>
                    <a:pt x="1535603" y="3"/>
                  </a:lnTo>
                  <a:lnTo>
                    <a:pt x="1541208" y="0"/>
                  </a:lnTo>
                  <a:lnTo>
                    <a:pt x="1546812" y="0"/>
                  </a:lnTo>
                  <a:lnTo>
                    <a:pt x="1552416" y="1"/>
                  </a:lnTo>
                  <a:lnTo>
                    <a:pt x="1558021" y="4"/>
                  </a:lnTo>
                  <a:lnTo>
                    <a:pt x="1563625" y="9"/>
                  </a:lnTo>
                  <a:lnTo>
                    <a:pt x="1569230" y="16"/>
                  </a:lnTo>
                  <a:lnTo>
                    <a:pt x="1574834" y="25"/>
                  </a:lnTo>
                  <a:lnTo>
                    <a:pt x="1580438" y="36"/>
                  </a:lnTo>
                  <a:lnTo>
                    <a:pt x="1586043" y="50"/>
                  </a:lnTo>
                  <a:lnTo>
                    <a:pt x="1591647" y="65"/>
                  </a:lnTo>
                  <a:lnTo>
                    <a:pt x="1597252" y="82"/>
                  </a:lnTo>
                  <a:lnTo>
                    <a:pt x="1602856" y="100"/>
                  </a:lnTo>
                  <a:lnTo>
                    <a:pt x="1608460" y="121"/>
                  </a:lnTo>
                  <a:lnTo>
                    <a:pt x="1614065" y="144"/>
                  </a:lnTo>
                  <a:lnTo>
                    <a:pt x="1619669" y="168"/>
                  </a:lnTo>
                  <a:lnTo>
                    <a:pt x="1625273" y="194"/>
                  </a:lnTo>
                  <a:lnTo>
                    <a:pt x="1630878" y="222"/>
                  </a:lnTo>
                  <a:lnTo>
                    <a:pt x="1636482" y="252"/>
                  </a:lnTo>
                  <a:lnTo>
                    <a:pt x="1642087" y="284"/>
                  </a:lnTo>
                  <a:lnTo>
                    <a:pt x="1647691" y="317"/>
                  </a:lnTo>
                  <a:lnTo>
                    <a:pt x="1653295" y="351"/>
                  </a:lnTo>
                  <a:lnTo>
                    <a:pt x="1658900" y="388"/>
                  </a:lnTo>
                  <a:lnTo>
                    <a:pt x="1664504" y="426"/>
                  </a:lnTo>
                  <a:lnTo>
                    <a:pt x="1670109" y="465"/>
                  </a:lnTo>
                  <a:lnTo>
                    <a:pt x="1675713" y="506"/>
                  </a:lnTo>
                  <a:lnTo>
                    <a:pt x="1681317" y="549"/>
                  </a:lnTo>
                  <a:lnTo>
                    <a:pt x="1686922" y="593"/>
                  </a:lnTo>
                  <a:lnTo>
                    <a:pt x="1692526" y="638"/>
                  </a:lnTo>
                  <a:lnTo>
                    <a:pt x="1698131" y="684"/>
                  </a:lnTo>
                  <a:lnTo>
                    <a:pt x="1703735" y="732"/>
                  </a:lnTo>
                  <a:lnTo>
                    <a:pt x="1709339" y="781"/>
                  </a:lnTo>
                  <a:lnTo>
                    <a:pt x="1714944" y="831"/>
                  </a:lnTo>
                  <a:lnTo>
                    <a:pt x="1720548" y="882"/>
                  </a:lnTo>
                  <a:lnTo>
                    <a:pt x="1726153" y="933"/>
                  </a:lnTo>
                  <a:lnTo>
                    <a:pt x="1731757" y="986"/>
                  </a:lnTo>
                  <a:lnTo>
                    <a:pt x="1737361" y="1039"/>
                  </a:lnTo>
                  <a:lnTo>
                    <a:pt x="1742966" y="1093"/>
                  </a:lnTo>
                  <a:lnTo>
                    <a:pt x="1748570" y="1147"/>
                  </a:lnTo>
                  <a:lnTo>
                    <a:pt x="1754175" y="1201"/>
                  </a:lnTo>
                  <a:lnTo>
                    <a:pt x="1759779" y="1255"/>
                  </a:lnTo>
                  <a:lnTo>
                    <a:pt x="1765383" y="1310"/>
                  </a:lnTo>
                  <a:lnTo>
                    <a:pt x="1770988" y="1364"/>
                  </a:lnTo>
                  <a:lnTo>
                    <a:pt x="1776592" y="1418"/>
                  </a:lnTo>
                  <a:lnTo>
                    <a:pt x="1782196" y="1471"/>
                  </a:lnTo>
                  <a:lnTo>
                    <a:pt x="1787801" y="1524"/>
                  </a:lnTo>
                  <a:lnTo>
                    <a:pt x="1793405" y="1576"/>
                  </a:lnTo>
                  <a:lnTo>
                    <a:pt x="1799010" y="1626"/>
                  </a:lnTo>
                  <a:lnTo>
                    <a:pt x="1804614" y="1676"/>
                  </a:lnTo>
                  <a:lnTo>
                    <a:pt x="1810218" y="1724"/>
                  </a:lnTo>
                  <a:lnTo>
                    <a:pt x="1815823" y="1771"/>
                  </a:lnTo>
                  <a:lnTo>
                    <a:pt x="1821427" y="1816"/>
                  </a:lnTo>
                  <a:lnTo>
                    <a:pt x="1827032" y="1860"/>
                  </a:lnTo>
                  <a:lnTo>
                    <a:pt x="1832636" y="1901"/>
                  </a:lnTo>
                  <a:lnTo>
                    <a:pt x="1838240" y="1940"/>
                  </a:lnTo>
                  <a:lnTo>
                    <a:pt x="1843845" y="1976"/>
                  </a:lnTo>
                  <a:lnTo>
                    <a:pt x="1849449" y="2011"/>
                  </a:lnTo>
                  <a:lnTo>
                    <a:pt x="1855054" y="2042"/>
                  </a:lnTo>
                  <a:lnTo>
                    <a:pt x="1860658" y="2071"/>
                  </a:lnTo>
                  <a:lnTo>
                    <a:pt x="1866262" y="2097"/>
                  </a:lnTo>
                  <a:lnTo>
                    <a:pt x="1871867" y="2121"/>
                  </a:lnTo>
                  <a:lnTo>
                    <a:pt x="1877471" y="2141"/>
                  </a:lnTo>
                  <a:lnTo>
                    <a:pt x="1883076" y="2158"/>
                  </a:lnTo>
                  <a:lnTo>
                    <a:pt x="1883076" y="2158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6" name="pg76"/>
            <p:cNvSpPr/>
            <p:nvPr/>
          </p:nvSpPr>
          <p:spPr>
            <a:xfrm>
              <a:off x="2691486" y="4192274"/>
              <a:ext cx="1883076" cy="456578"/>
            </a:xfrm>
            <a:custGeom>
              <a:avLst/>
              <a:pathLst>
                <a:path w="1883076" h="456578">
                  <a:moveTo>
                    <a:pt x="0" y="364858"/>
                  </a:moveTo>
                  <a:lnTo>
                    <a:pt x="5604" y="355530"/>
                  </a:lnTo>
                  <a:lnTo>
                    <a:pt x="11208" y="346359"/>
                  </a:lnTo>
                  <a:lnTo>
                    <a:pt x="16813" y="337358"/>
                  </a:lnTo>
                  <a:lnTo>
                    <a:pt x="22417" y="328538"/>
                  </a:lnTo>
                  <a:lnTo>
                    <a:pt x="28021" y="319909"/>
                  </a:lnTo>
                  <a:lnTo>
                    <a:pt x="33626" y="311478"/>
                  </a:lnTo>
                  <a:lnTo>
                    <a:pt x="39230" y="303254"/>
                  </a:lnTo>
                  <a:lnTo>
                    <a:pt x="44835" y="295244"/>
                  </a:lnTo>
                  <a:lnTo>
                    <a:pt x="50439" y="287452"/>
                  </a:lnTo>
                  <a:lnTo>
                    <a:pt x="56043" y="279883"/>
                  </a:lnTo>
                  <a:lnTo>
                    <a:pt x="61648" y="272541"/>
                  </a:lnTo>
                  <a:lnTo>
                    <a:pt x="67252" y="265428"/>
                  </a:lnTo>
                  <a:lnTo>
                    <a:pt x="72857" y="258544"/>
                  </a:lnTo>
                  <a:lnTo>
                    <a:pt x="78461" y="251892"/>
                  </a:lnTo>
                  <a:lnTo>
                    <a:pt x="84065" y="245470"/>
                  </a:lnTo>
                  <a:lnTo>
                    <a:pt x="89670" y="239277"/>
                  </a:lnTo>
                  <a:lnTo>
                    <a:pt x="95274" y="233312"/>
                  </a:lnTo>
                  <a:lnTo>
                    <a:pt x="100879" y="227572"/>
                  </a:lnTo>
                  <a:lnTo>
                    <a:pt x="106483" y="222054"/>
                  </a:lnTo>
                  <a:lnTo>
                    <a:pt x="112087" y="216755"/>
                  </a:lnTo>
                  <a:lnTo>
                    <a:pt x="117692" y="211671"/>
                  </a:lnTo>
                  <a:lnTo>
                    <a:pt x="123296" y="206796"/>
                  </a:lnTo>
                  <a:lnTo>
                    <a:pt x="128901" y="202128"/>
                  </a:lnTo>
                  <a:lnTo>
                    <a:pt x="134505" y="197659"/>
                  </a:lnTo>
                  <a:lnTo>
                    <a:pt x="140109" y="193386"/>
                  </a:lnTo>
                  <a:lnTo>
                    <a:pt x="145714" y="189303"/>
                  </a:lnTo>
                  <a:lnTo>
                    <a:pt x="151318" y="185404"/>
                  </a:lnTo>
                  <a:lnTo>
                    <a:pt x="156923" y="181683"/>
                  </a:lnTo>
                  <a:lnTo>
                    <a:pt x="162527" y="178134"/>
                  </a:lnTo>
                  <a:lnTo>
                    <a:pt x="168131" y="174753"/>
                  </a:lnTo>
                  <a:lnTo>
                    <a:pt x="173736" y="171532"/>
                  </a:lnTo>
                  <a:lnTo>
                    <a:pt x="179340" y="168466"/>
                  </a:lnTo>
                  <a:lnTo>
                    <a:pt x="184944" y="165549"/>
                  </a:lnTo>
                  <a:lnTo>
                    <a:pt x="190549" y="162776"/>
                  </a:lnTo>
                  <a:lnTo>
                    <a:pt x="196153" y="160141"/>
                  </a:lnTo>
                  <a:lnTo>
                    <a:pt x="201758" y="157639"/>
                  </a:lnTo>
                  <a:lnTo>
                    <a:pt x="207362" y="155263"/>
                  </a:lnTo>
                  <a:lnTo>
                    <a:pt x="212966" y="153010"/>
                  </a:lnTo>
                  <a:lnTo>
                    <a:pt x="218571" y="150872"/>
                  </a:lnTo>
                  <a:lnTo>
                    <a:pt x="224175" y="148847"/>
                  </a:lnTo>
                  <a:lnTo>
                    <a:pt x="229780" y="146929"/>
                  </a:lnTo>
                  <a:lnTo>
                    <a:pt x="235384" y="145112"/>
                  </a:lnTo>
                  <a:lnTo>
                    <a:pt x="240988" y="143394"/>
                  </a:lnTo>
                  <a:lnTo>
                    <a:pt x="246593" y="141769"/>
                  </a:lnTo>
                  <a:lnTo>
                    <a:pt x="252197" y="140233"/>
                  </a:lnTo>
                  <a:lnTo>
                    <a:pt x="257802" y="138783"/>
                  </a:lnTo>
                  <a:lnTo>
                    <a:pt x="263406" y="137415"/>
                  </a:lnTo>
                  <a:lnTo>
                    <a:pt x="269010" y="136124"/>
                  </a:lnTo>
                  <a:lnTo>
                    <a:pt x="274615" y="134909"/>
                  </a:lnTo>
                  <a:lnTo>
                    <a:pt x="280219" y="133764"/>
                  </a:lnTo>
                  <a:lnTo>
                    <a:pt x="285824" y="132688"/>
                  </a:lnTo>
                  <a:lnTo>
                    <a:pt x="291428" y="131678"/>
                  </a:lnTo>
                  <a:lnTo>
                    <a:pt x="297032" y="130730"/>
                  </a:lnTo>
                  <a:lnTo>
                    <a:pt x="302637" y="129843"/>
                  </a:lnTo>
                  <a:lnTo>
                    <a:pt x="308241" y="129013"/>
                  </a:lnTo>
                  <a:lnTo>
                    <a:pt x="313846" y="128238"/>
                  </a:lnTo>
                  <a:lnTo>
                    <a:pt x="319450" y="127518"/>
                  </a:lnTo>
                  <a:lnTo>
                    <a:pt x="325054" y="126849"/>
                  </a:lnTo>
                  <a:lnTo>
                    <a:pt x="330659" y="126230"/>
                  </a:lnTo>
                  <a:lnTo>
                    <a:pt x="336263" y="125659"/>
                  </a:lnTo>
                  <a:lnTo>
                    <a:pt x="341867" y="125135"/>
                  </a:lnTo>
                  <a:lnTo>
                    <a:pt x="347472" y="124657"/>
                  </a:lnTo>
                  <a:lnTo>
                    <a:pt x="353076" y="124224"/>
                  </a:lnTo>
                  <a:lnTo>
                    <a:pt x="358681" y="123834"/>
                  </a:lnTo>
                  <a:lnTo>
                    <a:pt x="364285" y="123487"/>
                  </a:lnTo>
                  <a:lnTo>
                    <a:pt x="369889" y="123183"/>
                  </a:lnTo>
                  <a:lnTo>
                    <a:pt x="375494" y="122920"/>
                  </a:lnTo>
                  <a:lnTo>
                    <a:pt x="381098" y="122699"/>
                  </a:lnTo>
                  <a:lnTo>
                    <a:pt x="386703" y="122520"/>
                  </a:lnTo>
                  <a:lnTo>
                    <a:pt x="392307" y="122382"/>
                  </a:lnTo>
                  <a:lnTo>
                    <a:pt x="397911" y="122286"/>
                  </a:lnTo>
                  <a:lnTo>
                    <a:pt x="403516" y="122231"/>
                  </a:lnTo>
                  <a:lnTo>
                    <a:pt x="409120" y="122219"/>
                  </a:lnTo>
                  <a:lnTo>
                    <a:pt x="414725" y="122250"/>
                  </a:lnTo>
                  <a:lnTo>
                    <a:pt x="420329" y="122325"/>
                  </a:lnTo>
                  <a:lnTo>
                    <a:pt x="425933" y="122445"/>
                  </a:lnTo>
                  <a:lnTo>
                    <a:pt x="431538" y="122610"/>
                  </a:lnTo>
                  <a:lnTo>
                    <a:pt x="437142" y="122822"/>
                  </a:lnTo>
                  <a:lnTo>
                    <a:pt x="442747" y="123083"/>
                  </a:lnTo>
                  <a:lnTo>
                    <a:pt x="448351" y="123393"/>
                  </a:lnTo>
                  <a:lnTo>
                    <a:pt x="453955" y="123755"/>
                  </a:lnTo>
                  <a:lnTo>
                    <a:pt x="459560" y="124169"/>
                  </a:lnTo>
                  <a:lnTo>
                    <a:pt x="465164" y="124639"/>
                  </a:lnTo>
                  <a:lnTo>
                    <a:pt x="470769" y="125165"/>
                  </a:lnTo>
                  <a:lnTo>
                    <a:pt x="476373" y="125750"/>
                  </a:lnTo>
                  <a:lnTo>
                    <a:pt x="481977" y="126396"/>
                  </a:lnTo>
                  <a:lnTo>
                    <a:pt x="487582" y="127105"/>
                  </a:lnTo>
                  <a:lnTo>
                    <a:pt x="493186" y="127879"/>
                  </a:lnTo>
                  <a:lnTo>
                    <a:pt x="498790" y="128720"/>
                  </a:lnTo>
                  <a:lnTo>
                    <a:pt x="504395" y="129631"/>
                  </a:lnTo>
                  <a:lnTo>
                    <a:pt x="509999" y="130613"/>
                  </a:lnTo>
                  <a:lnTo>
                    <a:pt x="515604" y="131670"/>
                  </a:lnTo>
                  <a:lnTo>
                    <a:pt x="521208" y="132803"/>
                  </a:lnTo>
                  <a:lnTo>
                    <a:pt x="526812" y="134014"/>
                  </a:lnTo>
                  <a:lnTo>
                    <a:pt x="532417" y="135306"/>
                  </a:lnTo>
                  <a:lnTo>
                    <a:pt x="538021" y="136680"/>
                  </a:lnTo>
                  <a:lnTo>
                    <a:pt x="543626" y="138137"/>
                  </a:lnTo>
                  <a:lnTo>
                    <a:pt x="549230" y="139680"/>
                  </a:lnTo>
                  <a:lnTo>
                    <a:pt x="554834" y="141310"/>
                  </a:lnTo>
                  <a:lnTo>
                    <a:pt x="560439" y="143028"/>
                  </a:lnTo>
                  <a:lnTo>
                    <a:pt x="566043" y="144834"/>
                  </a:lnTo>
                  <a:lnTo>
                    <a:pt x="571648" y="146730"/>
                  </a:lnTo>
                  <a:lnTo>
                    <a:pt x="577252" y="148716"/>
                  </a:lnTo>
                  <a:lnTo>
                    <a:pt x="582856" y="150791"/>
                  </a:lnTo>
                  <a:lnTo>
                    <a:pt x="588461" y="152954"/>
                  </a:lnTo>
                  <a:lnTo>
                    <a:pt x="594065" y="155206"/>
                  </a:lnTo>
                  <a:lnTo>
                    <a:pt x="599670" y="157545"/>
                  </a:lnTo>
                  <a:lnTo>
                    <a:pt x="605274" y="159969"/>
                  </a:lnTo>
                  <a:lnTo>
                    <a:pt x="610878" y="162476"/>
                  </a:lnTo>
                  <a:lnTo>
                    <a:pt x="616483" y="165063"/>
                  </a:lnTo>
                  <a:lnTo>
                    <a:pt x="622087" y="167728"/>
                  </a:lnTo>
                  <a:lnTo>
                    <a:pt x="627692" y="170466"/>
                  </a:lnTo>
                  <a:lnTo>
                    <a:pt x="633296" y="173274"/>
                  </a:lnTo>
                  <a:lnTo>
                    <a:pt x="638900" y="176146"/>
                  </a:lnTo>
                  <a:lnTo>
                    <a:pt x="644505" y="179078"/>
                  </a:lnTo>
                  <a:lnTo>
                    <a:pt x="650109" y="182065"/>
                  </a:lnTo>
                  <a:lnTo>
                    <a:pt x="655713" y="185100"/>
                  </a:lnTo>
                  <a:lnTo>
                    <a:pt x="661318" y="188177"/>
                  </a:lnTo>
                  <a:lnTo>
                    <a:pt x="666922" y="191289"/>
                  </a:lnTo>
                  <a:lnTo>
                    <a:pt x="672527" y="194429"/>
                  </a:lnTo>
                  <a:lnTo>
                    <a:pt x="678131" y="197588"/>
                  </a:lnTo>
                  <a:lnTo>
                    <a:pt x="683735" y="200761"/>
                  </a:lnTo>
                  <a:lnTo>
                    <a:pt x="689340" y="203937"/>
                  </a:lnTo>
                  <a:lnTo>
                    <a:pt x="694944" y="207109"/>
                  </a:lnTo>
                  <a:lnTo>
                    <a:pt x="700549" y="210267"/>
                  </a:lnTo>
                  <a:lnTo>
                    <a:pt x="706153" y="213403"/>
                  </a:lnTo>
                  <a:lnTo>
                    <a:pt x="711757" y="216508"/>
                  </a:lnTo>
                  <a:lnTo>
                    <a:pt x="717362" y="219573"/>
                  </a:lnTo>
                  <a:lnTo>
                    <a:pt x="722966" y="222588"/>
                  </a:lnTo>
                  <a:lnTo>
                    <a:pt x="728571" y="225544"/>
                  </a:lnTo>
                  <a:lnTo>
                    <a:pt x="734175" y="228432"/>
                  </a:lnTo>
                  <a:lnTo>
                    <a:pt x="739779" y="231243"/>
                  </a:lnTo>
                  <a:lnTo>
                    <a:pt x="745384" y="233967"/>
                  </a:lnTo>
                  <a:lnTo>
                    <a:pt x="750988" y="236596"/>
                  </a:lnTo>
                  <a:lnTo>
                    <a:pt x="756593" y="239121"/>
                  </a:lnTo>
                  <a:lnTo>
                    <a:pt x="762197" y="241532"/>
                  </a:lnTo>
                  <a:lnTo>
                    <a:pt x="767801" y="243822"/>
                  </a:lnTo>
                  <a:lnTo>
                    <a:pt x="773406" y="245983"/>
                  </a:lnTo>
                  <a:lnTo>
                    <a:pt x="779010" y="248007"/>
                  </a:lnTo>
                  <a:lnTo>
                    <a:pt x="784615" y="249885"/>
                  </a:lnTo>
                  <a:lnTo>
                    <a:pt x="790219" y="251611"/>
                  </a:lnTo>
                  <a:lnTo>
                    <a:pt x="795823" y="253178"/>
                  </a:lnTo>
                  <a:lnTo>
                    <a:pt x="801428" y="254578"/>
                  </a:lnTo>
                  <a:lnTo>
                    <a:pt x="807032" y="255806"/>
                  </a:lnTo>
                  <a:lnTo>
                    <a:pt x="812636" y="256856"/>
                  </a:lnTo>
                  <a:lnTo>
                    <a:pt x="818241" y="257722"/>
                  </a:lnTo>
                  <a:lnTo>
                    <a:pt x="823845" y="258399"/>
                  </a:lnTo>
                  <a:lnTo>
                    <a:pt x="829450" y="258883"/>
                  </a:lnTo>
                  <a:lnTo>
                    <a:pt x="835054" y="259168"/>
                  </a:lnTo>
                  <a:lnTo>
                    <a:pt x="840658" y="259250"/>
                  </a:lnTo>
                  <a:lnTo>
                    <a:pt x="846263" y="259128"/>
                  </a:lnTo>
                  <a:lnTo>
                    <a:pt x="851867" y="258796"/>
                  </a:lnTo>
                  <a:lnTo>
                    <a:pt x="857472" y="258253"/>
                  </a:lnTo>
                  <a:lnTo>
                    <a:pt x="863076" y="257497"/>
                  </a:lnTo>
                  <a:lnTo>
                    <a:pt x="868680" y="256525"/>
                  </a:lnTo>
                  <a:lnTo>
                    <a:pt x="874285" y="255336"/>
                  </a:lnTo>
                  <a:lnTo>
                    <a:pt x="879889" y="253930"/>
                  </a:lnTo>
                  <a:lnTo>
                    <a:pt x="885494" y="252307"/>
                  </a:lnTo>
                  <a:lnTo>
                    <a:pt x="891098" y="250466"/>
                  </a:lnTo>
                  <a:lnTo>
                    <a:pt x="896702" y="248409"/>
                  </a:lnTo>
                  <a:lnTo>
                    <a:pt x="902307" y="246137"/>
                  </a:lnTo>
                  <a:lnTo>
                    <a:pt x="907911" y="243652"/>
                  </a:lnTo>
                  <a:lnTo>
                    <a:pt x="913516" y="240956"/>
                  </a:lnTo>
                  <a:lnTo>
                    <a:pt x="919120" y="238053"/>
                  </a:lnTo>
                  <a:lnTo>
                    <a:pt x="924724" y="234947"/>
                  </a:lnTo>
                  <a:lnTo>
                    <a:pt x="930329" y="231641"/>
                  </a:lnTo>
                  <a:lnTo>
                    <a:pt x="935933" y="228141"/>
                  </a:lnTo>
                  <a:lnTo>
                    <a:pt x="941538" y="224452"/>
                  </a:lnTo>
                  <a:lnTo>
                    <a:pt x="947142" y="220581"/>
                  </a:lnTo>
                  <a:lnTo>
                    <a:pt x="952746" y="216535"/>
                  </a:lnTo>
                  <a:lnTo>
                    <a:pt x="958351" y="212322"/>
                  </a:lnTo>
                  <a:lnTo>
                    <a:pt x="963955" y="207949"/>
                  </a:lnTo>
                  <a:lnTo>
                    <a:pt x="969559" y="203426"/>
                  </a:lnTo>
                  <a:lnTo>
                    <a:pt x="975164" y="198763"/>
                  </a:lnTo>
                  <a:lnTo>
                    <a:pt x="980768" y="193969"/>
                  </a:lnTo>
                  <a:lnTo>
                    <a:pt x="986373" y="189055"/>
                  </a:lnTo>
                  <a:lnTo>
                    <a:pt x="991977" y="184033"/>
                  </a:lnTo>
                  <a:lnTo>
                    <a:pt x="997581" y="178915"/>
                  </a:lnTo>
                  <a:lnTo>
                    <a:pt x="1003186" y="173712"/>
                  </a:lnTo>
                  <a:lnTo>
                    <a:pt x="1008790" y="168437"/>
                  </a:lnTo>
                  <a:lnTo>
                    <a:pt x="1014395" y="163104"/>
                  </a:lnTo>
                  <a:lnTo>
                    <a:pt x="1019999" y="157725"/>
                  </a:lnTo>
                  <a:lnTo>
                    <a:pt x="1025603" y="152314"/>
                  </a:lnTo>
                  <a:lnTo>
                    <a:pt x="1031208" y="146884"/>
                  </a:lnTo>
                  <a:lnTo>
                    <a:pt x="1036812" y="141449"/>
                  </a:lnTo>
                  <a:lnTo>
                    <a:pt x="1042417" y="136023"/>
                  </a:lnTo>
                  <a:lnTo>
                    <a:pt x="1048021" y="130618"/>
                  </a:lnTo>
                  <a:lnTo>
                    <a:pt x="1053625" y="125248"/>
                  </a:lnTo>
                  <a:lnTo>
                    <a:pt x="1059230" y="119925"/>
                  </a:lnTo>
                  <a:lnTo>
                    <a:pt x="1064834" y="114663"/>
                  </a:lnTo>
                  <a:lnTo>
                    <a:pt x="1070439" y="109471"/>
                  </a:lnTo>
                  <a:lnTo>
                    <a:pt x="1076043" y="104363"/>
                  </a:lnTo>
                  <a:lnTo>
                    <a:pt x="1081647" y="99348"/>
                  </a:lnTo>
                  <a:lnTo>
                    <a:pt x="1087252" y="94437"/>
                  </a:lnTo>
                  <a:lnTo>
                    <a:pt x="1092856" y="89638"/>
                  </a:lnTo>
                  <a:lnTo>
                    <a:pt x="1098461" y="84960"/>
                  </a:lnTo>
                  <a:lnTo>
                    <a:pt x="1104065" y="80410"/>
                  </a:lnTo>
                  <a:lnTo>
                    <a:pt x="1109669" y="75995"/>
                  </a:lnTo>
                  <a:lnTo>
                    <a:pt x="1115274" y="71721"/>
                  </a:lnTo>
                  <a:lnTo>
                    <a:pt x="1120878" y="67592"/>
                  </a:lnTo>
                  <a:lnTo>
                    <a:pt x="1126482" y="63613"/>
                  </a:lnTo>
                  <a:lnTo>
                    <a:pt x="1132087" y="59785"/>
                  </a:lnTo>
                  <a:lnTo>
                    <a:pt x="1137691" y="56112"/>
                  </a:lnTo>
                  <a:lnTo>
                    <a:pt x="1143296" y="52595"/>
                  </a:lnTo>
                  <a:lnTo>
                    <a:pt x="1148900" y="49233"/>
                  </a:lnTo>
                  <a:lnTo>
                    <a:pt x="1154504" y="46028"/>
                  </a:lnTo>
                  <a:lnTo>
                    <a:pt x="1160109" y="42977"/>
                  </a:lnTo>
                  <a:lnTo>
                    <a:pt x="1165713" y="40079"/>
                  </a:lnTo>
                  <a:lnTo>
                    <a:pt x="1171318" y="37332"/>
                  </a:lnTo>
                  <a:lnTo>
                    <a:pt x="1176922" y="34732"/>
                  </a:lnTo>
                  <a:lnTo>
                    <a:pt x="1182526" y="32277"/>
                  </a:lnTo>
                  <a:lnTo>
                    <a:pt x="1188131" y="29962"/>
                  </a:lnTo>
                  <a:lnTo>
                    <a:pt x="1193735" y="27784"/>
                  </a:lnTo>
                  <a:lnTo>
                    <a:pt x="1199340" y="25738"/>
                  </a:lnTo>
                  <a:lnTo>
                    <a:pt x="1204944" y="23818"/>
                  </a:lnTo>
                  <a:lnTo>
                    <a:pt x="1210548" y="22021"/>
                  </a:lnTo>
                  <a:lnTo>
                    <a:pt x="1216153" y="20342"/>
                  </a:lnTo>
                  <a:lnTo>
                    <a:pt x="1221757" y="18775"/>
                  </a:lnTo>
                  <a:lnTo>
                    <a:pt x="1227362" y="17315"/>
                  </a:lnTo>
                  <a:lnTo>
                    <a:pt x="1232966" y="15956"/>
                  </a:lnTo>
                  <a:lnTo>
                    <a:pt x="1238570" y="14695"/>
                  </a:lnTo>
                  <a:lnTo>
                    <a:pt x="1244175" y="13525"/>
                  </a:lnTo>
                  <a:lnTo>
                    <a:pt x="1249779" y="12441"/>
                  </a:lnTo>
                  <a:lnTo>
                    <a:pt x="1255384" y="11438"/>
                  </a:lnTo>
                  <a:lnTo>
                    <a:pt x="1260988" y="10511"/>
                  </a:lnTo>
                  <a:lnTo>
                    <a:pt x="1266592" y="9654"/>
                  </a:lnTo>
                  <a:lnTo>
                    <a:pt x="1272197" y="8865"/>
                  </a:lnTo>
                  <a:lnTo>
                    <a:pt x="1277801" y="8136"/>
                  </a:lnTo>
                  <a:lnTo>
                    <a:pt x="1283406" y="7466"/>
                  </a:lnTo>
                  <a:lnTo>
                    <a:pt x="1289010" y="6848"/>
                  </a:lnTo>
                  <a:lnTo>
                    <a:pt x="1294614" y="6280"/>
                  </a:lnTo>
                  <a:lnTo>
                    <a:pt x="1300219" y="5758"/>
                  </a:lnTo>
                  <a:lnTo>
                    <a:pt x="1305823" y="5277"/>
                  </a:lnTo>
                  <a:lnTo>
                    <a:pt x="1311427" y="4836"/>
                  </a:lnTo>
                  <a:lnTo>
                    <a:pt x="1317032" y="4430"/>
                  </a:lnTo>
                  <a:lnTo>
                    <a:pt x="1322636" y="4058"/>
                  </a:lnTo>
                  <a:lnTo>
                    <a:pt x="1328241" y="3715"/>
                  </a:lnTo>
                  <a:lnTo>
                    <a:pt x="1333845" y="3401"/>
                  </a:lnTo>
                  <a:lnTo>
                    <a:pt x="1339449" y="3112"/>
                  </a:lnTo>
                  <a:lnTo>
                    <a:pt x="1345054" y="2846"/>
                  </a:lnTo>
                  <a:lnTo>
                    <a:pt x="1350658" y="2602"/>
                  </a:lnTo>
                  <a:lnTo>
                    <a:pt x="1356263" y="2378"/>
                  </a:lnTo>
                  <a:lnTo>
                    <a:pt x="1361867" y="2171"/>
                  </a:lnTo>
                  <a:lnTo>
                    <a:pt x="1367471" y="1982"/>
                  </a:lnTo>
                  <a:lnTo>
                    <a:pt x="1373076" y="1807"/>
                  </a:lnTo>
                  <a:lnTo>
                    <a:pt x="1378680" y="1646"/>
                  </a:lnTo>
                  <a:lnTo>
                    <a:pt x="1384285" y="1498"/>
                  </a:lnTo>
                  <a:lnTo>
                    <a:pt x="1389889" y="1361"/>
                  </a:lnTo>
                  <a:lnTo>
                    <a:pt x="1395493" y="1236"/>
                  </a:lnTo>
                  <a:lnTo>
                    <a:pt x="1401098" y="1120"/>
                  </a:lnTo>
                  <a:lnTo>
                    <a:pt x="1406702" y="1013"/>
                  </a:lnTo>
                  <a:lnTo>
                    <a:pt x="1412307" y="914"/>
                  </a:lnTo>
                  <a:lnTo>
                    <a:pt x="1417911" y="823"/>
                  </a:lnTo>
                  <a:lnTo>
                    <a:pt x="1423515" y="739"/>
                  </a:lnTo>
                  <a:lnTo>
                    <a:pt x="1429120" y="662"/>
                  </a:lnTo>
                  <a:lnTo>
                    <a:pt x="1434724" y="590"/>
                  </a:lnTo>
                  <a:lnTo>
                    <a:pt x="1440329" y="525"/>
                  </a:lnTo>
                  <a:lnTo>
                    <a:pt x="1445933" y="464"/>
                  </a:lnTo>
                  <a:lnTo>
                    <a:pt x="1451537" y="409"/>
                  </a:lnTo>
                  <a:lnTo>
                    <a:pt x="1457142" y="358"/>
                  </a:lnTo>
                  <a:lnTo>
                    <a:pt x="1462746" y="311"/>
                  </a:lnTo>
                  <a:lnTo>
                    <a:pt x="1468350" y="268"/>
                  </a:lnTo>
                  <a:lnTo>
                    <a:pt x="1473955" y="230"/>
                  </a:lnTo>
                  <a:lnTo>
                    <a:pt x="1479559" y="194"/>
                  </a:lnTo>
                  <a:lnTo>
                    <a:pt x="1485164" y="162"/>
                  </a:lnTo>
                  <a:lnTo>
                    <a:pt x="1490768" y="134"/>
                  </a:lnTo>
                  <a:lnTo>
                    <a:pt x="1496372" y="108"/>
                  </a:lnTo>
                  <a:lnTo>
                    <a:pt x="1501977" y="86"/>
                  </a:lnTo>
                  <a:lnTo>
                    <a:pt x="1507581" y="66"/>
                  </a:lnTo>
                  <a:lnTo>
                    <a:pt x="1513186" y="49"/>
                  </a:lnTo>
                  <a:lnTo>
                    <a:pt x="1518790" y="35"/>
                  </a:lnTo>
                  <a:lnTo>
                    <a:pt x="1524394" y="23"/>
                  </a:lnTo>
                  <a:lnTo>
                    <a:pt x="1529999" y="13"/>
                  </a:lnTo>
                  <a:lnTo>
                    <a:pt x="1535603" y="6"/>
                  </a:lnTo>
                  <a:lnTo>
                    <a:pt x="1541208" y="2"/>
                  </a:lnTo>
                  <a:lnTo>
                    <a:pt x="1546812" y="0"/>
                  </a:lnTo>
                  <a:lnTo>
                    <a:pt x="1552416" y="0"/>
                  </a:lnTo>
                  <a:lnTo>
                    <a:pt x="1558021" y="2"/>
                  </a:lnTo>
                  <a:lnTo>
                    <a:pt x="1563625" y="6"/>
                  </a:lnTo>
                  <a:lnTo>
                    <a:pt x="1569230" y="12"/>
                  </a:lnTo>
                  <a:lnTo>
                    <a:pt x="1574834" y="21"/>
                  </a:lnTo>
                  <a:lnTo>
                    <a:pt x="1580438" y="31"/>
                  </a:lnTo>
                  <a:lnTo>
                    <a:pt x="1586043" y="44"/>
                  </a:lnTo>
                  <a:lnTo>
                    <a:pt x="1591647" y="59"/>
                  </a:lnTo>
                  <a:lnTo>
                    <a:pt x="1597252" y="75"/>
                  </a:lnTo>
                  <a:lnTo>
                    <a:pt x="1602856" y="94"/>
                  </a:lnTo>
                  <a:lnTo>
                    <a:pt x="1608460" y="114"/>
                  </a:lnTo>
                  <a:lnTo>
                    <a:pt x="1614065" y="137"/>
                  </a:lnTo>
                  <a:lnTo>
                    <a:pt x="1619669" y="161"/>
                  </a:lnTo>
                  <a:lnTo>
                    <a:pt x="1625273" y="187"/>
                  </a:lnTo>
                  <a:lnTo>
                    <a:pt x="1630878" y="215"/>
                  </a:lnTo>
                  <a:lnTo>
                    <a:pt x="1636482" y="244"/>
                  </a:lnTo>
                  <a:lnTo>
                    <a:pt x="1642087" y="276"/>
                  </a:lnTo>
                  <a:lnTo>
                    <a:pt x="1647691" y="309"/>
                  </a:lnTo>
                  <a:lnTo>
                    <a:pt x="1653295" y="343"/>
                  </a:lnTo>
                  <a:lnTo>
                    <a:pt x="1658900" y="380"/>
                  </a:lnTo>
                  <a:lnTo>
                    <a:pt x="1664504" y="418"/>
                  </a:lnTo>
                  <a:lnTo>
                    <a:pt x="1670109" y="457"/>
                  </a:lnTo>
                  <a:lnTo>
                    <a:pt x="1675713" y="498"/>
                  </a:lnTo>
                  <a:lnTo>
                    <a:pt x="1681317" y="541"/>
                  </a:lnTo>
                  <a:lnTo>
                    <a:pt x="1686922" y="584"/>
                  </a:lnTo>
                  <a:lnTo>
                    <a:pt x="1692526" y="630"/>
                  </a:lnTo>
                  <a:lnTo>
                    <a:pt x="1698131" y="676"/>
                  </a:lnTo>
                  <a:lnTo>
                    <a:pt x="1703735" y="724"/>
                  </a:lnTo>
                  <a:lnTo>
                    <a:pt x="1709339" y="773"/>
                  </a:lnTo>
                  <a:lnTo>
                    <a:pt x="1714944" y="822"/>
                  </a:lnTo>
                  <a:lnTo>
                    <a:pt x="1720548" y="873"/>
                  </a:lnTo>
                  <a:lnTo>
                    <a:pt x="1726153" y="925"/>
                  </a:lnTo>
                  <a:lnTo>
                    <a:pt x="1731757" y="977"/>
                  </a:lnTo>
                  <a:lnTo>
                    <a:pt x="1737361" y="1030"/>
                  </a:lnTo>
                  <a:lnTo>
                    <a:pt x="1742966" y="1084"/>
                  </a:lnTo>
                  <a:lnTo>
                    <a:pt x="1748570" y="1138"/>
                  </a:lnTo>
                  <a:lnTo>
                    <a:pt x="1754175" y="1192"/>
                  </a:lnTo>
                  <a:lnTo>
                    <a:pt x="1759779" y="1247"/>
                  </a:lnTo>
                  <a:lnTo>
                    <a:pt x="1765383" y="1301"/>
                  </a:lnTo>
                  <a:lnTo>
                    <a:pt x="1770988" y="1355"/>
                  </a:lnTo>
                  <a:lnTo>
                    <a:pt x="1776592" y="1409"/>
                  </a:lnTo>
                  <a:lnTo>
                    <a:pt x="1782196" y="1463"/>
                  </a:lnTo>
                  <a:lnTo>
                    <a:pt x="1787801" y="1515"/>
                  </a:lnTo>
                  <a:lnTo>
                    <a:pt x="1793405" y="1567"/>
                  </a:lnTo>
                  <a:lnTo>
                    <a:pt x="1799010" y="1618"/>
                  </a:lnTo>
                  <a:lnTo>
                    <a:pt x="1804614" y="1668"/>
                  </a:lnTo>
                  <a:lnTo>
                    <a:pt x="1810218" y="1716"/>
                  </a:lnTo>
                  <a:lnTo>
                    <a:pt x="1815823" y="1763"/>
                  </a:lnTo>
                  <a:lnTo>
                    <a:pt x="1821427" y="1808"/>
                  </a:lnTo>
                  <a:lnTo>
                    <a:pt x="1827032" y="1851"/>
                  </a:lnTo>
                  <a:lnTo>
                    <a:pt x="1832636" y="1892"/>
                  </a:lnTo>
                  <a:lnTo>
                    <a:pt x="1838240" y="1931"/>
                  </a:lnTo>
                  <a:lnTo>
                    <a:pt x="1843845" y="1968"/>
                  </a:lnTo>
                  <a:lnTo>
                    <a:pt x="1849449" y="2002"/>
                  </a:lnTo>
                  <a:lnTo>
                    <a:pt x="1855054" y="2034"/>
                  </a:lnTo>
                  <a:lnTo>
                    <a:pt x="1860658" y="2063"/>
                  </a:lnTo>
                  <a:lnTo>
                    <a:pt x="1866262" y="2089"/>
                  </a:lnTo>
                  <a:lnTo>
                    <a:pt x="1871867" y="2112"/>
                  </a:lnTo>
                  <a:lnTo>
                    <a:pt x="1877471" y="2132"/>
                  </a:lnTo>
                  <a:lnTo>
                    <a:pt x="1883076" y="2150"/>
                  </a:lnTo>
                  <a:lnTo>
                    <a:pt x="1883076" y="138001"/>
                  </a:lnTo>
                  <a:lnTo>
                    <a:pt x="1877471" y="143271"/>
                  </a:lnTo>
                  <a:lnTo>
                    <a:pt x="1871867" y="148606"/>
                  </a:lnTo>
                  <a:lnTo>
                    <a:pt x="1866262" y="154000"/>
                  </a:lnTo>
                  <a:lnTo>
                    <a:pt x="1860658" y="159444"/>
                  </a:lnTo>
                  <a:lnTo>
                    <a:pt x="1855054" y="164929"/>
                  </a:lnTo>
                  <a:lnTo>
                    <a:pt x="1849449" y="170449"/>
                  </a:lnTo>
                  <a:lnTo>
                    <a:pt x="1843845" y="175995"/>
                  </a:lnTo>
                  <a:lnTo>
                    <a:pt x="1838240" y="181559"/>
                  </a:lnTo>
                  <a:lnTo>
                    <a:pt x="1832636" y="187133"/>
                  </a:lnTo>
                  <a:lnTo>
                    <a:pt x="1827032" y="192708"/>
                  </a:lnTo>
                  <a:lnTo>
                    <a:pt x="1821427" y="198278"/>
                  </a:lnTo>
                  <a:lnTo>
                    <a:pt x="1815823" y="203835"/>
                  </a:lnTo>
                  <a:lnTo>
                    <a:pt x="1810218" y="209372"/>
                  </a:lnTo>
                  <a:lnTo>
                    <a:pt x="1804614" y="214882"/>
                  </a:lnTo>
                  <a:lnTo>
                    <a:pt x="1799010" y="220358"/>
                  </a:lnTo>
                  <a:lnTo>
                    <a:pt x="1793405" y="225795"/>
                  </a:lnTo>
                  <a:lnTo>
                    <a:pt x="1787801" y="231187"/>
                  </a:lnTo>
                  <a:lnTo>
                    <a:pt x="1782196" y="236529"/>
                  </a:lnTo>
                  <a:lnTo>
                    <a:pt x="1776592" y="241816"/>
                  </a:lnTo>
                  <a:lnTo>
                    <a:pt x="1770988" y="247044"/>
                  </a:lnTo>
                  <a:lnTo>
                    <a:pt x="1765383" y="252209"/>
                  </a:lnTo>
                  <a:lnTo>
                    <a:pt x="1759779" y="257308"/>
                  </a:lnTo>
                  <a:lnTo>
                    <a:pt x="1754175" y="262337"/>
                  </a:lnTo>
                  <a:lnTo>
                    <a:pt x="1748570" y="267295"/>
                  </a:lnTo>
                  <a:lnTo>
                    <a:pt x="1742966" y="272178"/>
                  </a:lnTo>
                  <a:lnTo>
                    <a:pt x="1737361" y="276987"/>
                  </a:lnTo>
                  <a:lnTo>
                    <a:pt x="1731757" y="281718"/>
                  </a:lnTo>
                  <a:lnTo>
                    <a:pt x="1726153" y="286372"/>
                  </a:lnTo>
                  <a:lnTo>
                    <a:pt x="1720548" y="290948"/>
                  </a:lnTo>
                  <a:lnTo>
                    <a:pt x="1714944" y="295446"/>
                  </a:lnTo>
                  <a:lnTo>
                    <a:pt x="1709339" y="299865"/>
                  </a:lnTo>
                  <a:lnTo>
                    <a:pt x="1703735" y="304206"/>
                  </a:lnTo>
                  <a:lnTo>
                    <a:pt x="1698131" y="308469"/>
                  </a:lnTo>
                  <a:lnTo>
                    <a:pt x="1692526" y="312656"/>
                  </a:lnTo>
                  <a:lnTo>
                    <a:pt x="1686922" y="316768"/>
                  </a:lnTo>
                  <a:lnTo>
                    <a:pt x="1681317" y="320804"/>
                  </a:lnTo>
                  <a:lnTo>
                    <a:pt x="1675713" y="324768"/>
                  </a:lnTo>
                  <a:lnTo>
                    <a:pt x="1670109" y="328660"/>
                  </a:lnTo>
                  <a:lnTo>
                    <a:pt x="1664504" y="332482"/>
                  </a:lnTo>
                  <a:lnTo>
                    <a:pt x="1658900" y="336235"/>
                  </a:lnTo>
                  <a:lnTo>
                    <a:pt x="1653295" y="339922"/>
                  </a:lnTo>
                  <a:lnTo>
                    <a:pt x="1647691" y="343544"/>
                  </a:lnTo>
                  <a:lnTo>
                    <a:pt x="1642087" y="347102"/>
                  </a:lnTo>
                  <a:lnTo>
                    <a:pt x="1636482" y="350600"/>
                  </a:lnTo>
                  <a:lnTo>
                    <a:pt x="1630878" y="354038"/>
                  </a:lnTo>
                  <a:lnTo>
                    <a:pt x="1625273" y="357419"/>
                  </a:lnTo>
                  <a:lnTo>
                    <a:pt x="1619669" y="360744"/>
                  </a:lnTo>
                  <a:lnTo>
                    <a:pt x="1614065" y="364014"/>
                  </a:lnTo>
                  <a:lnTo>
                    <a:pt x="1608460" y="367230"/>
                  </a:lnTo>
                  <a:lnTo>
                    <a:pt x="1602856" y="370393"/>
                  </a:lnTo>
                  <a:lnTo>
                    <a:pt x="1597252" y="373503"/>
                  </a:lnTo>
                  <a:lnTo>
                    <a:pt x="1591647" y="376560"/>
                  </a:lnTo>
                  <a:lnTo>
                    <a:pt x="1586043" y="379566"/>
                  </a:lnTo>
                  <a:lnTo>
                    <a:pt x="1580438" y="382520"/>
                  </a:lnTo>
                  <a:lnTo>
                    <a:pt x="1574834" y="385422"/>
                  </a:lnTo>
                  <a:lnTo>
                    <a:pt x="1569230" y="388274"/>
                  </a:lnTo>
                  <a:lnTo>
                    <a:pt x="1563625" y="391073"/>
                  </a:lnTo>
                  <a:lnTo>
                    <a:pt x="1558021" y="393822"/>
                  </a:lnTo>
                  <a:lnTo>
                    <a:pt x="1552416" y="396518"/>
                  </a:lnTo>
                  <a:lnTo>
                    <a:pt x="1546812" y="399163"/>
                  </a:lnTo>
                  <a:lnTo>
                    <a:pt x="1541208" y="401755"/>
                  </a:lnTo>
                  <a:lnTo>
                    <a:pt x="1535603" y="404295"/>
                  </a:lnTo>
                  <a:lnTo>
                    <a:pt x="1529999" y="406782"/>
                  </a:lnTo>
                  <a:lnTo>
                    <a:pt x="1524394" y="409215"/>
                  </a:lnTo>
                  <a:lnTo>
                    <a:pt x="1518790" y="411595"/>
                  </a:lnTo>
                  <a:lnTo>
                    <a:pt x="1513186" y="413920"/>
                  </a:lnTo>
                  <a:lnTo>
                    <a:pt x="1507581" y="416190"/>
                  </a:lnTo>
                  <a:lnTo>
                    <a:pt x="1501977" y="418404"/>
                  </a:lnTo>
                  <a:lnTo>
                    <a:pt x="1496372" y="420563"/>
                  </a:lnTo>
                  <a:lnTo>
                    <a:pt x="1490768" y="422665"/>
                  </a:lnTo>
                  <a:lnTo>
                    <a:pt x="1485164" y="424709"/>
                  </a:lnTo>
                  <a:lnTo>
                    <a:pt x="1479559" y="426696"/>
                  </a:lnTo>
                  <a:lnTo>
                    <a:pt x="1473955" y="428624"/>
                  </a:lnTo>
                  <a:lnTo>
                    <a:pt x="1468350" y="430494"/>
                  </a:lnTo>
                  <a:lnTo>
                    <a:pt x="1462746" y="432303"/>
                  </a:lnTo>
                  <a:lnTo>
                    <a:pt x="1457142" y="434053"/>
                  </a:lnTo>
                  <a:lnTo>
                    <a:pt x="1451537" y="435741"/>
                  </a:lnTo>
                  <a:lnTo>
                    <a:pt x="1445933" y="437368"/>
                  </a:lnTo>
                  <a:lnTo>
                    <a:pt x="1440329" y="438932"/>
                  </a:lnTo>
                  <a:lnTo>
                    <a:pt x="1434724" y="440434"/>
                  </a:lnTo>
                  <a:lnTo>
                    <a:pt x="1429120" y="441873"/>
                  </a:lnTo>
                  <a:lnTo>
                    <a:pt x="1423515" y="443247"/>
                  </a:lnTo>
                  <a:lnTo>
                    <a:pt x="1417911" y="444557"/>
                  </a:lnTo>
                  <a:lnTo>
                    <a:pt x="1412307" y="445802"/>
                  </a:lnTo>
                  <a:lnTo>
                    <a:pt x="1406702" y="446982"/>
                  </a:lnTo>
                  <a:lnTo>
                    <a:pt x="1401098" y="448095"/>
                  </a:lnTo>
                  <a:lnTo>
                    <a:pt x="1395493" y="449142"/>
                  </a:lnTo>
                  <a:lnTo>
                    <a:pt x="1389889" y="450121"/>
                  </a:lnTo>
                  <a:lnTo>
                    <a:pt x="1384285" y="451033"/>
                  </a:lnTo>
                  <a:lnTo>
                    <a:pt x="1378680" y="451877"/>
                  </a:lnTo>
                  <a:lnTo>
                    <a:pt x="1373076" y="452653"/>
                  </a:lnTo>
                  <a:lnTo>
                    <a:pt x="1367471" y="453360"/>
                  </a:lnTo>
                  <a:lnTo>
                    <a:pt x="1361867" y="453997"/>
                  </a:lnTo>
                  <a:lnTo>
                    <a:pt x="1356263" y="454565"/>
                  </a:lnTo>
                  <a:lnTo>
                    <a:pt x="1350658" y="455063"/>
                  </a:lnTo>
                  <a:lnTo>
                    <a:pt x="1345054" y="455491"/>
                  </a:lnTo>
                  <a:lnTo>
                    <a:pt x="1339449" y="455849"/>
                  </a:lnTo>
                  <a:lnTo>
                    <a:pt x="1333845" y="456136"/>
                  </a:lnTo>
                  <a:lnTo>
                    <a:pt x="1328241" y="456352"/>
                  </a:lnTo>
                  <a:lnTo>
                    <a:pt x="1322636" y="456498"/>
                  </a:lnTo>
                  <a:lnTo>
                    <a:pt x="1317032" y="456573"/>
                  </a:lnTo>
                  <a:lnTo>
                    <a:pt x="1311427" y="456578"/>
                  </a:lnTo>
                  <a:lnTo>
                    <a:pt x="1305823" y="456512"/>
                  </a:lnTo>
                  <a:lnTo>
                    <a:pt x="1300219" y="456376"/>
                  </a:lnTo>
                  <a:lnTo>
                    <a:pt x="1294614" y="456171"/>
                  </a:lnTo>
                  <a:lnTo>
                    <a:pt x="1289010" y="455896"/>
                  </a:lnTo>
                  <a:lnTo>
                    <a:pt x="1283406" y="455551"/>
                  </a:lnTo>
                  <a:lnTo>
                    <a:pt x="1277801" y="455139"/>
                  </a:lnTo>
                  <a:lnTo>
                    <a:pt x="1272197" y="454659"/>
                  </a:lnTo>
                  <a:lnTo>
                    <a:pt x="1266592" y="454112"/>
                  </a:lnTo>
                  <a:lnTo>
                    <a:pt x="1260988" y="453500"/>
                  </a:lnTo>
                  <a:lnTo>
                    <a:pt x="1255384" y="452823"/>
                  </a:lnTo>
                  <a:lnTo>
                    <a:pt x="1249779" y="452082"/>
                  </a:lnTo>
                  <a:lnTo>
                    <a:pt x="1244175" y="451280"/>
                  </a:lnTo>
                  <a:lnTo>
                    <a:pt x="1238570" y="450416"/>
                  </a:lnTo>
                  <a:lnTo>
                    <a:pt x="1232966" y="449494"/>
                  </a:lnTo>
                  <a:lnTo>
                    <a:pt x="1227362" y="448514"/>
                  </a:lnTo>
                  <a:lnTo>
                    <a:pt x="1221757" y="447479"/>
                  </a:lnTo>
                  <a:lnTo>
                    <a:pt x="1216153" y="446390"/>
                  </a:lnTo>
                  <a:lnTo>
                    <a:pt x="1210548" y="445250"/>
                  </a:lnTo>
                  <a:lnTo>
                    <a:pt x="1204944" y="444061"/>
                  </a:lnTo>
                  <a:lnTo>
                    <a:pt x="1199340" y="442824"/>
                  </a:lnTo>
                  <a:lnTo>
                    <a:pt x="1193735" y="441545"/>
                  </a:lnTo>
                  <a:lnTo>
                    <a:pt x="1188131" y="440227"/>
                  </a:lnTo>
                  <a:lnTo>
                    <a:pt x="1182526" y="438875"/>
                  </a:lnTo>
                  <a:lnTo>
                    <a:pt x="1176922" y="437494"/>
                  </a:lnTo>
                  <a:lnTo>
                    <a:pt x="1171318" y="436088"/>
                  </a:lnTo>
                  <a:lnTo>
                    <a:pt x="1165713" y="434662"/>
                  </a:lnTo>
                  <a:lnTo>
                    <a:pt x="1160109" y="433220"/>
                  </a:lnTo>
                  <a:lnTo>
                    <a:pt x="1154504" y="431767"/>
                  </a:lnTo>
                  <a:lnTo>
                    <a:pt x="1148900" y="430308"/>
                  </a:lnTo>
                  <a:lnTo>
                    <a:pt x="1143296" y="428846"/>
                  </a:lnTo>
                  <a:lnTo>
                    <a:pt x="1137691" y="427386"/>
                  </a:lnTo>
                  <a:lnTo>
                    <a:pt x="1132087" y="425933"/>
                  </a:lnTo>
                  <a:lnTo>
                    <a:pt x="1126482" y="424489"/>
                  </a:lnTo>
                  <a:lnTo>
                    <a:pt x="1120878" y="423059"/>
                  </a:lnTo>
                  <a:lnTo>
                    <a:pt x="1115274" y="421646"/>
                  </a:lnTo>
                  <a:lnTo>
                    <a:pt x="1109669" y="420253"/>
                  </a:lnTo>
                  <a:lnTo>
                    <a:pt x="1104065" y="418882"/>
                  </a:lnTo>
                  <a:lnTo>
                    <a:pt x="1098461" y="417536"/>
                  </a:lnTo>
                  <a:lnTo>
                    <a:pt x="1092856" y="416218"/>
                  </a:lnTo>
                  <a:lnTo>
                    <a:pt x="1087252" y="414928"/>
                  </a:lnTo>
                  <a:lnTo>
                    <a:pt x="1081647" y="413667"/>
                  </a:lnTo>
                  <a:lnTo>
                    <a:pt x="1076043" y="412437"/>
                  </a:lnTo>
                  <a:lnTo>
                    <a:pt x="1070439" y="411237"/>
                  </a:lnTo>
                  <a:lnTo>
                    <a:pt x="1064834" y="410067"/>
                  </a:lnTo>
                  <a:lnTo>
                    <a:pt x="1059230" y="408926"/>
                  </a:lnTo>
                  <a:lnTo>
                    <a:pt x="1053625" y="407813"/>
                  </a:lnTo>
                  <a:lnTo>
                    <a:pt x="1048021" y="406726"/>
                  </a:lnTo>
                  <a:lnTo>
                    <a:pt x="1042417" y="405663"/>
                  </a:lnTo>
                  <a:lnTo>
                    <a:pt x="1036812" y="404621"/>
                  </a:lnTo>
                  <a:lnTo>
                    <a:pt x="1031208" y="403598"/>
                  </a:lnTo>
                  <a:lnTo>
                    <a:pt x="1025603" y="402589"/>
                  </a:lnTo>
                  <a:lnTo>
                    <a:pt x="1019999" y="401591"/>
                  </a:lnTo>
                  <a:lnTo>
                    <a:pt x="1014395" y="400600"/>
                  </a:lnTo>
                  <a:lnTo>
                    <a:pt x="1008790" y="399612"/>
                  </a:lnTo>
                  <a:lnTo>
                    <a:pt x="1003186" y="398621"/>
                  </a:lnTo>
                  <a:lnTo>
                    <a:pt x="997581" y="397622"/>
                  </a:lnTo>
                  <a:lnTo>
                    <a:pt x="991977" y="396611"/>
                  </a:lnTo>
                  <a:lnTo>
                    <a:pt x="986373" y="395583"/>
                  </a:lnTo>
                  <a:lnTo>
                    <a:pt x="980768" y="394531"/>
                  </a:lnTo>
                  <a:lnTo>
                    <a:pt x="975164" y="393450"/>
                  </a:lnTo>
                  <a:lnTo>
                    <a:pt x="969559" y="392335"/>
                  </a:lnTo>
                  <a:lnTo>
                    <a:pt x="963955" y="391181"/>
                  </a:lnTo>
                  <a:lnTo>
                    <a:pt x="958351" y="389981"/>
                  </a:lnTo>
                  <a:lnTo>
                    <a:pt x="952746" y="388730"/>
                  </a:lnTo>
                  <a:lnTo>
                    <a:pt x="947142" y="387423"/>
                  </a:lnTo>
                  <a:lnTo>
                    <a:pt x="941538" y="386055"/>
                  </a:lnTo>
                  <a:lnTo>
                    <a:pt x="935933" y="384621"/>
                  </a:lnTo>
                  <a:lnTo>
                    <a:pt x="930329" y="383115"/>
                  </a:lnTo>
                  <a:lnTo>
                    <a:pt x="924724" y="381533"/>
                  </a:lnTo>
                  <a:lnTo>
                    <a:pt x="919120" y="379871"/>
                  </a:lnTo>
                  <a:lnTo>
                    <a:pt x="913516" y="378125"/>
                  </a:lnTo>
                  <a:lnTo>
                    <a:pt x="907911" y="376289"/>
                  </a:lnTo>
                  <a:lnTo>
                    <a:pt x="902307" y="374362"/>
                  </a:lnTo>
                  <a:lnTo>
                    <a:pt x="896702" y="372338"/>
                  </a:lnTo>
                  <a:lnTo>
                    <a:pt x="891098" y="370216"/>
                  </a:lnTo>
                  <a:lnTo>
                    <a:pt x="885494" y="367992"/>
                  </a:lnTo>
                  <a:lnTo>
                    <a:pt x="879889" y="365664"/>
                  </a:lnTo>
                  <a:lnTo>
                    <a:pt x="874285" y="363231"/>
                  </a:lnTo>
                  <a:lnTo>
                    <a:pt x="868680" y="360689"/>
                  </a:lnTo>
                  <a:lnTo>
                    <a:pt x="863076" y="358038"/>
                  </a:lnTo>
                  <a:lnTo>
                    <a:pt x="857472" y="355278"/>
                  </a:lnTo>
                  <a:lnTo>
                    <a:pt x="851867" y="352407"/>
                  </a:lnTo>
                  <a:lnTo>
                    <a:pt x="846263" y="349425"/>
                  </a:lnTo>
                  <a:lnTo>
                    <a:pt x="840658" y="346332"/>
                  </a:lnTo>
                  <a:lnTo>
                    <a:pt x="835054" y="343129"/>
                  </a:lnTo>
                  <a:lnTo>
                    <a:pt x="829450" y="339818"/>
                  </a:lnTo>
                  <a:lnTo>
                    <a:pt x="823845" y="336400"/>
                  </a:lnTo>
                  <a:lnTo>
                    <a:pt x="818241" y="332876"/>
                  </a:lnTo>
                  <a:lnTo>
                    <a:pt x="812636" y="329249"/>
                  </a:lnTo>
                  <a:lnTo>
                    <a:pt x="807032" y="325521"/>
                  </a:lnTo>
                  <a:lnTo>
                    <a:pt x="801428" y="321697"/>
                  </a:lnTo>
                  <a:lnTo>
                    <a:pt x="795823" y="317779"/>
                  </a:lnTo>
                  <a:lnTo>
                    <a:pt x="790219" y="313772"/>
                  </a:lnTo>
                  <a:lnTo>
                    <a:pt x="784615" y="309680"/>
                  </a:lnTo>
                  <a:lnTo>
                    <a:pt x="779010" y="305508"/>
                  </a:lnTo>
                  <a:lnTo>
                    <a:pt x="773406" y="301261"/>
                  </a:lnTo>
                  <a:lnTo>
                    <a:pt x="767801" y="296946"/>
                  </a:lnTo>
                  <a:lnTo>
                    <a:pt x="762197" y="292567"/>
                  </a:lnTo>
                  <a:lnTo>
                    <a:pt x="756593" y="288132"/>
                  </a:lnTo>
                  <a:lnTo>
                    <a:pt x="750988" y="283646"/>
                  </a:lnTo>
                  <a:lnTo>
                    <a:pt x="745384" y="279118"/>
                  </a:lnTo>
                  <a:lnTo>
                    <a:pt x="739779" y="274554"/>
                  </a:lnTo>
                  <a:lnTo>
                    <a:pt x="734175" y="269961"/>
                  </a:lnTo>
                  <a:lnTo>
                    <a:pt x="728571" y="265348"/>
                  </a:lnTo>
                  <a:lnTo>
                    <a:pt x="722966" y="260721"/>
                  </a:lnTo>
                  <a:lnTo>
                    <a:pt x="717362" y="256090"/>
                  </a:lnTo>
                  <a:lnTo>
                    <a:pt x="711757" y="251462"/>
                  </a:lnTo>
                  <a:lnTo>
                    <a:pt x="706153" y="246844"/>
                  </a:lnTo>
                  <a:lnTo>
                    <a:pt x="700549" y="242246"/>
                  </a:lnTo>
                  <a:lnTo>
                    <a:pt x="694944" y="237674"/>
                  </a:lnTo>
                  <a:lnTo>
                    <a:pt x="689340" y="233137"/>
                  </a:lnTo>
                  <a:lnTo>
                    <a:pt x="683735" y="228642"/>
                  </a:lnTo>
                  <a:lnTo>
                    <a:pt x="678131" y="224198"/>
                  </a:lnTo>
                  <a:lnTo>
                    <a:pt x="672527" y="219810"/>
                  </a:lnTo>
                  <a:lnTo>
                    <a:pt x="666922" y="215487"/>
                  </a:lnTo>
                  <a:lnTo>
                    <a:pt x="661318" y="211234"/>
                  </a:lnTo>
                  <a:lnTo>
                    <a:pt x="655713" y="207058"/>
                  </a:lnTo>
                  <a:lnTo>
                    <a:pt x="650109" y="202965"/>
                  </a:lnTo>
                  <a:lnTo>
                    <a:pt x="644505" y="198961"/>
                  </a:lnTo>
                  <a:lnTo>
                    <a:pt x="638900" y="195050"/>
                  </a:lnTo>
                  <a:lnTo>
                    <a:pt x="633296" y="191237"/>
                  </a:lnTo>
                  <a:lnTo>
                    <a:pt x="627692" y="187527"/>
                  </a:lnTo>
                  <a:lnTo>
                    <a:pt x="622087" y="183922"/>
                  </a:lnTo>
                  <a:lnTo>
                    <a:pt x="616483" y="180427"/>
                  </a:lnTo>
                  <a:lnTo>
                    <a:pt x="610878" y="177044"/>
                  </a:lnTo>
                  <a:lnTo>
                    <a:pt x="605274" y="173774"/>
                  </a:lnTo>
                  <a:lnTo>
                    <a:pt x="599670" y="170621"/>
                  </a:lnTo>
                  <a:lnTo>
                    <a:pt x="594065" y="167584"/>
                  </a:lnTo>
                  <a:lnTo>
                    <a:pt x="588461" y="164665"/>
                  </a:lnTo>
                  <a:lnTo>
                    <a:pt x="582856" y="161864"/>
                  </a:lnTo>
                  <a:lnTo>
                    <a:pt x="577252" y="159182"/>
                  </a:lnTo>
                  <a:lnTo>
                    <a:pt x="571648" y="156617"/>
                  </a:lnTo>
                  <a:lnTo>
                    <a:pt x="566043" y="154169"/>
                  </a:lnTo>
                  <a:lnTo>
                    <a:pt x="560439" y="151837"/>
                  </a:lnTo>
                  <a:lnTo>
                    <a:pt x="554834" y="149619"/>
                  </a:lnTo>
                  <a:lnTo>
                    <a:pt x="549230" y="147513"/>
                  </a:lnTo>
                  <a:lnTo>
                    <a:pt x="543626" y="145518"/>
                  </a:lnTo>
                  <a:lnTo>
                    <a:pt x="538021" y="143631"/>
                  </a:lnTo>
                  <a:lnTo>
                    <a:pt x="532417" y="141850"/>
                  </a:lnTo>
                  <a:lnTo>
                    <a:pt x="526812" y="140172"/>
                  </a:lnTo>
                  <a:lnTo>
                    <a:pt x="521208" y="138595"/>
                  </a:lnTo>
                  <a:lnTo>
                    <a:pt x="515604" y="137115"/>
                  </a:lnTo>
                  <a:lnTo>
                    <a:pt x="509999" y="135730"/>
                  </a:lnTo>
                  <a:lnTo>
                    <a:pt x="504395" y="134437"/>
                  </a:lnTo>
                  <a:lnTo>
                    <a:pt x="498790" y="133232"/>
                  </a:lnTo>
                  <a:lnTo>
                    <a:pt x="493186" y="132114"/>
                  </a:lnTo>
                  <a:lnTo>
                    <a:pt x="487582" y="131078"/>
                  </a:lnTo>
                  <a:lnTo>
                    <a:pt x="481977" y="130122"/>
                  </a:lnTo>
                  <a:lnTo>
                    <a:pt x="476373" y="129243"/>
                  </a:lnTo>
                  <a:lnTo>
                    <a:pt x="470769" y="128438"/>
                  </a:lnTo>
                  <a:lnTo>
                    <a:pt x="465164" y="127704"/>
                  </a:lnTo>
                  <a:lnTo>
                    <a:pt x="459560" y="127040"/>
                  </a:lnTo>
                  <a:lnTo>
                    <a:pt x="453955" y="126441"/>
                  </a:lnTo>
                  <a:lnTo>
                    <a:pt x="448351" y="125907"/>
                  </a:lnTo>
                  <a:lnTo>
                    <a:pt x="442747" y="125434"/>
                  </a:lnTo>
                  <a:lnTo>
                    <a:pt x="437142" y="125021"/>
                  </a:lnTo>
                  <a:lnTo>
                    <a:pt x="431538" y="124665"/>
                  </a:lnTo>
                  <a:lnTo>
                    <a:pt x="425933" y="124365"/>
                  </a:lnTo>
                  <a:lnTo>
                    <a:pt x="420329" y="124119"/>
                  </a:lnTo>
                  <a:lnTo>
                    <a:pt x="414725" y="123925"/>
                  </a:lnTo>
                  <a:lnTo>
                    <a:pt x="409120" y="123783"/>
                  </a:lnTo>
                  <a:lnTo>
                    <a:pt x="403516" y="123690"/>
                  </a:lnTo>
                  <a:lnTo>
                    <a:pt x="397911" y="123647"/>
                  </a:lnTo>
                  <a:lnTo>
                    <a:pt x="392307" y="123651"/>
                  </a:lnTo>
                  <a:lnTo>
                    <a:pt x="386703" y="123704"/>
                  </a:lnTo>
                  <a:lnTo>
                    <a:pt x="381098" y="123803"/>
                  </a:lnTo>
                  <a:lnTo>
                    <a:pt x="375494" y="123948"/>
                  </a:lnTo>
                  <a:lnTo>
                    <a:pt x="369889" y="124140"/>
                  </a:lnTo>
                  <a:lnTo>
                    <a:pt x="364285" y="124379"/>
                  </a:lnTo>
                  <a:lnTo>
                    <a:pt x="358681" y="124664"/>
                  </a:lnTo>
                  <a:lnTo>
                    <a:pt x="353076" y="124996"/>
                  </a:lnTo>
                  <a:lnTo>
                    <a:pt x="347472" y="125376"/>
                  </a:lnTo>
                  <a:lnTo>
                    <a:pt x="341867" y="125804"/>
                  </a:lnTo>
                  <a:lnTo>
                    <a:pt x="336263" y="126281"/>
                  </a:lnTo>
                  <a:lnTo>
                    <a:pt x="330659" y="126808"/>
                  </a:lnTo>
                  <a:lnTo>
                    <a:pt x="325054" y="127386"/>
                  </a:lnTo>
                  <a:lnTo>
                    <a:pt x="319450" y="128017"/>
                  </a:lnTo>
                  <a:lnTo>
                    <a:pt x="313846" y="128702"/>
                  </a:lnTo>
                  <a:lnTo>
                    <a:pt x="308241" y="129443"/>
                  </a:lnTo>
                  <a:lnTo>
                    <a:pt x="302637" y="130242"/>
                  </a:lnTo>
                  <a:lnTo>
                    <a:pt x="297032" y="131101"/>
                  </a:lnTo>
                  <a:lnTo>
                    <a:pt x="291428" y="132022"/>
                  </a:lnTo>
                  <a:lnTo>
                    <a:pt x="285824" y="133008"/>
                  </a:lnTo>
                  <a:lnTo>
                    <a:pt x="280219" y="134060"/>
                  </a:lnTo>
                  <a:lnTo>
                    <a:pt x="274615" y="135183"/>
                  </a:lnTo>
                  <a:lnTo>
                    <a:pt x="269010" y="136379"/>
                  </a:lnTo>
                  <a:lnTo>
                    <a:pt x="263406" y="137650"/>
                  </a:lnTo>
                  <a:lnTo>
                    <a:pt x="257802" y="139001"/>
                  </a:lnTo>
                  <a:lnTo>
                    <a:pt x="252197" y="140435"/>
                  </a:lnTo>
                  <a:lnTo>
                    <a:pt x="246593" y="141956"/>
                  </a:lnTo>
                  <a:lnTo>
                    <a:pt x="240988" y="143567"/>
                  </a:lnTo>
                  <a:lnTo>
                    <a:pt x="235384" y="145272"/>
                  </a:lnTo>
                  <a:lnTo>
                    <a:pt x="229780" y="147077"/>
                  </a:lnTo>
                  <a:lnTo>
                    <a:pt x="224175" y="148984"/>
                  </a:lnTo>
                  <a:lnTo>
                    <a:pt x="218571" y="150999"/>
                  </a:lnTo>
                  <a:lnTo>
                    <a:pt x="212966" y="153126"/>
                  </a:lnTo>
                  <a:lnTo>
                    <a:pt x="207362" y="155371"/>
                  </a:lnTo>
                  <a:lnTo>
                    <a:pt x="201758" y="157738"/>
                  </a:lnTo>
                  <a:lnTo>
                    <a:pt x="196153" y="160233"/>
                  </a:lnTo>
                  <a:lnTo>
                    <a:pt x="190549" y="162861"/>
                  </a:lnTo>
                  <a:lnTo>
                    <a:pt x="184944" y="165628"/>
                  </a:lnTo>
                  <a:lnTo>
                    <a:pt x="179340" y="168538"/>
                  </a:lnTo>
                  <a:lnTo>
                    <a:pt x="173736" y="171598"/>
                  </a:lnTo>
                  <a:lnTo>
                    <a:pt x="168131" y="174814"/>
                  </a:lnTo>
                  <a:lnTo>
                    <a:pt x="162527" y="178190"/>
                  </a:lnTo>
                  <a:lnTo>
                    <a:pt x="156923" y="181734"/>
                  </a:lnTo>
                  <a:lnTo>
                    <a:pt x="151318" y="185451"/>
                  </a:lnTo>
                  <a:lnTo>
                    <a:pt x="145714" y="189347"/>
                  </a:lnTo>
                  <a:lnTo>
                    <a:pt x="140109" y="193426"/>
                  </a:lnTo>
                  <a:lnTo>
                    <a:pt x="134505" y="197696"/>
                  </a:lnTo>
                  <a:lnTo>
                    <a:pt x="128901" y="202162"/>
                  </a:lnTo>
                  <a:lnTo>
                    <a:pt x="123296" y="206827"/>
                  </a:lnTo>
                  <a:lnTo>
                    <a:pt x="117692" y="211699"/>
                  </a:lnTo>
                  <a:lnTo>
                    <a:pt x="112087" y="216781"/>
                  </a:lnTo>
                  <a:lnTo>
                    <a:pt x="106483" y="222078"/>
                  </a:lnTo>
                  <a:lnTo>
                    <a:pt x="100879" y="227594"/>
                  </a:lnTo>
                  <a:lnTo>
                    <a:pt x="95274" y="233332"/>
                  </a:lnTo>
                  <a:lnTo>
                    <a:pt x="89670" y="239295"/>
                  </a:lnTo>
                  <a:lnTo>
                    <a:pt x="84065" y="245486"/>
                  </a:lnTo>
                  <a:lnTo>
                    <a:pt x="78461" y="251907"/>
                  </a:lnTo>
                  <a:lnTo>
                    <a:pt x="72857" y="258558"/>
                  </a:lnTo>
                  <a:lnTo>
                    <a:pt x="67252" y="265440"/>
                  </a:lnTo>
                  <a:lnTo>
                    <a:pt x="61648" y="272553"/>
                  </a:lnTo>
                  <a:lnTo>
                    <a:pt x="56043" y="279894"/>
                  </a:lnTo>
                  <a:lnTo>
                    <a:pt x="50439" y="287461"/>
                  </a:lnTo>
                  <a:lnTo>
                    <a:pt x="44835" y="295252"/>
                  </a:lnTo>
                  <a:lnTo>
                    <a:pt x="39230" y="303262"/>
                  </a:lnTo>
                  <a:lnTo>
                    <a:pt x="33626" y="311485"/>
                  </a:lnTo>
                  <a:lnTo>
                    <a:pt x="28021" y="319915"/>
                  </a:lnTo>
                  <a:lnTo>
                    <a:pt x="22417" y="328544"/>
                  </a:lnTo>
                  <a:lnTo>
                    <a:pt x="16813" y="337364"/>
                  </a:lnTo>
                  <a:lnTo>
                    <a:pt x="11208" y="346364"/>
                  </a:lnTo>
                  <a:lnTo>
                    <a:pt x="5604" y="355534"/>
                  </a:lnTo>
                  <a:close/>
                </a:path>
              </a:pathLst>
            </a:custGeom>
            <a:solidFill>
              <a:srgbClr val="806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2691486" y="4192274"/>
              <a:ext cx="1883076" cy="364858"/>
            </a:xfrm>
            <a:custGeom>
              <a:avLst/>
              <a:pathLst>
                <a:path w="1883076" h="364858">
                  <a:moveTo>
                    <a:pt x="0" y="364858"/>
                  </a:moveTo>
                  <a:lnTo>
                    <a:pt x="5604" y="355530"/>
                  </a:lnTo>
                  <a:lnTo>
                    <a:pt x="11208" y="346359"/>
                  </a:lnTo>
                  <a:lnTo>
                    <a:pt x="16813" y="337358"/>
                  </a:lnTo>
                  <a:lnTo>
                    <a:pt x="22417" y="328538"/>
                  </a:lnTo>
                  <a:lnTo>
                    <a:pt x="28021" y="319909"/>
                  </a:lnTo>
                  <a:lnTo>
                    <a:pt x="33626" y="311478"/>
                  </a:lnTo>
                  <a:lnTo>
                    <a:pt x="39230" y="303254"/>
                  </a:lnTo>
                  <a:lnTo>
                    <a:pt x="44835" y="295244"/>
                  </a:lnTo>
                  <a:lnTo>
                    <a:pt x="50439" y="287452"/>
                  </a:lnTo>
                  <a:lnTo>
                    <a:pt x="56043" y="279883"/>
                  </a:lnTo>
                  <a:lnTo>
                    <a:pt x="61648" y="272541"/>
                  </a:lnTo>
                  <a:lnTo>
                    <a:pt x="67252" y="265428"/>
                  </a:lnTo>
                  <a:lnTo>
                    <a:pt x="72857" y="258544"/>
                  </a:lnTo>
                  <a:lnTo>
                    <a:pt x="78461" y="251892"/>
                  </a:lnTo>
                  <a:lnTo>
                    <a:pt x="84065" y="245470"/>
                  </a:lnTo>
                  <a:lnTo>
                    <a:pt x="89670" y="239277"/>
                  </a:lnTo>
                  <a:lnTo>
                    <a:pt x="95274" y="233312"/>
                  </a:lnTo>
                  <a:lnTo>
                    <a:pt x="100879" y="227572"/>
                  </a:lnTo>
                  <a:lnTo>
                    <a:pt x="106483" y="222054"/>
                  </a:lnTo>
                  <a:lnTo>
                    <a:pt x="112087" y="216755"/>
                  </a:lnTo>
                  <a:lnTo>
                    <a:pt x="117692" y="211671"/>
                  </a:lnTo>
                  <a:lnTo>
                    <a:pt x="123296" y="206796"/>
                  </a:lnTo>
                  <a:lnTo>
                    <a:pt x="128901" y="202128"/>
                  </a:lnTo>
                  <a:lnTo>
                    <a:pt x="134505" y="197659"/>
                  </a:lnTo>
                  <a:lnTo>
                    <a:pt x="140109" y="193386"/>
                  </a:lnTo>
                  <a:lnTo>
                    <a:pt x="145714" y="189303"/>
                  </a:lnTo>
                  <a:lnTo>
                    <a:pt x="151318" y="185404"/>
                  </a:lnTo>
                  <a:lnTo>
                    <a:pt x="156923" y="181683"/>
                  </a:lnTo>
                  <a:lnTo>
                    <a:pt x="162527" y="178134"/>
                  </a:lnTo>
                  <a:lnTo>
                    <a:pt x="168131" y="174753"/>
                  </a:lnTo>
                  <a:lnTo>
                    <a:pt x="173736" y="171532"/>
                  </a:lnTo>
                  <a:lnTo>
                    <a:pt x="179340" y="168466"/>
                  </a:lnTo>
                  <a:lnTo>
                    <a:pt x="184944" y="165549"/>
                  </a:lnTo>
                  <a:lnTo>
                    <a:pt x="190549" y="162776"/>
                  </a:lnTo>
                  <a:lnTo>
                    <a:pt x="196153" y="160141"/>
                  </a:lnTo>
                  <a:lnTo>
                    <a:pt x="201758" y="157639"/>
                  </a:lnTo>
                  <a:lnTo>
                    <a:pt x="207362" y="155263"/>
                  </a:lnTo>
                  <a:lnTo>
                    <a:pt x="212966" y="153010"/>
                  </a:lnTo>
                  <a:lnTo>
                    <a:pt x="218571" y="150872"/>
                  </a:lnTo>
                  <a:lnTo>
                    <a:pt x="224175" y="148847"/>
                  </a:lnTo>
                  <a:lnTo>
                    <a:pt x="229780" y="146929"/>
                  </a:lnTo>
                  <a:lnTo>
                    <a:pt x="235384" y="145112"/>
                  </a:lnTo>
                  <a:lnTo>
                    <a:pt x="240988" y="143394"/>
                  </a:lnTo>
                  <a:lnTo>
                    <a:pt x="246593" y="141769"/>
                  </a:lnTo>
                  <a:lnTo>
                    <a:pt x="252197" y="140233"/>
                  </a:lnTo>
                  <a:lnTo>
                    <a:pt x="257802" y="138783"/>
                  </a:lnTo>
                  <a:lnTo>
                    <a:pt x="263406" y="137415"/>
                  </a:lnTo>
                  <a:lnTo>
                    <a:pt x="269010" y="136124"/>
                  </a:lnTo>
                  <a:lnTo>
                    <a:pt x="274615" y="134909"/>
                  </a:lnTo>
                  <a:lnTo>
                    <a:pt x="280219" y="133764"/>
                  </a:lnTo>
                  <a:lnTo>
                    <a:pt x="285824" y="132688"/>
                  </a:lnTo>
                  <a:lnTo>
                    <a:pt x="291428" y="131678"/>
                  </a:lnTo>
                  <a:lnTo>
                    <a:pt x="297032" y="130730"/>
                  </a:lnTo>
                  <a:lnTo>
                    <a:pt x="302637" y="129843"/>
                  </a:lnTo>
                  <a:lnTo>
                    <a:pt x="308241" y="129013"/>
                  </a:lnTo>
                  <a:lnTo>
                    <a:pt x="313846" y="128238"/>
                  </a:lnTo>
                  <a:lnTo>
                    <a:pt x="319450" y="127518"/>
                  </a:lnTo>
                  <a:lnTo>
                    <a:pt x="325054" y="126849"/>
                  </a:lnTo>
                  <a:lnTo>
                    <a:pt x="330659" y="126230"/>
                  </a:lnTo>
                  <a:lnTo>
                    <a:pt x="336263" y="125659"/>
                  </a:lnTo>
                  <a:lnTo>
                    <a:pt x="341867" y="125135"/>
                  </a:lnTo>
                  <a:lnTo>
                    <a:pt x="347472" y="124657"/>
                  </a:lnTo>
                  <a:lnTo>
                    <a:pt x="353076" y="124224"/>
                  </a:lnTo>
                  <a:lnTo>
                    <a:pt x="358681" y="123834"/>
                  </a:lnTo>
                  <a:lnTo>
                    <a:pt x="364285" y="123487"/>
                  </a:lnTo>
                  <a:lnTo>
                    <a:pt x="369889" y="123183"/>
                  </a:lnTo>
                  <a:lnTo>
                    <a:pt x="375494" y="122920"/>
                  </a:lnTo>
                  <a:lnTo>
                    <a:pt x="381098" y="122699"/>
                  </a:lnTo>
                  <a:lnTo>
                    <a:pt x="386703" y="122520"/>
                  </a:lnTo>
                  <a:lnTo>
                    <a:pt x="392307" y="122382"/>
                  </a:lnTo>
                  <a:lnTo>
                    <a:pt x="397911" y="122286"/>
                  </a:lnTo>
                  <a:lnTo>
                    <a:pt x="403516" y="122231"/>
                  </a:lnTo>
                  <a:lnTo>
                    <a:pt x="409120" y="122219"/>
                  </a:lnTo>
                  <a:lnTo>
                    <a:pt x="414725" y="122250"/>
                  </a:lnTo>
                  <a:lnTo>
                    <a:pt x="420329" y="122325"/>
                  </a:lnTo>
                  <a:lnTo>
                    <a:pt x="425933" y="122445"/>
                  </a:lnTo>
                  <a:lnTo>
                    <a:pt x="431538" y="122610"/>
                  </a:lnTo>
                  <a:lnTo>
                    <a:pt x="437142" y="122822"/>
                  </a:lnTo>
                  <a:lnTo>
                    <a:pt x="442747" y="123083"/>
                  </a:lnTo>
                  <a:lnTo>
                    <a:pt x="448351" y="123393"/>
                  </a:lnTo>
                  <a:lnTo>
                    <a:pt x="453955" y="123755"/>
                  </a:lnTo>
                  <a:lnTo>
                    <a:pt x="459560" y="124169"/>
                  </a:lnTo>
                  <a:lnTo>
                    <a:pt x="465164" y="124639"/>
                  </a:lnTo>
                  <a:lnTo>
                    <a:pt x="470769" y="125165"/>
                  </a:lnTo>
                  <a:lnTo>
                    <a:pt x="476373" y="125750"/>
                  </a:lnTo>
                  <a:lnTo>
                    <a:pt x="481977" y="126396"/>
                  </a:lnTo>
                  <a:lnTo>
                    <a:pt x="487582" y="127105"/>
                  </a:lnTo>
                  <a:lnTo>
                    <a:pt x="493186" y="127879"/>
                  </a:lnTo>
                  <a:lnTo>
                    <a:pt x="498790" y="128720"/>
                  </a:lnTo>
                  <a:lnTo>
                    <a:pt x="504395" y="129631"/>
                  </a:lnTo>
                  <a:lnTo>
                    <a:pt x="509999" y="130613"/>
                  </a:lnTo>
                  <a:lnTo>
                    <a:pt x="515604" y="131670"/>
                  </a:lnTo>
                  <a:lnTo>
                    <a:pt x="521208" y="132803"/>
                  </a:lnTo>
                  <a:lnTo>
                    <a:pt x="526812" y="134014"/>
                  </a:lnTo>
                  <a:lnTo>
                    <a:pt x="532417" y="135306"/>
                  </a:lnTo>
                  <a:lnTo>
                    <a:pt x="538021" y="136680"/>
                  </a:lnTo>
                  <a:lnTo>
                    <a:pt x="543626" y="138137"/>
                  </a:lnTo>
                  <a:lnTo>
                    <a:pt x="549230" y="139680"/>
                  </a:lnTo>
                  <a:lnTo>
                    <a:pt x="554834" y="141310"/>
                  </a:lnTo>
                  <a:lnTo>
                    <a:pt x="560439" y="143028"/>
                  </a:lnTo>
                  <a:lnTo>
                    <a:pt x="566043" y="144834"/>
                  </a:lnTo>
                  <a:lnTo>
                    <a:pt x="571648" y="146730"/>
                  </a:lnTo>
                  <a:lnTo>
                    <a:pt x="577252" y="148716"/>
                  </a:lnTo>
                  <a:lnTo>
                    <a:pt x="582856" y="150791"/>
                  </a:lnTo>
                  <a:lnTo>
                    <a:pt x="588461" y="152954"/>
                  </a:lnTo>
                  <a:lnTo>
                    <a:pt x="594065" y="155206"/>
                  </a:lnTo>
                  <a:lnTo>
                    <a:pt x="599670" y="157545"/>
                  </a:lnTo>
                  <a:lnTo>
                    <a:pt x="605274" y="159969"/>
                  </a:lnTo>
                  <a:lnTo>
                    <a:pt x="610878" y="162476"/>
                  </a:lnTo>
                  <a:lnTo>
                    <a:pt x="616483" y="165063"/>
                  </a:lnTo>
                  <a:lnTo>
                    <a:pt x="622087" y="167728"/>
                  </a:lnTo>
                  <a:lnTo>
                    <a:pt x="627692" y="170466"/>
                  </a:lnTo>
                  <a:lnTo>
                    <a:pt x="633296" y="173274"/>
                  </a:lnTo>
                  <a:lnTo>
                    <a:pt x="638900" y="176146"/>
                  </a:lnTo>
                  <a:lnTo>
                    <a:pt x="644505" y="179078"/>
                  </a:lnTo>
                  <a:lnTo>
                    <a:pt x="650109" y="182065"/>
                  </a:lnTo>
                  <a:lnTo>
                    <a:pt x="655713" y="185100"/>
                  </a:lnTo>
                  <a:lnTo>
                    <a:pt x="661318" y="188177"/>
                  </a:lnTo>
                  <a:lnTo>
                    <a:pt x="666922" y="191289"/>
                  </a:lnTo>
                  <a:lnTo>
                    <a:pt x="672527" y="194429"/>
                  </a:lnTo>
                  <a:lnTo>
                    <a:pt x="678131" y="197588"/>
                  </a:lnTo>
                  <a:lnTo>
                    <a:pt x="683735" y="200761"/>
                  </a:lnTo>
                  <a:lnTo>
                    <a:pt x="689340" y="203937"/>
                  </a:lnTo>
                  <a:lnTo>
                    <a:pt x="694944" y="207109"/>
                  </a:lnTo>
                  <a:lnTo>
                    <a:pt x="700549" y="210267"/>
                  </a:lnTo>
                  <a:lnTo>
                    <a:pt x="706153" y="213403"/>
                  </a:lnTo>
                  <a:lnTo>
                    <a:pt x="711757" y="216508"/>
                  </a:lnTo>
                  <a:lnTo>
                    <a:pt x="717362" y="219573"/>
                  </a:lnTo>
                  <a:lnTo>
                    <a:pt x="722966" y="222588"/>
                  </a:lnTo>
                  <a:lnTo>
                    <a:pt x="728571" y="225544"/>
                  </a:lnTo>
                  <a:lnTo>
                    <a:pt x="734175" y="228432"/>
                  </a:lnTo>
                  <a:lnTo>
                    <a:pt x="739779" y="231243"/>
                  </a:lnTo>
                  <a:lnTo>
                    <a:pt x="745384" y="233967"/>
                  </a:lnTo>
                  <a:lnTo>
                    <a:pt x="750988" y="236596"/>
                  </a:lnTo>
                  <a:lnTo>
                    <a:pt x="756593" y="239121"/>
                  </a:lnTo>
                  <a:lnTo>
                    <a:pt x="762197" y="241532"/>
                  </a:lnTo>
                  <a:lnTo>
                    <a:pt x="767801" y="243822"/>
                  </a:lnTo>
                  <a:lnTo>
                    <a:pt x="773406" y="245983"/>
                  </a:lnTo>
                  <a:lnTo>
                    <a:pt x="779010" y="248007"/>
                  </a:lnTo>
                  <a:lnTo>
                    <a:pt x="784615" y="249885"/>
                  </a:lnTo>
                  <a:lnTo>
                    <a:pt x="790219" y="251611"/>
                  </a:lnTo>
                  <a:lnTo>
                    <a:pt x="795823" y="253178"/>
                  </a:lnTo>
                  <a:lnTo>
                    <a:pt x="801428" y="254578"/>
                  </a:lnTo>
                  <a:lnTo>
                    <a:pt x="807032" y="255806"/>
                  </a:lnTo>
                  <a:lnTo>
                    <a:pt x="812636" y="256856"/>
                  </a:lnTo>
                  <a:lnTo>
                    <a:pt x="818241" y="257722"/>
                  </a:lnTo>
                  <a:lnTo>
                    <a:pt x="823845" y="258399"/>
                  </a:lnTo>
                  <a:lnTo>
                    <a:pt x="829450" y="258883"/>
                  </a:lnTo>
                  <a:lnTo>
                    <a:pt x="835054" y="259168"/>
                  </a:lnTo>
                  <a:lnTo>
                    <a:pt x="840658" y="259250"/>
                  </a:lnTo>
                  <a:lnTo>
                    <a:pt x="846263" y="259128"/>
                  </a:lnTo>
                  <a:lnTo>
                    <a:pt x="851867" y="258796"/>
                  </a:lnTo>
                  <a:lnTo>
                    <a:pt x="857472" y="258253"/>
                  </a:lnTo>
                  <a:lnTo>
                    <a:pt x="863076" y="257497"/>
                  </a:lnTo>
                  <a:lnTo>
                    <a:pt x="868680" y="256525"/>
                  </a:lnTo>
                  <a:lnTo>
                    <a:pt x="874285" y="255336"/>
                  </a:lnTo>
                  <a:lnTo>
                    <a:pt x="879889" y="253930"/>
                  </a:lnTo>
                  <a:lnTo>
                    <a:pt x="885494" y="252307"/>
                  </a:lnTo>
                  <a:lnTo>
                    <a:pt x="891098" y="250466"/>
                  </a:lnTo>
                  <a:lnTo>
                    <a:pt x="896702" y="248409"/>
                  </a:lnTo>
                  <a:lnTo>
                    <a:pt x="902307" y="246137"/>
                  </a:lnTo>
                  <a:lnTo>
                    <a:pt x="907911" y="243652"/>
                  </a:lnTo>
                  <a:lnTo>
                    <a:pt x="913516" y="240956"/>
                  </a:lnTo>
                  <a:lnTo>
                    <a:pt x="919120" y="238053"/>
                  </a:lnTo>
                  <a:lnTo>
                    <a:pt x="924724" y="234947"/>
                  </a:lnTo>
                  <a:lnTo>
                    <a:pt x="930329" y="231641"/>
                  </a:lnTo>
                  <a:lnTo>
                    <a:pt x="935933" y="228141"/>
                  </a:lnTo>
                  <a:lnTo>
                    <a:pt x="941538" y="224452"/>
                  </a:lnTo>
                  <a:lnTo>
                    <a:pt x="947142" y="220581"/>
                  </a:lnTo>
                  <a:lnTo>
                    <a:pt x="952746" y="216535"/>
                  </a:lnTo>
                  <a:lnTo>
                    <a:pt x="958351" y="212322"/>
                  </a:lnTo>
                  <a:lnTo>
                    <a:pt x="963955" y="207949"/>
                  </a:lnTo>
                  <a:lnTo>
                    <a:pt x="969559" y="203426"/>
                  </a:lnTo>
                  <a:lnTo>
                    <a:pt x="975164" y="198763"/>
                  </a:lnTo>
                  <a:lnTo>
                    <a:pt x="980768" y="193969"/>
                  </a:lnTo>
                  <a:lnTo>
                    <a:pt x="986373" y="189055"/>
                  </a:lnTo>
                  <a:lnTo>
                    <a:pt x="991977" y="184033"/>
                  </a:lnTo>
                  <a:lnTo>
                    <a:pt x="997581" y="178915"/>
                  </a:lnTo>
                  <a:lnTo>
                    <a:pt x="1003186" y="173712"/>
                  </a:lnTo>
                  <a:lnTo>
                    <a:pt x="1008790" y="168437"/>
                  </a:lnTo>
                  <a:lnTo>
                    <a:pt x="1014395" y="163104"/>
                  </a:lnTo>
                  <a:lnTo>
                    <a:pt x="1019999" y="157725"/>
                  </a:lnTo>
                  <a:lnTo>
                    <a:pt x="1025603" y="152314"/>
                  </a:lnTo>
                  <a:lnTo>
                    <a:pt x="1031208" y="146884"/>
                  </a:lnTo>
                  <a:lnTo>
                    <a:pt x="1036812" y="141449"/>
                  </a:lnTo>
                  <a:lnTo>
                    <a:pt x="1042417" y="136023"/>
                  </a:lnTo>
                  <a:lnTo>
                    <a:pt x="1048021" y="130618"/>
                  </a:lnTo>
                  <a:lnTo>
                    <a:pt x="1053625" y="125248"/>
                  </a:lnTo>
                  <a:lnTo>
                    <a:pt x="1059230" y="119925"/>
                  </a:lnTo>
                  <a:lnTo>
                    <a:pt x="1064834" y="114663"/>
                  </a:lnTo>
                  <a:lnTo>
                    <a:pt x="1070439" y="109471"/>
                  </a:lnTo>
                  <a:lnTo>
                    <a:pt x="1076043" y="104363"/>
                  </a:lnTo>
                  <a:lnTo>
                    <a:pt x="1081647" y="99348"/>
                  </a:lnTo>
                  <a:lnTo>
                    <a:pt x="1087252" y="94437"/>
                  </a:lnTo>
                  <a:lnTo>
                    <a:pt x="1092856" y="89638"/>
                  </a:lnTo>
                  <a:lnTo>
                    <a:pt x="1098461" y="84960"/>
                  </a:lnTo>
                  <a:lnTo>
                    <a:pt x="1104065" y="80410"/>
                  </a:lnTo>
                  <a:lnTo>
                    <a:pt x="1109669" y="75995"/>
                  </a:lnTo>
                  <a:lnTo>
                    <a:pt x="1115274" y="71721"/>
                  </a:lnTo>
                  <a:lnTo>
                    <a:pt x="1120878" y="67592"/>
                  </a:lnTo>
                  <a:lnTo>
                    <a:pt x="1126482" y="63613"/>
                  </a:lnTo>
                  <a:lnTo>
                    <a:pt x="1132087" y="59785"/>
                  </a:lnTo>
                  <a:lnTo>
                    <a:pt x="1137691" y="56112"/>
                  </a:lnTo>
                  <a:lnTo>
                    <a:pt x="1143296" y="52595"/>
                  </a:lnTo>
                  <a:lnTo>
                    <a:pt x="1148900" y="49233"/>
                  </a:lnTo>
                  <a:lnTo>
                    <a:pt x="1154504" y="46028"/>
                  </a:lnTo>
                  <a:lnTo>
                    <a:pt x="1160109" y="42977"/>
                  </a:lnTo>
                  <a:lnTo>
                    <a:pt x="1165713" y="40079"/>
                  </a:lnTo>
                  <a:lnTo>
                    <a:pt x="1171318" y="37332"/>
                  </a:lnTo>
                  <a:lnTo>
                    <a:pt x="1176922" y="34732"/>
                  </a:lnTo>
                  <a:lnTo>
                    <a:pt x="1182526" y="32277"/>
                  </a:lnTo>
                  <a:lnTo>
                    <a:pt x="1188131" y="29962"/>
                  </a:lnTo>
                  <a:lnTo>
                    <a:pt x="1193735" y="27784"/>
                  </a:lnTo>
                  <a:lnTo>
                    <a:pt x="1199340" y="25738"/>
                  </a:lnTo>
                  <a:lnTo>
                    <a:pt x="1204944" y="23818"/>
                  </a:lnTo>
                  <a:lnTo>
                    <a:pt x="1210548" y="22021"/>
                  </a:lnTo>
                  <a:lnTo>
                    <a:pt x="1216153" y="20342"/>
                  </a:lnTo>
                  <a:lnTo>
                    <a:pt x="1221757" y="18775"/>
                  </a:lnTo>
                  <a:lnTo>
                    <a:pt x="1227362" y="17315"/>
                  </a:lnTo>
                  <a:lnTo>
                    <a:pt x="1232966" y="15956"/>
                  </a:lnTo>
                  <a:lnTo>
                    <a:pt x="1238570" y="14695"/>
                  </a:lnTo>
                  <a:lnTo>
                    <a:pt x="1244175" y="13525"/>
                  </a:lnTo>
                  <a:lnTo>
                    <a:pt x="1249779" y="12441"/>
                  </a:lnTo>
                  <a:lnTo>
                    <a:pt x="1255384" y="11438"/>
                  </a:lnTo>
                  <a:lnTo>
                    <a:pt x="1260988" y="10511"/>
                  </a:lnTo>
                  <a:lnTo>
                    <a:pt x="1266592" y="9654"/>
                  </a:lnTo>
                  <a:lnTo>
                    <a:pt x="1272197" y="8865"/>
                  </a:lnTo>
                  <a:lnTo>
                    <a:pt x="1277801" y="8136"/>
                  </a:lnTo>
                  <a:lnTo>
                    <a:pt x="1283406" y="7466"/>
                  </a:lnTo>
                  <a:lnTo>
                    <a:pt x="1289010" y="6848"/>
                  </a:lnTo>
                  <a:lnTo>
                    <a:pt x="1294614" y="6280"/>
                  </a:lnTo>
                  <a:lnTo>
                    <a:pt x="1300219" y="5758"/>
                  </a:lnTo>
                  <a:lnTo>
                    <a:pt x="1305823" y="5277"/>
                  </a:lnTo>
                  <a:lnTo>
                    <a:pt x="1311427" y="4836"/>
                  </a:lnTo>
                  <a:lnTo>
                    <a:pt x="1317032" y="4430"/>
                  </a:lnTo>
                  <a:lnTo>
                    <a:pt x="1322636" y="4058"/>
                  </a:lnTo>
                  <a:lnTo>
                    <a:pt x="1328241" y="3715"/>
                  </a:lnTo>
                  <a:lnTo>
                    <a:pt x="1333845" y="3401"/>
                  </a:lnTo>
                  <a:lnTo>
                    <a:pt x="1339449" y="3112"/>
                  </a:lnTo>
                  <a:lnTo>
                    <a:pt x="1345054" y="2846"/>
                  </a:lnTo>
                  <a:lnTo>
                    <a:pt x="1350658" y="2602"/>
                  </a:lnTo>
                  <a:lnTo>
                    <a:pt x="1356263" y="2378"/>
                  </a:lnTo>
                  <a:lnTo>
                    <a:pt x="1361867" y="2171"/>
                  </a:lnTo>
                  <a:lnTo>
                    <a:pt x="1367471" y="1982"/>
                  </a:lnTo>
                  <a:lnTo>
                    <a:pt x="1373076" y="1807"/>
                  </a:lnTo>
                  <a:lnTo>
                    <a:pt x="1378680" y="1646"/>
                  </a:lnTo>
                  <a:lnTo>
                    <a:pt x="1384285" y="1498"/>
                  </a:lnTo>
                  <a:lnTo>
                    <a:pt x="1389889" y="1361"/>
                  </a:lnTo>
                  <a:lnTo>
                    <a:pt x="1395493" y="1236"/>
                  </a:lnTo>
                  <a:lnTo>
                    <a:pt x="1401098" y="1120"/>
                  </a:lnTo>
                  <a:lnTo>
                    <a:pt x="1406702" y="1013"/>
                  </a:lnTo>
                  <a:lnTo>
                    <a:pt x="1412307" y="914"/>
                  </a:lnTo>
                  <a:lnTo>
                    <a:pt x="1417911" y="823"/>
                  </a:lnTo>
                  <a:lnTo>
                    <a:pt x="1423515" y="739"/>
                  </a:lnTo>
                  <a:lnTo>
                    <a:pt x="1429120" y="662"/>
                  </a:lnTo>
                  <a:lnTo>
                    <a:pt x="1434724" y="590"/>
                  </a:lnTo>
                  <a:lnTo>
                    <a:pt x="1440329" y="525"/>
                  </a:lnTo>
                  <a:lnTo>
                    <a:pt x="1445933" y="464"/>
                  </a:lnTo>
                  <a:lnTo>
                    <a:pt x="1451537" y="409"/>
                  </a:lnTo>
                  <a:lnTo>
                    <a:pt x="1457142" y="358"/>
                  </a:lnTo>
                  <a:lnTo>
                    <a:pt x="1462746" y="311"/>
                  </a:lnTo>
                  <a:lnTo>
                    <a:pt x="1468350" y="268"/>
                  </a:lnTo>
                  <a:lnTo>
                    <a:pt x="1473955" y="230"/>
                  </a:lnTo>
                  <a:lnTo>
                    <a:pt x="1479559" y="194"/>
                  </a:lnTo>
                  <a:lnTo>
                    <a:pt x="1485164" y="162"/>
                  </a:lnTo>
                  <a:lnTo>
                    <a:pt x="1490768" y="134"/>
                  </a:lnTo>
                  <a:lnTo>
                    <a:pt x="1496372" y="108"/>
                  </a:lnTo>
                  <a:lnTo>
                    <a:pt x="1501977" y="86"/>
                  </a:lnTo>
                  <a:lnTo>
                    <a:pt x="1507581" y="66"/>
                  </a:lnTo>
                  <a:lnTo>
                    <a:pt x="1513186" y="49"/>
                  </a:lnTo>
                  <a:lnTo>
                    <a:pt x="1518790" y="35"/>
                  </a:lnTo>
                  <a:lnTo>
                    <a:pt x="1524394" y="23"/>
                  </a:lnTo>
                  <a:lnTo>
                    <a:pt x="1529999" y="13"/>
                  </a:lnTo>
                  <a:lnTo>
                    <a:pt x="1535603" y="6"/>
                  </a:lnTo>
                  <a:lnTo>
                    <a:pt x="1541208" y="2"/>
                  </a:lnTo>
                  <a:lnTo>
                    <a:pt x="1546812" y="0"/>
                  </a:lnTo>
                  <a:lnTo>
                    <a:pt x="1552416" y="0"/>
                  </a:lnTo>
                  <a:lnTo>
                    <a:pt x="1558021" y="2"/>
                  </a:lnTo>
                  <a:lnTo>
                    <a:pt x="1563625" y="6"/>
                  </a:lnTo>
                  <a:lnTo>
                    <a:pt x="1569230" y="12"/>
                  </a:lnTo>
                  <a:lnTo>
                    <a:pt x="1574834" y="21"/>
                  </a:lnTo>
                  <a:lnTo>
                    <a:pt x="1580438" y="31"/>
                  </a:lnTo>
                  <a:lnTo>
                    <a:pt x="1586043" y="44"/>
                  </a:lnTo>
                  <a:lnTo>
                    <a:pt x="1591647" y="59"/>
                  </a:lnTo>
                  <a:lnTo>
                    <a:pt x="1597252" y="75"/>
                  </a:lnTo>
                  <a:lnTo>
                    <a:pt x="1602856" y="94"/>
                  </a:lnTo>
                  <a:lnTo>
                    <a:pt x="1608460" y="114"/>
                  </a:lnTo>
                  <a:lnTo>
                    <a:pt x="1614065" y="137"/>
                  </a:lnTo>
                  <a:lnTo>
                    <a:pt x="1619669" y="161"/>
                  </a:lnTo>
                  <a:lnTo>
                    <a:pt x="1625273" y="187"/>
                  </a:lnTo>
                  <a:lnTo>
                    <a:pt x="1630878" y="215"/>
                  </a:lnTo>
                  <a:lnTo>
                    <a:pt x="1636482" y="244"/>
                  </a:lnTo>
                  <a:lnTo>
                    <a:pt x="1642087" y="276"/>
                  </a:lnTo>
                  <a:lnTo>
                    <a:pt x="1647691" y="309"/>
                  </a:lnTo>
                  <a:lnTo>
                    <a:pt x="1653295" y="343"/>
                  </a:lnTo>
                  <a:lnTo>
                    <a:pt x="1658900" y="380"/>
                  </a:lnTo>
                  <a:lnTo>
                    <a:pt x="1664504" y="418"/>
                  </a:lnTo>
                  <a:lnTo>
                    <a:pt x="1670109" y="457"/>
                  </a:lnTo>
                  <a:lnTo>
                    <a:pt x="1675713" y="498"/>
                  </a:lnTo>
                  <a:lnTo>
                    <a:pt x="1681317" y="541"/>
                  </a:lnTo>
                  <a:lnTo>
                    <a:pt x="1686922" y="584"/>
                  </a:lnTo>
                  <a:lnTo>
                    <a:pt x="1692526" y="630"/>
                  </a:lnTo>
                  <a:lnTo>
                    <a:pt x="1698131" y="676"/>
                  </a:lnTo>
                  <a:lnTo>
                    <a:pt x="1703735" y="724"/>
                  </a:lnTo>
                  <a:lnTo>
                    <a:pt x="1709339" y="773"/>
                  </a:lnTo>
                  <a:lnTo>
                    <a:pt x="1714944" y="822"/>
                  </a:lnTo>
                  <a:lnTo>
                    <a:pt x="1720548" y="873"/>
                  </a:lnTo>
                  <a:lnTo>
                    <a:pt x="1726153" y="925"/>
                  </a:lnTo>
                  <a:lnTo>
                    <a:pt x="1731757" y="977"/>
                  </a:lnTo>
                  <a:lnTo>
                    <a:pt x="1737361" y="1030"/>
                  </a:lnTo>
                  <a:lnTo>
                    <a:pt x="1742966" y="1084"/>
                  </a:lnTo>
                  <a:lnTo>
                    <a:pt x="1748570" y="1138"/>
                  </a:lnTo>
                  <a:lnTo>
                    <a:pt x="1754175" y="1192"/>
                  </a:lnTo>
                  <a:lnTo>
                    <a:pt x="1759779" y="1247"/>
                  </a:lnTo>
                  <a:lnTo>
                    <a:pt x="1765383" y="1301"/>
                  </a:lnTo>
                  <a:lnTo>
                    <a:pt x="1770988" y="1355"/>
                  </a:lnTo>
                  <a:lnTo>
                    <a:pt x="1776592" y="1409"/>
                  </a:lnTo>
                  <a:lnTo>
                    <a:pt x="1782196" y="1463"/>
                  </a:lnTo>
                  <a:lnTo>
                    <a:pt x="1787801" y="1515"/>
                  </a:lnTo>
                  <a:lnTo>
                    <a:pt x="1793405" y="1567"/>
                  </a:lnTo>
                  <a:lnTo>
                    <a:pt x="1799010" y="1618"/>
                  </a:lnTo>
                  <a:lnTo>
                    <a:pt x="1804614" y="1668"/>
                  </a:lnTo>
                  <a:lnTo>
                    <a:pt x="1810218" y="1716"/>
                  </a:lnTo>
                  <a:lnTo>
                    <a:pt x="1815823" y="1763"/>
                  </a:lnTo>
                  <a:lnTo>
                    <a:pt x="1821427" y="1808"/>
                  </a:lnTo>
                  <a:lnTo>
                    <a:pt x="1827032" y="1851"/>
                  </a:lnTo>
                  <a:lnTo>
                    <a:pt x="1832636" y="1892"/>
                  </a:lnTo>
                  <a:lnTo>
                    <a:pt x="1838240" y="1931"/>
                  </a:lnTo>
                  <a:lnTo>
                    <a:pt x="1843845" y="1968"/>
                  </a:lnTo>
                  <a:lnTo>
                    <a:pt x="1849449" y="2002"/>
                  </a:lnTo>
                  <a:lnTo>
                    <a:pt x="1855054" y="2034"/>
                  </a:lnTo>
                  <a:lnTo>
                    <a:pt x="1860658" y="2063"/>
                  </a:lnTo>
                  <a:lnTo>
                    <a:pt x="1866262" y="2089"/>
                  </a:lnTo>
                  <a:lnTo>
                    <a:pt x="1871867" y="2112"/>
                  </a:lnTo>
                  <a:lnTo>
                    <a:pt x="1877471" y="2132"/>
                  </a:lnTo>
                  <a:lnTo>
                    <a:pt x="1883076" y="2150"/>
                  </a:lnTo>
                  <a:lnTo>
                    <a:pt x="1883076" y="215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8" name="pg78"/>
            <p:cNvSpPr/>
            <p:nvPr/>
          </p:nvSpPr>
          <p:spPr>
            <a:xfrm>
              <a:off x="2691486" y="4315921"/>
              <a:ext cx="1883076" cy="416671"/>
            </a:xfrm>
            <a:custGeom>
              <a:avLst/>
              <a:pathLst>
                <a:path w="1883076" h="416671">
                  <a:moveTo>
                    <a:pt x="0" y="241214"/>
                  </a:moveTo>
                  <a:lnTo>
                    <a:pt x="5604" y="231887"/>
                  </a:lnTo>
                  <a:lnTo>
                    <a:pt x="11208" y="222717"/>
                  </a:lnTo>
                  <a:lnTo>
                    <a:pt x="16813" y="213716"/>
                  </a:lnTo>
                  <a:lnTo>
                    <a:pt x="22417" y="204897"/>
                  </a:lnTo>
                  <a:lnTo>
                    <a:pt x="28021" y="196268"/>
                  </a:lnTo>
                  <a:lnTo>
                    <a:pt x="33626" y="187838"/>
                  </a:lnTo>
                  <a:lnTo>
                    <a:pt x="39230" y="179615"/>
                  </a:lnTo>
                  <a:lnTo>
                    <a:pt x="44835" y="171605"/>
                  </a:lnTo>
                  <a:lnTo>
                    <a:pt x="50439" y="163814"/>
                  </a:lnTo>
                  <a:lnTo>
                    <a:pt x="56043" y="156246"/>
                  </a:lnTo>
                  <a:lnTo>
                    <a:pt x="61648" y="148905"/>
                  </a:lnTo>
                  <a:lnTo>
                    <a:pt x="67252" y="141793"/>
                  </a:lnTo>
                  <a:lnTo>
                    <a:pt x="72857" y="134911"/>
                  </a:lnTo>
                  <a:lnTo>
                    <a:pt x="78461" y="128260"/>
                  </a:lnTo>
                  <a:lnTo>
                    <a:pt x="84065" y="121839"/>
                  </a:lnTo>
                  <a:lnTo>
                    <a:pt x="89670" y="115648"/>
                  </a:lnTo>
                  <a:lnTo>
                    <a:pt x="95274" y="109685"/>
                  </a:lnTo>
                  <a:lnTo>
                    <a:pt x="100879" y="103947"/>
                  </a:lnTo>
                  <a:lnTo>
                    <a:pt x="106483" y="98431"/>
                  </a:lnTo>
                  <a:lnTo>
                    <a:pt x="112087" y="93134"/>
                  </a:lnTo>
                  <a:lnTo>
                    <a:pt x="117692" y="88052"/>
                  </a:lnTo>
                  <a:lnTo>
                    <a:pt x="123296" y="83180"/>
                  </a:lnTo>
                  <a:lnTo>
                    <a:pt x="128901" y="78514"/>
                  </a:lnTo>
                  <a:lnTo>
                    <a:pt x="134505" y="74049"/>
                  </a:lnTo>
                  <a:lnTo>
                    <a:pt x="140109" y="69779"/>
                  </a:lnTo>
                  <a:lnTo>
                    <a:pt x="145714" y="65699"/>
                  </a:lnTo>
                  <a:lnTo>
                    <a:pt x="151318" y="61804"/>
                  </a:lnTo>
                  <a:lnTo>
                    <a:pt x="156923" y="58087"/>
                  </a:lnTo>
                  <a:lnTo>
                    <a:pt x="162527" y="54543"/>
                  </a:lnTo>
                  <a:lnTo>
                    <a:pt x="168131" y="51166"/>
                  </a:lnTo>
                  <a:lnTo>
                    <a:pt x="173736" y="47951"/>
                  </a:lnTo>
                  <a:lnTo>
                    <a:pt x="179340" y="44891"/>
                  </a:lnTo>
                  <a:lnTo>
                    <a:pt x="184944" y="41980"/>
                  </a:lnTo>
                  <a:lnTo>
                    <a:pt x="190549" y="39214"/>
                  </a:lnTo>
                  <a:lnTo>
                    <a:pt x="196153" y="36586"/>
                  </a:lnTo>
                  <a:lnTo>
                    <a:pt x="201758" y="34091"/>
                  </a:lnTo>
                  <a:lnTo>
                    <a:pt x="207362" y="31724"/>
                  </a:lnTo>
                  <a:lnTo>
                    <a:pt x="212966" y="29479"/>
                  </a:lnTo>
                  <a:lnTo>
                    <a:pt x="218571" y="27351"/>
                  </a:lnTo>
                  <a:lnTo>
                    <a:pt x="224175" y="25336"/>
                  </a:lnTo>
                  <a:lnTo>
                    <a:pt x="229780" y="23429"/>
                  </a:lnTo>
                  <a:lnTo>
                    <a:pt x="235384" y="21625"/>
                  </a:lnTo>
                  <a:lnTo>
                    <a:pt x="240988" y="19920"/>
                  </a:lnTo>
                  <a:lnTo>
                    <a:pt x="246593" y="18309"/>
                  </a:lnTo>
                  <a:lnTo>
                    <a:pt x="252197" y="16788"/>
                  </a:lnTo>
                  <a:lnTo>
                    <a:pt x="257802" y="15354"/>
                  </a:lnTo>
                  <a:lnTo>
                    <a:pt x="263406" y="14003"/>
                  </a:lnTo>
                  <a:lnTo>
                    <a:pt x="269010" y="12731"/>
                  </a:lnTo>
                  <a:lnTo>
                    <a:pt x="274615" y="11536"/>
                  </a:lnTo>
                  <a:lnTo>
                    <a:pt x="280219" y="10413"/>
                  </a:lnTo>
                  <a:lnTo>
                    <a:pt x="285824" y="9360"/>
                  </a:lnTo>
                  <a:lnTo>
                    <a:pt x="291428" y="8375"/>
                  </a:lnTo>
                  <a:lnTo>
                    <a:pt x="297032" y="7454"/>
                  </a:lnTo>
                  <a:lnTo>
                    <a:pt x="302637" y="6595"/>
                  </a:lnTo>
                  <a:lnTo>
                    <a:pt x="308241" y="5796"/>
                  </a:lnTo>
                  <a:lnTo>
                    <a:pt x="313846" y="5055"/>
                  </a:lnTo>
                  <a:lnTo>
                    <a:pt x="319450" y="4370"/>
                  </a:lnTo>
                  <a:lnTo>
                    <a:pt x="325054" y="3739"/>
                  </a:lnTo>
                  <a:lnTo>
                    <a:pt x="330659" y="3160"/>
                  </a:lnTo>
                  <a:lnTo>
                    <a:pt x="336263" y="2633"/>
                  </a:lnTo>
                  <a:lnTo>
                    <a:pt x="341867" y="2156"/>
                  </a:lnTo>
                  <a:lnTo>
                    <a:pt x="347472" y="1729"/>
                  </a:lnTo>
                  <a:lnTo>
                    <a:pt x="353076" y="1349"/>
                  </a:lnTo>
                  <a:lnTo>
                    <a:pt x="358681" y="1017"/>
                  </a:lnTo>
                  <a:lnTo>
                    <a:pt x="364285" y="732"/>
                  </a:lnTo>
                  <a:lnTo>
                    <a:pt x="369889" y="493"/>
                  </a:lnTo>
                  <a:lnTo>
                    <a:pt x="375494" y="301"/>
                  </a:lnTo>
                  <a:lnTo>
                    <a:pt x="381098" y="155"/>
                  </a:lnTo>
                  <a:lnTo>
                    <a:pt x="386703" y="56"/>
                  </a:lnTo>
                  <a:lnTo>
                    <a:pt x="392307" y="4"/>
                  </a:lnTo>
                  <a:lnTo>
                    <a:pt x="397911" y="0"/>
                  </a:lnTo>
                  <a:lnTo>
                    <a:pt x="403516" y="43"/>
                  </a:lnTo>
                  <a:lnTo>
                    <a:pt x="409120" y="135"/>
                  </a:lnTo>
                  <a:lnTo>
                    <a:pt x="414725" y="278"/>
                  </a:lnTo>
                  <a:lnTo>
                    <a:pt x="420329" y="471"/>
                  </a:lnTo>
                  <a:lnTo>
                    <a:pt x="425933" y="718"/>
                  </a:lnTo>
                  <a:lnTo>
                    <a:pt x="431538" y="1018"/>
                  </a:lnTo>
                  <a:lnTo>
                    <a:pt x="437142" y="1373"/>
                  </a:lnTo>
                  <a:lnTo>
                    <a:pt x="442747" y="1787"/>
                  </a:lnTo>
                  <a:lnTo>
                    <a:pt x="448351" y="2260"/>
                  </a:lnTo>
                  <a:lnTo>
                    <a:pt x="453955" y="2794"/>
                  </a:lnTo>
                  <a:lnTo>
                    <a:pt x="459560" y="3393"/>
                  </a:lnTo>
                  <a:lnTo>
                    <a:pt x="465164" y="4057"/>
                  </a:lnTo>
                  <a:lnTo>
                    <a:pt x="470769" y="4791"/>
                  </a:lnTo>
                  <a:lnTo>
                    <a:pt x="476373" y="5595"/>
                  </a:lnTo>
                  <a:lnTo>
                    <a:pt x="481977" y="6475"/>
                  </a:lnTo>
                  <a:lnTo>
                    <a:pt x="487582" y="7431"/>
                  </a:lnTo>
                  <a:lnTo>
                    <a:pt x="493186" y="8466"/>
                  </a:lnTo>
                  <a:lnTo>
                    <a:pt x="498790" y="9585"/>
                  </a:lnTo>
                  <a:lnTo>
                    <a:pt x="504395" y="10790"/>
                  </a:lnTo>
                  <a:lnTo>
                    <a:pt x="509999" y="12083"/>
                  </a:lnTo>
                  <a:lnTo>
                    <a:pt x="515604" y="13468"/>
                  </a:lnTo>
                  <a:lnTo>
                    <a:pt x="521208" y="14948"/>
                  </a:lnTo>
                  <a:lnTo>
                    <a:pt x="526812" y="16525"/>
                  </a:lnTo>
                  <a:lnTo>
                    <a:pt x="532417" y="18203"/>
                  </a:lnTo>
                  <a:lnTo>
                    <a:pt x="538021" y="19984"/>
                  </a:lnTo>
                  <a:lnTo>
                    <a:pt x="543626" y="21871"/>
                  </a:lnTo>
                  <a:lnTo>
                    <a:pt x="549230" y="23866"/>
                  </a:lnTo>
                  <a:lnTo>
                    <a:pt x="554834" y="25972"/>
                  </a:lnTo>
                  <a:lnTo>
                    <a:pt x="560439" y="28190"/>
                  </a:lnTo>
                  <a:lnTo>
                    <a:pt x="566043" y="30522"/>
                  </a:lnTo>
                  <a:lnTo>
                    <a:pt x="571648" y="32970"/>
                  </a:lnTo>
                  <a:lnTo>
                    <a:pt x="577252" y="35535"/>
                  </a:lnTo>
                  <a:lnTo>
                    <a:pt x="582856" y="38217"/>
                  </a:lnTo>
                  <a:lnTo>
                    <a:pt x="588461" y="41018"/>
                  </a:lnTo>
                  <a:lnTo>
                    <a:pt x="594065" y="43937"/>
                  </a:lnTo>
                  <a:lnTo>
                    <a:pt x="599670" y="46973"/>
                  </a:lnTo>
                  <a:lnTo>
                    <a:pt x="605274" y="50127"/>
                  </a:lnTo>
                  <a:lnTo>
                    <a:pt x="610878" y="53396"/>
                  </a:lnTo>
                  <a:lnTo>
                    <a:pt x="616483" y="56780"/>
                  </a:lnTo>
                  <a:lnTo>
                    <a:pt x="622087" y="60275"/>
                  </a:lnTo>
                  <a:lnTo>
                    <a:pt x="627692" y="63880"/>
                  </a:lnTo>
                  <a:lnTo>
                    <a:pt x="633296" y="67590"/>
                  </a:lnTo>
                  <a:lnTo>
                    <a:pt x="638900" y="71403"/>
                  </a:lnTo>
                  <a:lnTo>
                    <a:pt x="644505" y="75314"/>
                  </a:lnTo>
                  <a:lnTo>
                    <a:pt x="650109" y="79318"/>
                  </a:lnTo>
                  <a:lnTo>
                    <a:pt x="655713" y="83411"/>
                  </a:lnTo>
                  <a:lnTo>
                    <a:pt x="661318" y="87587"/>
                  </a:lnTo>
                  <a:lnTo>
                    <a:pt x="666922" y="91839"/>
                  </a:lnTo>
                  <a:lnTo>
                    <a:pt x="672527" y="96163"/>
                  </a:lnTo>
                  <a:lnTo>
                    <a:pt x="678131" y="100550"/>
                  </a:lnTo>
                  <a:lnTo>
                    <a:pt x="683735" y="104995"/>
                  </a:lnTo>
                  <a:lnTo>
                    <a:pt x="689340" y="109490"/>
                  </a:lnTo>
                  <a:lnTo>
                    <a:pt x="694944" y="114027"/>
                  </a:lnTo>
                  <a:lnTo>
                    <a:pt x="700549" y="118598"/>
                  </a:lnTo>
                  <a:lnTo>
                    <a:pt x="706153" y="123197"/>
                  </a:lnTo>
                  <a:lnTo>
                    <a:pt x="711757" y="127814"/>
                  </a:lnTo>
                  <a:lnTo>
                    <a:pt x="717362" y="132443"/>
                  </a:lnTo>
                  <a:lnTo>
                    <a:pt x="722966" y="137074"/>
                  </a:lnTo>
                  <a:lnTo>
                    <a:pt x="728571" y="141700"/>
                  </a:lnTo>
                  <a:lnTo>
                    <a:pt x="734175" y="146314"/>
                  </a:lnTo>
                  <a:lnTo>
                    <a:pt x="739779" y="150906"/>
                  </a:lnTo>
                  <a:lnTo>
                    <a:pt x="745384" y="155471"/>
                  </a:lnTo>
                  <a:lnTo>
                    <a:pt x="750988" y="159999"/>
                  </a:lnTo>
                  <a:lnTo>
                    <a:pt x="756593" y="164484"/>
                  </a:lnTo>
                  <a:lnTo>
                    <a:pt x="762197" y="168920"/>
                  </a:lnTo>
                  <a:lnTo>
                    <a:pt x="767801" y="173298"/>
                  </a:lnTo>
                  <a:lnTo>
                    <a:pt x="773406" y="177614"/>
                  </a:lnTo>
                  <a:lnTo>
                    <a:pt x="779010" y="181861"/>
                  </a:lnTo>
                  <a:lnTo>
                    <a:pt x="784615" y="186033"/>
                  </a:lnTo>
                  <a:lnTo>
                    <a:pt x="790219" y="190125"/>
                  </a:lnTo>
                  <a:lnTo>
                    <a:pt x="795823" y="194132"/>
                  </a:lnTo>
                  <a:lnTo>
                    <a:pt x="801428" y="198050"/>
                  </a:lnTo>
                  <a:lnTo>
                    <a:pt x="807032" y="201874"/>
                  </a:lnTo>
                  <a:lnTo>
                    <a:pt x="812636" y="205601"/>
                  </a:lnTo>
                  <a:lnTo>
                    <a:pt x="818241" y="209228"/>
                  </a:lnTo>
                  <a:lnTo>
                    <a:pt x="823845" y="212752"/>
                  </a:lnTo>
                  <a:lnTo>
                    <a:pt x="829450" y="216171"/>
                  </a:lnTo>
                  <a:lnTo>
                    <a:pt x="835054" y="219482"/>
                  </a:lnTo>
                  <a:lnTo>
                    <a:pt x="840658" y="222685"/>
                  </a:lnTo>
                  <a:lnTo>
                    <a:pt x="846263" y="225777"/>
                  </a:lnTo>
                  <a:lnTo>
                    <a:pt x="851867" y="228759"/>
                  </a:lnTo>
                  <a:lnTo>
                    <a:pt x="857472" y="231631"/>
                  </a:lnTo>
                  <a:lnTo>
                    <a:pt x="863076" y="234391"/>
                  </a:lnTo>
                  <a:lnTo>
                    <a:pt x="868680" y="237042"/>
                  </a:lnTo>
                  <a:lnTo>
                    <a:pt x="874285" y="239583"/>
                  </a:lnTo>
                  <a:lnTo>
                    <a:pt x="879889" y="242017"/>
                  </a:lnTo>
                  <a:lnTo>
                    <a:pt x="885494" y="244345"/>
                  </a:lnTo>
                  <a:lnTo>
                    <a:pt x="891098" y="246569"/>
                  </a:lnTo>
                  <a:lnTo>
                    <a:pt x="896702" y="248691"/>
                  </a:lnTo>
                  <a:lnTo>
                    <a:pt x="902307" y="250714"/>
                  </a:lnTo>
                  <a:lnTo>
                    <a:pt x="907911" y="252642"/>
                  </a:lnTo>
                  <a:lnTo>
                    <a:pt x="913516" y="254477"/>
                  </a:lnTo>
                  <a:lnTo>
                    <a:pt x="919120" y="256224"/>
                  </a:lnTo>
                  <a:lnTo>
                    <a:pt x="924724" y="257886"/>
                  </a:lnTo>
                  <a:lnTo>
                    <a:pt x="930329" y="259468"/>
                  </a:lnTo>
                  <a:lnTo>
                    <a:pt x="935933" y="260973"/>
                  </a:lnTo>
                  <a:lnTo>
                    <a:pt x="941538" y="262408"/>
                  </a:lnTo>
                  <a:lnTo>
                    <a:pt x="947142" y="263776"/>
                  </a:lnTo>
                  <a:lnTo>
                    <a:pt x="952746" y="265083"/>
                  </a:lnTo>
                  <a:lnTo>
                    <a:pt x="958351" y="266333"/>
                  </a:lnTo>
                  <a:lnTo>
                    <a:pt x="963955" y="267533"/>
                  </a:lnTo>
                  <a:lnTo>
                    <a:pt x="969559" y="268688"/>
                  </a:lnTo>
                  <a:lnTo>
                    <a:pt x="975164" y="269803"/>
                  </a:lnTo>
                  <a:lnTo>
                    <a:pt x="980768" y="270883"/>
                  </a:lnTo>
                  <a:lnTo>
                    <a:pt x="986373" y="271935"/>
                  </a:lnTo>
                  <a:lnTo>
                    <a:pt x="991977" y="272964"/>
                  </a:lnTo>
                  <a:lnTo>
                    <a:pt x="997581" y="273975"/>
                  </a:lnTo>
                  <a:lnTo>
                    <a:pt x="1003186" y="274973"/>
                  </a:lnTo>
                  <a:lnTo>
                    <a:pt x="1008790" y="275964"/>
                  </a:lnTo>
                  <a:lnTo>
                    <a:pt x="1014395" y="276953"/>
                  </a:lnTo>
                  <a:lnTo>
                    <a:pt x="1019999" y="277944"/>
                  </a:lnTo>
                  <a:lnTo>
                    <a:pt x="1025603" y="278942"/>
                  </a:lnTo>
                  <a:lnTo>
                    <a:pt x="1031208" y="279950"/>
                  </a:lnTo>
                  <a:lnTo>
                    <a:pt x="1036812" y="280974"/>
                  </a:lnTo>
                  <a:lnTo>
                    <a:pt x="1042417" y="282015"/>
                  </a:lnTo>
                  <a:lnTo>
                    <a:pt x="1048021" y="283078"/>
                  </a:lnTo>
                  <a:lnTo>
                    <a:pt x="1053625" y="284165"/>
                  </a:lnTo>
                  <a:lnTo>
                    <a:pt x="1059230" y="285278"/>
                  </a:lnTo>
                  <a:lnTo>
                    <a:pt x="1064834" y="286419"/>
                  </a:lnTo>
                  <a:lnTo>
                    <a:pt x="1070439" y="287589"/>
                  </a:lnTo>
                  <a:lnTo>
                    <a:pt x="1076043" y="288789"/>
                  </a:lnTo>
                  <a:lnTo>
                    <a:pt x="1081647" y="290020"/>
                  </a:lnTo>
                  <a:lnTo>
                    <a:pt x="1087252" y="291280"/>
                  </a:lnTo>
                  <a:lnTo>
                    <a:pt x="1092856" y="292571"/>
                  </a:lnTo>
                  <a:lnTo>
                    <a:pt x="1098461" y="293889"/>
                  </a:lnTo>
                  <a:lnTo>
                    <a:pt x="1104065" y="295235"/>
                  </a:lnTo>
                  <a:lnTo>
                    <a:pt x="1109669" y="296605"/>
                  </a:lnTo>
                  <a:lnTo>
                    <a:pt x="1115274" y="297998"/>
                  </a:lnTo>
                  <a:lnTo>
                    <a:pt x="1120878" y="299412"/>
                  </a:lnTo>
                  <a:lnTo>
                    <a:pt x="1126482" y="300842"/>
                  </a:lnTo>
                  <a:lnTo>
                    <a:pt x="1132087" y="302285"/>
                  </a:lnTo>
                  <a:lnTo>
                    <a:pt x="1137691" y="303739"/>
                  </a:lnTo>
                  <a:lnTo>
                    <a:pt x="1143296" y="305199"/>
                  </a:lnTo>
                  <a:lnTo>
                    <a:pt x="1148900" y="306661"/>
                  </a:lnTo>
                  <a:lnTo>
                    <a:pt x="1154504" y="308120"/>
                  </a:lnTo>
                  <a:lnTo>
                    <a:pt x="1160109" y="309573"/>
                  </a:lnTo>
                  <a:lnTo>
                    <a:pt x="1165713" y="311015"/>
                  </a:lnTo>
                  <a:lnTo>
                    <a:pt x="1171318" y="312441"/>
                  </a:lnTo>
                  <a:lnTo>
                    <a:pt x="1176922" y="313847"/>
                  </a:lnTo>
                  <a:lnTo>
                    <a:pt x="1182526" y="315228"/>
                  </a:lnTo>
                  <a:lnTo>
                    <a:pt x="1188131" y="316580"/>
                  </a:lnTo>
                  <a:lnTo>
                    <a:pt x="1193735" y="317898"/>
                  </a:lnTo>
                  <a:lnTo>
                    <a:pt x="1199340" y="319177"/>
                  </a:lnTo>
                  <a:lnTo>
                    <a:pt x="1204944" y="320413"/>
                  </a:lnTo>
                  <a:lnTo>
                    <a:pt x="1210548" y="321603"/>
                  </a:lnTo>
                  <a:lnTo>
                    <a:pt x="1216153" y="322743"/>
                  </a:lnTo>
                  <a:lnTo>
                    <a:pt x="1221757" y="323832"/>
                  </a:lnTo>
                  <a:lnTo>
                    <a:pt x="1227362" y="324867"/>
                  </a:lnTo>
                  <a:lnTo>
                    <a:pt x="1232966" y="325847"/>
                  </a:lnTo>
                  <a:lnTo>
                    <a:pt x="1238570" y="326769"/>
                  </a:lnTo>
                  <a:lnTo>
                    <a:pt x="1244175" y="327632"/>
                  </a:lnTo>
                  <a:lnTo>
                    <a:pt x="1249779" y="328435"/>
                  </a:lnTo>
                  <a:lnTo>
                    <a:pt x="1255384" y="329176"/>
                  </a:lnTo>
                  <a:lnTo>
                    <a:pt x="1260988" y="329853"/>
                  </a:lnTo>
                  <a:lnTo>
                    <a:pt x="1266592" y="330465"/>
                  </a:lnTo>
                  <a:lnTo>
                    <a:pt x="1272197" y="331012"/>
                  </a:lnTo>
                  <a:lnTo>
                    <a:pt x="1277801" y="331492"/>
                  </a:lnTo>
                  <a:lnTo>
                    <a:pt x="1283406" y="331904"/>
                  </a:lnTo>
                  <a:lnTo>
                    <a:pt x="1289010" y="332248"/>
                  </a:lnTo>
                  <a:lnTo>
                    <a:pt x="1294614" y="332523"/>
                  </a:lnTo>
                  <a:lnTo>
                    <a:pt x="1300219" y="332729"/>
                  </a:lnTo>
                  <a:lnTo>
                    <a:pt x="1305823" y="332865"/>
                  </a:lnTo>
                  <a:lnTo>
                    <a:pt x="1311427" y="332931"/>
                  </a:lnTo>
                  <a:lnTo>
                    <a:pt x="1317032" y="332926"/>
                  </a:lnTo>
                  <a:lnTo>
                    <a:pt x="1322636" y="332851"/>
                  </a:lnTo>
                  <a:lnTo>
                    <a:pt x="1328241" y="332705"/>
                  </a:lnTo>
                  <a:lnTo>
                    <a:pt x="1333845" y="332488"/>
                  </a:lnTo>
                  <a:lnTo>
                    <a:pt x="1339449" y="332201"/>
                  </a:lnTo>
                  <a:lnTo>
                    <a:pt x="1345054" y="331844"/>
                  </a:lnTo>
                  <a:lnTo>
                    <a:pt x="1350658" y="331416"/>
                  </a:lnTo>
                  <a:lnTo>
                    <a:pt x="1356263" y="330918"/>
                  </a:lnTo>
                  <a:lnTo>
                    <a:pt x="1361867" y="330350"/>
                  </a:lnTo>
                  <a:lnTo>
                    <a:pt x="1367471" y="329712"/>
                  </a:lnTo>
                  <a:lnTo>
                    <a:pt x="1373076" y="329006"/>
                  </a:lnTo>
                  <a:lnTo>
                    <a:pt x="1378680" y="328230"/>
                  </a:lnTo>
                  <a:lnTo>
                    <a:pt x="1384285" y="327386"/>
                  </a:lnTo>
                  <a:lnTo>
                    <a:pt x="1389889" y="326474"/>
                  </a:lnTo>
                  <a:lnTo>
                    <a:pt x="1395493" y="325494"/>
                  </a:lnTo>
                  <a:lnTo>
                    <a:pt x="1401098" y="324448"/>
                  </a:lnTo>
                  <a:lnTo>
                    <a:pt x="1406702" y="323334"/>
                  </a:lnTo>
                  <a:lnTo>
                    <a:pt x="1412307" y="322155"/>
                  </a:lnTo>
                  <a:lnTo>
                    <a:pt x="1417911" y="320910"/>
                  </a:lnTo>
                  <a:lnTo>
                    <a:pt x="1423515" y="319600"/>
                  </a:lnTo>
                  <a:lnTo>
                    <a:pt x="1429120" y="318225"/>
                  </a:lnTo>
                  <a:lnTo>
                    <a:pt x="1434724" y="316787"/>
                  </a:lnTo>
                  <a:lnTo>
                    <a:pt x="1440329" y="315285"/>
                  </a:lnTo>
                  <a:lnTo>
                    <a:pt x="1445933" y="313720"/>
                  </a:lnTo>
                  <a:lnTo>
                    <a:pt x="1451537" y="312093"/>
                  </a:lnTo>
                  <a:lnTo>
                    <a:pt x="1457142" y="310405"/>
                  </a:lnTo>
                  <a:lnTo>
                    <a:pt x="1462746" y="308656"/>
                  </a:lnTo>
                  <a:lnTo>
                    <a:pt x="1468350" y="306846"/>
                  </a:lnTo>
                  <a:lnTo>
                    <a:pt x="1473955" y="304977"/>
                  </a:lnTo>
                  <a:lnTo>
                    <a:pt x="1479559" y="303049"/>
                  </a:lnTo>
                  <a:lnTo>
                    <a:pt x="1485164" y="301062"/>
                  </a:lnTo>
                  <a:lnTo>
                    <a:pt x="1490768" y="299017"/>
                  </a:lnTo>
                  <a:lnTo>
                    <a:pt x="1496372" y="296915"/>
                  </a:lnTo>
                  <a:lnTo>
                    <a:pt x="1501977" y="294757"/>
                  </a:lnTo>
                  <a:lnTo>
                    <a:pt x="1507581" y="292542"/>
                  </a:lnTo>
                  <a:lnTo>
                    <a:pt x="1513186" y="290272"/>
                  </a:lnTo>
                  <a:lnTo>
                    <a:pt x="1518790" y="287947"/>
                  </a:lnTo>
                  <a:lnTo>
                    <a:pt x="1524394" y="285568"/>
                  </a:lnTo>
                  <a:lnTo>
                    <a:pt x="1529999" y="283134"/>
                  </a:lnTo>
                  <a:lnTo>
                    <a:pt x="1535603" y="280648"/>
                  </a:lnTo>
                  <a:lnTo>
                    <a:pt x="1541208" y="278108"/>
                  </a:lnTo>
                  <a:lnTo>
                    <a:pt x="1546812" y="275516"/>
                  </a:lnTo>
                  <a:lnTo>
                    <a:pt x="1552416" y="272871"/>
                  </a:lnTo>
                  <a:lnTo>
                    <a:pt x="1558021" y="270174"/>
                  </a:lnTo>
                  <a:lnTo>
                    <a:pt x="1563625" y="267426"/>
                  </a:lnTo>
                  <a:lnTo>
                    <a:pt x="1569230" y="264626"/>
                  </a:lnTo>
                  <a:lnTo>
                    <a:pt x="1574834" y="261775"/>
                  </a:lnTo>
                  <a:lnTo>
                    <a:pt x="1580438" y="258873"/>
                  </a:lnTo>
                  <a:lnTo>
                    <a:pt x="1586043" y="255918"/>
                  </a:lnTo>
                  <a:lnTo>
                    <a:pt x="1591647" y="252913"/>
                  </a:lnTo>
                  <a:lnTo>
                    <a:pt x="1597252" y="249855"/>
                  </a:lnTo>
                  <a:lnTo>
                    <a:pt x="1602856" y="246745"/>
                  </a:lnTo>
                  <a:lnTo>
                    <a:pt x="1608460" y="243583"/>
                  </a:lnTo>
                  <a:lnTo>
                    <a:pt x="1614065" y="240367"/>
                  </a:lnTo>
                  <a:lnTo>
                    <a:pt x="1619669" y="237097"/>
                  </a:lnTo>
                  <a:lnTo>
                    <a:pt x="1625273" y="233772"/>
                  </a:lnTo>
                  <a:lnTo>
                    <a:pt x="1630878" y="230391"/>
                  </a:lnTo>
                  <a:lnTo>
                    <a:pt x="1636482" y="226953"/>
                  </a:lnTo>
                  <a:lnTo>
                    <a:pt x="1642087" y="223455"/>
                  </a:lnTo>
                  <a:lnTo>
                    <a:pt x="1647691" y="219896"/>
                  </a:lnTo>
                  <a:lnTo>
                    <a:pt x="1653295" y="216274"/>
                  </a:lnTo>
                  <a:lnTo>
                    <a:pt x="1658900" y="212588"/>
                  </a:lnTo>
                  <a:lnTo>
                    <a:pt x="1664504" y="208834"/>
                  </a:lnTo>
                  <a:lnTo>
                    <a:pt x="1670109" y="205013"/>
                  </a:lnTo>
                  <a:lnTo>
                    <a:pt x="1675713" y="201121"/>
                  </a:lnTo>
                  <a:lnTo>
                    <a:pt x="1681317" y="197157"/>
                  </a:lnTo>
                  <a:lnTo>
                    <a:pt x="1686922" y="193120"/>
                  </a:lnTo>
                  <a:lnTo>
                    <a:pt x="1692526" y="189009"/>
                  </a:lnTo>
                  <a:lnTo>
                    <a:pt x="1698131" y="184822"/>
                  </a:lnTo>
                  <a:lnTo>
                    <a:pt x="1703735" y="180558"/>
                  </a:lnTo>
                  <a:lnTo>
                    <a:pt x="1709339" y="176217"/>
                  </a:lnTo>
                  <a:lnTo>
                    <a:pt x="1714944" y="171798"/>
                  </a:lnTo>
                  <a:lnTo>
                    <a:pt x="1720548" y="167301"/>
                  </a:lnTo>
                  <a:lnTo>
                    <a:pt x="1726153" y="162725"/>
                  </a:lnTo>
                  <a:lnTo>
                    <a:pt x="1731757" y="158071"/>
                  </a:lnTo>
                  <a:lnTo>
                    <a:pt x="1737361" y="153339"/>
                  </a:lnTo>
                  <a:lnTo>
                    <a:pt x="1742966" y="148531"/>
                  </a:lnTo>
                  <a:lnTo>
                    <a:pt x="1748570" y="143647"/>
                  </a:lnTo>
                  <a:lnTo>
                    <a:pt x="1754175" y="138690"/>
                  </a:lnTo>
                  <a:lnTo>
                    <a:pt x="1759779" y="133660"/>
                  </a:lnTo>
                  <a:lnTo>
                    <a:pt x="1765383" y="128562"/>
                  </a:lnTo>
                  <a:lnTo>
                    <a:pt x="1770988" y="123397"/>
                  </a:lnTo>
                  <a:lnTo>
                    <a:pt x="1776592" y="118169"/>
                  </a:lnTo>
                  <a:lnTo>
                    <a:pt x="1782196" y="112882"/>
                  </a:lnTo>
                  <a:lnTo>
                    <a:pt x="1787801" y="107540"/>
                  </a:lnTo>
                  <a:lnTo>
                    <a:pt x="1793405" y="102148"/>
                  </a:lnTo>
                  <a:lnTo>
                    <a:pt x="1799010" y="96711"/>
                  </a:lnTo>
                  <a:lnTo>
                    <a:pt x="1804614" y="91234"/>
                  </a:lnTo>
                  <a:lnTo>
                    <a:pt x="1810218" y="85725"/>
                  </a:lnTo>
                  <a:lnTo>
                    <a:pt x="1815823" y="80188"/>
                  </a:lnTo>
                  <a:lnTo>
                    <a:pt x="1821427" y="74631"/>
                  </a:lnTo>
                  <a:lnTo>
                    <a:pt x="1827032" y="69061"/>
                  </a:lnTo>
                  <a:lnTo>
                    <a:pt x="1832636" y="63485"/>
                  </a:lnTo>
                  <a:lnTo>
                    <a:pt x="1838240" y="57912"/>
                  </a:lnTo>
                  <a:lnTo>
                    <a:pt x="1843845" y="52348"/>
                  </a:lnTo>
                  <a:lnTo>
                    <a:pt x="1849449" y="46802"/>
                  </a:lnTo>
                  <a:lnTo>
                    <a:pt x="1855054" y="41282"/>
                  </a:lnTo>
                  <a:lnTo>
                    <a:pt x="1860658" y="35796"/>
                  </a:lnTo>
                  <a:lnTo>
                    <a:pt x="1866262" y="30353"/>
                  </a:lnTo>
                  <a:lnTo>
                    <a:pt x="1871867" y="24959"/>
                  </a:lnTo>
                  <a:lnTo>
                    <a:pt x="1877471" y="19624"/>
                  </a:lnTo>
                  <a:lnTo>
                    <a:pt x="1883076" y="14354"/>
                  </a:lnTo>
                  <a:lnTo>
                    <a:pt x="1883076" y="416671"/>
                  </a:lnTo>
                  <a:lnTo>
                    <a:pt x="1877471" y="410174"/>
                  </a:lnTo>
                  <a:lnTo>
                    <a:pt x="1871867" y="403732"/>
                  </a:lnTo>
                  <a:lnTo>
                    <a:pt x="1866262" y="397360"/>
                  </a:lnTo>
                  <a:lnTo>
                    <a:pt x="1860658" y="391072"/>
                  </a:lnTo>
                  <a:lnTo>
                    <a:pt x="1855054" y="384880"/>
                  </a:lnTo>
                  <a:lnTo>
                    <a:pt x="1849449" y="378798"/>
                  </a:lnTo>
                  <a:lnTo>
                    <a:pt x="1843845" y="372838"/>
                  </a:lnTo>
                  <a:lnTo>
                    <a:pt x="1838240" y="367011"/>
                  </a:lnTo>
                  <a:lnTo>
                    <a:pt x="1832636" y="361329"/>
                  </a:lnTo>
                  <a:lnTo>
                    <a:pt x="1827032" y="355801"/>
                  </a:lnTo>
                  <a:lnTo>
                    <a:pt x="1821427" y="350437"/>
                  </a:lnTo>
                  <a:lnTo>
                    <a:pt x="1815823" y="345247"/>
                  </a:lnTo>
                  <a:lnTo>
                    <a:pt x="1810218" y="340236"/>
                  </a:lnTo>
                  <a:lnTo>
                    <a:pt x="1804614" y="335412"/>
                  </a:lnTo>
                  <a:lnTo>
                    <a:pt x="1799010" y="330781"/>
                  </a:lnTo>
                  <a:lnTo>
                    <a:pt x="1793405" y="326348"/>
                  </a:lnTo>
                  <a:lnTo>
                    <a:pt x="1787801" y="322116"/>
                  </a:lnTo>
                  <a:lnTo>
                    <a:pt x="1782196" y="318089"/>
                  </a:lnTo>
                  <a:lnTo>
                    <a:pt x="1776592" y="314268"/>
                  </a:lnTo>
                  <a:lnTo>
                    <a:pt x="1770988" y="310655"/>
                  </a:lnTo>
                  <a:lnTo>
                    <a:pt x="1765383" y="307251"/>
                  </a:lnTo>
                  <a:lnTo>
                    <a:pt x="1759779" y="304054"/>
                  </a:lnTo>
                  <a:lnTo>
                    <a:pt x="1754175" y="301065"/>
                  </a:lnTo>
                  <a:lnTo>
                    <a:pt x="1748570" y="298281"/>
                  </a:lnTo>
                  <a:lnTo>
                    <a:pt x="1742966" y="295700"/>
                  </a:lnTo>
                  <a:lnTo>
                    <a:pt x="1737361" y="293318"/>
                  </a:lnTo>
                  <a:lnTo>
                    <a:pt x="1731757" y="291134"/>
                  </a:lnTo>
                  <a:lnTo>
                    <a:pt x="1726153" y="289142"/>
                  </a:lnTo>
                  <a:lnTo>
                    <a:pt x="1720548" y="287338"/>
                  </a:lnTo>
                  <a:lnTo>
                    <a:pt x="1714944" y="285718"/>
                  </a:lnTo>
                  <a:lnTo>
                    <a:pt x="1709339" y="284278"/>
                  </a:lnTo>
                  <a:lnTo>
                    <a:pt x="1703735" y="283011"/>
                  </a:lnTo>
                  <a:lnTo>
                    <a:pt x="1698131" y="281912"/>
                  </a:lnTo>
                  <a:lnTo>
                    <a:pt x="1692526" y="280977"/>
                  </a:lnTo>
                  <a:lnTo>
                    <a:pt x="1686922" y="280199"/>
                  </a:lnTo>
                  <a:lnTo>
                    <a:pt x="1681317" y="279572"/>
                  </a:lnTo>
                  <a:lnTo>
                    <a:pt x="1675713" y="279092"/>
                  </a:lnTo>
                  <a:lnTo>
                    <a:pt x="1670109" y="278752"/>
                  </a:lnTo>
                  <a:lnTo>
                    <a:pt x="1664504" y="278546"/>
                  </a:lnTo>
                  <a:lnTo>
                    <a:pt x="1658900" y="278469"/>
                  </a:lnTo>
                  <a:lnTo>
                    <a:pt x="1653295" y="278516"/>
                  </a:lnTo>
                  <a:lnTo>
                    <a:pt x="1647691" y="278680"/>
                  </a:lnTo>
                  <a:lnTo>
                    <a:pt x="1642087" y="278957"/>
                  </a:lnTo>
                  <a:lnTo>
                    <a:pt x="1636482" y="279340"/>
                  </a:lnTo>
                  <a:lnTo>
                    <a:pt x="1630878" y="279826"/>
                  </a:lnTo>
                  <a:lnTo>
                    <a:pt x="1625273" y="280408"/>
                  </a:lnTo>
                  <a:lnTo>
                    <a:pt x="1619669" y="281081"/>
                  </a:lnTo>
                  <a:lnTo>
                    <a:pt x="1614065" y="281836"/>
                  </a:lnTo>
                  <a:lnTo>
                    <a:pt x="1608460" y="282669"/>
                  </a:lnTo>
                  <a:lnTo>
                    <a:pt x="1602856" y="283573"/>
                  </a:lnTo>
                  <a:lnTo>
                    <a:pt x="1597252" y="284541"/>
                  </a:lnTo>
                  <a:lnTo>
                    <a:pt x="1591647" y="285569"/>
                  </a:lnTo>
                  <a:lnTo>
                    <a:pt x="1586043" y="286651"/>
                  </a:lnTo>
                  <a:lnTo>
                    <a:pt x="1580438" y="287781"/>
                  </a:lnTo>
                  <a:lnTo>
                    <a:pt x="1574834" y="288956"/>
                  </a:lnTo>
                  <a:lnTo>
                    <a:pt x="1569230" y="290170"/>
                  </a:lnTo>
                  <a:lnTo>
                    <a:pt x="1563625" y="291419"/>
                  </a:lnTo>
                  <a:lnTo>
                    <a:pt x="1558021" y="292698"/>
                  </a:lnTo>
                  <a:lnTo>
                    <a:pt x="1552416" y="294003"/>
                  </a:lnTo>
                  <a:lnTo>
                    <a:pt x="1546812" y="295330"/>
                  </a:lnTo>
                  <a:lnTo>
                    <a:pt x="1541208" y="296675"/>
                  </a:lnTo>
                  <a:lnTo>
                    <a:pt x="1535603" y="298035"/>
                  </a:lnTo>
                  <a:lnTo>
                    <a:pt x="1529999" y="299406"/>
                  </a:lnTo>
                  <a:lnTo>
                    <a:pt x="1524394" y="300784"/>
                  </a:lnTo>
                  <a:lnTo>
                    <a:pt x="1518790" y="302166"/>
                  </a:lnTo>
                  <a:lnTo>
                    <a:pt x="1513186" y="303549"/>
                  </a:lnTo>
                  <a:lnTo>
                    <a:pt x="1507581" y="304929"/>
                  </a:lnTo>
                  <a:lnTo>
                    <a:pt x="1501977" y="306304"/>
                  </a:lnTo>
                  <a:lnTo>
                    <a:pt x="1496372" y="307671"/>
                  </a:lnTo>
                  <a:lnTo>
                    <a:pt x="1490768" y="309026"/>
                  </a:lnTo>
                  <a:lnTo>
                    <a:pt x="1485164" y="310367"/>
                  </a:lnTo>
                  <a:lnTo>
                    <a:pt x="1479559" y="311692"/>
                  </a:lnTo>
                  <a:lnTo>
                    <a:pt x="1473955" y="312998"/>
                  </a:lnTo>
                  <a:lnTo>
                    <a:pt x="1468350" y="314282"/>
                  </a:lnTo>
                  <a:lnTo>
                    <a:pt x="1462746" y="315541"/>
                  </a:lnTo>
                  <a:lnTo>
                    <a:pt x="1457142" y="316775"/>
                  </a:lnTo>
                  <a:lnTo>
                    <a:pt x="1451537" y="317979"/>
                  </a:lnTo>
                  <a:lnTo>
                    <a:pt x="1445933" y="319153"/>
                  </a:lnTo>
                  <a:lnTo>
                    <a:pt x="1440329" y="320294"/>
                  </a:lnTo>
                  <a:lnTo>
                    <a:pt x="1434724" y="321399"/>
                  </a:lnTo>
                  <a:lnTo>
                    <a:pt x="1429120" y="322467"/>
                  </a:lnTo>
                  <a:lnTo>
                    <a:pt x="1423515" y="323497"/>
                  </a:lnTo>
                  <a:lnTo>
                    <a:pt x="1417911" y="324485"/>
                  </a:lnTo>
                  <a:lnTo>
                    <a:pt x="1412307" y="325430"/>
                  </a:lnTo>
                  <a:lnTo>
                    <a:pt x="1406702" y="326331"/>
                  </a:lnTo>
                  <a:lnTo>
                    <a:pt x="1401098" y="327186"/>
                  </a:lnTo>
                  <a:lnTo>
                    <a:pt x="1395493" y="327993"/>
                  </a:lnTo>
                  <a:lnTo>
                    <a:pt x="1389889" y="328751"/>
                  </a:lnTo>
                  <a:lnTo>
                    <a:pt x="1384285" y="329457"/>
                  </a:lnTo>
                  <a:lnTo>
                    <a:pt x="1378680" y="330112"/>
                  </a:lnTo>
                  <a:lnTo>
                    <a:pt x="1373076" y="330712"/>
                  </a:lnTo>
                  <a:lnTo>
                    <a:pt x="1367471" y="331258"/>
                  </a:lnTo>
                  <a:lnTo>
                    <a:pt x="1361867" y="331747"/>
                  </a:lnTo>
                  <a:lnTo>
                    <a:pt x="1356263" y="332179"/>
                  </a:lnTo>
                  <a:lnTo>
                    <a:pt x="1350658" y="332553"/>
                  </a:lnTo>
                  <a:lnTo>
                    <a:pt x="1345054" y="332867"/>
                  </a:lnTo>
                  <a:lnTo>
                    <a:pt x="1339449" y="333120"/>
                  </a:lnTo>
                  <a:lnTo>
                    <a:pt x="1333845" y="333312"/>
                  </a:lnTo>
                  <a:lnTo>
                    <a:pt x="1328241" y="333442"/>
                  </a:lnTo>
                  <a:lnTo>
                    <a:pt x="1322636" y="333509"/>
                  </a:lnTo>
                  <a:lnTo>
                    <a:pt x="1317032" y="333513"/>
                  </a:lnTo>
                  <a:lnTo>
                    <a:pt x="1311427" y="333453"/>
                  </a:lnTo>
                  <a:lnTo>
                    <a:pt x="1305823" y="333329"/>
                  </a:lnTo>
                  <a:lnTo>
                    <a:pt x="1300219" y="333141"/>
                  </a:lnTo>
                  <a:lnTo>
                    <a:pt x="1294614" y="332887"/>
                  </a:lnTo>
                  <a:lnTo>
                    <a:pt x="1289010" y="332570"/>
                  </a:lnTo>
                  <a:lnTo>
                    <a:pt x="1283406" y="332187"/>
                  </a:lnTo>
                  <a:lnTo>
                    <a:pt x="1277801" y="331741"/>
                  </a:lnTo>
                  <a:lnTo>
                    <a:pt x="1272197" y="331230"/>
                  </a:lnTo>
                  <a:lnTo>
                    <a:pt x="1266592" y="330656"/>
                  </a:lnTo>
                  <a:lnTo>
                    <a:pt x="1260988" y="330020"/>
                  </a:lnTo>
                  <a:lnTo>
                    <a:pt x="1255384" y="329321"/>
                  </a:lnTo>
                  <a:lnTo>
                    <a:pt x="1249779" y="328561"/>
                  </a:lnTo>
                  <a:lnTo>
                    <a:pt x="1244175" y="327742"/>
                  </a:lnTo>
                  <a:lnTo>
                    <a:pt x="1238570" y="326864"/>
                  </a:lnTo>
                  <a:lnTo>
                    <a:pt x="1232966" y="325928"/>
                  </a:lnTo>
                  <a:lnTo>
                    <a:pt x="1227362" y="324937"/>
                  </a:lnTo>
                  <a:lnTo>
                    <a:pt x="1221757" y="323892"/>
                  </a:lnTo>
                  <a:lnTo>
                    <a:pt x="1216153" y="322795"/>
                  </a:lnTo>
                  <a:lnTo>
                    <a:pt x="1210548" y="321647"/>
                  </a:lnTo>
                  <a:lnTo>
                    <a:pt x="1204944" y="320451"/>
                  </a:lnTo>
                  <a:lnTo>
                    <a:pt x="1199340" y="319209"/>
                  </a:lnTo>
                  <a:lnTo>
                    <a:pt x="1193735" y="317925"/>
                  </a:lnTo>
                  <a:lnTo>
                    <a:pt x="1188131" y="316603"/>
                  </a:lnTo>
                  <a:lnTo>
                    <a:pt x="1182526" y="315247"/>
                  </a:lnTo>
                  <a:lnTo>
                    <a:pt x="1176922" y="313863"/>
                  </a:lnTo>
                  <a:lnTo>
                    <a:pt x="1171318" y="312455"/>
                  </a:lnTo>
                  <a:lnTo>
                    <a:pt x="1165713" y="311026"/>
                  </a:lnTo>
                  <a:lnTo>
                    <a:pt x="1160109" y="309582"/>
                  </a:lnTo>
                  <a:lnTo>
                    <a:pt x="1154504" y="308128"/>
                  </a:lnTo>
                  <a:lnTo>
                    <a:pt x="1148900" y="306667"/>
                  </a:lnTo>
                  <a:lnTo>
                    <a:pt x="1143296" y="305204"/>
                  </a:lnTo>
                  <a:lnTo>
                    <a:pt x="1137691" y="303744"/>
                  </a:lnTo>
                  <a:lnTo>
                    <a:pt x="1132087" y="302289"/>
                  </a:lnTo>
                  <a:lnTo>
                    <a:pt x="1126482" y="300845"/>
                  </a:lnTo>
                  <a:lnTo>
                    <a:pt x="1120878" y="299414"/>
                  </a:lnTo>
                  <a:lnTo>
                    <a:pt x="1115274" y="298000"/>
                  </a:lnTo>
                  <a:lnTo>
                    <a:pt x="1109669" y="296607"/>
                  </a:lnTo>
                  <a:lnTo>
                    <a:pt x="1104065" y="295236"/>
                  </a:lnTo>
                  <a:lnTo>
                    <a:pt x="1098461" y="293890"/>
                  </a:lnTo>
                  <a:lnTo>
                    <a:pt x="1092856" y="292571"/>
                  </a:lnTo>
                  <a:lnTo>
                    <a:pt x="1087252" y="291281"/>
                  </a:lnTo>
                  <a:lnTo>
                    <a:pt x="1081647" y="290020"/>
                  </a:lnTo>
                  <a:lnTo>
                    <a:pt x="1076043" y="288790"/>
                  </a:lnTo>
                  <a:lnTo>
                    <a:pt x="1070439" y="287590"/>
                  </a:lnTo>
                  <a:lnTo>
                    <a:pt x="1064834" y="286419"/>
                  </a:lnTo>
                  <a:lnTo>
                    <a:pt x="1059230" y="285279"/>
                  </a:lnTo>
                  <a:lnTo>
                    <a:pt x="1053625" y="284165"/>
                  </a:lnTo>
                  <a:lnTo>
                    <a:pt x="1048021" y="283078"/>
                  </a:lnTo>
                  <a:lnTo>
                    <a:pt x="1042417" y="282016"/>
                  </a:lnTo>
                  <a:lnTo>
                    <a:pt x="1036812" y="280974"/>
                  </a:lnTo>
                  <a:lnTo>
                    <a:pt x="1031208" y="279950"/>
                  </a:lnTo>
                  <a:lnTo>
                    <a:pt x="1025603" y="278942"/>
                  </a:lnTo>
                  <a:lnTo>
                    <a:pt x="1019999" y="277944"/>
                  </a:lnTo>
                  <a:lnTo>
                    <a:pt x="1014395" y="276953"/>
                  </a:lnTo>
                  <a:lnTo>
                    <a:pt x="1008790" y="275964"/>
                  </a:lnTo>
                  <a:lnTo>
                    <a:pt x="1003186" y="274973"/>
                  </a:lnTo>
                  <a:lnTo>
                    <a:pt x="997581" y="273975"/>
                  </a:lnTo>
                  <a:lnTo>
                    <a:pt x="991977" y="272964"/>
                  </a:lnTo>
                  <a:lnTo>
                    <a:pt x="986373" y="271935"/>
                  </a:lnTo>
                  <a:lnTo>
                    <a:pt x="980768" y="270883"/>
                  </a:lnTo>
                  <a:lnTo>
                    <a:pt x="975164" y="269803"/>
                  </a:lnTo>
                  <a:lnTo>
                    <a:pt x="969559" y="268688"/>
                  </a:lnTo>
                  <a:lnTo>
                    <a:pt x="963955" y="267533"/>
                  </a:lnTo>
                  <a:lnTo>
                    <a:pt x="958351" y="266333"/>
                  </a:lnTo>
                  <a:lnTo>
                    <a:pt x="952746" y="265083"/>
                  </a:lnTo>
                  <a:lnTo>
                    <a:pt x="947142" y="263776"/>
                  </a:lnTo>
                  <a:lnTo>
                    <a:pt x="941538" y="262408"/>
                  </a:lnTo>
                  <a:lnTo>
                    <a:pt x="935933" y="260973"/>
                  </a:lnTo>
                  <a:lnTo>
                    <a:pt x="930329" y="259468"/>
                  </a:lnTo>
                  <a:lnTo>
                    <a:pt x="924724" y="257886"/>
                  </a:lnTo>
                  <a:lnTo>
                    <a:pt x="919120" y="256224"/>
                  </a:lnTo>
                  <a:lnTo>
                    <a:pt x="913516" y="254477"/>
                  </a:lnTo>
                  <a:lnTo>
                    <a:pt x="907911" y="252642"/>
                  </a:lnTo>
                  <a:lnTo>
                    <a:pt x="902307" y="250714"/>
                  </a:lnTo>
                  <a:lnTo>
                    <a:pt x="896702" y="248691"/>
                  </a:lnTo>
                  <a:lnTo>
                    <a:pt x="891098" y="246569"/>
                  </a:lnTo>
                  <a:lnTo>
                    <a:pt x="885494" y="244345"/>
                  </a:lnTo>
                  <a:lnTo>
                    <a:pt x="879889" y="242017"/>
                  </a:lnTo>
                  <a:lnTo>
                    <a:pt x="874285" y="239583"/>
                  </a:lnTo>
                  <a:lnTo>
                    <a:pt x="868680" y="237042"/>
                  </a:lnTo>
                  <a:lnTo>
                    <a:pt x="863076" y="234391"/>
                  </a:lnTo>
                  <a:lnTo>
                    <a:pt x="857472" y="231631"/>
                  </a:lnTo>
                  <a:lnTo>
                    <a:pt x="851867" y="228759"/>
                  </a:lnTo>
                  <a:lnTo>
                    <a:pt x="846263" y="225777"/>
                  </a:lnTo>
                  <a:lnTo>
                    <a:pt x="840658" y="222685"/>
                  </a:lnTo>
                  <a:lnTo>
                    <a:pt x="835054" y="219482"/>
                  </a:lnTo>
                  <a:lnTo>
                    <a:pt x="829450" y="216171"/>
                  </a:lnTo>
                  <a:lnTo>
                    <a:pt x="823845" y="212752"/>
                  </a:lnTo>
                  <a:lnTo>
                    <a:pt x="818241" y="209228"/>
                  </a:lnTo>
                  <a:lnTo>
                    <a:pt x="812636" y="205601"/>
                  </a:lnTo>
                  <a:lnTo>
                    <a:pt x="807032" y="201874"/>
                  </a:lnTo>
                  <a:lnTo>
                    <a:pt x="801428" y="198050"/>
                  </a:lnTo>
                  <a:lnTo>
                    <a:pt x="795823" y="194132"/>
                  </a:lnTo>
                  <a:lnTo>
                    <a:pt x="790219" y="190125"/>
                  </a:lnTo>
                  <a:lnTo>
                    <a:pt x="784615" y="186033"/>
                  </a:lnTo>
                  <a:lnTo>
                    <a:pt x="779010" y="181861"/>
                  </a:lnTo>
                  <a:lnTo>
                    <a:pt x="773406" y="177614"/>
                  </a:lnTo>
                  <a:lnTo>
                    <a:pt x="767801" y="173298"/>
                  </a:lnTo>
                  <a:lnTo>
                    <a:pt x="762197" y="168920"/>
                  </a:lnTo>
                  <a:lnTo>
                    <a:pt x="756593" y="164484"/>
                  </a:lnTo>
                  <a:lnTo>
                    <a:pt x="750988" y="159999"/>
                  </a:lnTo>
                  <a:lnTo>
                    <a:pt x="745384" y="155471"/>
                  </a:lnTo>
                  <a:lnTo>
                    <a:pt x="739779" y="150906"/>
                  </a:lnTo>
                  <a:lnTo>
                    <a:pt x="734175" y="146314"/>
                  </a:lnTo>
                  <a:lnTo>
                    <a:pt x="728571" y="141700"/>
                  </a:lnTo>
                  <a:lnTo>
                    <a:pt x="722966" y="137074"/>
                  </a:lnTo>
                  <a:lnTo>
                    <a:pt x="717362" y="132443"/>
                  </a:lnTo>
                  <a:lnTo>
                    <a:pt x="711757" y="127814"/>
                  </a:lnTo>
                  <a:lnTo>
                    <a:pt x="706153" y="123197"/>
                  </a:lnTo>
                  <a:lnTo>
                    <a:pt x="700549" y="118598"/>
                  </a:lnTo>
                  <a:lnTo>
                    <a:pt x="694944" y="114027"/>
                  </a:lnTo>
                  <a:lnTo>
                    <a:pt x="689340" y="109490"/>
                  </a:lnTo>
                  <a:lnTo>
                    <a:pt x="683735" y="104995"/>
                  </a:lnTo>
                  <a:lnTo>
                    <a:pt x="678131" y="100550"/>
                  </a:lnTo>
                  <a:lnTo>
                    <a:pt x="672527" y="96163"/>
                  </a:lnTo>
                  <a:lnTo>
                    <a:pt x="666922" y="91839"/>
                  </a:lnTo>
                  <a:lnTo>
                    <a:pt x="661318" y="87587"/>
                  </a:lnTo>
                  <a:lnTo>
                    <a:pt x="655713" y="83411"/>
                  </a:lnTo>
                  <a:lnTo>
                    <a:pt x="650109" y="79318"/>
                  </a:lnTo>
                  <a:lnTo>
                    <a:pt x="644505" y="75314"/>
                  </a:lnTo>
                  <a:lnTo>
                    <a:pt x="638900" y="71403"/>
                  </a:lnTo>
                  <a:lnTo>
                    <a:pt x="633296" y="67590"/>
                  </a:lnTo>
                  <a:lnTo>
                    <a:pt x="627692" y="63880"/>
                  </a:lnTo>
                  <a:lnTo>
                    <a:pt x="622087" y="60275"/>
                  </a:lnTo>
                  <a:lnTo>
                    <a:pt x="616483" y="56780"/>
                  </a:lnTo>
                  <a:lnTo>
                    <a:pt x="610878" y="53396"/>
                  </a:lnTo>
                  <a:lnTo>
                    <a:pt x="605274" y="50127"/>
                  </a:lnTo>
                  <a:lnTo>
                    <a:pt x="599670" y="46973"/>
                  </a:lnTo>
                  <a:lnTo>
                    <a:pt x="594065" y="43937"/>
                  </a:lnTo>
                  <a:lnTo>
                    <a:pt x="588461" y="41018"/>
                  </a:lnTo>
                  <a:lnTo>
                    <a:pt x="582856" y="38217"/>
                  </a:lnTo>
                  <a:lnTo>
                    <a:pt x="577252" y="35535"/>
                  </a:lnTo>
                  <a:lnTo>
                    <a:pt x="571648" y="32970"/>
                  </a:lnTo>
                  <a:lnTo>
                    <a:pt x="566043" y="30522"/>
                  </a:lnTo>
                  <a:lnTo>
                    <a:pt x="560439" y="28190"/>
                  </a:lnTo>
                  <a:lnTo>
                    <a:pt x="554834" y="25972"/>
                  </a:lnTo>
                  <a:lnTo>
                    <a:pt x="549230" y="23866"/>
                  </a:lnTo>
                  <a:lnTo>
                    <a:pt x="543626" y="21871"/>
                  </a:lnTo>
                  <a:lnTo>
                    <a:pt x="538021" y="19984"/>
                  </a:lnTo>
                  <a:lnTo>
                    <a:pt x="532417" y="18203"/>
                  </a:lnTo>
                  <a:lnTo>
                    <a:pt x="526812" y="16525"/>
                  </a:lnTo>
                  <a:lnTo>
                    <a:pt x="521208" y="14948"/>
                  </a:lnTo>
                  <a:lnTo>
                    <a:pt x="515604" y="13468"/>
                  </a:lnTo>
                  <a:lnTo>
                    <a:pt x="509999" y="12083"/>
                  </a:lnTo>
                  <a:lnTo>
                    <a:pt x="504395" y="10790"/>
                  </a:lnTo>
                  <a:lnTo>
                    <a:pt x="498790" y="9585"/>
                  </a:lnTo>
                  <a:lnTo>
                    <a:pt x="493186" y="8466"/>
                  </a:lnTo>
                  <a:lnTo>
                    <a:pt x="487582" y="7431"/>
                  </a:lnTo>
                  <a:lnTo>
                    <a:pt x="481977" y="6475"/>
                  </a:lnTo>
                  <a:lnTo>
                    <a:pt x="476373" y="5595"/>
                  </a:lnTo>
                  <a:lnTo>
                    <a:pt x="470769" y="4791"/>
                  </a:lnTo>
                  <a:lnTo>
                    <a:pt x="465164" y="4057"/>
                  </a:lnTo>
                  <a:lnTo>
                    <a:pt x="459560" y="3393"/>
                  </a:lnTo>
                  <a:lnTo>
                    <a:pt x="453955" y="2794"/>
                  </a:lnTo>
                  <a:lnTo>
                    <a:pt x="448351" y="2260"/>
                  </a:lnTo>
                  <a:lnTo>
                    <a:pt x="442747" y="1787"/>
                  </a:lnTo>
                  <a:lnTo>
                    <a:pt x="437142" y="1373"/>
                  </a:lnTo>
                  <a:lnTo>
                    <a:pt x="431538" y="1018"/>
                  </a:lnTo>
                  <a:lnTo>
                    <a:pt x="425933" y="718"/>
                  </a:lnTo>
                  <a:lnTo>
                    <a:pt x="420329" y="471"/>
                  </a:lnTo>
                  <a:lnTo>
                    <a:pt x="414725" y="278"/>
                  </a:lnTo>
                  <a:lnTo>
                    <a:pt x="409120" y="135"/>
                  </a:lnTo>
                  <a:lnTo>
                    <a:pt x="403516" y="43"/>
                  </a:lnTo>
                  <a:lnTo>
                    <a:pt x="397911" y="0"/>
                  </a:lnTo>
                  <a:lnTo>
                    <a:pt x="392307" y="4"/>
                  </a:lnTo>
                  <a:lnTo>
                    <a:pt x="386703" y="56"/>
                  </a:lnTo>
                  <a:lnTo>
                    <a:pt x="381098" y="155"/>
                  </a:lnTo>
                  <a:lnTo>
                    <a:pt x="375494" y="301"/>
                  </a:lnTo>
                  <a:lnTo>
                    <a:pt x="369889" y="493"/>
                  </a:lnTo>
                  <a:lnTo>
                    <a:pt x="364285" y="732"/>
                  </a:lnTo>
                  <a:lnTo>
                    <a:pt x="358681" y="1017"/>
                  </a:lnTo>
                  <a:lnTo>
                    <a:pt x="353076" y="1349"/>
                  </a:lnTo>
                  <a:lnTo>
                    <a:pt x="347472" y="1729"/>
                  </a:lnTo>
                  <a:lnTo>
                    <a:pt x="341867" y="2156"/>
                  </a:lnTo>
                  <a:lnTo>
                    <a:pt x="336263" y="2633"/>
                  </a:lnTo>
                  <a:lnTo>
                    <a:pt x="330659" y="3160"/>
                  </a:lnTo>
                  <a:lnTo>
                    <a:pt x="325054" y="3739"/>
                  </a:lnTo>
                  <a:lnTo>
                    <a:pt x="319450" y="4370"/>
                  </a:lnTo>
                  <a:lnTo>
                    <a:pt x="313846" y="5055"/>
                  </a:lnTo>
                  <a:lnTo>
                    <a:pt x="308241" y="5796"/>
                  </a:lnTo>
                  <a:lnTo>
                    <a:pt x="302637" y="6595"/>
                  </a:lnTo>
                  <a:lnTo>
                    <a:pt x="297032" y="7454"/>
                  </a:lnTo>
                  <a:lnTo>
                    <a:pt x="291428" y="8375"/>
                  </a:lnTo>
                  <a:lnTo>
                    <a:pt x="285824" y="9360"/>
                  </a:lnTo>
                  <a:lnTo>
                    <a:pt x="280219" y="10413"/>
                  </a:lnTo>
                  <a:lnTo>
                    <a:pt x="274615" y="11536"/>
                  </a:lnTo>
                  <a:lnTo>
                    <a:pt x="269010" y="12731"/>
                  </a:lnTo>
                  <a:lnTo>
                    <a:pt x="263406" y="14003"/>
                  </a:lnTo>
                  <a:lnTo>
                    <a:pt x="257802" y="15354"/>
                  </a:lnTo>
                  <a:lnTo>
                    <a:pt x="252197" y="16788"/>
                  </a:lnTo>
                  <a:lnTo>
                    <a:pt x="246593" y="18309"/>
                  </a:lnTo>
                  <a:lnTo>
                    <a:pt x="240988" y="19920"/>
                  </a:lnTo>
                  <a:lnTo>
                    <a:pt x="235384" y="21625"/>
                  </a:lnTo>
                  <a:lnTo>
                    <a:pt x="229780" y="23429"/>
                  </a:lnTo>
                  <a:lnTo>
                    <a:pt x="224175" y="25336"/>
                  </a:lnTo>
                  <a:lnTo>
                    <a:pt x="218571" y="27351"/>
                  </a:lnTo>
                  <a:lnTo>
                    <a:pt x="212966" y="29479"/>
                  </a:lnTo>
                  <a:lnTo>
                    <a:pt x="207362" y="31724"/>
                  </a:lnTo>
                  <a:lnTo>
                    <a:pt x="201758" y="34091"/>
                  </a:lnTo>
                  <a:lnTo>
                    <a:pt x="196153" y="36586"/>
                  </a:lnTo>
                  <a:lnTo>
                    <a:pt x="190549" y="39214"/>
                  </a:lnTo>
                  <a:lnTo>
                    <a:pt x="184944" y="41980"/>
                  </a:lnTo>
                  <a:lnTo>
                    <a:pt x="179340" y="44891"/>
                  </a:lnTo>
                  <a:lnTo>
                    <a:pt x="173736" y="47951"/>
                  </a:lnTo>
                  <a:lnTo>
                    <a:pt x="168131" y="51166"/>
                  </a:lnTo>
                  <a:lnTo>
                    <a:pt x="162527" y="54543"/>
                  </a:lnTo>
                  <a:lnTo>
                    <a:pt x="156923" y="58087"/>
                  </a:lnTo>
                  <a:lnTo>
                    <a:pt x="151318" y="61804"/>
                  </a:lnTo>
                  <a:lnTo>
                    <a:pt x="145714" y="65699"/>
                  </a:lnTo>
                  <a:lnTo>
                    <a:pt x="140109" y="69779"/>
                  </a:lnTo>
                  <a:lnTo>
                    <a:pt x="134505" y="74049"/>
                  </a:lnTo>
                  <a:lnTo>
                    <a:pt x="128901" y="78514"/>
                  </a:lnTo>
                  <a:lnTo>
                    <a:pt x="123296" y="83180"/>
                  </a:lnTo>
                  <a:lnTo>
                    <a:pt x="117692" y="88052"/>
                  </a:lnTo>
                  <a:lnTo>
                    <a:pt x="112087" y="93134"/>
                  </a:lnTo>
                  <a:lnTo>
                    <a:pt x="106483" y="98431"/>
                  </a:lnTo>
                  <a:lnTo>
                    <a:pt x="100879" y="103947"/>
                  </a:lnTo>
                  <a:lnTo>
                    <a:pt x="95274" y="109685"/>
                  </a:lnTo>
                  <a:lnTo>
                    <a:pt x="89670" y="115648"/>
                  </a:lnTo>
                  <a:lnTo>
                    <a:pt x="84065" y="121839"/>
                  </a:lnTo>
                  <a:lnTo>
                    <a:pt x="78461" y="128260"/>
                  </a:lnTo>
                  <a:lnTo>
                    <a:pt x="72857" y="134911"/>
                  </a:lnTo>
                  <a:lnTo>
                    <a:pt x="67252" y="141793"/>
                  </a:lnTo>
                  <a:lnTo>
                    <a:pt x="61648" y="148905"/>
                  </a:lnTo>
                  <a:lnTo>
                    <a:pt x="56043" y="156246"/>
                  </a:lnTo>
                  <a:lnTo>
                    <a:pt x="50439" y="163814"/>
                  </a:lnTo>
                  <a:lnTo>
                    <a:pt x="44835" y="171605"/>
                  </a:lnTo>
                  <a:lnTo>
                    <a:pt x="39230" y="179615"/>
                  </a:lnTo>
                  <a:lnTo>
                    <a:pt x="33626" y="187838"/>
                  </a:lnTo>
                  <a:lnTo>
                    <a:pt x="28021" y="196268"/>
                  </a:lnTo>
                  <a:lnTo>
                    <a:pt x="22417" y="204897"/>
                  </a:lnTo>
                  <a:lnTo>
                    <a:pt x="16813" y="213716"/>
                  </a:lnTo>
                  <a:lnTo>
                    <a:pt x="11208" y="222717"/>
                  </a:lnTo>
                  <a:lnTo>
                    <a:pt x="5604" y="231887"/>
                  </a:lnTo>
                  <a:close/>
                </a:path>
              </a:pathLst>
            </a:custGeom>
            <a:solidFill>
              <a:srgbClr val="FF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l79"/>
            <p:cNvSpPr/>
            <p:nvPr/>
          </p:nvSpPr>
          <p:spPr>
            <a:xfrm>
              <a:off x="2691486" y="4315921"/>
              <a:ext cx="1883076" cy="332931"/>
            </a:xfrm>
            <a:custGeom>
              <a:avLst/>
              <a:pathLst>
                <a:path w="1883076" h="332931">
                  <a:moveTo>
                    <a:pt x="0" y="241214"/>
                  </a:moveTo>
                  <a:lnTo>
                    <a:pt x="5604" y="231887"/>
                  </a:lnTo>
                  <a:lnTo>
                    <a:pt x="11208" y="222717"/>
                  </a:lnTo>
                  <a:lnTo>
                    <a:pt x="16813" y="213716"/>
                  </a:lnTo>
                  <a:lnTo>
                    <a:pt x="22417" y="204897"/>
                  </a:lnTo>
                  <a:lnTo>
                    <a:pt x="28021" y="196268"/>
                  </a:lnTo>
                  <a:lnTo>
                    <a:pt x="33626" y="187838"/>
                  </a:lnTo>
                  <a:lnTo>
                    <a:pt x="39230" y="179615"/>
                  </a:lnTo>
                  <a:lnTo>
                    <a:pt x="44835" y="171605"/>
                  </a:lnTo>
                  <a:lnTo>
                    <a:pt x="50439" y="163814"/>
                  </a:lnTo>
                  <a:lnTo>
                    <a:pt x="56043" y="156246"/>
                  </a:lnTo>
                  <a:lnTo>
                    <a:pt x="61648" y="148905"/>
                  </a:lnTo>
                  <a:lnTo>
                    <a:pt x="67252" y="141793"/>
                  </a:lnTo>
                  <a:lnTo>
                    <a:pt x="72857" y="134911"/>
                  </a:lnTo>
                  <a:lnTo>
                    <a:pt x="78461" y="128260"/>
                  </a:lnTo>
                  <a:lnTo>
                    <a:pt x="84065" y="121839"/>
                  </a:lnTo>
                  <a:lnTo>
                    <a:pt x="89670" y="115648"/>
                  </a:lnTo>
                  <a:lnTo>
                    <a:pt x="95274" y="109685"/>
                  </a:lnTo>
                  <a:lnTo>
                    <a:pt x="100879" y="103947"/>
                  </a:lnTo>
                  <a:lnTo>
                    <a:pt x="106483" y="98431"/>
                  </a:lnTo>
                  <a:lnTo>
                    <a:pt x="112087" y="93134"/>
                  </a:lnTo>
                  <a:lnTo>
                    <a:pt x="117692" y="88052"/>
                  </a:lnTo>
                  <a:lnTo>
                    <a:pt x="123296" y="83180"/>
                  </a:lnTo>
                  <a:lnTo>
                    <a:pt x="128901" y="78514"/>
                  </a:lnTo>
                  <a:lnTo>
                    <a:pt x="134505" y="74049"/>
                  </a:lnTo>
                  <a:lnTo>
                    <a:pt x="140109" y="69779"/>
                  </a:lnTo>
                  <a:lnTo>
                    <a:pt x="145714" y="65699"/>
                  </a:lnTo>
                  <a:lnTo>
                    <a:pt x="151318" y="61804"/>
                  </a:lnTo>
                  <a:lnTo>
                    <a:pt x="156923" y="58087"/>
                  </a:lnTo>
                  <a:lnTo>
                    <a:pt x="162527" y="54543"/>
                  </a:lnTo>
                  <a:lnTo>
                    <a:pt x="168131" y="51166"/>
                  </a:lnTo>
                  <a:lnTo>
                    <a:pt x="173736" y="47951"/>
                  </a:lnTo>
                  <a:lnTo>
                    <a:pt x="179340" y="44891"/>
                  </a:lnTo>
                  <a:lnTo>
                    <a:pt x="184944" y="41980"/>
                  </a:lnTo>
                  <a:lnTo>
                    <a:pt x="190549" y="39214"/>
                  </a:lnTo>
                  <a:lnTo>
                    <a:pt x="196153" y="36586"/>
                  </a:lnTo>
                  <a:lnTo>
                    <a:pt x="201758" y="34091"/>
                  </a:lnTo>
                  <a:lnTo>
                    <a:pt x="207362" y="31724"/>
                  </a:lnTo>
                  <a:lnTo>
                    <a:pt x="212966" y="29479"/>
                  </a:lnTo>
                  <a:lnTo>
                    <a:pt x="218571" y="27351"/>
                  </a:lnTo>
                  <a:lnTo>
                    <a:pt x="224175" y="25336"/>
                  </a:lnTo>
                  <a:lnTo>
                    <a:pt x="229780" y="23429"/>
                  </a:lnTo>
                  <a:lnTo>
                    <a:pt x="235384" y="21625"/>
                  </a:lnTo>
                  <a:lnTo>
                    <a:pt x="240988" y="19920"/>
                  </a:lnTo>
                  <a:lnTo>
                    <a:pt x="246593" y="18309"/>
                  </a:lnTo>
                  <a:lnTo>
                    <a:pt x="252197" y="16788"/>
                  </a:lnTo>
                  <a:lnTo>
                    <a:pt x="257802" y="15354"/>
                  </a:lnTo>
                  <a:lnTo>
                    <a:pt x="263406" y="14003"/>
                  </a:lnTo>
                  <a:lnTo>
                    <a:pt x="269010" y="12731"/>
                  </a:lnTo>
                  <a:lnTo>
                    <a:pt x="274615" y="11536"/>
                  </a:lnTo>
                  <a:lnTo>
                    <a:pt x="280219" y="10413"/>
                  </a:lnTo>
                  <a:lnTo>
                    <a:pt x="285824" y="9360"/>
                  </a:lnTo>
                  <a:lnTo>
                    <a:pt x="291428" y="8375"/>
                  </a:lnTo>
                  <a:lnTo>
                    <a:pt x="297032" y="7454"/>
                  </a:lnTo>
                  <a:lnTo>
                    <a:pt x="302637" y="6595"/>
                  </a:lnTo>
                  <a:lnTo>
                    <a:pt x="308241" y="5796"/>
                  </a:lnTo>
                  <a:lnTo>
                    <a:pt x="313846" y="5055"/>
                  </a:lnTo>
                  <a:lnTo>
                    <a:pt x="319450" y="4370"/>
                  </a:lnTo>
                  <a:lnTo>
                    <a:pt x="325054" y="3739"/>
                  </a:lnTo>
                  <a:lnTo>
                    <a:pt x="330659" y="3160"/>
                  </a:lnTo>
                  <a:lnTo>
                    <a:pt x="336263" y="2633"/>
                  </a:lnTo>
                  <a:lnTo>
                    <a:pt x="341867" y="2156"/>
                  </a:lnTo>
                  <a:lnTo>
                    <a:pt x="347472" y="1729"/>
                  </a:lnTo>
                  <a:lnTo>
                    <a:pt x="353076" y="1349"/>
                  </a:lnTo>
                  <a:lnTo>
                    <a:pt x="358681" y="1017"/>
                  </a:lnTo>
                  <a:lnTo>
                    <a:pt x="364285" y="732"/>
                  </a:lnTo>
                  <a:lnTo>
                    <a:pt x="369889" y="493"/>
                  </a:lnTo>
                  <a:lnTo>
                    <a:pt x="375494" y="301"/>
                  </a:lnTo>
                  <a:lnTo>
                    <a:pt x="381098" y="155"/>
                  </a:lnTo>
                  <a:lnTo>
                    <a:pt x="386703" y="56"/>
                  </a:lnTo>
                  <a:lnTo>
                    <a:pt x="392307" y="4"/>
                  </a:lnTo>
                  <a:lnTo>
                    <a:pt x="397911" y="0"/>
                  </a:lnTo>
                  <a:lnTo>
                    <a:pt x="403516" y="43"/>
                  </a:lnTo>
                  <a:lnTo>
                    <a:pt x="409120" y="135"/>
                  </a:lnTo>
                  <a:lnTo>
                    <a:pt x="414725" y="278"/>
                  </a:lnTo>
                  <a:lnTo>
                    <a:pt x="420329" y="471"/>
                  </a:lnTo>
                  <a:lnTo>
                    <a:pt x="425933" y="718"/>
                  </a:lnTo>
                  <a:lnTo>
                    <a:pt x="431538" y="1018"/>
                  </a:lnTo>
                  <a:lnTo>
                    <a:pt x="437142" y="1373"/>
                  </a:lnTo>
                  <a:lnTo>
                    <a:pt x="442747" y="1787"/>
                  </a:lnTo>
                  <a:lnTo>
                    <a:pt x="448351" y="2260"/>
                  </a:lnTo>
                  <a:lnTo>
                    <a:pt x="453955" y="2794"/>
                  </a:lnTo>
                  <a:lnTo>
                    <a:pt x="459560" y="3393"/>
                  </a:lnTo>
                  <a:lnTo>
                    <a:pt x="465164" y="4057"/>
                  </a:lnTo>
                  <a:lnTo>
                    <a:pt x="470769" y="4791"/>
                  </a:lnTo>
                  <a:lnTo>
                    <a:pt x="476373" y="5595"/>
                  </a:lnTo>
                  <a:lnTo>
                    <a:pt x="481977" y="6475"/>
                  </a:lnTo>
                  <a:lnTo>
                    <a:pt x="487582" y="7431"/>
                  </a:lnTo>
                  <a:lnTo>
                    <a:pt x="493186" y="8466"/>
                  </a:lnTo>
                  <a:lnTo>
                    <a:pt x="498790" y="9585"/>
                  </a:lnTo>
                  <a:lnTo>
                    <a:pt x="504395" y="10790"/>
                  </a:lnTo>
                  <a:lnTo>
                    <a:pt x="509999" y="12083"/>
                  </a:lnTo>
                  <a:lnTo>
                    <a:pt x="515604" y="13468"/>
                  </a:lnTo>
                  <a:lnTo>
                    <a:pt x="521208" y="14948"/>
                  </a:lnTo>
                  <a:lnTo>
                    <a:pt x="526812" y="16525"/>
                  </a:lnTo>
                  <a:lnTo>
                    <a:pt x="532417" y="18203"/>
                  </a:lnTo>
                  <a:lnTo>
                    <a:pt x="538021" y="19984"/>
                  </a:lnTo>
                  <a:lnTo>
                    <a:pt x="543626" y="21871"/>
                  </a:lnTo>
                  <a:lnTo>
                    <a:pt x="549230" y="23866"/>
                  </a:lnTo>
                  <a:lnTo>
                    <a:pt x="554834" y="25972"/>
                  </a:lnTo>
                  <a:lnTo>
                    <a:pt x="560439" y="28190"/>
                  </a:lnTo>
                  <a:lnTo>
                    <a:pt x="566043" y="30522"/>
                  </a:lnTo>
                  <a:lnTo>
                    <a:pt x="571648" y="32970"/>
                  </a:lnTo>
                  <a:lnTo>
                    <a:pt x="577252" y="35535"/>
                  </a:lnTo>
                  <a:lnTo>
                    <a:pt x="582856" y="38217"/>
                  </a:lnTo>
                  <a:lnTo>
                    <a:pt x="588461" y="41018"/>
                  </a:lnTo>
                  <a:lnTo>
                    <a:pt x="594065" y="43937"/>
                  </a:lnTo>
                  <a:lnTo>
                    <a:pt x="599670" y="46973"/>
                  </a:lnTo>
                  <a:lnTo>
                    <a:pt x="605274" y="50127"/>
                  </a:lnTo>
                  <a:lnTo>
                    <a:pt x="610878" y="53396"/>
                  </a:lnTo>
                  <a:lnTo>
                    <a:pt x="616483" y="56780"/>
                  </a:lnTo>
                  <a:lnTo>
                    <a:pt x="622087" y="60275"/>
                  </a:lnTo>
                  <a:lnTo>
                    <a:pt x="627692" y="63880"/>
                  </a:lnTo>
                  <a:lnTo>
                    <a:pt x="633296" y="67590"/>
                  </a:lnTo>
                  <a:lnTo>
                    <a:pt x="638900" y="71403"/>
                  </a:lnTo>
                  <a:lnTo>
                    <a:pt x="644505" y="75314"/>
                  </a:lnTo>
                  <a:lnTo>
                    <a:pt x="650109" y="79318"/>
                  </a:lnTo>
                  <a:lnTo>
                    <a:pt x="655713" y="83411"/>
                  </a:lnTo>
                  <a:lnTo>
                    <a:pt x="661318" y="87587"/>
                  </a:lnTo>
                  <a:lnTo>
                    <a:pt x="666922" y="91839"/>
                  </a:lnTo>
                  <a:lnTo>
                    <a:pt x="672527" y="96163"/>
                  </a:lnTo>
                  <a:lnTo>
                    <a:pt x="678131" y="100550"/>
                  </a:lnTo>
                  <a:lnTo>
                    <a:pt x="683735" y="104995"/>
                  </a:lnTo>
                  <a:lnTo>
                    <a:pt x="689340" y="109490"/>
                  </a:lnTo>
                  <a:lnTo>
                    <a:pt x="694944" y="114027"/>
                  </a:lnTo>
                  <a:lnTo>
                    <a:pt x="700549" y="118598"/>
                  </a:lnTo>
                  <a:lnTo>
                    <a:pt x="706153" y="123197"/>
                  </a:lnTo>
                  <a:lnTo>
                    <a:pt x="711757" y="127814"/>
                  </a:lnTo>
                  <a:lnTo>
                    <a:pt x="717362" y="132443"/>
                  </a:lnTo>
                  <a:lnTo>
                    <a:pt x="722966" y="137074"/>
                  </a:lnTo>
                  <a:lnTo>
                    <a:pt x="728571" y="141700"/>
                  </a:lnTo>
                  <a:lnTo>
                    <a:pt x="734175" y="146314"/>
                  </a:lnTo>
                  <a:lnTo>
                    <a:pt x="739779" y="150906"/>
                  </a:lnTo>
                  <a:lnTo>
                    <a:pt x="745384" y="155471"/>
                  </a:lnTo>
                  <a:lnTo>
                    <a:pt x="750988" y="159999"/>
                  </a:lnTo>
                  <a:lnTo>
                    <a:pt x="756593" y="164484"/>
                  </a:lnTo>
                  <a:lnTo>
                    <a:pt x="762197" y="168920"/>
                  </a:lnTo>
                  <a:lnTo>
                    <a:pt x="767801" y="173298"/>
                  </a:lnTo>
                  <a:lnTo>
                    <a:pt x="773406" y="177614"/>
                  </a:lnTo>
                  <a:lnTo>
                    <a:pt x="779010" y="181861"/>
                  </a:lnTo>
                  <a:lnTo>
                    <a:pt x="784615" y="186033"/>
                  </a:lnTo>
                  <a:lnTo>
                    <a:pt x="790219" y="190125"/>
                  </a:lnTo>
                  <a:lnTo>
                    <a:pt x="795823" y="194132"/>
                  </a:lnTo>
                  <a:lnTo>
                    <a:pt x="801428" y="198050"/>
                  </a:lnTo>
                  <a:lnTo>
                    <a:pt x="807032" y="201874"/>
                  </a:lnTo>
                  <a:lnTo>
                    <a:pt x="812636" y="205601"/>
                  </a:lnTo>
                  <a:lnTo>
                    <a:pt x="818241" y="209228"/>
                  </a:lnTo>
                  <a:lnTo>
                    <a:pt x="823845" y="212752"/>
                  </a:lnTo>
                  <a:lnTo>
                    <a:pt x="829450" y="216171"/>
                  </a:lnTo>
                  <a:lnTo>
                    <a:pt x="835054" y="219482"/>
                  </a:lnTo>
                  <a:lnTo>
                    <a:pt x="840658" y="222685"/>
                  </a:lnTo>
                  <a:lnTo>
                    <a:pt x="846263" y="225777"/>
                  </a:lnTo>
                  <a:lnTo>
                    <a:pt x="851867" y="228759"/>
                  </a:lnTo>
                  <a:lnTo>
                    <a:pt x="857472" y="231631"/>
                  </a:lnTo>
                  <a:lnTo>
                    <a:pt x="863076" y="234391"/>
                  </a:lnTo>
                  <a:lnTo>
                    <a:pt x="868680" y="237042"/>
                  </a:lnTo>
                  <a:lnTo>
                    <a:pt x="874285" y="239583"/>
                  </a:lnTo>
                  <a:lnTo>
                    <a:pt x="879889" y="242017"/>
                  </a:lnTo>
                  <a:lnTo>
                    <a:pt x="885494" y="244345"/>
                  </a:lnTo>
                  <a:lnTo>
                    <a:pt x="891098" y="246569"/>
                  </a:lnTo>
                  <a:lnTo>
                    <a:pt x="896702" y="248691"/>
                  </a:lnTo>
                  <a:lnTo>
                    <a:pt x="902307" y="250714"/>
                  </a:lnTo>
                  <a:lnTo>
                    <a:pt x="907911" y="252642"/>
                  </a:lnTo>
                  <a:lnTo>
                    <a:pt x="913516" y="254477"/>
                  </a:lnTo>
                  <a:lnTo>
                    <a:pt x="919120" y="256224"/>
                  </a:lnTo>
                  <a:lnTo>
                    <a:pt x="924724" y="257886"/>
                  </a:lnTo>
                  <a:lnTo>
                    <a:pt x="930329" y="259468"/>
                  </a:lnTo>
                  <a:lnTo>
                    <a:pt x="935933" y="260973"/>
                  </a:lnTo>
                  <a:lnTo>
                    <a:pt x="941538" y="262408"/>
                  </a:lnTo>
                  <a:lnTo>
                    <a:pt x="947142" y="263776"/>
                  </a:lnTo>
                  <a:lnTo>
                    <a:pt x="952746" y="265083"/>
                  </a:lnTo>
                  <a:lnTo>
                    <a:pt x="958351" y="266333"/>
                  </a:lnTo>
                  <a:lnTo>
                    <a:pt x="963955" y="267533"/>
                  </a:lnTo>
                  <a:lnTo>
                    <a:pt x="969559" y="268688"/>
                  </a:lnTo>
                  <a:lnTo>
                    <a:pt x="975164" y="269803"/>
                  </a:lnTo>
                  <a:lnTo>
                    <a:pt x="980768" y="270883"/>
                  </a:lnTo>
                  <a:lnTo>
                    <a:pt x="986373" y="271935"/>
                  </a:lnTo>
                  <a:lnTo>
                    <a:pt x="991977" y="272964"/>
                  </a:lnTo>
                  <a:lnTo>
                    <a:pt x="997581" y="273975"/>
                  </a:lnTo>
                  <a:lnTo>
                    <a:pt x="1003186" y="274973"/>
                  </a:lnTo>
                  <a:lnTo>
                    <a:pt x="1008790" y="275964"/>
                  </a:lnTo>
                  <a:lnTo>
                    <a:pt x="1014395" y="276953"/>
                  </a:lnTo>
                  <a:lnTo>
                    <a:pt x="1019999" y="277944"/>
                  </a:lnTo>
                  <a:lnTo>
                    <a:pt x="1025603" y="278942"/>
                  </a:lnTo>
                  <a:lnTo>
                    <a:pt x="1031208" y="279950"/>
                  </a:lnTo>
                  <a:lnTo>
                    <a:pt x="1036812" y="280974"/>
                  </a:lnTo>
                  <a:lnTo>
                    <a:pt x="1042417" y="282015"/>
                  </a:lnTo>
                  <a:lnTo>
                    <a:pt x="1048021" y="283078"/>
                  </a:lnTo>
                  <a:lnTo>
                    <a:pt x="1053625" y="284165"/>
                  </a:lnTo>
                  <a:lnTo>
                    <a:pt x="1059230" y="285278"/>
                  </a:lnTo>
                  <a:lnTo>
                    <a:pt x="1064834" y="286419"/>
                  </a:lnTo>
                  <a:lnTo>
                    <a:pt x="1070439" y="287589"/>
                  </a:lnTo>
                  <a:lnTo>
                    <a:pt x="1076043" y="288789"/>
                  </a:lnTo>
                  <a:lnTo>
                    <a:pt x="1081647" y="290020"/>
                  </a:lnTo>
                  <a:lnTo>
                    <a:pt x="1087252" y="291280"/>
                  </a:lnTo>
                  <a:lnTo>
                    <a:pt x="1092856" y="292571"/>
                  </a:lnTo>
                  <a:lnTo>
                    <a:pt x="1098461" y="293889"/>
                  </a:lnTo>
                  <a:lnTo>
                    <a:pt x="1104065" y="295235"/>
                  </a:lnTo>
                  <a:lnTo>
                    <a:pt x="1109669" y="296605"/>
                  </a:lnTo>
                  <a:lnTo>
                    <a:pt x="1115274" y="297998"/>
                  </a:lnTo>
                  <a:lnTo>
                    <a:pt x="1120878" y="299412"/>
                  </a:lnTo>
                  <a:lnTo>
                    <a:pt x="1126482" y="300842"/>
                  </a:lnTo>
                  <a:lnTo>
                    <a:pt x="1132087" y="302285"/>
                  </a:lnTo>
                  <a:lnTo>
                    <a:pt x="1137691" y="303739"/>
                  </a:lnTo>
                  <a:lnTo>
                    <a:pt x="1143296" y="305199"/>
                  </a:lnTo>
                  <a:lnTo>
                    <a:pt x="1148900" y="306661"/>
                  </a:lnTo>
                  <a:lnTo>
                    <a:pt x="1154504" y="308120"/>
                  </a:lnTo>
                  <a:lnTo>
                    <a:pt x="1160109" y="309573"/>
                  </a:lnTo>
                  <a:lnTo>
                    <a:pt x="1165713" y="311015"/>
                  </a:lnTo>
                  <a:lnTo>
                    <a:pt x="1171318" y="312441"/>
                  </a:lnTo>
                  <a:lnTo>
                    <a:pt x="1176922" y="313847"/>
                  </a:lnTo>
                  <a:lnTo>
                    <a:pt x="1182526" y="315228"/>
                  </a:lnTo>
                  <a:lnTo>
                    <a:pt x="1188131" y="316580"/>
                  </a:lnTo>
                  <a:lnTo>
                    <a:pt x="1193735" y="317898"/>
                  </a:lnTo>
                  <a:lnTo>
                    <a:pt x="1199340" y="319177"/>
                  </a:lnTo>
                  <a:lnTo>
                    <a:pt x="1204944" y="320413"/>
                  </a:lnTo>
                  <a:lnTo>
                    <a:pt x="1210548" y="321603"/>
                  </a:lnTo>
                  <a:lnTo>
                    <a:pt x="1216153" y="322743"/>
                  </a:lnTo>
                  <a:lnTo>
                    <a:pt x="1221757" y="323832"/>
                  </a:lnTo>
                  <a:lnTo>
                    <a:pt x="1227362" y="324867"/>
                  </a:lnTo>
                  <a:lnTo>
                    <a:pt x="1232966" y="325847"/>
                  </a:lnTo>
                  <a:lnTo>
                    <a:pt x="1238570" y="326769"/>
                  </a:lnTo>
                  <a:lnTo>
                    <a:pt x="1244175" y="327632"/>
                  </a:lnTo>
                  <a:lnTo>
                    <a:pt x="1249779" y="328435"/>
                  </a:lnTo>
                  <a:lnTo>
                    <a:pt x="1255384" y="329176"/>
                  </a:lnTo>
                  <a:lnTo>
                    <a:pt x="1260988" y="329853"/>
                  </a:lnTo>
                  <a:lnTo>
                    <a:pt x="1266592" y="330465"/>
                  </a:lnTo>
                  <a:lnTo>
                    <a:pt x="1272197" y="331012"/>
                  </a:lnTo>
                  <a:lnTo>
                    <a:pt x="1277801" y="331492"/>
                  </a:lnTo>
                  <a:lnTo>
                    <a:pt x="1283406" y="331904"/>
                  </a:lnTo>
                  <a:lnTo>
                    <a:pt x="1289010" y="332248"/>
                  </a:lnTo>
                  <a:lnTo>
                    <a:pt x="1294614" y="332523"/>
                  </a:lnTo>
                  <a:lnTo>
                    <a:pt x="1300219" y="332729"/>
                  </a:lnTo>
                  <a:lnTo>
                    <a:pt x="1305823" y="332865"/>
                  </a:lnTo>
                  <a:lnTo>
                    <a:pt x="1311427" y="332931"/>
                  </a:lnTo>
                  <a:lnTo>
                    <a:pt x="1317032" y="332926"/>
                  </a:lnTo>
                  <a:lnTo>
                    <a:pt x="1322636" y="332851"/>
                  </a:lnTo>
                  <a:lnTo>
                    <a:pt x="1328241" y="332705"/>
                  </a:lnTo>
                  <a:lnTo>
                    <a:pt x="1333845" y="332488"/>
                  </a:lnTo>
                  <a:lnTo>
                    <a:pt x="1339449" y="332201"/>
                  </a:lnTo>
                  <a:lnTo>
                    <a:pt x="1345054" y="331844"/>
                  </a:lnTo>
                  <a:lnTo>
                    <a:pt x="1350658" y="331416"/>
                  </a:lnTo>
                  <a:lnTo>
                    <a:pt x="1356263" y="330918"/>
                  </a:lnTo>
                  <a:lnTo>
                    <a:pt x="1361867" y="330350"/>
                  </a:lnTo>
                  <a:lnTo>
                    <a:pt x="1367471" y="329712"/>
                  </a:lnTo>
                  <a:lnTo>
                    <a:pt x="1373076" y="329006"/>
                  </a:lnTo>
                  <a:lnTo>
                    <a:pt x="1378680" y="328230"/>
                  </a:lnTo>
                  <a:lnTo>
                    <a:pt x="1384285" y="327386"/>
                  </a:lnTo>
                  <a:lnTo>
                    <a:pt x="1389889" y="326474"/>
                  </a:lnTo>
                  <a:lnTo>
                    <a:pt x="1395493" y="325494"/>
                  </a:lnTo>
                  <a:lnTo>
                    <a:pt x="1401098" y="324448"/>
                  </a:lnTo>
                  <a:lnTo>
                    <a:pt x="1406702" y="323334"/>
                  </a:lnTo>
                  <a:lnTo>
                    <a:pt x="1412307" y="322155"/>
                  </a:lnTo>
                  <a:lnTo>
                    <a:pt x="1417911" y="320910"/>
                  </a:lnTo>
                  <a:lnTo>
                    <a:pt x="1423515" y="319600"/>
                  </a:lnTo>
                  <a:lnTo>
                    <a:pt x="1429120" y="318225"/>
                  </a:lnTo>
                  <a:lnTo>
                    <a:pt x="1434724" y="316787"/>
                  </a:lnTo>
                  <a:lnTo>
                    <a:pt x="1440329" y="315285"/>
                  </a:lnTo>
                  <a:lnTo>
                    <a:pt x="1445933" y="313720"/>
                  </a:lnTo>
                  <a:lnTo>
                    <a:pt x="1451537" y="312093"/>
                  </a:lnTo>
                  <a:lnTo>
                    <a:pt x="1457142" y="310405"/>
                  </a:lnTo>
                  <a:lnTo>
                    <a:pt x="1462746" y="308656"/>
                  </a:lnTo>
                  <a:lnTo>
                    <a:pt x="1468350" y="306846"/>
                  </a:lnTo>
                  <a:lnTo>
                    <a:pt x="1473955" y="304977"/>
                  </a:lnTo>
                  <a:lnTo>
                    <a:pt x="1479559" y="303049"/>
                  </a:lnTo>
                  <a:lnTo>
                    <a:pt x="1485164" y="301062"/>
                  </a:lnTo>
                  <a:lnTo>
                    <a:pt x="1490768" y="299017"/>
                  </a:lnTo>
                  <a:lnTo>
                    <a:pt x="1496372" y="296915"/>
                  </a:lnTo>
                  <a:lnTo>
                    <a:pt x="1501977" y="294757"/>
                  </a:lnTo>
                  <a:lnTo>
                    <a:pt x="1507581" y="292542"/>
                  </a:lnTo>
                  <a:lnTo>
                    <a:pt x="1513186" y="290272"/>
                  </a:lnTo>
                  <a:lnTo>
                    <a:pt x="1518790" y="287947"/>
                  </a:lnTo>
                  <a:lnTo>
                    <a:pt x="1524394" y="285568"/>
                  </a:lnTo>
                  <a:lnTo>
                    <a:pt x="1529999" y="283134"/>
                  </a:lnTo>
                  <a:lnTo>
                    <a:pt x="1535603" y="280648"/>
                  </a:lnTo>
                  <a:lnTo>
                    <a:pt x="1541208" y="278108"/>
                  </a:lnTo>
                  <a:lnTo>
                    <a:pt x="1546812" y="275516"/>
                  </a:lnTo>
                  <a:lnTo>
                    <a:pt x="1552416" y="272871"/>
                  </a:lnTo>
                  <a:lnTo>
                    <a:pt x="1558021" y="270174"/>
                  </a:lnTo>
                  <a:lnTo>
                    <a:pt x="1563625" y="267426"/>
                  </a:lnTo>
                  <a:lnTo>
                    <a:pt x="1569230" y="264626"/>
                  </a:lnTo>
                  <a:lnTo>
                    <a:pt x="1574834" y="261775"/>
                  </a:lnTo>
                  <a:lnTo>
                    <a:pt x="1580438" y="258873"/>
                  </a:lnTo>
                  <a:lnTo>
                    <a:pt x="1586043" y="255918"/>
                  </a:lnTo>
                  <a:lnTo>
                    <a:pt x="1591647" y="252913"/>
                  </a:lnTo>
                  <a:lnTo>
                    <a:pt x="1597252" y="249855"/>
                  </a:lnTo>
                  <a:lnTo>
                    <a:pt x="1602856" y="246745"/>
                  </a:lnTo>
                  <a:lnTo>
                    <a:pt x="1608460" y="243583"/>
                  </a:lnTo>
                  <a:lnTo>
                    <a:pt x="1614065" y="240367"/>
                  </a:lnTo>
                  <a:lnTo>
                    <a:pt x="1619669" y="237097"/>
                  </a:lnTo>
                  <a:lnTo>
                    <a:pt x="1625273" y="233772"/>
                  </a:lnTo>
                  <a:lnTo>
                    <a:pt x="1630878" y="230391"/>
                  </a:lnTo>
                  <a:lnTo>
                    <a:pt x="1636482" y="226953"/>
                  </a:lnTo>
                  <a:lnTo>
                    <a:pt x="1642087" y="223455"/>
                  </a:lnTo>
                  <a:lnTo>
                    <a:pt x="1647691" y="219896"/>
                  </a:lnTo>
                  <a:lnTo>
                    <a:pt x="1653295" y="216274"/>
                  </a:lnTo>
                  <a:lnTo>
                    <a:pt x="1658900" y="212588"/>
                  </a:lnTo>
                  <a:lnTo>
                    <a:pt x="1664504" y="208834"/>
                  </a:lnTo>
                  <a:lnTo>
                    <a:pt x="1670109" y="205013"/>
                  </a:lnTo>
                  <a:lnTo>
                    <a:pt x="1675713" y="201121"/>
                  </a:lnTo>
                  <a:lnTo>
                    <a:pt x="1681317" y="197157"/>
                  </a:lnTo>
                  <a:lnTo>
                    <a:pt x="1686922" y="193120"/>
                  </a:lnTo>
                  <a:lnTo>
                    <a:pt x="1692526" y="189009"/>
                  </a:lnTo>
                  <a:lnTo>
                    <a:pt x="1698131" y="184822"/>
                  </a:lnTo>
                  <a:lnTo>
                    <a:pt x="1703735" y="180558"/>
                  </a:lnTo>
                  <a:lnTo>
                    <a:pt x="1709339" y="176217"/>
                  </a:lnTo>
                  <a:lnTo>
                    <a:pt x="1714944" y="171798"/>
                  </a:lnTo>
                  <a:lnTo>
                    <a:pt x="1720548" y="167301"/>
                  </a:lnTo>
                  <a:lnTo>
                    <a:pt x="1726153" y="162725"/>
                  </a:lnTo>
                  <a:lnTo>
                    <a:pt x="1731757" y="158071"/>
                  </a:lnTo>
                  <a:lnTo>
                    <a:pt x="1737361" y="153339"/>
                  </a:lnTo>
                  <a:lnTo>
                    <a:pt x="1742966" y="148531"/>
                  </a:lnTo>
                  <a:lnTo>
                    <a:pt x="1748570" y="143647"/>
                  </a:lnTo>
                  <a:lnTo>
                    <a:pt x="1754175" y="138690"/>
                  </a:lnTo>
                  <a:lnTo>
                    <a:pt x="1759779" y="133660"/>
                  </a:lnTo>
                  <a:lnTo>
                    <a:pt x="1765383" y="128562"/>
                  </a:lnTo>
                  <a:lnTo>
                    <a:pt x="1770988" y="123397"/>
                  </a:lnTo>
                  <a:lnTo>
                    <a:pt x="1776592" y="118169"/>
                  </a:lnTo>
                  <a:lnTo>
                    <a:pt x="1782196" y="112882"/>
                  </a:lnTo>
                  <a:lnTo>
                    <a:pt x="1787801" y="107540"/>
                  </a:lnTo>
                  <a:lnTo>
                    <a:pt x="1793405" y="102148"/>
                  </a:lnTo>
                  <a:lnTo>
                    <a:pt x="1799010" y="96711"/>
                  </a:lnTo>
                  <a:lnTo>
                    <a:pt x="1804614" y="91234"/>
                  </a:lnTo>
                  <a:lnTo>
                    <a:pt x="1810218" y="85725"/>
                  </a:lnTo>
                  <a:lnTo>
                    <a:pt x="1815823" y="80188"/>
                  </a:lnTo>
                  <a:lnTo>
                    <a:pt x="1821427" y="74631"/>
                  </a:lnTo>
                  <a:lnTo>
                    <a:pt x="1827032" y="69061"/>
                  </a:lnTo>
                  <a:lnTo>
                    <a:pt x="1832636" y="63485"/>
                  </a:lnTo>
                  <a:lnTo>
                    <a:pt x="1838240" y="57912"/>
                  </a:lnTo>
                  <a:lnTo>
                    <a:pt x="1843845" y="52348"/>
                  </a:lnTo>
                  <a:lnTo>
                    <a:pt x="1849449" y="46802"/>
                  </a:lnTo>
                  <a:lnTo>
                    <a:pt x="1855054" y="41282"/>
                  </a:lnTo>
                  <a:lnTo>
                    <a:pt x="1860658" y="35796"/>
                  </a:lnTo>
                  <a:lnTo>
                    <a:pt x="1866262" y="30353"/>
                  </a:lnTo>
                  <a:lnTo>
                    <a:pt x="1871867" y="24959"/>
                  </a:lnTo>
                  <a:lnTo>
                    <a:pt x="1877471" y="19624"/>
                  </a:lnTo>
                  <a:lnTo>
                    <a:pt x="1883076" y="14354"/>
                  </a:lnTo>
                  <a:lnTo>
                    <a:pt x="1883076" y="14354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80" name="pg80"/>
            <p:cNvSpPr/>
            <p:nvPr/>
          </p:nvSpPr>
          <p:spPr>
            <a:xfrm>
              <a:off x="2691486" y="4315921"/>
              <a:ext cx="1883076" cy="653805"/>
            </a:xfrm>
            <a:custGeom>
              <a:avLst/>
              <a:pathLst>
                <a:path w="1883076" h="653805">
                  <a:moveTo>
                    <a:pt x="0" y="241214"/>
                  </a:moveTo>
                  <a:lnTo>
                    <a:pt x="5604" y="231887"/>
                  </a:lnTo>
                  <a:lnTo>
                    <a:pt x="11208" y="222717"/>
                  </a:lnTo>
                  <a:lnTo>
                    <a:pt x="16813" y="213716"/>
                  </a:lnTo>
                  <a:lnTo>
                    <a:pt x="22417" y="204897"/>
                  </a:lnTo>
                  <a:lnTo>
                    <a:pt x="28021" y="196268"/>
                  </a:lnTo>
                  <a:lnTo>
                    <a:pt x="33626" y="187838"/>
                  </a:lnTo>
                  <a:lnTo>
                    <a:pt x="39230" y="179615"/>
                  </a:lnTo>
                  <a:lnTo>
                    <a:pt x="44835" y="171605"/>
                  </a:lnTo>
                  <a:lnTo>
                    <a:pt x="50439" y="163814"/>
                  </a:lnTo>
                  <a:lnTo>
                    <a:pt x="56043" y="156246"/>
                  </a:lnTo>
                  <a:lnTo>
                    <a:pt x="61648" y="148905"/>
                  </a:lnTo>
                  <a:lnTo>
                    <a:pt x="67252" y="141793"/>
                  </a:lnTo>
                  <a:lnTo>
                    <a:pt x="72857" y="134911"/>
                  </a:lnTo>
                  <a:lnTo>
                    <a:pt x="78461" y="128260"/>
                  </a:lnTo>
                  <a:lnTo>
                    <a:pt x="84065" y="121839"/>
                  </a:lnTo>
                  <a:lnTo>
                    <a:pt x="89670" y="115648"/>
                  </a:lnTo>
                  <a:lnTo>
                    <a:pt x="95274" y="109685"/>
                  </a:lnTo>
                  <a:lnTo>
                    <a:pt x="100879" y="103947"/>
                  </a:lnTo>
                  <a:lnTo>
                    <a:pt x="106483" y="98431"/>
                  </a:lnTo>
                  <a:lnTo>
                    <a:pt x="112087" y="93134"/>
                  </a:lnTo>
                  <a:lnTo>
                    <a:pt x="117692" y="88052"/>
                  </a:lnTo>
                  <a:lnTo>
                    <a:pt x="123296" y="83180"/>
                  </a:lnTo>
                  <a:lnTo>
                    <a:pt x="128901" y="78514"/>
                  </a:lnTo>
                  <a:lnTo>
                    <a:pt x="134505" y="74049"/>
                  </a:lnTo>
                  <a:lnTo>
                    <a:pt x="140109" y="69779"/>
                  </a:lnTo>
                  <a:lnTo>
                    <a:pt x="145714" y="65699"/>
                  </a:lnTo>
                  <a:lnTo>
                    <a:pt x="151318" y="61804"/>
                  </a:lnTo>
                  <a:lnTo>
                    <a:pt x="156923" y="58087"/>
                  </a:lnTo>
                  <a:lnTo>
                    <a:pt x="162527" y="54543"/>
                  </a:lnTo>
                  <a:lnTo>
                    <a:pt x="168131" y="51166"/>
                  </a:lnTo>
                  <a:lnTo>
                    <a:pt x="173736" y="47951"/>
                  </a:lnTo>
                  <a:lnTo>
                    <a:pt x="179340" y="44891"/>
                  </a:lnTo>
                  <a:lnTo>
                    <a:pt x="184944" y="41980"/>
                  </a:lnTo>
                  <a:lnTo>
                    <a:pt x="190549" y="39214"/>
                  </a:lnTo>
                  <a:lnTo>
                    <a:pt x="196153" y="36586"/>
                  </a:lnTo>
                  <a:lnTo>
                    <a:pt x="201758" y="34091"/>
                  </a:lnTo>
                  <a:lnTo>
                    <a:pt x="207362" y="31724"/>
                  </a:lnTo>
                  <a:lnTo>
                    <a:pt x="212966" y="29479"/>
                  </a:lnTo>
                  <a:lnTo>
                    <a:pt x="218571" y="27351"/>
                  </a:lnTo>
                  <a:lnTo>
                    <a:pt x="224175" y="25336"/>
                  </a:lnTo>
                  <a:lnTo>
                    <a:pt x="229780" y="23429"/>
                  </a:lnTo>
                  <a:lnTo>
                    <a:pt x="235384" y="21625"/>
                  </a:lnTo>
                  <a:lnTo>
                    <a:pt x="240988" y="19920"/>
                  </a:lnTo>
                  <a:lnTo>
                    <a:pt x="246593" y="18309"/>
                  </a:lnTo>
                  <a:lnTo>
                    <a:pt x="252197" y="16788"/>
                  </a:lnTo>
                  <a:lnTo>
                    <a:pt x="257802" y="15354"/>
                  </a:lnTo>
                  <a:lnTo>
                    <a:pt x="263406" y="14003"/>
                  </a:lnTo>
                  <a:lnTo>
                    <a:pt x="269010" y="12731"/>
                  </a:lnTo>
                  <a:lnTo>
                    <a:pt x="274615" y="11536"/>
                  </a:lnTo>
                  <a:lnTo>
                    <a:pt x="280219" y="10413"/>
                  </a:lnTo>
                  <a:lnTo>
                    <a:pt x="285824" y="9360"/>
                  </a:lnTo>
                  <a:lnTo>
                    <a:pt x="291428" y="8375"/>
                  </a:lnTo>
                  <a:lnTo>
                    <a:pt x="297032" y="7454"/>
                  </a:lnTo>
                  <a:lnTo>
                    <a:pt x="302637" y="6595"/>
                  </a:lnTo>
                  <a:lnTo>
                    <a:pt x="308241" y="5796"/>
                  </a:lnTo>
                  <a:lnTo>
                    <a:pt x="313846" y="5055"/>
                  </a:lnTo>
                  <a:lnTo>
                    <a:pt x="319450" y="4370"/>
                  </a:lnTo>
                  <a:lnTo>
                    <a:pt x="325054" y="3739"/>
                  </a:lnTo>
                  <a:lnTo>
                    <a:pt x="330659" y="3160"/>
                  </a:lnTo>
                  <a:lnTo>
                    <a:pt x="336263" y="2633"/>
                  </a:lnTo>
                  <a:lnTo>
                    <a:pt x="341867" y="2156"/>
                  </a:lnTo>
                  <a:lnTo>
                    <a:pt x="347472" y="1729"/>
                  </a:lnTo>
                  <a:lnTo>
                    <a:pt x="353076" y="1349"/>
                  </a:lnTo>
                  <a:lnTo>
                    <a:pt x="358681" y="1017"/>
                  </a:lnTo>
                  <a:lnTo>
                    <a:pt x="364285" y="732"/>
                  </a:lnTo>
                  <a:lnTo>
                    <a:pt x="369889" y="493"/>
                  </a:lnTo>
                  <a:lnTo>
                    <a:pt x="375494" y="301"/>
                  </a:lnTo>
                  <a:lnTo>
                    <a:pt x="381098" y="155"/>
                  </a:lnTo>
                  <a:lnTo>
                    <a:pt x="386703" y="56"/>
                  </a:lnTo>
                  <a:lnTo>
                    <a:pt x="392307" y="4"/>
                  </a:lnTo>
                  <a:lnTo>
                    <a:pt x="397911" y="0"/>
                  </a:lnTo>
                  <a:lnTo>
                    <a:pt x="403516" y="43"/>
                  </a:lnTo>
                  <a:lnTo>
                    <a:pt x="409120" y="135"/>
                  </a:lnTo>
                  <a:lnTo>
                    <a:pt x="414725" y="278"/>
                  </a:lnTo>
                  <a:lnTo>
                    <a:pt x="420329" y="471"/>
                  </a:lnTo>
                  <a:lnTo>
                    <a:pt x="425933" y="718"/>
                  </a:lnTo>
                  <a:lnTo>
                    <a:pt x="431538" y="1018"/>
                  </a:lnTo>
                  <a:lnTo>
                    <a:pt x="437142" y="1373"/>
                  </a:lnTo>
                  <a:lnTo>
                    <a:pt x="442747" y="1787"/>
                  </a:lnTo>
                  <a:lnTo>
                    <a:pt x="448351" y="2260"/>
                  </a:lnTo>
                  <a:lnTo>
                    <a:pt x="453955" y="2794"/>
                  </a:lnTo>
                  <a:lnTo>
                    <a:pt x="459560" y="3393"/>
                  </a:lnTo>
                  <a:lnTo>
                    <a:pt x="465164" y="4057"/>
                  </a:lnTo>
                  <a:lnTo>
                    <a:pt x="470769" y="4791"/>
                  </a:lnTo>
                  <a:lnTo>
                    <a:pt x="476373" y="5595"/>
                  </a:lnTo>
                  <a:lnTo>
                    <a:pt x="481977" y="6475"/>
                  </a:lnTo>
                  <a:lnTo>
                    <a:pt x="487582" y="7431"/>
                  </a:lnTo>
                  <a:lnTo>
                    <a:pt x="493186" y="8466"/>
                  </a:lnTo>
                  <a:lnTo>
                    <a:pt x="498790" y="9585"/>
                  </a:lnTo>
                  <a:lnTo>
                    <a:pt x="504395" y="10790"/>
                  </a:lnTo>
                  <a:lnTo>
                    <a:pt x="509999" y="12083"/>
                  </a:lnTo>
                  <a:lnTo>
                    <a:pt x="515604" y="13468"/>
                  </a:lnTo>
                  <a:lnTo>
                    <a:pt x="521208" y="14948"/>
                  </a:lnTo>
                  <a:lnTo>
                    <a:pt x="526812" y="16525"/>
                  </a:lnTo>
                  <a:lnTo>
                    <a:pt x="532417" y="18203"/>
                  </a:lnTo>
                  <a:lnTo>
                    <a:pt x="538021" y="19984"/>
                  </a:lnTo>
                  <a:lnTo>
                    <a:pt x="543626" y="21871"/>
                  </a:lnTo>
                  <a:lnTo>
                    <a:pt x="549230" y="23866"/>
                  </a:lnTo>
                  <a:lnTo>
                    <a:pt x="554834" y="25972"/>
                  </a:lnTo>
                  <a:lnTo>
                    <a:pt x="560439" y="28190"/>
                  </a:lnTo>
                  <a:lnTo>
                    <a:pt x="566043" y="30522"/>
                  </a:lnTo>
                  <a:lnTo>
                    <a:pt x="571648" y="32970"/>
                  </a:lnTo>
                  <a:lnTo>
                    <a:pt x="577252" y="35535"/>
                  </a:lnTo>
                  <a:lnTo>
                    <a:pt x="582856" y="38217"/>
                  </a:lnTo>
                  <a:lnTo>
                    <a:pt x="588461" y="41018"/>
                  </a:lnTo>
                  <a:lnTo>
                    <a:pt x="594065" y="43937"/>
                  </a:lnTo>
                  <a:lnTo>
                    <a:pt x="599670" y="46973"/>
                  </a:lnTo>
                  <a:lnTo>
                    <a:pt x="605274" y="50127"/>
                  </a:lnTo>
                  <a:lnTo>
                    <a:pt x="610878" y="53396"/>
                  </a:lnTo>
                  <a:lnTo>
                    <a:pt x="616483" y="56780"/>
                  </a:lnTo>
                  <a:lnTo>
                    <a:pt x="622087" y="60275"/>
                  </a:lnTo>
                  <a:lnTo>
                    <a:pt x="627692" y="63880"/>
                  </a:lnTo>
                  <a:lnTo>
                    <a:pt x="633296" y="67590"/>
                  </a:lnTo>
                  <a:lnTo>
                    <a:pt x="638900" y="71403"/>
                  </a:lnTo>
                  <a:lnTo>
                    <a:pt x="644505" y="75314"/>
                  </a:lnTo>
                  <a:lnTo>
                    <a:pt x="650109" y="79318"/>
                  </a:lnTo>
                  <a:lnTo>
                    <a:pt x="655713" y="83411"/>
                  </a:lnTo>
                  <a:lnTo>
                    <a:pt x="661318" y="87587"/>
                  </a:lnTo>
                  <a:lnTo>
                    <a:pt x="666922" y="91839"/>
                  </a:lnTo>
                  <a:lnTo>
                    <a:pt x="672527" y="96163"/>
                  </a:lnTo>
                  <a:lnTo>
                    <a:pt x="678131" y="100550"/>
                  </a:lnTo>
                  <a:lnTo>
                    <a:pt x="683735" y="104995"/>
                  </a:lnTo>
                  <a:lnTo>
                    <a:pt x="689340" y="109490"/>
                  </a:lnTo>
                  <a:lnTo>
                    <a:pt x="694944" y="114027"/>
                  </a:lnTo>
                  <a:lnTo>
                    <a:pt x="700549" y="118598"/>
                  </a:lnTo>
                  <a:lnTo>
                    <a:pt x="706153" y="123197"/>
                  </a:lnTo>
                  <a:lnTo>
                    <a:pt x="711757" y="127814"/>
                  </a:lnTo>
                  <a:lnTo>
                    <a:pt x="717362" y="132443"/>
                  </a:lnTo>
                  <a:lnTo>
                    <a:pt x="722966" y="137074"/>
                  </a:lnTo>
                  <a:lnTo>
                    <a:pt x="728571" y="141700"/>
                  </a:lnTo>
                  <a:lnTo>
                    <a:pt x="734175" y="146314"/>
                  </a:lnTo>
                  <a:lnTo>
                    <a:pt x="739779" y="150906"/>
                  </a:lnTo>
                  <a:lnTo>
                    <a:pt x="745384" y="155471"/>
                  </a:lnTo>
                  <a:lnTo>
                    <a:pt x="750988" y="159999"/>
                  </a:lnTo>
                  <a:lnTo>
                    <a:pt x="756593" y="164484"/>
                  </a:lnTo>
                  <a:lnTo>
                    <a:pt x="762197" y="168920"/>
                  </a:lnTo>
                  <a:lnTo>
                    <a:pt x="767801" y="173298"/>
                  </a:lnTo>
                  <a:lnTo>
                    <a:pt x="773406" y="177614"/>
                  </a:lnTo>
                  <a:lnTo>
                    <a:pt x="779010" y="181861"/>
                  </a:lnTo>
                  <a:lnTo>
                    <a:pt x="784615" y="186033"/>
                  </a:lnTo>
                  <a:lnTo>
                    <a:pt x="790219" y="190125"/>
                  </a:lnTo>
                  <a:lnTo>
                    <a:pt x="795823" y="194132"/>
                  </a:lnTo>
                  <a:lnTo>
                    <a:pt x="801428" y="198050"/>
                  </a:lnTo>
                  <a:lnTo>
                    <a:pt x="807032" y="201874"/>
                  </a:lnTo>
                  <a:lnTo>
                    <a:pt x="812636" y="205601"/>
                  </a:lnTo>
                  <a:lnTo>
                    <a:pt x="818241" y="209228"/>
                  </a:lnTo>
                  <a:lnTo>
                    <a:pt x="823845" y="212752"/>
                  </a:lnTo>
                  <a:lnTo>
                    <a:pt x="829450" y="216171"/>
                  </a:lnTo>
                  <a:lnTo>
                    <a:pt x="835054" y="219482"/>
                  </a:lnTo>
                  <a:lnTo>
                    <a:pt x="840658" y="222685"/>
                  </a:lnTo>
                  <a:lnTo>
                    <a:pt x="846263" y="225777"/>
                  </a:lnTo>
                  <a:lnTo>
                    <a:pt x="851867" y="228759"/>
                  </a:lnTo>
                  <a:lnTo>
                    <a:pt x="857472" y="231631"/>
                  </a:lnTo>
                  <a:lnTo>
                    <a:pt x="863076" y="234391"/>
                  </a:lnTo>
                  <a:lnTo>
                    <a:pt x="868680" y="237042"/>
                  </a:lnTo>
                  <a:lnTo>
                    <a:pt x="874285" y="239583"/>
                  </a:lnTo>
                  <a:lnTo>
                    <a:pt x="879889" y="242017"/>
                  </a:lnTo>
                  <a:lnTo>
                    <a:pt x="885494" y="244345"/>
                  </a:lnTo>
                  <a:lnTo>
                    <a:pt x="891098" y="246569"/>
                  </a:lnTo>
                  <a:lnTo>
                    <a:pt x="896702" y="248691"/>
                  </a:lnTo>
                  <a:lnTo>
                    <a:pt x="902307" y="250714"/>
                  </a:lnTo>
                  <a:lnTo>
                    <a:pt x="907911" y="252642"/>
                  </a:lnTo>
                  <a:lnTo>
                    <a:pt x="913516" y="254477"/>
                  </a:lnTo>
                  <a:lnTo>
                    <a:pt x="919120" y="256224"/>
                  </a:lnTo>
                  <a:lnTo>
                    <a:pt x="924724" y="257886"/>
                  </a:lnTo>
                  <a:lnTo>
                    <a:pt x="930329" y="259468"/>
                  </a:lnTo>
                  <a:lnTo>
                    <a:pt x="935933" y="260973"/>
                  </a:lnTo>
                  <a:lnTo>
                    <a:pt x="941538" y="262408"/>
                  </a:lnTo>
                  <a:lnTo>
                    <a:pt x="947142" y="263776"/>
                  </a:lnTo>
                  <a:lnTo>
                    <a:pt x="952746" y="265083"/>
                  </a:lnTo>
                  <a:lnTo>
                    <a:pt x="958351" y="266333"/>
                  </a:lnTo>
                  <a:lnTo>
                    <a:pt x="963955" y="267533"/>
                  </a:lnTo>
                  <a:lnTo>
                    <a:pt x="969559" y="268688"/>
                  </a:lnTo>
                  <a:lnTo>
                    <a:pt x="975164" y="269803"/>
                  </a:lnTo>
                  <a:lnTo>
                    <a:pt x="980768" y="270883"/>
                  </a:lnTo>
                  <a:lnTo>
                    <a:pt x="986373" y="271935"/>
                  </a:lnTo>
                  <a:lnTo>
                    <a:pt x="991977" y="272964"/>
                  </a:lnTo>
                  <a:lnTo>
                    <a:pt x="997581" y="273975"/>
                  </a:lnTo>
                  <a:lnTo>
                    <a:pt x="1003186" y="274973"/>
                  </a:lnTo>
                  <a:lnTo>
                    <a:pt x="1008790" y="275964"/>
                  </a:lnTo>
                  <a:lnTo>
                    <a:pt x="1014395" y="276953"/>
                  </a:lnTo>
                  <a:lnTo>
                    <a:pt x="1019999" y="277944"/>
                  </a:lnTo>
                  <a:lnTo>
                    <a:pt x="1025603" y="278942"/>
                  </a:lnTo>
                  <a:lnTo>
                    <a:pt x="1031208" y="279950"/>
                  </a:lnTo>
                  <a:lnTo>
                    <a:pt x="1036812" y="280974"/>
                  </a:lnTo>
                  <a:lnTo>
                    <a:pt x="1042417" y="282016"/>
                  </a:lnTo>
                  <a:lnTo>
                    <a:pt x="1048021" y="283078"/>
                  </a:lnTo>
                  <a:lnTo>
                    <a:pt x="1053625" y="284165"/>
                  </a:lnTo>
                  <a:lnTo>
                    <a:pt x="1059230" y="285279"/>
                  </a:lnTo>
                  <a:lnTo>
                    <a:pt x="1064834" y="286419"/>
                  </a:lnTo>
                  <a:lnTo>
                    <a:pt x="1070439" y="287590"/>
                  </a:lnTo>
                  <a:lnTo>
                    <a:pt x="1076043" y="288790"/>
                  </a:lnTo>
                  <a:lnTo>
                    <a:pt x="1081647" y="290020"/>
                  </a:lnTo>
                  <a:lnTo>
                    <a:pt x="1087252" y="291281"/>
                  </a:lnTo>
                  <a:lnTo>
                    <a:pt x="1092856" y="292571"/>
                  </a:lnTo>
                  <a:lnTo>
                    <a:pt x="1098461" y="293890"/>
                  </a:lnTo>
                  <a:lnTo>
                    <a:pt x="1104065" y="295236"/>
                  </a:lnTo>
                  <a:lnTo>
                    <a:pt x="1109669" y="296607"/>
                  </a:lnTo>
                  <a:lnTo>
                    <a:pt x="1115274" y="298000"/>
                  </a:lnTo>
                  <a:lnTo>
                    <a:pt x="1120878" y="299414"/>
                  </a:lnTo>
                  <a:lnTo>
                    <a:pt x="1126482" y="300845"/>
                  </a:lnTo>
                  <a:lnTo>
                    <a:pt x="1132087" y="302289"/>
                  </a:lnTo>
                  <a:lnTo>
                    <a:pt x="1137691" y="303744"/>
                  </a:lnTo>
                  <a:lnTo>
                    <a:pt x="1143296" y="305204"/>
                  </a:lnTo>
                  <a:lnTo>
                    <a:pt x="1148900" y="306667"/>
                  </a:lnTo>
                  <a:lnTo>
                    <a:pt x="1154504" y="308128"/>
                  </a:lnTo>
                  <a:lnTo>
                    <a:pt x="1160109" y="309582"/>
                  </a:lnTo>
                  <a:lnTo>
                    <a:pt x="1165713" y="311026"/>
                  </a:lnTo>
                  <a:lnTo>
                    <a:pt x="1171318" y="312455"/>
                  </a:lnTo>
                  <a:lnTo>
                    <a:pt x="1176922" y="313863"/>
                  </a:lnTo>
                  <a:lnTo>
                    <a:pt x="1182526" y="315247"/>
                  </a:lnTo>
                  <a:lnTo>
                    <a:pt x="1188131" y="316603"/>
                  </a:lnTo>
                  <a:lnTo>
                    <a:pt x="1193735" y="317925"/>
                  </a:lnTo>
                  <a:lnTo>
                    <a:pt x="1199340" y="319209"/>
                  </a:lnTo>
                  <a:lnTo>
                    <a:pt x="1204944" y="320451"/>
                  </a:lnTo>
                  <a:lnTo>
                    <a:pt x="1210548" y="321647"/>
                  </a:lnTo>
                  <a:lnTo>
                    <a:pt x="1216153" y="322795"/>
                  </a:lnTo>
                  <a:lnTo>
                    <a:pt x="1221757" y="323892"/>
                  </a:lnTo>
                  <a:lnTo>
                    <a:pt x="1227362" y="324937"/>
                  </a:lnTo>
                  <a:lnTo>
                    <a:pt x="1232966" y="325928"/>
                  </a:lnTo>
                  <a:lnTo>
                    <a:pt x="1238570" y="326864"/>
                  </a:lnTo>
                  <a:lnTo>
                    <a:pt x="1244175" y="327742"/>
                  </a:lnTo>
                  <a:lnTo>
                    <a:pt x="1249779" y="328561"/>
                  </a:lnTo>
                  <a:lnTo>
                    <a:pt x="1255384" y="329321"/>
                  </a:lnTo>
                  <a:lnTo>
                    <a:pt x="1260988" y="330020"/>
                  </a:lnTo>
                  <a:lnTo>
                    <a:pt x="1266592" y="330656"/>
                  </a:lnTo>
                  <a:lnTo>
                    <a:pt x="1272197" y="331230"/>
                  </a:lnTo>
                  <a:lnTo>
                    <a:pt x="1277801" y="331741"/>
                  </a:lnTo>
                  <a:lnTo>
                    <a:pt x="1283406" y="332187"/>
                  </a:lnTo>
                  <a:lnTo>
                    <a:pt x="1289010" y="332570"/>
                  </a:lnTo>
                  <a:lnTo>
                    <a:pt x="1294614" y="332887"/>
                  </a:lnTo>
                  <a:lnTo>
                    <a:pt x="1300219" y="333141"/>
                  </a:lnTo>
                  <a:lnTo>
                    <a:pt x="1305823" y="333329"/>
                  </a:lnTo>
                  <a:lnTo>
                    <a:pt x="1311427" y="333453"/>
                  </a:lnTo>
                  <a:lnTo>
                    <a:pt x="1317032" y="333513"/>
                  </a:lnTo>
                  <a:lnTo>
                    <a:pt x="1322636" y="333509"/>
                  </a:lnTo>
                  <a:lnTo>
                    <a:pt x="1328241" y="333442"/>
                  </a:lnTo>
                  <a:lnTo>
                    <a:pt x="1333845" y="333312"/>
                  </a:lnTo>
                  <a:lnTo>
                    <a:pt x="1339449" y="333120"/>
                  </a:lnTo>
                  <a:lnTo>
                    <a:pt x="1345054" y="332867"/>
                  </a:lnTo>
                  <a:lnTo>
                    <a:pt x="1350658" y="332553"/>
                  </a:lnTo>
                  <a:lnTo>
                    <a:pt x="1356263" y="332179"/>
                  </a:lnTo>
                  <a:lnTo>
                    <a:pt x="1361867" y="331747"/>
                  </a:lnTo>
                  <a:lnTo>
                    <a:pt x="1367471" y="331258"/>
                  </a:lnTo>
                  <a:lnTo>
                    <a:pt x="1373076" y="330712"/>
                  </a:lnTo>
                  <a:lnTo>
                    <a:pt x="1378680" y="330112"/>
                  </a:lnTo>
                  <a:lnTo>
                    <a:pt x="1384285" y="329457"/>
                  </a:lnTo>
                  <a:lnTo>
                    <a:pt x="1389889" y="328751"/>
                  </a:lnTo>
                  <a:lnTo>
                    <a:pt x="1395493" y="327993"/>
                  </a:lnTo>
                  <a:lnTo>
                    <a:pt x="1401098" y="327186"/>
                  </a:lnTo>
                  <a:lnTo>
                    <a:pt x="1406702" y="326331"/>
                  </a:lnTo>
                  <a:lnTo>
                    <a:pt x="1412307" y="325430"/>
                  </a:lnTo>
                  <a:lnTo>
                    <a:pt x="1417911" y="324485"/>
                  </a:lnTo>
                  <a:lnTo>
                    <a:pt x="1423515" y="323497"/>
                  </a:lnTo>
                  <a:lnTo>
                    <a:pt x="1429120" y="322467"/>
                  </a:lnTo>
                  <a:lnTo>
                    <a:pt x="1434724" y="321399"/>
                  </a:lnTo>
                  <a:lnTo>
                    <a:pt x="1440329" y="320294"/>
                  </a:lnTo>
                  <a:lnTo>
                    <a:pt x="1445933" y="319153"/>
                  </a:lnTo>
                  <a:lnTo>
                    <a:pt x="1451537" y="317979"/>
                  </a:lnTo>
                  <a:lnTo>
                    <a:pt x="1457142" y="316775"/>
                  </a:lnTo>
                  <a:lnTo>
                    <a:pt x="1462746" y="315541"/>
                  </a:lnTo>
                  <a:lnTo>
                    <a:pt x="1468350" y="314282"/>
                  </a:lnTo>
                  <a:lnTo>
                    <a:pt x="1473955" y="312998"/>
                  </a:lnTo>
                  <a:lnTo>
                    <a:pt x="1479559" y="311692"/>
                  </a:lnTo>
                  <a:lnTo>
                    <a:pt x="1485164" y="310367"/>
                  </a:lnTo>
                  <a:lnTo>
                    <a:pt x="1490768" y="309026"/>
                  </a:lnTo>
                  <a:lnTo>
                    <a:pt x="1496372" y="307671"/>
                  </a:lnTo>
                  <a:lnTo>
                    <a:pt x="1501977" y="306304"/>
                  </a:lnTo>
                  <a:lnTo>
                    <a:pt x="1507581" y="304929"/>
                  </a:lnTo>
                  <a:lnTo>
                    <a:pt x="1513186" y="303549"/>
                  </a:lnTo>
                  <a:lnTo>
                    <a:pt x="1518790" y="302166"/>
                  </a:lnTo>
                  <a:lnTo>
                    <a:pt x="1524394" y="300784"/>
                  </a:lnTo>
                  <a:lnTo>
                    <a:pt x="1529999" y="299406"/>
                  </a:lnTo>
                  <a:lnTo>
                    <a:pt x="1535603" y="298035"/>
                  </a:lnTo>
                  <a:lnTo>
                    <a:pt x="1541208" y="296675"/>
                  </a:lnTo>
                  <a:lnTo>
                    <a:pt x="1546812" y="295330"/>
                  </a:lnTo>
                  <a:lnTo>
                    <a:pt x="1552416" y="294003"/>
                  </a:lnTo>
                  <a:lnTo>
                    <a:pt x="1558021" y="292698"/>
                  </a:lnTo>
                  <a:lnTo>
                    <a:pt x="1563625" y="291419"/>
                  </a:lnTo>
                  <a:lnTo>
                    <a:pt x="1569230" y="290170"/>
                  </a:lnTo>
                  <a:lnTo>
                    <a:pt x="1574834" y="288956"/>
                  </a:lnTo>
                  <a:lnTo>
                    <a:pt x="1580438" y="287781"/>
                  </a:lnTo>
                  <a:lnTo>
                    <a:pt x="1586043" y="286651"/>
                  </a:lnTo>
                  <a:lnTo>
                    <a:pt x="1591647" y="285569"/>
                  </a:lnTo>
                  <a:lnTo>
                    <a:pt x="1597252" y="284541"/>
                  </a:lnTo>
                  <a:lnTo>
                    <a:pt x="1602856" y="283573"/>
                  </a:lnTo>
                  <a:lnTo>
                    <a:pt x="1608460" y="282669"/>
                  </a:lnTo>
                  <a:lnTo>
                    <a:pt x="1614065" y="281836"/>
                  </a:lnTo>
                  <a:lnTo>
                    <a:pt x="1619669" y="281081"/>
                  </a:lnTo>
                  <a:lnTo>
                    <a:pt x="1625273" y="280408"/>
                  </a:lnTo>
                  <a:lnTo>
                    <a:pt x="1630878" y="279826"/>
                  </a:lnTo>
                  <a:lnTo>
                    <a:pt x="1636482" y="279340"/>
                  </a:lnTo>
                  <a:lnTo>
                    <a:pt x="1642087" y="278957"/>
                  </a:lnTo>
                  <a:lnTo>
                    <a:pt x="1647691" y="278680"/>
                  </a:lnTo>
                  <a:lnTo>
                    <a:pt x="1653295" y="278516"/>
                  </a:lnTo>
                  <a:lnTo>
                    <a:pt x="1658900" y="278469"/>
                  </a:lnTo>
                  <a:lnTo>
                    <a:pt x="1664504" y="278546"/>
                  </a:lnTo>
                  <a:lnTo>
                    <a:pt x="1670109" y="278752"/>
                  </a:lnTo>
                  <a:lnTo>
                    <a:pt x="1675713" y="279092"/>
                  </a:lnTo>
                  <a:lnTo>
                    <a:pt x="1681317" y="279572"/>
                  </a:lnTo>
                  <a:lnTo>
                    <a:pt x="1686922" y="280199"/>
                  </a:lnTo>
                  <a:lnTo>
                    <a:pt x="1692526" y="280977"/>
                  </a:lnTo>
                  <a:lnTo>
                    <a:pt x="1698131" y="281912"/>
                  </a:lnTo>
                  <a:lnTo>
                    <a:pt x="1703735" y="283011"/>
                  </a:lnTo>
                  <a:lnTo>
                    <a:pt x="1709339" y="284278"/>
                  </a:lnTo>
                  <a:lnTo>
                    <a:pt x="1714944" y="285718"/>
                  </a:lnTo>
                  <a:lnTo>
                    <a:pt x="1720548" y="287338"/>
                  </a:lnTo>
                  <a:lnTo>
                    <a:pt x="1726153" y="289142"/>
                  </a:lnTo>
                  <a:lnTo>
                    <a:pt x="1731757" y="291134"/>
                  </a:lnTo>
                  <a:lnTo>
                    <a:pt x="1737361" y="293318"/>
                  </a:lnTo>
                  <a:lnTo>
                    <a:pt x="1742966" y="295700"/>
                  </a:lnTo>
                  <a:lnTo>
                    <a:pt x="1748570" y="298281"/>
                  </a:lnTo>
                  <a:lnTo>
                    <a:pt x="1754175" y="301065"/>
                  </a:lnTo>
                  <a:lnTo>
                    <a:pt x="1759779" y="304054"/>
                  </a:lnTo>
                  <a:lnTo>
                    <a:pt x="1765383" y="307251"/>
                  </a:lnTo>
                  <a:lnTo>
                    <a:pt x="1770988" y="310655"/>
                  </a:lnTo>
                  <a:lnTo>
                    <a:pt x="1776592" y="314268"/>
                  </a:lnTo>
                  <a:lnTo>
                    <a:pt x="1782196" y="318089"/>
                  </a:lnTo>
                  <a:lnTo>
                    <a:pt x="1787801" y="322116"/>
                  </a:lnTo>
                  <a:lnTo>
                    <a:pt x="1793405" y="326348"/>
                  </a:lnTo>
                  <a:lnTo>
                    <a:pt x="1799010" y="330781"/>
                  </a:lnTo>
                  <a:lnTo>
                    <a:pt x="1804614" y="335412"/>
                  </a:lnTo>
                  <a:lnTo>
                    <a:pt x="1810218" y="340236"/>
                  </a:lnTo>
                  <a:lnTo>
                    <a:pt x="1815823" y="345247"/>
                  </a:lnTo>
                  <a:lnTo>
                    <a:pt x="1821427" y="350437"/>
                  </a:lnTo>
                  <a:lnTo>
                    <a:pt x="1827032" y="355801"/>
                  </a:lnTo>
                  <a:lnTo>
                    <a:pt x="1832636" y="361329"/>
                  </a:lnTo>
                  <a:lnTo>
                    <a:pt x="1838240" y="367011"/>
                  </a:lnTo>
                  <a:lnTo>
                    <a:pt x="1843845" y="372838"/>
                  </a:lnTo>
                  <a:lnTo>
                    <a:pt x="1849449" y="378798"/>
                  </a:lnTo>
                  <a:lnTo>
                    <a:pt x="1855054" y="384880"/>
                  </a:lnTo>
                  <a:lnTo>
                    <a:pt x="1860658" y="391072"/>
                  </a:lnTo>
                  <a:lnTo>
                    <a:pt x="1866262" y="397360"/>
                  </a:lnTo>
                  <a:lnTo>
                    <a:pt x="1871867" y="403732"/>
                  </a:lnTo>
                  <a:lnTo>
                    <a:pt x="1877471" y="410174"/>
                  </a:lnTo>
                  <a:lnTo>
                    <a:pt x="1883076" y="416671"/>
                  </a:lnTo>
                  <a:lnTo>
                    <a:pt x="1883076" y="653805"/>
                  </a:lnTo>
                  <a:lnTo>
                    <a:pt x="1877471" y="653805"/>
                  </a:lnTo>
                  <a:lnTo>
                    <a:pt x="1871867" y="653805"/>
                  </a:lnTo>
                  <a:lnTo>
                    <a:pt x="1866262" y="653805"/>
                  </a:lnTo>
                  <a:lnTo>
                    <a:pt x="1860658" y="653805"/>
                  </a:lnTo>
                  <a:lnTo>
                    <a:pt x="1855054" y="653805"/>
                  </a:lnTo>
                  <a:lnTo>
                    <a:pt x="1849449" y="653805"/>
                  </a:lnTo>
                  <a:lnTo>
                    <a:pt x="1843845" y="653805"/>
                  </a:lnTo>
                  <a:lnTo>
                    <a:pt x="1838240" y="653805"/>
                  </a:lnTo>
                  <a:lnTo>
                    <a:pt x="1832636" y="653805"/>
                  </a:lnTo>
                  <a:lnTo>
                    <a:pt x="1827032" y="653805"/>
                  </a:lnTo>
                  <a:lnTo>
                    <a:pt x="1821427" y="653805"/>
                  </a:lnTo>
                  <a:lnTo>
                    <a:pt x="1815823" y="653805"/>
                  </a:lnTo>
                  <a:lnTo>
                    <a:pt x="1810218" y="653805"/>
                  </a:lnTo>
                  <a:lnTo>
                    <a:pt x="1804614" y="653805"/>
                  </a:lnTo>
                  <a:lnTo>
                    <a:pt x="1799010" y="653805"/>
                  </a:lnTo>
                  <a:lnTo>
                    <a:pt x="1793405" y="653805"/>
                  </a:lnTo>
                  <a:lnTo>
                    <a:pt x="1787801" y="653805"/>
                  </a:lnTo>
                  <a:lnTo>
                    <a:pt x="1782196" y="653805"/>
                  </a:lnTo>
                  <a:lnTo>
                    <a:pt x="1776592" y="653805"/>
                  </a:lnTo>
                  <a:lnTo>
                    <a:pt x="1770988" y="653805"/>
                  </a:lnTo>
                  <a:lnTo>
                    <a:pt x="1765383" y="653805"/>
                  </a:lnTo>
                  <a:lnTo>
                    <a:pt x="1759779" y="653805"/>
                  </a:lnTo>
                  <a:lnTo>
                    <a:pt x="1754175" y="653805"/>
                  </a:lnTo>
                  <a:lnTo>
                    <a:pt x="1748570" y="653805"/>
                  </a:lnTo>
                  <a:lnTo>
                    <a:pt x="1742966" y="653805"/>
                  </a:lnTo>
                  <a:lnTo>
                    <a:pt x="1737361" y="653805"/>
                  </a:lnTo>
                  <a:lnTo>
                    <a:pt x="1731757" y="653805"/>
                  </a:lnTo>
                  <a:lnTo>
                    <a:pt x="1726153" y="653805"/>
                  </a:lnTo>
                  <a:lnTo>
                    <a:pt x="1720548" y="653805"/>
                  </a:lnTo>
                  <a:lnTo>
                    <a:pt x="1714944" y="653805"/>
                  </a:lnTo>
                  <a:lnTo>
                    <a:pt x="1709339" y="653805"/>
                  </a:lnTo>
                  <a:lnTo>
                    <a:pt x="1703735" y="653805"/>
                  </a:lnTo>
                  <a:lnTo>
                    <a:pt x="1698131" y="653805"/>
                  </a:lnTo>
                  <a:lnTo>
                    <a:pt x="1692526" y="653805"/>
                  </a:lnTo>
                  <a:lnTo>
                    <a:pt x="1686922" y="653805"/>
                  </a:lnTo>
                  <a:lnTo>
                    <a:pt x="1681317" y="653805"/>
                  </a:lnTo>
                  <a:lnTo>
                    <a:pt x="1675713" y="653805"/>
                  </a:lnTo>
                  <a:lnTo>
                    <a:pt x="1670109" y="653805"/>
                  </a:lnTo>
                  <a:lnTo>
                    <a:pt x="1664504" y="653805"/>
                  </a:lnTo>
                  <a:lnTo>
                    <a:pt x="1658900" y="653805"/>
                  </a:lnTo>
                  <a:lnTo>
                    <a:pt x="1653295" y="653805"/>
                  </a:lnTo>
                  <a:lnTo>
                    <a:pt x="1647691" y="653805"/>
                  </a:lnTo>
                  <a:lnTo>
                    <a:pt x="1642087" y="653805"/>
                  </a:lnTo>
                  <a:lnTo>
                    <a:pt x="1636482" y="653805"/>
                  </a:lnTo>
                  <a:lnTo>
                    <a:pt x="1630878" y="653805"/>
                  </a:lnTo>
                  <a:lnTo>
                    <a:pt x="1625273" y="653805"/>
                  </a:lnTo>
                  <a:lnTo>
                    <a:pt x="1619669" y="653805"/>
                  </a:lnTo>
                  <a:lnTo>
                    <a:pt x="1614065" y="653805"/>
                  </a:lnTo>
                  <a:lnTo>
                    <a:pt x="1608460" y="653805"/>
                  </a:lnTo>
                  <a:lnTo>
                    <a:pt x="1602856" y="653805"/>
                  </a:lnTo>
                  <a:lnTo>
                    <a:pt x="1597252" y="653805"/>
                  </a:lnTo>
                  <a:lnTo>
                    <a:pt x="1591647" y="653805"/>
                  </a:lnTo>
                  <a:lnTo>
                    <a:pt x="1586043" y="653805"/>
                  </a:lnTo>
                  <a:lnTo>
                    <a:pt x="1580438" y="653805"/>
                  </a:lnTo>
                  <a:lnTo>
                    <a:pt x="1574834" y="653805"/>
                  </a:lnTo>
                  <a:lnTo>
                    <a:pt x="1569230" y="653805"/>
                  </a:lnTo>
                  <a:lnTo>
                    <a:pt x="1563625" y="653805"/>
                  </a:lnTo>
                  <a:lnTo>
                    <a:pt x="1558021" y="653805"/>
                  </a:lnTo>
                  <a:lnTo>
                    <a:pt x="1552416" y="653805"/>
                  </a:lnTo>
                  <a:lnTo>
                    <a:pt x="1546812" y="653805"/>
                  </a:lnTo>
                  <a:lnTo>
                    <a:pt x="1541208" y="653805"/>
                  </a:lnTo>
                  <a:lnTo>
                    <a:pt x="1535603" y="653805"/>
                  </a:lnTo>
                  <a:lnTo>
                    <a:pt x="1529999" y="653805"/>
                  </a:lnTo>
                  <a:lnTo>
                    <a:pt x="1524394" y="653805"/>
                  </a:lnTo>
                  <a:lnTo>
                    <a:pt x="1518790" y="653805"/>
                  </a:lnTo>
                  <a:lnTo>
                    <a:pt x="1513186" y="653805"/>
                  </a:lnTo>
                  <a:lnTo>
                    <a:pt x="1507581" y="653805"/>
                  </a:lnTo>
                  <a:lnTo>
                    <a:pt x="1501977" y="653805"/>
                  </a:lnTo>
                  <a:lnTo>
                    <a:pt x="1496372" y="653805"/>
                  </a:lnTo>
                  <a:lnTo>
                    <a:pt x="1490768" y="653805"/>
                  </a:lnTo>
                  <a:lnTo>
                    <a:pt x="1485164" y="653805"/>
                  </a:lnTo>
                  <a:lnTo>
                    <a:pt x="1479559" y="653805"/>
                  </a:lnTo>
                  <a:lnTo>
                    <a:pt x="1473955" y="653805"/>
                  </a:lnTo>
                  <a:lnTo>
                    <a:pt x="1468350" y="653805"/>
                  </a:lnTo>
                  <a:lnTo>
                    <a:pt x="1462746" y="653805"/>
                  </a:lnTo>
                  <a:lnTo>
                    <a:pt x="1457142" y="653805"/>
                  </a:lnTo>
                  <a:lnTo>
                    <a:pt x="1451537" y="653805"/>
                  </a:lnTo>
                  <a:lnTo>
                    <a:pt x="1445933" y="653805"/>
                  </a:lnTo>
                  <a:lnTo>
                    <a:pt x="1440329" y="653805"/>
                  </a:lnTo>
                  <a:lnTo>
                    <a:pt x="1434724" y="653805"/>
                  </a:lnTo>
                  <a:lnTo>
                    <a:pt x="1429120" y="653805"/>
                  </a:lnTo>
                  <a:lnTo>
                    <a:pt x="1423515" y="653805"/>
                  </a:lnTo>
                  <a:lnTo>
                    <a:pt x="1417911" y="653805"/>
                  </a:lnTo>
                  <a:lnTo>
                    <a:pt x="1412307" y="653805"/>
                  </a:lnTo>
                  <a:lnTo>
                    <a:pt x="1406702" y="653805"/>
                  </a:lnTo>
                  <a:lnTo>
                    <a:pt x="1401098" y="653805"/>
                  </a:lnTo>
                  <a:lnTo>
                    <a:pt x="1395493" y="653805"/>
                  </a:lnTo>
                  <a:lnTo>
                    <a:pt x="1389889" y="653805"/>
                  </a:lnTo>
                  <a:lnTo>
                    <a:pt x="1384285" y="653805"/>
                  </a:lnTo>
                  <a:lnTo>
                    <a:pt x="1378680" y="653805"/>
                  </a:lnTo>
                  <a:lnTo>
                    <a:pt x="1373076" y="653805"/>
                  </a:lnTo>
                  <a:lnTo>
                    <a:pt x="1367471" y="653805"/>
                  </a:lnTo>
                  <a:lnTo>
                    <a:pt x="1361867" y="653805"/>
                  </a:lnTo>
                  <a:lnTo>
                    <a:pt x="1356263" y="653805"/>
                  </a:lnTo>
                  <a:lnTo>
                    <a:pt x="1350658" y="653805"/>
                  </a:lnTo>
                  <a:lnTo>
                    <a:pt x="1345054" y="653805"/>
                  </a:lnTo>
                  <a:lnTo>
                    <a:pt x="1339449" y="653805"/>
                  </a:lnTo>
                  <a:lnTo>
                    <a:pt x="1333845" y="653805"/>
                  </a:lnTo>
                  <a:lnTo>
                    <a:pt x="1328241" y="653805"/>
                  </a:lnTo>
                  <a:lnTo>
                    <a:pt x="1322636" y="653805"/>
                  </a:lnTo>
                  <a:lnTo>
                    <a:pt x="1317032" y="653805"/>
                  </a:lnTo>
                  <a:lnTo>
                    <a:pt x="1311427" y="653805"/>
                  </a:lnTo>
                  <a:lnTo>
                    <a:pt x="1305823" y="653805"/>
                  </a:lnTo>
                  <a:lnTo>
                    <a:pt x="1300219" y="653805"/>
                  </a:lnTo>
                  <a:lnTo>
                    <a:pt x="1294614" y="653805"/>
                  </a:lnTo>
                  <a:lnTo>
                    <a:pt x="1289010" y="653805"/>
                  </a:lnTo>
                  <a:lnTo>
                    <a:pt x="1283406" y="653805"/>
                  </a:lnTo>
                  <a:lnTo>
                    <a:pt x="1277801" y="653805"/>
                  </a:lnTo>
                  <a:lnTo>
                    <a:pt x="1272197" y="653805"/>
                  </a:lnTo>
                  <a:lnTo>
                    <a:pt x="1266592" y="653805"/>
                  </a:lnTo>
                  <a:lnTo>
                    <a:pt x="1260988" y="653805"/>
                  </a:lnTo>
                  <a:lnTo>
                    <a:pt x="1255384" y="653805"/>
                  </a:lnTo>
                  <a:lnTo>
                    <a:pt x="1249779" y="653805"/>
                  </a:lnTo>
                  <a:lnTo>
                    <a:pt x="1244175" y="653805"/>
                  </a:lnTo>
                  <a:lnTo>
                    <a:pt x="1238570" y="653805"/>
                  </a:lnTo>
                  <a:lnTo>
                    <a:pt x="1232966" y="653805"/>
                  </a:lnTo>
                  <a:lnTo>
                    <a:pt x="1227362" y="653805"/>
                  </a:lnTo>
                  <a:lnTo>
                    <a:pt x="1221757" y="653805"/>
                  </a:lnTo>
                  <a:lnTo>
                    <a:pt x="1216153" y="653805"/>
                  </a:lnTo>
                  <a:lnTo>
                    <a:pt x="1210548" y="653805"/>
                  </a:lnTo>
                  <a:lnTo>
                    <a:pt x="1204944" y="653805"/>
                  </a:lnTo>
                  <a:lnTo>
                    <a:pt x="1199340" y="653805"/>
                  </a:lnTo>
                  <a:lnTo>
                    <a:pt x="1193735" y="653805"/>
                  </a:lnTo>
                  <a:lnTo>
                    <a:pt x="1188131" y="653805"/>
                  </a:lnTo>
                  <a:lnTo>
                    <a:pt x="1182526" y="653805"/>
                  </a:lnTo>
                  <a:lnTo>
                    <a:pt x="1176922" y="653805"/>
                  </a:lnTo>
                  <a:lnTo>
                    <a:pt x="1171318" y="653805"/>
                  </a:lnTo>
                  <a:lnTo>
                    <a:pt x="1165713" y="653805"/>
                  </a:lnTo>
                  <a:lnTo>
                    <a:pt x="1160109" y="653805"/>
                  </a:lnTo>
                  <a:lnTo>
                    <a:pt x="1154504" y="653805"/>
                  </a:lnTo>
                  <a:lnTo>
                    <a:pt x="1148900" y="653805"/>
                  </a:lnTo>
                  <a:lnTo>
                    <a:pt x="1143296" y="653805"/>
                  </a:lnTo>
                  <a:lnTo>
                    <a:pt x="1137691" y="653805"/>
                  </a:lnTo>
                  <a:lnTo>
                    <a:pt x="1132087" y="653805"/>
                  </a:lnTo>
                  <a:lnTo>
                    <a:pt x="1126482" y="653805"/>
                  </a:lnTo>
                  <a:lnTo>
                    <a:pt x="1120878" y="653805"/>
                  </a:lnTo>
                  <a:lnTo>
                    <a:pt x="1115274" y="653805"/>
                  </a:lnTo>
                  <a:lnTo>
                    <a:pt x="1109669" y="653805"/>
                  </a:lnTo>
                  <a:lnTo>
                    <a:pt x="1104065" y="653805"/>
                  </a:lnTo>
                  <a:lnTo>
                    <a:pt x="1098461" y="653805"/>
                  </a:lnTo>
                  <a:lnTo>
                    <a:pt x="1092856" y="653805"/>
                  </a:lnTo>
                  <a:lnTo>
                    <a:pt x="1087252" y="653805"/>
                  </a:lnTo>
                  <a:lnTo>
                    <a:pt x="1081647" y="653805"/>
                  </a:lnTo>
                  <a:lnTo>
                    <a:pt x="1076043" y="653805"/>
                  </a:lnTo>
                  <a:lnTo>
                    <a:pt x="1070439" y="653805"/>
                  </a:lnTo>
                  <a:lnTo>
                    <a:pt x="1064834" y="653805"/>
                  </a:lnTo>
                  <a:lnTo>
                    <a:pt x="1059230" y="653805"/>
                  </a:lnTo>
                  <a:lnTo>
                    <a:pt x="1053625" y="653805"/>
                  </a:lnTo>
                  <a:lnTo>
                    <a:pt x="1048021" y="653805"/>
                  </a:lnTo>
                  <a:lnTo>
                    <a:pt x="1042417" y="653805"/>
                  </a:lnTo>
                  <a:lnTo>
                    <a:pt x="1036812" y="653805"/>
                  </a:lnTo>
                  <a:lnTo>
                    <a:pt x="1031208" y="653805"/>
                  </a:lnTo>
                  <a:lnTo>
                    <a:pt x="1025603" y="653805"/>
                  </a:lnTo>
                  <a:lnTo>
                    <a:pt x="1019999" y="653805"/>
                  </a:lnTo>
                  <a:lnTo>
                    <a:pt x="1014395" y="653805"/>
                  </a:lnTo>
                  <a:lnTo>
                    <a:pt x="1008790" y="653805"/>
                  </a:lnTo>
                  <a:lnTo>
                    <a:pt x="1003186" y="653805"/>
                  </a:lnTo>
                  <a:lnTo>
                    <a:pt x="997581" y="653805"/>
                  </a:lnTo>
                  <a:lnTo>
                    <a:pt x="991977" y="653805"/>
                  </a:lnTo>
                  <a:lnTo>
                    <a:pt x="986373" y="653805"/>
                  </a:lnTo>
                  <a:lnTo>
                    <a:pt x="980768" y="653805"/>
                  </a:lnTo>
                  <a:lnTo>
                    <a:pt x="975164" y="653805"/>
                  </a:lnTo>
                  <a:lnTo>
                    <a:pt x="969559" y="653805"/>
                  </a:lnTo>
                  <a:lnTo>
                    <a:pt x="963955" y="653805"/>
                  </a:lnTo>
                  <a:lnTo>
                    <a:pt x="958351" y="653805"/>
                  </a:lnTo>
                  <a:lnTo>
                    <a:pt x="952746" y="653805"/>
                  </a:lnTo>
                  <a:lnTo>
                    <a:pt x="947142" y="653805"/>
                  </a:lnTo>
                  <a:lnTo>
                    <a:pt x="941538" y="653805"/>
                  </a:lnTo>
                  <a:lnTo>
                    <a:pt x="935933" y="653805"/>
                  </a:lnTo>
                  <a:lnTo>
                    <a:pt x="930329" y="653805"/>
                  </a:lnTo>
                  <a:lnTo>
                    <a:pt x="924724" y="653805"/>
                  </a:lnTo>
                  <a:lnTo>
                    <a:pt x="919120" y="653805"/>
                  </a:lnTo>
                  <a:lnTo>
                    <a:pt x="913516" y="653805"/>
                  </a:lnTo>
                  <a:lnTo>
                    <a:pt x="907911" y="653805"/>
                  </a:lnTo>
                  <a:lnTo>
                    <a:pt x="902307" y="653805"/>
                  </a:lnTo>
                  <a:lnTo>
                    <a:pt x="896702" y="653805"/>
                  </a:lnTo>
                  <a:lnTo>
                    <a:pt x="891098" y="653805"/>
                  </a:lnTo>
                  <a:lnTo>
                    <a:pt x="885494" y="653805"/>
                  </a:lnTo>
                  <a:lnTo>
                    <a:pt x="879889" y="653805"/>
                  </a:lnTo>
                  <a:lnTo>
                    <a:pt x="874285" y="653805"/>
                  </a:lnTo>
                  <a:lnTo>
                    <a:pt x="868680" y="653805"/>
                  </a:lnTo>
                  <a:lnTo>
                    <a:pt x="863076" y="653805"/>
                  </a:lnTo>
                  <a:lnTo>
                    <a:pt x="857472" y="653805"/>
                  </a:lnTo>
                  <a:lnTo>
                    <a:pt x="851867" y="653805"/>
                  </a:lnTo>
                  <a:lnTo>
                    <a:pt x="846263" y="653805"/>
                  </a:lnTo>
                  <a:lnTo>
                    <a:pt x="840658" y="653805"/>
                  </a:lnTo>
                  <a:lnTo>
                    <a:pt x="835054" y="653805"/>
                  </a:lnTo>
                  <a:lnTo>
                    <a:pt x="829450" y="653805"/>
                  </a:lnTo>
                  <a:lnTo>
                    <a:pt x="823845" y="653805"/>
                  </a:lnTo>
                  <a:lnTo>
                    <a:pt x="818241" y="653805"/>
                  </a:lnTo>
                  <a:lnTo>
                    <a:pt x="812636" y="653805"/>
                  </a:lnTo>
                  <a:lnTo>
                    <a:pt x="807032" y="653805"/>
                  </a:lnTo>
                  <a:lnTo>
                    <a:pt x="801428" y="653805"/>
                  </a:lnTo>
                  <a:lnTo>
                    <a:pt x="795823" y="653805"/>
                  </a:lnTo>
                  <a:lnTo>
                    <a:pt x="790219" y="653805"/>
                  </a:lnTo>
                  <a:lnTo>
                    <a:pt x="784615" y="653805"/>
                  </a:lnTo>
                  <a:lnTo>
                    <a:pt x="779010" y="653805"/>
                  </a:lnTo>
                  <a:lnTo>
                    <a:pt x="773406" y="653805"/>
                  </a:lnTo>
                  <a:lnTo>
                    <a:pt x="767801" y="653805"/>
                  </a:lnTo>
                  <a:lnTo>
                    <a:pt x="762197" y="653805"/>
                  </a:lnTo>
                  <a:lnTo>
                    <a:pt x="756593" y="653805"/>
                  </a:lnTo>
                  <a:lnTo>
                    <a:pt x="750988" y="653805"/>
                  </a:lnTo>
                  <a:lnTo>
                    <a:pt x="745384" y="653805"/>
                  </a:lnTo>
                  <a:lnTo>
                    <a:pt x="739779" y="653805"/>
                  </a:lnTo>
                  <a:lnTo>
                    <a:pt x="734175" y="653805"/>
                  </a:lnTo>
                  <a:lnTo>
                    <a:pt x="728571" y="653805"/>
                  </a:lnTo>
                  <a:lnTo>
                    <a:pt x="722966" y="653805"/>
                  </a:lnTo>
                  <a:lnTo>
                    <a:pt x="717362" y="653805"/>
                  </a:lnTo>
                  <a:lnTo>
                    <a:pt x="711757" y="653805"/>
                  </a:lnTo>
                  <a:lnTo>
                    <a:pt x="706153" y="653805"/>
                  </a:lnTo>
                  <a:lnTo>
                    <a:pt x="700549" y="653805"/>
                  </a:lnTo>
                  <a:lnTo>
                    <a:pt x="694944" y="653805"/>
                  </a:lnTo>
                  <a:lnTo>
                    <a:pt x="689340" y="653805"/>
                  </a:lnTo>
                  <a:lnTo>
                    <a:pt x="683735" y="653805"/>
                  </a:lnTo>
                  <a:lnTo>
                    <a:pt x="678131" y="653805"/>
                  </a:lnTo>
                  <a:lnTo>
                    <a:pt x="672527" y="653805"/>
                  </a:lnTo>
                  <a:lnTo>
                    <a:pt x="666922" y="653805"/>
                  </a:lnTo>
                  <a:lnTo>
                    <a:pt x="661318" y="653805"/>
                  </a:lnTo>
                  <a:lnTo>
                    <a:pt x="655713" y="653805"/>
                  </a:lnTo>
                  <a:lnTo>
                    <a:pt x="650109" y="653805"/>
                  </a:lnTo>
                  <a:lnTo>
                    <a:pt x="644505" y="653805"/>
                  </a:lnTo>
                  <a:lnTo>
                    <a:pt x="638900" y="653805"/>
                  </a:lnTo>
                  <a:lnTo>
                    <a:pt x="633296" y="653805"/>
                  </a:lnTo>
                  <a:lnTo>
                    <a:pt x="627692" y="653805"/>
                  </a:lnTo>
                  <a:lnTo>
                    <a:pt x="622087" y="653805"/>
                  </a:lnTo>
                  <a:lnTo>
                    <a:pt x="616483" y="653805"/>
                  </a:lnTo>
                  <a:lnTo>
                    <a:pt x="610878" y="653805"/>
                  </a:lnTo>
                  <a:lnTo>
                    <a:pt x="605274" y="653805"/>
                  </a:lnTo>
                  <a:lnTo>
                    <a:pt x="599670" y="653805"/>
                  </a:lnTo>
                  <a:lnTo>
                    <a:pt x="594065" y="653805"/>
                  </a:lnTo>
                  <a:lnTo>
                    <a:pt x="588461" y="653805"/>
                  </a:lnTo>
                  <a:lnTo>
                    <a:pt x="582856" y="653805"/>
                  </a:lnTo>
                  <a:lnTo>
                    <a:pt x="577252" y="653805"/>
                  </a:lnTo>
                  <a:lnTo>
                    <a:pt x="571648" y="653805"/>
                  </a:lnTo>
                  <a:lnTo>
                    <a:pt x="566043" y="653805"/>
                  </a:lnTo>
                  <a:lnTo>
                    <a:pt x="560439" y="653805"/>
                  </a:lnTo>
                  <a:lnTo>
                    <a:pt x="554834" y="653805"/>
                  </a:lnTo>
                  <a:lnTo>
                    <a:pt x="549230" y="653805"/>
                  </a:lnTo>
                  <a:lnTo>
                    <a:pt x="543626" y="653805"/>
                  </a:lnTo>
                  <a:lnTo>
                    <a:pt x="538021" y="653805"/>
                  </a:lnTo>
                  <a:lnTo>
                    <a:pt x="532417" y="653805"/>
                  </a:lnTo>
                  <a:lnTo>
                    <a:pt x="526812" y="653805"/>
                  </a:lnTo>
                  <a:lnTo>
                    <a:pt x="521208" y="653805"/>
                  </a:lnTo>
                  <a:lnTo>
                    <a:pt x="515604" y="653805"/>
                  </a:lnTo>
                  <a:lnTo>
                    <a:pt x="509999" y="653805"/>
                  </a:lnTo>
                  <a:lnTo>
                    <a:pt x="504395" y="653805"/>
                  </a:lnTo>
                  <a:lnTo>
                    <a:pt x="498790" y="653805"/>
                  </a:lnTo>
                  <a:lnTo>
                    <a:pt x="493186" y="653805"/>
                  </a:lnTo>
                  <a:lnTo>
                    <a:pt x="487582" y="653805"/>
                  </a:lnTo>
                  <a:lnTo>
                    <a:pt x="481977" y="653805"/>
                  </a:lnTo>
                  <a:lnTo>
                    <a:pt x="476373" y="653805"/>
                  </a:lnTo>
                  <a:lnTo>
                    <a:pt x="470769" y="653805"/>
                  </a:lnTo>
                  <a:lnTo>
                    <a:pt x="465164" y="653805"/>
                  </a:lnTo>
                  <a:lnTo>
                    <a:pt x="459560" y="653805"/>
                  </a:lnTo>
                  <a:lnTo>
                    <a:pt x="453955" y="653805"/>
                  </a:lnTo>
                  <a:lnTo>
                    <a:pt x="448351" y="653805"/>
                  </a:lnTo>
                  <a:lnTo>
                    <a:pt x="442747" y="653805"/>
                  </a:lnTo>
                  <a:lnTo>
                    <a:pt x="437142" y="653805"/>
                  </a:lnTo>
                  <a:lnTo>
                    <a:pt x="431538" y="653805"/>
                  </a:lnTo>
                  <a:lnTo>
                    <a:pt x="425933" y="653805"/>
                  </a:lnTo>
                  <a:lnTo>
                    <a:pt x="420329" y="653805"/>
                  </a:lnTo>
                  <a:lnTo>
                    <a:pt x="414725" y="653805"/>
                  </a:lnTo>
                  <a:lnTo>
                    <a:pt x="409120" y="653805"/>
                  </a:lnTo>
                  <a:lnTo>
                    <a:pt x="403516" y="653805"/>
                  </a:lnTo>
                  <a:lnTo>
                    <a:pt x="397911" y="653805"/>
                  </a:lnTo>
                  <a:lnTo>
                    <a:pt x="392307" y="653805"/>
                  </a:lnTo>
                  <a:lnTo>
                    <a:pt x="386703" y="653805"/>
                  </a:lnTo>
                  <a:lnTo>
                    <a:pt x="381098" y="653805"/>
                  </a:lnTo>
                  <a:lnTo>
                    <a:pt x="375494" y="653805"/>
                  </a:lnTo>
                  <a:lnTo>
                    <a:pt x="369889" y="653805"/>
                  </a:lnTo>
                  <a:lnTo>
                    <a:pt x="364285" y="653805"/>
                  </a:lnTo>
                  <a:lnTo>
                    <a:pt x="358681" y="653805"/>
                  </a:lnTo>
                  <a:lnTo>
                    <a:pt x="353076" y="653805"/>
                  </a:lnTo>
                  <a:lnTo>
                    <a:pt x="347472" y="653805"/>
                  </a:lnTo>
                  <a:lnTo>
                    <a:pt x="341867" y="653805"/>
                  </a:lnTo>
                  <a:lnTo>
                    <a:pt x="336263" y="653805"/>
                  </a:lnTo>
                  <a:lnTo>
                    <a:pt x="330659" y="653805"/>
                  </a:lnTo>
                  <a:lnTo>
                    <a:pt x="325054" y="653805"/>
                  </a:lnTo>
                  <a:lnTo>
                    <a:pt x="319450" y="653805"/>
                  </a:lnTo>
                  <a:lnTo>
                    <a:pt x="313846" y="653805"/>
                  </a:lnTo>
                  <a:lnTo>
                    <a:pt x="308241" y="653805"/>
                  </a:lnTo>
                  <a:lnTo>
                    <a:pt x="302637" y="653805"/>
                  </a:lnTo>
                  <a:lnTo>
                    <a:pt x="297032" y="653805"/>
                  </a:lnTo>
                  <a:lnTo>
                    <a:pt x="291428" y="653805"/>
                  </a:lnTo>
                  <a:lnTo>
                    <a:pt x="285824" y="653805"/>
                  </a:lnTo>
                  <a:lnTo>
                    <a:pt x="280219" y="653805"/>
                  </a:lnTo>
                  <a:lnTo>
                    <a:pt x="274615" y="653805"/>
                  </a:lnTo>
                  <a:lnTo>
                    <a:pt x="269010" y="653805"/>
                  </a:lnTo>
                  <a:lnTo>
                    <a:pt x="263406" y="653805"/>
                  </a:lnTo>
                  <a:lnTo>
                    <a:pt x="257802" y="653805"/>
                  </a:lnTo>
                  <a:lnTo>
                    <a:pt x="252197" y="653805"/>
                  </a:lnTo>
                  <a:lnTo>
                    <a:pt x="246593" y="653805"/>
                  </a:lnTo>
                  <a:lnTo>
                    <a:pt x="240988" y="653805"/>
                  </a:lnTo>
                  <a:lnTo>
                    <a:pt x="235384" y="653805"/>
                  </a:lnTo>
                  <a:lnTo>
                    <a:pt x="229780" y="653805"/>
                  </a:lnTo>
                  <a:lnTo>
                    <a:pt x="224175" y="653805"/>
                  </a:lnTo>
                  <a:lnTo>
                    <a:pt x="218571" y="653805"/>
                  </a:lnTo>
                  <a:lnTo>
                    <a:pt x="212966" y="653805"/>
                  </a:lnTo>
                  <a:lnTo>
                    <a:pt x="207362" y="653805"/>
                  </a:lnTo>
                  <a:lnTo>
                    <a:pt x="201758" y="653805"/>
                  </a:lnTo>
                  <a:lnTo>
                    <a:pt x="196153" y="653805"/>
                  </a:lnTo>
                  <a:lnTo>
                    <a:pt x="190549" y="653805"/>
                  </a:lnTo>
                  <a:lnTo>
                    <a:pt x="184944" y="653805"/>
                  </a:lnTo>
                  <a:lnTo>
                    <a:pt x="179340" y="653805"/>
                  </a:lnTo>
                  <a:lnTo>
                    <a:pt x="173736" y="653805"/>
                  </a:lnTo>
                  <a:lnTo>
                    <a:pt x="168131" y="653805"/>
                  </a:lnTo>
                  <a:lnTo>
                    <a:pt x="162527" y="653805"/>
                  </a:lnTo>
                  <a:lnTo>
                    <a:pt x="156923" y="653805"/>
                  </a:lnTo>
                  <a:lnTo>
                    <a:pt x="151318" y="653805"/>
                  </a:lnTo>
                  <a:lnTo>
                    <a:pt x="145714" y="653805"/>
                  </a:lnTo>
                  <a:lnTo>
                    <a:pt x="140109" y="653805"/>
                  </a:lnTo>
                  <a:lnTo>
                    <a:pt x="134505" y="653805"/>
                  </a:lnTo>
                  <a:lnTo>
                    <a:pt x="128901" y="653805"/>
                  </a:lnTo>
                  <a:lnTo>
                    <a:pt x="123296" y="653805"/>
                  </a:lnTo>
                  <a:lnTo>
                    <a:pt x="117692" y="653805"/>
                  </a:lnTo>
                  <a:lnTo>
                    <a:pt x="112087" y="653805"/>
                  </a:lnTo>
                  <a:lnTo>
                    <a:pt x="106483" y="653805"/>
                  </a:lnTo>
                  <a:lnTo>
                    <a:pt x="100879" y="653805"/>
                  </a:lnTo>
                  <a:lnTo>
                    <a:pt x="95274" y="653805"/>
                  </a:lnTo>
                  <a:lnTo>
                    <a:pt x="89670" y="653805"/>
                  </a:lnTo>
                  <a:lnTo>
                    <a:pt x="84065" y="653805"/>
                  </a:lnTo>
                  <a:lnTo>
                    <a:pt x="78461" y="653805"/>
                  </a:lnTo>
                  <a:lnTo>
                    <a:pt x="72857" y="653805"/>
                  </a:lnTo>
                  <a:lnTo>
                    <a:pt x="67252" y="653805"/>
                  </a:lnTo>
                  <a:lnTo>
                    <a:pt x="61648" y="653805"/>
                  </a:lnTo>
                  <a:lnTo>
                    <a:pt x="56043" y="653805"/>
                  </a:lnTo>
                  <a:lnTo>
                    <a:pt x="50439" y="653805"/>
                  </a:lnTo>
                  <a:lnTo>
                    <a:pt x="44835" y="653805"/>
                  </a:lnTo>
                  <a:lnTo>
                    <a:pt x="39230" y="653805"/>
                  </a:lnTo>
                  <a:lnTo>
                    <a:pt x="33626" y="653805"/>
                  </a:lnTo>
                  <a:lnTo>
                    <a:pt x="28021" y="653805"/>
                  </a:lnTo>
                  <a:lnTo>
                    <a:pt x="22417" y="653805"/>
                  </a:lnTo>
                  <a:lnTo>
                    <a:pt x="16813" y="653805"/>
                  </a:lnTo>
                  <a:lnTo>
                    <a:pt x="11208" y="653805"/>
                  </a:lnTo>
                  <a:lnTo>
                    <a:pt x="5604" y="653805"/>
                  </a:lnTo>
                  <a:lnTo>
                    <a:pt x="0" y="653805"/>
                  </a:lnTo>
                  <a:close/>
                </a:path>
              </a:pathLst>
            </a:custGeom>
            <a:solidFill>
              <a:srgbClr val="BFBFB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l81"/>
            <p:cNvSpPr/>
            <p:nvPr/>
          </p:nvSpPr>
          <p:spPr>
            <a:xfrm>
              <a:off x="2691486" y="4315921"/>
              <a:ext cx="1883076" cy="416671"/>
            </a:xfrm>
            <a:custGeom>
              <a:avLst/>
              <a:pathLst>
                <a:path w="1883076" h="416671">
                  <a:moveTo>
                    <a:pt x="0" y="241214"/>
                  </a:moveTo>
                  <a:lnTo>
                    <a:pt x="5604" y="231887"/>
                  </a:lnTo>
                  <a:lnTo>
                    <a:pt x="11208" y="222717"/>
                  </a:lnTo>
                  <a:lnTo>
                    <a:pt x="16813" y="213716"/>
                  </a:lnTo>
                  <a:lnTo>
                    <a:pt x="22417" y="204897"/>
                  </a:lnTo>
                  <a:lnTo>
                    <a:pt x="28021" y="196268"/>
                  </a:lnTo>
                  <a:lnTo>
                    <a:pt x="33626" y="187838"/>
                  </a:lnTo>
                  <a:lnTo>
                    <a:pt x="39230" y="179615"/>
                  </a:lnTo>
                  <a:lnTo>
                    <a:pt x="44835" y="171605"/>
                  </a:lnTo>
                  <a:lnTo>
                    <a:pt x="50439" y="163814"/>
                  </a:lnTo>
                  <a:lnTo>
                    <a:pt x="56043" y="156246"/>
                  </a:lnTo>
                  <a:lnTo>
                    <a:pt x="61648" y="148905"/>
                  </a:lnTo>
                  <a:lnTo>
                    <a:pt x="67252" y="141793"/>
                  </a:lnTo>
                  <a:lnTo>
                    <a:pt x="72857" y="134911"/>
                  </a:lnTo>
                  <a:lnTo>
                    <a:pt x="78461" y="128260"/>
                  </a:lnTo>
                  <a:lnTo>
                    <a:pt x="84065" y="121839"/>
                  </a:lnTo>
                  <a:lnTo>
                    <a:pt x="89670" y="115648"/>
                  </a:lnTo>
                  <a:lnTo>
                    <a:pt x="95274" y="109685"/>
                  </a:lnTo>
                  <a:lnTo>
                    <a:pt x="100879" y="103947"/>
                  </a:lnTo>
                  <a:lnTo>
                    <a:pt x="106483" y="98431"/>
                  </a:lnTo>
                  <a:lnTo>
                    <a:pt x="112087" y="93134"/>
                  </a:lnTo>
                  <a:lnTo>
                    <a:pt x="117692" y="88052"/>
                  </a:lnTo>
                  <a:lnTo>
                    <a:pt x="123296" y="83180"/>
                  </a:lnTo>
                  <a:lnTo>
                    <a:pt x="128901" y="78514"/>
                  </a:lnTo>
                  <a:lnTo>
                    <a:pt x="134505" y="74049"/>
                  </a:lnTo>
                  <a:lnTo>
                    <a:pt x="140109" y="69779"/>
                  </a:lnTo>
                  <a:lnTo>
                    <a:pt x="145714" y="65699"/>
                  </a:lnTo>
                  <a:lnTo>
                    <a:pt x="151318" y="61804"/>
                  </a:lnTo>
                  <a:lnTo>
                    <a:pt x="156923" y="58087"/>
                  </a:lnTo>
                  <a:lnTo>
                    <a:pt x="162527" y="54543"/>
                  </a:lnTo>
                  <a:lnTo>
                    <a:pt x="168131" y="51166"/>
                  </a:lnTo>
                  <a:lnTo>
                    <a:pt x="173736" y="47951"/>
                  </a:lnTo>
                  <a:lnTo>
                    <a:pt x="179340" y="44891"/>
                  </a:lnTo>
                  <a:lnTo>
                    <a:pt x="184944" y="41980"/>
                  </a:lnTo>
                  <a:lnTo>
                    <a:pt x="190549" y="39214"/>
                  </a:lnTo>
                  <a:lnTo>
                    <a:pt x="196153" y="36586"/>
                  </a:lnTo>
                  <a:lnTo>
                    <a:pt x="201758" y="34091"/>
                  </a:lnTo>
                  <a:lnTo>
                    <a:pt x="207362" y="31724"/>
                  </a:lnTo>
                  <a:lnTo>
                    <a:pt x="212966" y="29479"/>
                  </a:lnTo>
                  <a:lnTo>
                    <a:pt x="218571" y="27351"/>
                  </a:lnTo>
                  <a:lnTo>
                    <a:pt x="224175" y="25336"/>
                  </a:lnTo>
                  <a:lnTo>
                    <a:pt x="229780" y="23429"/>
                  </a:lnTo>
                  <a:lnTo>
                    <a:pt x="235384" y="21625"/>
                  </a:lnTo>
                  <a:lnTo>
                    <a:pt x="240988" y="19920"/>
                  </a:lnTo>
                  <a:lnTo>
                    <a:pt x="246593" y="18309"/>
                  </a:lnTo>
                  <a:lnTo>
                    <a:pt x="252197" y="16788"/>
                  </a:lnTo>
                  <a:lnTo>
                    <a:pt x="257802" y="15354"/>
                  </a:lnTo>
                  <a:lnTo>
                    <a:pt x="263406" y="14003"/>
                  </a:lnTo>
                  <a:lnTo>
                    <a:pt x="269010" y="12731"/>
                  </a:lnTo>
                  <a:lnTo>
                    <a:pt x="274615" y="11536"/>
                  </a:lnTo>
                  <a:lnTo>
                    <a:pt x="280219" y="10413"/>
                  </a:lnTo>
                  <a:lnTo>
                    <a:pt x="285824" y="9360"/>
                  </a:lnTo>
                  <a:lnTo>
                    <a:pt x="291428" y="8375"/>
                  </a:lnTo>
                  <a:lnTo>
                    <a:pt x="297032" y="7454"/>
                  </a:lnTo>
                  <a:lnTo>
                    <a:pt x="302637" y="6595"/>
                  </a:lnTo>
                  <a:lnTo>
                    <a:pt x="308241" y="5796"/>
                  </a:lnTo>
                  <a:lnTo>
                    <a:pt x="313846" y="5055"/>
                  </a:lnTo>
                  <a:lnTo>
                    <a:pt x="319450" y="4370"/>
                  </a:lnTo>
                  <a:lnTo>
                    <a:pt x="325054" y="3739"/>
                  </a:lnTo>
                  <a:lnTo>
                    <a:pt x="330659" y="3160"/>
                  </a:lnTo>
                  <a:lnTo>
                    <a:pt x="336263" y="2633"/>
                  </a:lnTo>
                  <a:lnTo>
                    <a:pt x="341867" y="2156"/>
                  </a:lnTo>
                  <a:lnTo>
                    <a:pt x="347472" y="1729"/>
                  </a:lnTo>
                  <a:lnTo>
                    <a:pt x="353076" y="1349"/>
                  </a:lnTo>
                  <a:lnTo>
                    <a:pt x="358681" y="1017"/>
                  </a:lnTo>
                  <a:lnTo>
                    <a:pt x="364285" y="732"/>
                  </a:lnTo>
                  <a:lnTo>
                    <a:pt x="369889" y="493"/>
                  </a:lnTo>
                  <a:lnTo>
                    <a:pt x="375494" y="301"/>
                  </a:lnTo>
                  <a:lnTo>
                    <a:pt x="381098" y="155"/>
                  </a:lnTo>
                  <a:lnTo>
                    <a:pt x="386703" y="56"/>
                  </a:lnTo>
                  <a:lnTo>
                    <a:pt x="392307" y="4"/>
                  </a:lnTo>
                  <a:lnTo>
                    <a:pt x="397911" y="0"/>
                  </a:lnTo>
                  <a:lnTo>
                    <a:pt x="403516" y="43"/>
                  </a:lnTo>
                  <a:lnTo>
                    <a:pt x="409120" y="135"/>
                  </a:lnTo>
                  <a:lnTo>
                    <a:pt x="414725" y="278"/>
                  </a:lnTo>
                  <a:lnTo>
                    <a:pt x="420329" y="471"/>
                  </a:lnTo>
                  <a:lnTo>
                    <a:pt x="425933" y="718"/>
                  </a:lnTo>
                  <a:lnTo>
                    <a:pt x="431538" y="1018"/>
                  </a:lnTo>
                  <a:lnTo>
                    <a:pt x="437142" y="1373"/>
                  </a:lnTo>
                  <a:lnTo>
                    <a:pt x="442747" y="1787"/>
                  </a:lnTo>
                  <a:lnTo>
                    <a:pt x="448351" y="2260"/>
                  </a:lnTo>
                  <a:lnTo>
                    <a:pt x="453955" y="2794"/>
                  </a:lnTo>
                  <a:lnTo>
                    <a:pt x="459560" y="3393"/>
                  </a:lnTo>
                  <a:lnTo>
                    <a:pt x="465164" y="4057"/>
                  </a:lnTo>
                  <a:lnTo>
                    <a:pt x="470769" y="4791"/>
                  </a:lnTo>
                  <a:lnTo>
                    <a:pt x="476373" y="5595"/>
                  </a:lnTo>
                  <a:lnTo>
                    <a:pt x="481977" y="6475"/>
                  </a:lnTo>
                  <a:lnTo>
                    <a:pt x="487582" y="7431"/>
                  </a:lnTo>
                  <a:lnTo>
                    <a:pt x="493186" y="8466"/>
                  </a:lnTo>
                  <a:lnTo>
                    <a:pt x="498790" y="9585"/>
                  </a:lnTo>
                  <a:lnTo>
                    <a:pt x="504395" y="10790"/>
                  </a:lnTo>
                  <a:lnTo>
                    <a:pt x="509999" y="12083"/>
                  </a:lnTo>
                  <a:lnTo>
                    <a:pt x="515604" y="13468"/>
                  </a:lnTo>
                  <a:lnTo>
                    <a:pt x="521208" y="14948"/>
                  </a:lnTo>
                  <a:lnTo>
                    <a:pt x="526812" y="16525"/>
                  </a:lnTo>
                  <a:lnTo>
                    <a:pt x="532417" y="18203"/>
                  </a:lnTo>
                  <a:lnTo>
                    <a:pt x="538021" y="19984"/>
                  </a:lnTo>
                  <a:lnTo>
                    <a:pt x="543626" y="21871"/>
                  </a:lnTo>
                  <a:lnTo>
                    <a:pt x="549230" y="23866"/>
                  </a:lnTo>
                  <a:lnTo>
                    <a:pt x="554834" y="25972"/>
                  </a:lnTo>
                  <a:lnTo>
                    <a:pt x="560439" y="28190"/>
                  </a:lnTo>
                  <a:lnTo>
                    <a:pt x="566043" y="30522"/>
                  </a:lnTo>
                  <a:lnTo>
                    <a:pt x="571648" y="32970"/>
                  </a:lnTo>
                  <a:lnTo>
                    <a:pt x="577252" y="35535"/>
                  </a:lnTo>
                  <a:lnTo>
                    <a:pt x="582856" y="38217"/>
                  </a:lnTo>
                  <a:lnTo>
                    <a:pt x="588461" y="41018"/>
                  </a:lnTo>
                  <a:lnTo>
                    <a:pt x="594065" y="43937"/>
                  </a:lnTo>
                  <a:lnTo>
                    <a:pt x="599670" y="46973"/>
                  </a:lnTo>
                  <a:lnTo>
                    <a:pt x="605274" y="50127"/>
                  </a:lnTo>
                  <a:lnTo>
                    <a:pt x="610878" y="53396"/>
                  </a:lnTo>
                  <a:lnTo>
                    <a:pt x="616483" y="56780"/>
                  </a:lnTo>
                  <a:lnTo>
                    <a:pt x="622087" y="60275"/>
                  </a:lnTo>
                  <a:lnTo>
                    <a:pt x="627692" y="63880"/>
                  </a:lnTo>
                  <a:lnTo>
                    <a:pt x="633296" y="67590"/>
                  </a:lnTo>
                  <a:lnTo>
                    <a:pt x="638900" y="71403"/>
                  </a:lnTo>
                  <a:lnTo>
                    <a:pt x="644505" y="75314"/>
                  </a:lnTo>
                  <a:lnTo>
                    <a:pt x="650109" y="79318"/>
                  </a:lnTo>
                  <a:lnTo>
                    <a:pt x="655713" y="83411"/>
                  </a:lnTo>
                  <a:lnTo>
                    <a:pt x="661318" y="87587"/>
                  </a:lnTo>
                  <a:lnTo>
                    <a:pt x="666922" y="91839"/>
                  </a:lnTo>
                  <a:lnTo>
                    <a:pt x="672527" y="96163"/>
                  </a:lnTo>
                  <a:lnTo>
                    <a:pt x="678131" y="100550"/>
                  </a:lnTo>
                  <a:lnTo>
                    <a:pt x="683735" y="104995"/>
                  </a:lnTo>
                  <a:lnTo>
                    <a:pt x="689340" y="109490"/>
                  </a:lnTo>
                  <a:lnTo>
                    <a:pt x="694944" y="114027"/>
                  </a:lnTo>
                  <a:lnTo>
                    <a:pt x="700549" y="118598"/>
                  </a:lnTo>
                  <a:lnTo>
                    <a:pt x="706153" y="123197"/>
                  </a:lnTo>
                  <a:lnTo>
                    <a:pt x="711757" y="127814"/>
                  </a:lnTo>
                  <a:lnTo>
                    <a:pt x="717362" y="132443"/>
                  </a:lnTo>
                  <a:lnTo>
                    <a:pt x="722966" y="137074"/>
                  </a:lnTo>
                  <a:lnTo>
                    <a:pt x="728571" y="141700"/>
                  </a:lnTo>
                  <a:lnTo>
                    <a:pt x="734175" y="146314"/>
                  </a:lnTo>
                  <a:lnTo>
                    <a:pt x="739779" y="150906"/>
                  </a:lnTo>
                  <a:lnTo>
                    <a:pt x="745384" y="155471"/>
                  </a:lnTo>
                  <a:lnTo>
                    <a:pt x="750988" y="159999"/>
                  </a:lnTo>
                  <a:lnTo>
                    <a:pt x="756593" y="164484"/>
                  </a:lnTo>
                  <a:lnTo>
                    <a:pt x="762197" y="168920"/>
                  </a:lnTo>
                  <a:lnTo>
                    <a:pt x="767801" y="173298"/>
                  </a:lnTo>
                  <a:lnTo>
                    <a:pt x="773406" y="177614"/>
                  </a:lnTo>
                  <a:lnTo>
                    <a:pt x="779010" y="181861"/>
                  </a:lnTo>
                  <a:lnTo>
                    <a:pt x="784615" y="186033"/>
                  </a:lnTo>
                  <a:lnTo>
                    <a:pt x="790219" y="190125"/>
                  </a:lnTo>
                  <a:lnTo>
                    <a:pt x="795823" y="194132"/>
                  </a:lnTo>
                  <a:lnTo>
                    <a:pt x="801428" y="198050"/>
                  </a:lnTo>
                  <a:lnTo>
                    <a:pt x="807032" y="201874"/>
                  </a:lnTo>
                  <a:lnTo>
                    <a:pt x="812636" y="205601"/>
                  </a:lnTo>
                  <a:lnTo>
                    <a:pt x="818241" y="209228"/>
                  </a:lnTo>
                  <a:lnTo>
                    <a:pt x="823845" y="212752"/>
                  </a:lnTo>
                  <a:lnTo>
                    <a:pt x="829450" y="216171"/>
                  </a:lnTo>
                  <a:lnTo>
                    <a:pt x="835054" y="219482"/>
                  </a:lnTo>
                  <a:lnTo>
                    <a:pt x="840658" y="222685"/>
                  </a:lnTo>
                  <a:lnTo>
                    <a:pt x="846263" y="225777"/>
                  </a:lnTo>
                  <a:lnTo>
                    <a:pt x="851867" y="228759"/>
                  </a:lnTo>
                  <a:lnTo>
                    <a:pt x="857472" y="231631"/>
                  </a:lnTo>
                  <a:lnTo>
                    <a:pt x="863076" y="234391"/>
                  </a:lnTo>
                  <a:lnTo>
                    <a:pt x="868680" y="237042"/>
                  </a:lnTo>
                  <a:lnTo>
                    <a:pt x="874285" y="239583"/>
                  </a:lnTo>
                  <a:lnTo>
                    <a:pt x="879889" y="242017"/>
                  </a:lnTo>
                  <a:lnTo>
                    <a:pt x="885494" y="244345"/>
                  </a:lnTo>
                  <a:lnTo>
                    <a:pt x="891098" y="246569"/>
                  </a:lnTo>
                  <a:lnTo>
                    <a:pt x="896702" y="248691"/>
                  </a:lnTo>
                  <a:lnTo>
                    <a:pt x="902307" y="250714"/>
                  </a:lnTo>
                  <a:lnTo>
                    <a:pt x="907911" y="252642"/>
                  </a:lnTo>
                  <a:lnTo>
                    <a:pt x="913516" y="254477"/>
                  </a:lnTo>
                  <a:lnTo>
                    <a:pt x="919120" y="256224"/>
                  </a:lnTo>
                  <a:lnTo>
                    <a:pt x="924724" y="257886"/>
                  </a:lnTo>
                  <a:lnTo>
                    <a:pt x="930329" y="259468"/>
                  </a:lnTo>
                  <a:lnTo>
                    <a:pt x="935933" y="260973"/>
                  </a:lnTo>
                  <a:lnTo>
                    <a:pt x="941538" y="262408"/>
                  </a:lnTo>
                  <a:lnTo>
                    <a:pt x="947142" y="263776"/>
                  </a:lnTo>
                  <a:lnTo>
                    <a:pt x="952746" y="265083"/>
                  </a:lnTo>
                  <a:lnTo>
                    <a:pt x="958351" y="266333"/>
                  </a:lnTo>
                  <a:lnTo>
                    <a:pt x="963955" y="267533"/>
                  </a:lnTo>
                  <a:lnTo>
                    <a:pt x="969559" y="268688"/>
                  </a:lnTo>
                  <a:lnTo>
                    <a:pt x="975164" y="269803"/>
                  </a:lnTo>
                  <a:lnTo>
                    <a:pt x="980768" y="270883"/>
                  </a:lnTo>
                  <a:lnTo>
                    <a:pt x="986373" y="271935"/>
                  </a:lnTo>
                  <a:lnTo>
                    <a:pt x="991977" y="272964"/>
                  </a:lnTo>
                  <a:lnTo>
                    <a:pt x="997581" y="273975"/>
                  </a:lnTo>
                  <a:lnTo>
                    <a:pt x="1003186" y="274973"/>
                  </a:lnTo>
                  <a:lnTo>
                    <a:pt x="1008790" y="275964"/>
                  </a:lnTo>
                  <a:lnTo>
                    <a:pt x="1014395" y="276953"/>
                  </a:lnTo>
                  <a:lnTo>
                    <a:pt x="1019999" y="277944"/>
                  </a:lnTo>
                  <a:lnTo>
                    <a:pt x="1025603" y="278942"/>
                  </a:lnTo>
                  <a:lnTo>
                    <a:pt x="1031208" y="279950"/>
                  </a:lnTo>
                  <a:lnTo>
                    <a:pt x="1036812" y="280974"/>
                  </a:lnTo>
                  <a:lnTo>
                    <a:pt x="1042417" y="282016"/>
                  </a:lnTo>
                  <a:lnTo>
                    <a:pt x="1048021" y="283078"/>
                  </a:lnTo>
                  <a:lnTo>
                    <a:pt x="1053625" y="284165"/>
                  </a:lnTo>
                  <a:lnTo>
                    <a:pt x="1059230" y="285279"/>
                  </a:lnTo>
                  <a:lnTo>
                    <a:pt x="1064834" y="286419"/>
                  </a:lnTo>
                  <a:lnTo>
                    <a:pt x="1070439" y="287590"/>
                  </a:lnTo>
                  <a:lnTo>
                    <a:pt x="1076043" y="288790"/>
                  </a:lnTo>
                  <a:lnTo>
                    <a:pt x="1081647" y="290020"/>
                  </a:lnTo>
                  <a:lnTo>
                    <a:pt x="1087252" y="291281"/>
                  </a:lnTo>
                  <a:lnTo>
                    <a:pt x="1092856" y="292571"/>
                  </a:lnTo>
                  <a:lnTo>
                    <a:pt x="1098461" y="293890"/>
                  </a:lnTo>
                  <a:lnTo>
                    <a:pt x="1104065" y="295236"/>
                  </a:lnTo>
                  <a:lnTo>
                    <a:pt x="1109669" y="296607"/>
                  </a:lnTo>
                  <a:lnTo>
                    <a:pt x="1115274" y="298000"/>
                  </a:lnTo>
                  <a:lnTo>
                    <a:pt x="1120878" y="299414"/>
                  </a:lnTo>
                  <a:lnTo>
                    <a:pt x="1126482" y="300845"/>
                  </a:lnTo>
                  <a:lnTo>
                    <a:pt x="1132087" y="302289"/>
                  </a:lnTo>
                  <a:lnTo>
                    <a:pt x="1137691" y="303744"/>
                  </a:lnTo>
                  <a:lnTo>
                    <a:pt x="1143296" y="305204"/>
                  </a:lnTo>
                  <a:lnTo>
                    <a:pt x="1148900" y="306667"/>
                  </a:lnTo>
                  <a:lnTo>
                    <a:pt x="1154504" y="308128"/>
                  </a:lnTo>
                  <a:lnTo>
                    <a:pt x="1160109" y="309582"/>
                  </a:lnTo>
                  <a:lnTo>
                    <a:pt x="1165713" y="311026"/>
                  </a:lnTo>
                  <a:lnTo>
                    <a:pt x="1171318" y="312455"/>
                  </a:lnTo>
                  <a:lnTo>
                    <a:pt x="1176922" y="313863"/>
                  </a:lnTo>
                  <a:lnTo>
                    <a:pt x="1182526" y="315247"/>
                  </a:lnTo>
                  <a:lnTo>
                    <a:pt x="1188131" y="316603"/>
                  </a:lnTo>
                  <a:lnTo>
                    <a:pt x="1193735" y="317925"/>
                  </a:lnTo>
                  <a:lnTo>
                    <a:pt x="1199340" y="319209"/>
                  </a:lnTo>
                  <a:lnTo>
                    <a:pt x="1204944" y="320451"/>
                  </a:lnTo>
                  <a:lnTo>
                    <a:pt x="1210548" y="321647"/>
                  </a:lnTo>
                  <a:lnTo>
                    <a:pt x="1216153" y="322795"/>
                  </a:lnTo>
                  <a:lnTo>
                    <a:pt x="1221757" y="323892"/>
                  </a:lnTo>
                  <a:lnTo>
                    <a:pt x="1227362" y="324937"/>
                  </a:lnTo>
                  <a:lnTo>
                    <a:pt x="1232966" y="325928"/>
                  </a:lnTo>
                  <a:lnTo>
                    <a:pt x="1238570" y="326864"/>
                  </a:lnTo>
                  <a:lnTo>
                    <a:pt x="1244175" y="327742"/>
                  </a:lnTo>
                  <a:lnTo>
                    <a:pt x="1249779" y="328561"/>
                  </a:lnTo>
                  <a:lnTo>
                    <a:pt x="1255384" y="329321"/>
                  </a:lnTo>
                  <a:lnTo>
                    <a:pt x="1260988" y="330020"/>
                  </a:lnTo>
                  <a:lnTo>
                    <a:pt x="1266592" y="330656"/>
                  </a:lnTo>
                  <a:lnTo>
                    <a:pt x="1272197" y="331230"/>
                  </a:lnTo>
                  <a:lnTo>
                    <a:pt x="1277801" y="331741"/>
                  </a:lnTo>
                  <a:lnTo>
                    <a:pt x="1283406" y="332187"/>
                  </a:lnTo>
                  <a:lnTo>
                    <a:pt x="1289010" y="332570"/>
                  </a:lnTo>
                  <a:lnTo>
                    <a:pt x="1294614" y="332887"/>
                  </a:lnTo>
                  <a:lnTo>
                    <a:pt x="1300219" y="333141"/>
                  </a:lnTo>
                  <a:lnTo>
                    <a:pt x="1305823" y="333329"/>
                  </a:lnTo>
                  <a:lnTo>
                    <a:pt x="1311427" y="333453"/>
                  </a:lnTo>
                  <a:lnTo>
                    <a:pt x="1317032" y="333513"/>
                  </a:lnTo>
                  <a:lnTo>
                    <a:pt x="1322636" y="333509"/>
                  </a:lnTo>
                  <a:lnTo>
                    <a:pt x="1328241" y="333442"/>
                  </a:lnTo>
                  <a:lnTo>
                    <a:pt x="1333845" y="333312"/>
                  </a:lnTo>
                  <a:lnTo>
                    <a:pt x="1339449" y="333120"/>
                  </a:lnTo>
                  <a:lnTo>
                    <a:pt x="1345054" y="332867"/>
                  </a:lnTo>
                  <a:lnTo>
                    <a:pt x="1350658" y="332553"/>
                  </a:lnTo>
                  <a:lnTo>
                    <a:pt x="1356263" y="332179"/>
                  </a:lnTo>
                  <a:lnTo>
                    <a:pt x="1361867" y="331747"/>
                  </a:lnTo>
                  <a:lnTo>
                    <a:pt x="1367471" y="331258"/>
                  </a:lnTo>
                  <a:lnTo>
                    <a:pt x="1373076" y="330712"/>
                  </a:lnTo>
                  <a:lnTo>
                    <a:pt x="1378680" y="330112"/>
                  </a:lnTo>
                  <a:lnTo>
                    <a:pt x="1384285" y="329457"/>
                  </a:lnTo>
                  <a:lnTo>
                    <a:pt x="1389889" y="328751"/>
                  </a:lnTo>
                  <a:lnTo>
                    <a:pt x="1395493" y="327993"/>
                  </a:lnTo>
                  <a:lnTo>
                    <a:pt x="1401098" y="327186"/>
                  </a:lnTo>
                  <a:lnTo>
                    <a:pt x="1406702" y="326331"/>
                  </a:lnTo>
                  <a:lnTo>
                    <a:pt x="1412307" y="325430"/>
                  </a:lnTo>
                  <a:lnTo>
                    <a:pt x="1417911" y="324485"/>
                  </a:lnTo>
                  <a:lnTo>
                    <a:pt x="1423515" y="323497"/>
                  </a:lnTo>
                  <a:lnTo>
                    <a:pt x="1429120" y="322467"/>
                  </a:lnTo>
                  <a:lnTo>
                    <a:pt x="1434724" y="321399"/>
                  </a:lnTo>
                  <a:lnTo>
                    <a:pt x="1440329" y="320294"/>
                  </a:lnTo>
                  <a:lnTo>
                    <a:pt x="1445933" y="319153"/>
                  </a:lnTo>
                  <a:lnTo>
                    <a:pt x="1451537" y="317979"/>
                  </a:lnTo>
                  <a:lnTo>
                    <a:pt x="1457142" y="316775"/>
                  </a:lnTo>
                  <a:lnTo>
                    <a:pt x="1462746" y="315541"/>
                  </a:lnTo>
                  <a:lnTo>
                    <a:pt x="1468350" y="314282"/>
                  </a:lnTo>
                  <a:lnTo>
                    <a:pt x="1473955" y="312998"/>
                  </a:lnTo>
                  <a:lnTo>
                    <a:pt x="1479559" y="311692"/>
                  </a:lnTo>
                  <a:lnTo>
                    <a:pt x="1485164" y="310367"/>
                  </a:lnTo>
                  <a:lnTo>
                    <a:pt x="1490768" y="309026"/>
                  </a:lnTo>
                  <a:lnTo>
                    <a:pt x="1496372" y="307671"/>
                  </a:lnTo>
                  <a:lnTo>
                    <a:pt x="1501977" y="306304"/>
                  </a:lnTo>
                  <a:lnTo>
                    <a:pt x="1507581" y="304929"/>
                  </a:lnTo>
                  <a:lnTo>
                    <a:pt x="1513186" y="303549"/>
                  </a:lnTo>
                  <a:lnTo>
                    <a:pt x="1518790" y="302166"/>
                  </a:lnTo>
                  <a:lnTo>
                    <a:pt x="1524394" y="300784"/>
                  </a:lnTo>
                  <a:lnTo>
                    <a:pt x="1529999" y="299406"/>
                  </a:lnTo>
                  <a:lnTo>
                    <a:pt x="1535603" y="298035"/>
                  </a:lnTo>
                  <a:lnTo>
                    <a:pt x="1541208" y="296675"/>
                  </a:lnTo>
                  <a:lnTo>
                    <a:pt x="1546812" y="295330"/>
                  </a:lnTo>
                  <a:lnTo>
                    <a:pt x="1552416" y="294003"/>
                  </a:lnTo>
                  <a:lnTo>
                    <a:pt x="1558021" y="292698"/>
                  </a:lnTo>
                  <a:lnTo>
                    <a:pt x="1563625" y="291419"/>
                  </a:lnTo>
                  <a:lnTo>
                    <a:pt x="1569230" y="290170"/>
                  </a:lnTo>
                  <a:lnTo>
                    <a:pt x="1574834" y="288956"/>
                  </a:lnTo>
                  <a:lnTo>
                    <a:pt x="1580438" y="287781"/>
                  </a:lnTo>
                  <a:lnTo>
                    <a:pt x="1586043" y="286651"/>
                  </a:lnTo>
                  <a:lnTo>
                    <a:pt x="1591647" y="285569"/>
                  </a:lnTo>
                  <a:lnTo>
                    <a:pt x="1597252" y="284541"/>
                  </a:lnTo>
                  <a:lnTo>
                    <a:pt x="1602856" y="283573"/>
                  </a:lnTo>
                  <a:lnTo>
                    <a:pt x="1608460" y="282669"/>
                  </a:lnTo>
                  <a:lnTo>
                    <a:pt x="1614065" y="281836"/>
                  </a:lnTo>
                  <a:lnTo>
                    <a:pt x="1619669" y="281081"/>
                  </a:lnTo>
                  <a:lnTo>
                    <a:pt x="1625273" y="280408"/>
                  </a:lnTo>
                  <a:lnTo>
                    <a:pt x="1630878" y="279826"/>
                  </a:lnTo>
                  <a:lnTo>
                    <a:pt x="1636482" y="279340"/>
                  </a:lnTo>
                  <a:lnTo>
                    <a:pt x="1642087" y="278957"/>
                  </a:lnTo>
                  <a:lnTo>
                    <a:pt x="1647691" y="278680"/>
                  </a:lnTo>
                  <a:lnTo>
                    <a:pt x="1653295" y="278516"/>
                  </a:lnTo>
                  <a:lnTo>
                    <a:pt x="1658900" y="278469"/>
                  </a:lnTo>
                  <a:lnTo>
                    <a:pt x="1664504" y="278546"/>
                  </a:lnTo>
                  <a:lnTo>
                    <a:pt x="1670109" y="278752"/>
                  </a:lnTo>
                  <a:lnTo>
                    <a:pt x="1675713" y="279092"/>
                  </a:lnTo>
                  <a:lnTo>
                    <a:pt x="1681317" y="279572"/>
                  </a:lnTo>
                  <a:lnTo>
                    <a:pt x="1686922" y="280199"/>
                  </a:lnTo>
                  <a:lnTo>
                    <a:pt x="1692526" y="280977"/>
                  </a:lnTo>
                  <a:lnTo>
                    <a:pt x="1698131" y="281912"/>
                  </a:lnTo>
                  <a:lnTo>
                    <a:pt x="1703735" y="283011"/>
                  </a:lnTo>
                  <a:lnTo>
                    <a:pt x="1709339" y="284278"/>
                  </a:lnTo>
                  <a:lnTo>
                    <a:pt x="1714944" y="285718"/>
                  </a:lnTo>
                  <a:lnTo>
                    <a:pt x="1720548" y="287338"/>
                  </a:lnTo>
                  <a:lnTo>
                    <a:pt x="1726153" y="289142"/>
                  </a:lnTo>
                  <a:lnTo>
                    <a:pt x="1731757" y="291134"/>
                  </a:lnTo>
                  <a:lnTo>
                    <a:pt x="1737361" y="293318"/>
                  </a:lnTo>
                  <a:lnTo>
                    <a:pt x="1742966" y="295700"/>
                  </a:lnTo>
                  <a:lnTo>
                    <a:pt x="1748570" y="298281"/>
                  </a:lnTo>
                  <a:lnTo>
                    <a:pt x="1754175" y="301065"/>
                  </a:lnTo>
                  <a:lnTo>
                    <a:pt x="1759779" y="304054"/>
                  </a:lnTo>
                  <a:lnTo>
                    <a:pt x="1765383" y="307251"/>
                  </a:lnTo>
                  <a:lnTo>
                    <a:pt x="1770988" y="310655"/>
                  </a:lnTo>
                  <a:lnTo>
                    <a:pt x="1776592" y="314268"/>
                  </a:lnTo>
                  <a:lnTo>
                    <a:pt x="1782196" y="318089"/>
                  </a:lnTo>
                  <a:lnTo>
                    <a:pt x="1787801" y="322116"/>
                  </a:lnTo>
                  <a:lnTo>
                    <a:pt x="1793405" y="326348"/>
                  </a:lnTo>
                  <a:lnTo>
                    <a:pt x="1799010" y="330781"/>
                  </a:lnTo>
                  <a:lnTo>
                    <a:pt x="1804614" y="335412"/>
                  </a:lnTo>
                  <a:lnTo>
                    <a:pt x="1810218" y="340236"/>
                  </a:lnTo>
                  <a:lnTo>
                    <a:pt x="1815823" y="345247"/>
                  </a:lnTo>
                  <a:lnTo>
                    <a:pt x="1821427" y="350437"/>
                  </a:lnTo>
                  <a:lnTo>
                    <a:pt x="1827032" y="355801"/>
                  </a:lnTo>
                  <a:lnTo>
                    <a:pt x="1832636" y="361329"/>
                  </a:lnTo>
                  <a:lnTo>
                    <a:pt x="1838240" y="367011"/>
                  </a:lnTo>
                  <a:lnTo>
                    <a:pt x="1843845" y="372838"/>
                  </a:lnTo>
                  <a:lnTo>
                    <a:pt x="1849449" y="378798"/>
                  </a:lnTo>
                  <a:lnTo>
                    <a:pt x="1855054" y="384880"/>
                  </a:lnTo>
                  <a:lnTo>
                    <a:pt x="1860658" y="391072"/>
                  </a:lnTo>
                  <a:lnTo>
                    <a:pt x="1866262" y="397360"/>
                  </a:lnTo>
                  <a:lnTo>
                    <a:pt x="1871867" y="403732"/>
                  </a:lnTo>
                  <a:lnTo>
                    <a:pt x="1877471" y="410174"/>
                  </a:lnTo>
                  <a:lnTo>
                    <a:pt x="1883076" y="416671"/>
                  </a:lnTo>
                  <a:lnTo>
                    <a:pt x="1883076" y="416671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82" name="rc82"/>
            <p:cNvSpPr/>
            <p:nvPr/>
          </p:nvSpPr>
          <p:spPr>
            <a:xfrm>
              <a:off x="4327968" y="4190816"/>
              <a:ext cx="246593" cy="778909"/>
            </a:xfrm>
            <a:prstGeom prst="rect">
              <a:avLst/>
            </a:prstGeom>
            <a:solidFill>
              <a:srgbClr val="FFFFFF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l83"/>
            <p:cNvSpPr/>
            <p:nvPr/>
          </p:nvSpPr>
          <p:spPr>
            <a:xfrm>
              <a:off x="4644151" y="2627561"/>
              <a:ext cx="1883076" cy="0"/>
            </a:xfrm>
            <a:custGeom>
              <a:avLst/>
              <a:pathLst>
                <a:path w="1883076" h="0">
                  <a:moveTo>
                    <a:pt x="0" y="0"/>
                  </a:move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4"/>
            <p:cNvSpPr/>
            <p:nvPr/>
          </p:nvSpPr>
          <p:spPr>
            <a:xfrm>
              <a:off x="4644151" y="2432834"/>
              <a:ext cx="1883076" cy="0"/>
            </a:xfrm>
            <a:custGeom>
              <a:avLst/>
              <a:pathLst>
                <a:path w="1883076" h="0">
                  <a:moveTo>
                    <a:pt x="0" y="0"/>
                  </a:move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5"/>
            <p:cNvSpPr/>
            <p:nvPr/>
          </p:nvSpPr>
          <p:spPr>
            <a:xfrm>
              <a:off x="4644151" y="2238106"/>
              <a:ext cx="1883076" cy="0"/>
            </a:xfrm>
            <a:custGeom>
              <a:avLst/>
              <a:pathLst>
                <a:path w="1883076" h="0">
                  <a:moveTo>
                    <a:pt x="0" y="0"/>
                  </a:move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6"/>
            <p:cNvSpPr/>
            <p:nvPr/>
          </p:nvSpPr>
          <p:spPr>
            <a:xfrm>
              <a:off x="4644151" y="2043379"/>
              <a:ext cx="1883076" cy="0"/>
            </a:xfrm>
            <a:custGeom>
              <a:avLst/>
              <a:pathLst>
                <a:path w="1883076" h="0">
                  <a:moveTo>
                    <a:pt x="0" y="0"/>
                  </a:move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7"/>
            <p:cNvSpPr/>
            <p:nvPr/>
          </p:nvSpPr>
          <p:spPr>
            <a:xfrm>
              <a:off x="4644151" y="1848652"/>
              <a:ext cx="1883076" cy="0"/>
            </a:xfrm>
            <a:custGeom>
              <a:avLst/>
              <a:pathLst>
                <a:path w="1883076" h="0">
                  <a:moveTo>
                    <a:pt x="0" y="0"/>
                  </a:move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g88"/>
            <p:cNvSpPr/>
            <p:nvPr/>
          </p:nvSpPr>
          <p:spPr>
            <a:xfrm>
              <a:off x="4644151" y="1848652"/>
              <a:ext cx="1883076" cy="181134"/>
            </a:xfrm>
            <a:custGeom>
              <a:avLst/>
              <a:pathLst>
                <a:path w="1883076" h="181134">
                  <a:moveTo>
                    <a:pt x="0" y="0"/>
                  </a:moveTo>
                  <a:lnTo>
                    <a:pt x="5604" y="0"/>
                  </a:lnTo>
                  <a:lnTo>
                    <a:pt x="11208" y="0"/>
                  </a:lnTo>
                  <a:lnTo>
                    <a:pt x="16813" y="0"/>
                  </a:lnTo>
                  <a:lnTo>
                    <a:pt x="22417" y="0"/>
                  </a:lnTo>
                  <a:lnTo>
                    <a:pt x="28021" y="0"/>
                  </a:lnTo>
                  <a:lnTo>
                    <a:pt x="33626" y="0"/>
                  </a:lnTo>
                  <a:lnTo>
                    <a:pt x="39230" y="0"/>
                  </a:lnTo>
                  <a:lnTo>
                    <a:pt x="44835" y="0"/>
                  </a:lnTo>
                  <a:lnTo>
                    <a:pt x="50439" y="0"/>
                  </a:lnTo>
                  <a:lnTo>
                    <a:pt x="56043" y="0"/>
                  </a:lnTo>
                  <a:lnTo>
                    <a:pt x="61648" y="0"/>
                  </a:lnTo>
                  <a:lnTo>
                    <a:pt x="67252" y="0"/>
                  </a:lnTo>
                  <a:lnTo>
                    <a:pt x="72857" y="0"/>
                  </a:lnTo>
                  <a:lnTo>
                    <a:pt x="78461" y="0"/>
                  </a:lnTo>
                  <a:lnTo>
                    <a:pt x="84065" y="0"/>
                  </a:lnTo>
                  <a:lnTo>
                    <a:pt x="89670" y="0"/>
                  </a:lnTo>
                  <a:lnTo>
                    <a:pt x="95274" y="0"/>
                  </a:lnTo>
                  <a:lnTo>
                    <a:pt x="100879" y="0"/>
                  </a:lnTo>
                  <a:lnTo>
                    <a:pt x="106483" y="0"/>
                  </a:lnTo>
                  <a:lnTo>
                    <a:pt x="112087" y="0"/>
                  </a:lnTo>
                  <a:lnTo>
                    <a:pt x="117692" y="0"/>
                  </a:lnTo>
                  <a:lnTo>
                    <a:pt x="123296" y="0"/>
                  </a:lnTo>
                  <a:lnTo>
                    <a:pt x="128901" y="0"/>
                  </a:lnTo>
                  <a:lnTo>
                    <a:pt x="134505" y="0"/>
                  </a:lnTo>
                  <a:lnTo>
                    <a:pt x="140109" y="0"/>
                  </a:lnTo>
                  <a:lnTo>
                    <a:pt x="145714" y="0"/>
                  </a:lnTo>
                  <a:lnTo>
                    <a:pt x="151318" y="0"/>
                  </a:lnTo>
                  <a:lnTo>
                    <a:pt x="156923" y="0"/>
                  </a:lnTo>
                  <a:lnTo>
                    <a:pt x="162527" y="0"/>
                  </a:lnTo>
                  <a:lnTo>
                    <a:pt x="168131" y="0"/>
                  </a:lnTo>
                  <a:lnTo>
                    <a:pt x="173736" y="0"/>
                  </a:lnTo>
                  <a:lnTo>
                    <a:pt x="179340" y="0"/>
                  </a:lnTo>
                  <a:lnTo>
                    <a:pt x="184944" y="0"/>
                  </a:lnTo>
                  <a:lnTo>
                    <a:pt x="190549" y="0"/>
                  </a:lnTo>
                  <a:lnTo>
                    <a:pt x="196153" y="0"/>
                  </a:lnTo>
                  <a:lnTo>
                    <a:pt x="201758" y="0"/>
                  </a:lnTo>
                  <a:lnTo>
                    <a:pt x="207362" y="0"/>
                  </a:lnTo>
                  <a:lnTo>
                    <a:pt x="212966" y="0"/>
                  </a:lnTo>
                  <a:lnTo>
                    <a:pt x="218571" y="0"/>
                  </a:lnTo>
                  <a:lnTo>
                    <a:pt x="224175" y="0"/>
                  </a:lnTo>
                  <a:lnTo>
                    <a:pt x="229780" y="0"/>
                  </a:lnTo>
                  <a:lnTo>
                    <a:pt x="235384" y="0"/>
                  </a:lnTo>
                  <a:lnTo>
                    <a:pt x="240988" y="0"/>
                  </a:lnTo>
                  <a:lnTo>
                    <a:pt x="246593" y="0"/>
                  </a:lnTo>
                  <a:lnTo>
                    <a:pt x="252197" y="0"/>
                  </a:lnTo>
                  <a:lnTo>
                    <a:pt x="257802" y="0"/>
                  </a:lnTo>
                  <a:lnTo>
                    <a:pt x="263406" y="0"/>
                  </a:lnTo>
                  <a:lnTo>
                    <a:pt x="269010" y="0"/>
                  </a:lnTo>
                  <a:lnTo>
                    <a:pt x="274615" y="0"/>
                  </a:lnTo>
                  <a:lnTo>
                    <a:pt x="280219" y="0"/>
                  </a:lnTo>
                  <a:lnTo>
                    <a:pt x="285824" y="0"/>
                  </a:lnTo>
                  <a:lnTo>
                    <a:pt x="291428" y="0"/>
                  </a:lnTo>
                  <a:lnTo>
                    <a:pt x="297032" y="0"/>
                  </a:lnTo>
                  <a:lnTo>
                    <a:pt x="302637" y="0"/>
                  </a:lnTo>
                  <a:lnTo>
                    <a:pt x="308241" y="0"/>
                  </a:lnTo>
                  <a:lnTo>
                    <a:pt x="313846" y="0"/>
                  </a:lnTo>
                  <a:lnTo>
                    <a:pt x="319450" y="0"/>
                  </a:lnTo>
                  <a:lnTo>
                    <a:pt x="325054" y="0"/>
                  </a:lnTo>
                  <a:lnTo>
                    <a:pt x="330659" y="0"/>
                  </a:lnTo>
                  <a:lnTo>
                    <a:pt x="336263" y="0"/>
                  </a:lnTo>
                  <a:lnTo>
                    <a:pt x="341867" y="0"/>
                  </a:lnTo>
                  <a:lnTo>
                    <a:pt x="347472" y="0"/>
                  </a:lnTo>
                  <a:lnTo>
                    <a:pt x="353076" y="0"/>
                  </a:lnTo>
                  <a:lnTo>
                    <a:pt x="358681" y="0"/>
                  </a:lnTo>
                  <a:lnTo>
                    <a:pt x="364285" y="0"/>
                  </a:lnTo>
                  <a:lnTo>
                    <a:pt x="369889" y="0"/>
                  </a:lnTo>
                  <a:lnTo>
                    <a:pt x="375494" y="0"/>
                  </a:lnTo>
                  <a:lnTo>
                    <a:pt x="381098" y="0"/>
                  </a:lnTo>
                  <a:lnTo>
                    <a:pt x="386703" y="0"/>
                  </a:lnTo>
                  <a:lnTo>
                    <a:pt x="392307" y="0"/>
                  </a:lnTo>
                  <a:lnTo>
                    <a:pt x="397911" y="0"/>
                  </a:lnTo>
                  <a:lnTo>
                    <a:pt x="403516" y="0"/>
                  </a:lnTo>
                  <a:lnTo>
                    <a:pt x="409120" y="0"/>
                  </a:lnTo>
                  <a:lnTo>
                    <a:pt x="414725" y="0"/>
                  </a:lnTo>
                  <a:lnTo>
                    <a:pt x="420329" y="0"/>
                  </a:lnTo>
                  <a:lnTo>
                    <a:pt x="425933" y="0"/>
                  </a:lnTo>
                  <a:lnTo>
                    <a:pt x="431538" y="0"/>
                  </a:lnTo>
                  <a:lnTo>
                    <a:pt x="437142" y="0"/>
                  </a:lnTo>
                  <a:lnTo>
                    <a:pt x="442747" y="0"/>
                  </a:lnTo>
                  <a:lnTo>
                    <a:pt x="448351" y="0"/>
                  </a:lnTo>
                  <a:lnTo>
                    <a:pt x="453955" y="0"/>
                  </a:lnTo>
                  <a:lnTo>
                    <a:pt x="459560" y="0"/>
                  </a:lnTo>
                  <a:lnTo>
                    <a:pt x="465164" y="0"/>
                  </a:lnTo>
                  <a:lnTo>
                    <a:pt x="470769" y="0"/>
                  </a:lnTo>
                  <a:lnTo>
                    <a:pt x="476373" y="0"/>
                  </a:lnTo>
                  <a:lnTo>
                    <a:pt x="481977" y="0"/>
                  </a:lnTo>
                  <a:lnTo>
                    <a:pt x="487582" y="0"/>
                  </a:lnTo>
                  <a:lnTo>
                    <a:pt x="493186" y="0"/>
                  </a:lnTo>
                  <a:lnTo>
                    <a:pt x="498790" y="0"/>
                  </a:lnTo>
                  <a:lnTo>
                    <a:pt x="504395" y="0"/>
                  </a:lnTo>
                  <a:lnTo>
                    <a:pt x="509999" y="0"/>
                  </a:lnTo>
                  <a:lnTo>
                    <a:pt x="515604" y="0"/>
                  </a:lnTo>
                  <a:lnTo>
                    <a:pt x="521208" y="0"/>
                  </a:lnTo>
                  <a:lnTo>
                    <a:pt x="526812" y="0"/>
                  </a:lnTo>
                  <a:lnTo>
                    <a:pt x="532417" y="0"/>
                  </a:lnTo>
                  <a:lnTo>
                    <a:pt x="538021" y="0"/>
                  </a:lnTo>
                  <a:lnTo>
                    <a:pt x="543626" y="0"/>
                  </a:lnTo>
                  <a:lnTo>
                    <a:pt x="549230" y="0"/>
                  </a:lnTo>
                  <a:lnTo>
                    <a:pt x="554834" y="0"/>
                  </a:lnTo>
                  <a:lnTo>
                    <a:pt x="560439" y="0"/>
                  </a:lnTo>
                  <a:lnTo>
                    <a:pt x="566043" y="0"/>
                  </a:lnTo>
                  <a:lnTo>
                    <a:pt x="571648" y="0"/>
                  </a:lnTo>
                  <a:lnTo>
                    <a:pt x="577252" y="0"/>
                  </a:lnTo>
                  <a:lnTo>
                    <a:pt x="582856" y="0"/>
                  </a:lnTo>
                  <a:lnTo>
                    <a:pt x="588461" y="0"/>
                  </a:lnTo>
                  <a:lnTo>
                    <a:pt x="594065" y="0"/>
                  </a:lnTo>
                  <a:lnTo>
                    <a:pt x="599670" y="0"/>
                  </a:lnTo>
                  <a:lnTo>
                    <a:pt x="605274" y="0"/>
                  </a:lnTo>
                  <a:lnTo>
                    <a:pt x="610878" y="0"/>
                  </a:lnTo>
                  <a:lnTo>
                    <a:pt x="616483" y="0"/>
                  </a:lnTo>
                  <a:lnTo>
                    <a:pt x="622087" y="0"/>
                  </a:lnTo>
                  <a:lnTo>
                    <a:pt x="627692" y="0"/>
                  </a:lnTo>
                  <a:lnTo>
                    <a:pt x="633296" y="0"/>
                  </a:lnTo>
                  <a:lnTo>
                    <a:pt x="638900" y="0"/>
                  </a:lnTo>
                  <a:lnTo>
                    <a:pt x="644505" y="0"/>
                  </a:lnTo>
                  <a:lnTo>
                    <a:pt x="650109" y="0"/>
                  </a:lnTo>
                  <a:lnTo>
                    <a:pt x="655713" y="0"/>
                  </a:lnTo>
                  <a:lnTo>
                    <a:pt x="661318" y="0"/>
                  </a:lnTo>
                  <a:lnTo>
                    <a:pt x="666922" y="0"/>
                  </a:lnTo>
                  <a:lnTo>
                    <a:pt x="672527" y="0"/>
                  </a:lnTo>
                  <a:lnTo>
                    <a:pt x="678131" y="0"/>
                  </a:lnTo>
                  <a:lnTo>
                    <a:pt x="683735" y="0"/>
                  </a:lnTo>
                  <a:lnTo>
                    <a:pt x="689340" y="0"/>
                  </a:lnTo>
                  <a:lnTo>
                    <a:pt x="694944" y="0"/>
                  </a:lnTo>
                  <a:lnTo>
                    <a:pt x="700549" y="0"/>
                  </a:lnTo>
                  <a:lnTo>
                    <a:pt x="706153" y="0"/>
                  </a:lnTo>
                  <a:lnTo>
                    <a:pt x="711757" y="0"/>
                  </a:lnTo>
                  <a:lnTo>
                    <a:pt x="717362" y="0"/>
                  </a:lnTo>
                  <a:lnTo>
                    <a:pt x="722966" y="0"/>
                  </a:lnTo>
                  <a:lnTo>
                    <a:pt x="728571" y="0"/>
                  </a:lnTo>
                  <a:lnTo>
                    <a:pt x="734175" y="0"/>
                  </a:lnTo>
                  <a:lnTo>
                    <a:pt x="739779" y="0"/>
                  </a:lnTo>
                  <a:lnTo>
                    <a:pt x="745384" y="0"/>
                  </a:lnTo>
                  <a:lnTo>
                    <a:pt x="750988" y="0"/>
                  </a:lnTo>
                  <a:lnTo>
                    <a:pt x="756593" y="0"/>
                  </a:lnTo>
                  <a:lnTo>
                    <a:pt x="762197" y="0"/>
                  </a:lnTo>
                  <a:lnTo>
                    <a:pt x="767801" y="0"/>
                  </a:lnTo>
                  <a:lnTo>
                    <a:pt x="773406" y="0"/>
                  </a:lnTo>
                  <a:lnTo>
                    <a:pt x="779010" y="0"/>
                  </a:lnTo>
                  <a:lnTo>
                    <a:pt x="784615" y="0"/>
                  </a:lnTo>
                  <a:lnTo>
                    <a:pt x="790219" y="0"/>
                  </a:lnTo>
                  <a:lnTo>
                    <a:pt x="795823" y="0"/>
                  </a:lnTo>
                  <a:lnTo>
                    <a:pt x="801428" y="0"/>
                  </a:lnTo>
                  <a:lnTo>
                    <a:pt x="807032" y="0"/>
                  </a:lnTo>
                  <a:lnTo>
                    <a:pt x="812636" y="0"/>
                  </a:lnTo>
                  <a:lnTo>
                    <a:pt x="818241" y="0"/>
                  </a:lnTo>
                  <a:lnTo>
                    <a:pt x="823845" y="0"/>
                  </a:lnTo>
                  <a:lnTo>
                    <a:pt x="829450" y="0"/>
                  </a:lnTo>
                  <a:lnTo>
                    <a:pt x="835054" y="0"/>
                  </a:lnTo>
                  <a:lnTo>
                    <a:pt x="840658" y="0"/>
                  </a:lnTo>
                  <a:lnTo>
                    <a:pt x="846263" y="0"/>
                  </a:lnTo>
                  <a:lnTo>
                    <a:pt x="851867" y="0"/>
                  </a:lnTo>
                  <a:lnTo>
                    <a:pt x="857472" y="0"/>
                  </a:lnTo>
                  <a:lnTo>
                    <a:pt x="863076" y="0"/>
                  </a:lnTo>
                  <a:lnTo>
                    <a:pt x="868680" y="0"/>
                  </a:lnTo>
                  <a:lnTo>
                    <a:pt x="874285" y="0"/>
                  </a:lnTo>
                  <a:lnTo>
                    <a:pt x="879889" y="0"/>
                  </a:lnTo>
                  <a:lnTo>
                    <a:pt x="885494" y="0"/>
                  </a:lnTo>
                  <a:lnTo>
                    <a:pt x="891098" y="0"/>
                  </a:lnTo>
                  <a:lnTo>
                    <a:pt x="896702" y="0"/>
                  </a:lnTo>
                  <a:lnTo>
                    <a:pt x="902307" y="0"/>
                  </a:lnTo>
                  <a:lnTo>
                    <a:pt x="907911" y="0"/>
                  </a:lnTo>
                  <a:lnTo>
                    <a:pt x="913516" y="0"/>
                  </a:lnTo>
                  <a:lnTo>
                    <a:pt x="919120" y="0"/>
                  </a:lnTo>
                  <a:lnTo>
                    <a:pt x="924724" y="0"/>
                  </a:lnTo>
                  <a:lnTo>
                    <a:pt x="930329" y="0"/>
                  </a:lnTo>
                  <a:lnTo>
                    <a:pt x="935933" y="0"/>
                  </a:lnTo>
                  <a:lnTo>
                    <a:pt x="941538" y="0"/>
                  </a:lnTo>
                  <a:lnTo>
                    <a:pt x="947142" y="0"/>
                  </a:lnTo>
                  <a:lnTo>
                    <a:pt x="952746" y="0"/>
                  </a:lnTo>
                  <a:lnTo>
                    <a:pt x="958351" y="0"/>
                  </a:lnTo>
                  <a:lnTo>
                    <a:pt x="963955" y="0"/>
                  </a:lnTo>
                  <a:lnTo>
                    <a:pt x="969559" y="0"/>
                  </a:lnTo>
                  <a:lnTo>
                    <a:pt x="975164" y="0"/>
                  </a:lnTo>
                  <a:lnTo>
                    <a:pt x="980768" y="0"/>
                  </a:lnTo>
                  <a:lnTo>
                    <a:pt x="986373" y="0"/>
                  </a:lnTo>
                  <a:lnTo>
                    <a:pt x="991977" y="0"/>
                  </a:lnTo>
                  <a:lnTo>
                    <a:pt x="997581" y="0"/>
                  </a:lnTo>
                  <a:lnTo>
                    <a:pt x="1003186" y="0"/>
                  </a:lnTo>
                  <a:lnTo>
                    <a:pt x="1008790" y="0"/>
                  </a:lnTo>
                  <a:lnTo>
                    <a:pt x="1014395" y="0"/>
                  </a:lnTo>
                  <a:lnTo>
                    <a:pt x="1019999" y="0"/>
                  </a:lnTo>
                  <a:lnTo>
                    <a:pt x="1025603" y="0"/>
                  </a:lnTo>
                  <a:lnTo>
                    <a:pt x="1031208" y="0"/>
                  </a:lnTo>
                  <a:lnTo>
                    <a:pt x="1036812" y="0"/>
                  </a:lnTo>
                  <a:lnTo>
                    <a:pt x="1042417" y="0"/>
                  </a:lnTo>
                  <a:lnTo>
                    <a:pt x="1048021" y="0"/>
                  </a:lnTo>
                  <a:lnTo>
                    <a:pt x="1053625" y="0"/>
                  </a:lnTo>
                  <a:lnTo>
                    <a:pt x="1059230" y="0"/>
                  </a:lnTo>
                  <a:lnTo>
                    <a:pt x="1064834" y="0"/>
                  </a:lnTo>
                  <a:lnTo>
                    <a:pt x="1070439" y="0"/>
                  </a:lnTo>
                  <a:lnTo>
                    <a:pt x="1076043" y="0"/>
                  </a:lnTo>
                  <a:lnTo>
                    <a:pt x="1081647" y="0"/>
                  </a:lnTo>
                  <a:lnTo>
                    <a:pt x="1087252" y="0"/>
                  </a:lnTo>
                  <a:lnTo>
                    <a:pt x="1092856" y="0"/>
                  </a:lnTo>
                  <a:lnTo>
                    <a:pt x="1098461" y="0"/>
                  </a:lnTo>
                  <a:lnTo>
                    <a:pt x="1104065" y="0"/>
                  </a:lnTo>
                  <a:lnTo>
                    <a:pt x="1109669" y="0"/>
                  </a:lnTo>
                  <a:lnTo>
                    <a:pt x="1115274" y="0"/>
                  </a:lnTo>
                  <a:lnTo>
                    <a:pt x="1120878" y="0"/>
                  </a:lnTo>
                  <a:lnTo>
                    <a:pt x="1126482" y="0"/>
                  </a:lnTo>
                  <a:lnTo>
                    <a:pt x="1132087" y="0"/>
                  </a:lnTo>
                  <a:lnTo>
                    <a:pt x="1137691" y="0"/>
                  </a:lnTo>
                  <a:lnTo>
                    <a:pt x="1143296" y="0"/>
                  </a:lnTo>
                  <a:lnTo>
                    <a:pt x="1148900" y="0"/>
                  </a:lnTo>
                  <a:lnTo>
                    <a:pt x="1154504" y="0"/>
                  </a:lnTo>
                  <a:lnTo>
                    <a:pt x="1160109" y="0"/>
                  </a:lnTo>
                  <a:lnTo>
                    <a:pt x="1165713" y="0"/>
                  </a:lnTo>
                  <a:lnTo>
                    <a:pt x="1171318" y="0"/>
                  </a:lnTo>
                  <a:lnTo>
                    <a:pt x="1176922" y="0"/>
                  </a:lnTo>
                  <a:lnTo>
                    <a:pt x="1182526" y="0"/>
                  </a:lnTo>
                  <a:lnTo>
                    <a:pt x="1188131" y="0"/>
                  </a:lnTo>
                  <a:lnTo>
                    <a:pt x="1193735" y="0"/>
                  </a:lnTo>
                  <a:lnTo>
                    <a:pt x="1199340" y="0"/>
                  </a:lnTo>
                  <a:lnTo>
                    <a:pt x="1204944" y="0"/>
                  </a:lnTo>
                  <a:lnTo>
                    <a:pt x="1210548" y="0"/>
                  </a:lnTo>
                  <a:lnTo>
                    <a:pt x="1216153" y="0"/>
                  </a:lnTo>
                  <a:lnTo>
                    <a:pt x="1221757" y="0"/>
                  </a:lnTo>
                  <a:lnTo>
                    <a:pt x="1227362" y="0"/>
                  </a:lnTo>
                  <a:lnTo>
                    <a:pt x="1232966" y="0"/>
                  </a:lnTo>
                  <a:lnTo>
                    <a:pt x="1238570" y="0"/>
                  </a:lnTo>
                  <a:lnTo>
                    <a:pt x="1244175" y="0"/>
                  </a:lnTo>
                  <a:lnTo>
                    <a:pt x="1249779" y="0"/>
                  </a:lnTo>
                  <a:lnTo>
                    <a:pt x="1255384" y="0"/>
                  </a:lnTo>
                  <a:lnTo>
                    <a:pt x="1260988" y="0"/>
                  </a:lnTo>
                  <a:lnTo>
                    <a:pt x="1266592" y="0"/>
                  </a:lnTo>
                  <a:lnTo>
                    <a:pt x="1272197" y="0"/>
                  </a:lnTo>
                  <a:lnTo>
                    <a:pt x="1277801" y="0"/>
                  </a:lnTo>
                  <a:lnTo>
                    <a:pt x="1283406" y="0"/>
                  </a:lnTo>
                  <a:lnTo>
                    <a:pt x="1289010" y="0"/>
                  </a:lnTo>
                  <a:lnTo>
                    <a:pt x="1294614" y="0"/>
                  </a:lnTo>
                  <a:lnTo>
                    <a:pt x="1300219" y="0"/>
                  </a:lnTo>
                  <a:lnTo>
                    <a:pt x="1305823" y="0"/>
                  </a:lnTo>
                  <a:lnTo>
                    <a:pt x="1311427" y="0"/>
                  </a:lnTo>
                  <a:lnTo>
                    <a:pt x="1317032" y="0"/>
                  </a:lnTo>
                  <a:lnTo>
                    <a:pt x="1322636" y="0"/>
                  </a:lnTo>
                  <a:lnTo>
                    <a:pt x="1328241" y="0"/>
                  </a:lnTo>
                  <a:lnTo>
                    <a:pt x="1333845" y="0"/>
                  </a:lnTo>
                  <a:lnTo>
                    <a:pt x="1339449" y="0"/>
                  </a:lnTo>
                  <a:lnTo>
                    <a:pt x="1345054" y="0"/>
                  </a:lnTo>
                  <a:lnTo>
                    <a:pt x="1350658" y="0"/>
                  </a:lnTo>
                  <a:lnTo>
                    <a:pt x="1356263" y="0"/>
                  </a:lnTo>
                  <a:lnTo>
                    <a:pt x="1361867" y="0"/>
                  </a:lnTo>
                  <a:lnTo>
                    <a:pt x="1367471" y="0"/>
                  </a:lnTo>
                  <a:lnTo>
                    <a:pt x="1373076" y="0"/>
                  </a:lnTo>
                  <a:lnTo>
                    <a:pt x="1378680" y="0"/>
                  </a:lnTo>
                  <a:lnTo>
                    <a:pt x="1384285" y="0"/>
                  </a:lnTo>
                  <a:lnTo>
                    <a:pt x="1389889" y="0"/>
                  </a:lnTo>
                  <a:lnTo>
                    <a:pt x="1395493" y="0"/>
                  </a:lnTo>
                  <a:lnTo>
                    <a:pt x="1401098" y="0"/>
                  </a:lnTo>
                  <a:lnTo>
                    <a:pt x="1406702" y="0"/>
                  </a:lnTo>
                  <a:lnTo>
                    <a:pt x="1412307" y="0"/>
                  </a:lnTo>
                  <a:lnTo>
                    <a:pt x="1417911" y="0"/>
                  </a:lnTo>
                  <a:lnTo>
                    <a:pt x="1423515" y="0"/>
                  </a:lnTo>
                  <a:lnTo>
                    <a:pt x="1429120" y="0"/>
                  </a:lnTo>
                  <a:lnTo>
                    <a:pt x="1434724" y="0"/>
                  </a:lnTo>
                  <a:lnTo>
                    <a:pt x="1440329" y="0"/>
                  </a:lnTo>
                  <a:lnTo>
                    <a:pt x="1445933" y="0"/>
                  </a:lnTo>
                  <a:lnTo>
                    <a:pt x="1451537" y="0"/>
                  </a:lnTo>
                  <a:lnTo>
                    <a:pt x="1457142" y="0"/>
                  </a:lnTo>
                  <a:lnTo>
                    <a:pt x="1462746" y="0"/>
                  </a:lnTo>
                  <a:lnTo>
                    <a:pt x="1468350" y="0"/>
                  </a:lnTo>
                  <a:lnTo>
                    <a:pt x="1473955" y="0"/>
                  </a:lnTo>
                  <a:lnTo>
                    <a:pt x="1479559" y="0"/>
                  </a:lnTo>
                  <a:lnTo>
                    <a:pt x="1485164" y="0"/>
                  </a:lnTo>
                  <a:lnTo>
                    <a:pt x="1490768" y="0"/>
                  </a:lnTo>
                  <a:lnTo>
                    <a:pt x="1496372" y="0"/>
                  </a:lnTo>
                  <a:lnTo>
                    <a:pt x="1501977" y="0"/>
                  </a:lnTo>
                  <a:lnTo>
                    <a:pt x="1507581" y="0"/>
                  </a:lnTo>
                  <a:lnTo>
                    <a:pt x="1513186" y="0"/>
                  </a:lnTo>
                  <a:lnTo>
                    <a:pt x="1518790" y="0"/>
                  </a:lnTo>
                  <a:lnTo>
                    <a:pt x="1524394" y="0"/>
                  </a:lnTo>
                  <a:lnTo>
                    <a:pt x="1529999" y="0"/>
                  </a:lnTo>
                  <a:lnTo>
                    <a:pt x="1535603" y="0"/>
                  </a:lnTo>
                  <a:lnTo>
                    <a:pt x="1541208" y="0"/>
                  </a:lnTo>
                  <a:lnTo>
                    <a:pt x="1546812" y="0"/>
                  </a:lnTo>
                  <a:lnTo>
                    <a:pt x="1552416" y="0"/>
                  </a:lnTo>
                  <a:lnTo>
                    <a:pt x="1558021" y="0"/>
                  </a:lnTo>
                  <a:lnTo>
                    <a:pt x="1563625" y="0"/>
                  </a:lnTo>
                  <a:lnTo>
                    <a:pt x="1569230" y="0"/>
                  </a:lnTo>
                  <a:lnTo>
                    <a:pt x="1574834" y="0"/>
                  </a:lnTo>
                  <a:lnTo>
                    <a:pt x="1580438" y="0"/>
                  </a:lnTo>
                  <a:lnTo>
                    <a:pt x="1586043" y="0"/>
                  </a:lnTo>
                  <a:lnTo>
                    <a:pt x="1591647" y="0"/>
                  </a:lnTo>
                  <a:lnTo>
                    <a:pt x="1597252" y="0"/>
                  </a:lnTo>
                  <a:lnTo>
                    <a:pt x="1602856" y="0"/>
                  </a:lnTo>
                  <a:lnTo>
                    <a:pt x="1608460" y="0"/>
                  </a:lnTo>
                  <a:lnTo>
                    <a:pt x="1614065" y="0"/>
                  </a:lnTo>
                  <a:lnTo>
                    <a:pt x="1619669" y="0"/>
                  </a:lnTo>
                  <a:lnTo>
                    <a:pt x="1625273" y="0"/>
                  </a:lnTo>
                  <a:lnTo>
                    <a:pt x="1630878" y="0"/>
                  </a:lnTo>
                  <a:lnTo>
                    <a:pt x="1636482" y="0"/>
                  </a:lnTo>
                  <a:lnTo>
                    <a:pt x="1642087" y="0"/>
                  </a:lnTo>
                  <a:lnTo>
                    <a:pt x="1647691" y="0"/>
                  </a:lnTo>
                  <a:lnTo>
                    <a:pt x="1653295" y="0"/>
                  </a:lnTo>
                  <a:lnTo>
                    <a:pt x="1658900" y="0"/>
                  </a:lnTo>
                  <a:lnTo>
                    <a:pt x="1664504" y="0"/>
                  </a:lnTo>
                  <a:lnTo>
                    <a:pt x="1670109" y="0"/>
                  </a:lnTo>
                  <a:lnTo>
                    <a:pt x="1675713" y="0"/>
                  </a:lnTo>
                  <a:lnTo>
                    <a:pt x="1681317" y="0"/>
                  </a:lnTo>
                  <a:lnTo>
                    <a:pt x="1686922" y="0"/>
                  </a:lnTo>
                  <a:lnTo>
                    <a:pt x="1692526" y="0"/>
                  </a:lnTo>
                  <a:lnTo>
                    <a:pt x="1698131" y="0"/>
                  </a:lnTo>
                  <a:lnTo>
                    <a:pt x="1703735" y="0"/>
                  </a:lnTo>
                  <a:lnTo>
                    <a:pt x="1709339" y="0"/>
                  </a:lnTo>
                  <a:lnTo>
                    <a:pt x="1714944" y="0"/>
                  </a:lnTo>
                  <a:lnTo>
                    <a:pt x="1720548" y="0"/>
                  </a:lnTo>
                  <a:lnTo>
                    <a:pt x="1726153" y="0"/>
                  </a:lnTo>
                  <a:lnTo>
                    <a:pt x="1731757" y="0"/>
                  </a:lnTo>
                  <a:lnTo>
                    <a:pt x="1737361" y="0"/>
                  </a:lnTo>
                  <a:lnTo>
                    <a:pt x="1742966" y="0"/>
                  </a:lnTo>
                  <a:lnTo>
                    <a:pt x="1748570" y="0"/>
                  </a:lnTo>
                  <a:lnTo>
                    <a:pt x="1754175" y="0"/>
                  </a:lnTo>
                  <a:lnTo>
                    <a:pt x="1759779" y="0"/>
                  </a:lnTo>
                  <a:lnTo>
                    <a:pt x="1765383" y="0"/>
                  </a:lnTo>
                  <a:lnTo>
                    <a:pt x="1770988" y="0"/>
                  </a:lnTo>
                  <a:lnTo>
                    <a:pt x="1776592" y="0"/>
                  </a:lnTo>
                  <a:lnTo>
                    <a:pt x="1782196" y="0"/>
                  </a:lnTo>
                  <a:lnTo>
                    <a:pt x="1787801" y="0"/>
                  </a:lnTo>
                  <a:lnTo>
                    <a:pt x="1793405" y="0"/>
                  </a:lnTo>
                  <a:lnTo>
                    <a:pt x="1799010" y="0"/>
                  </a:lnTo>
                  <a:lnTo>
                    <a:pt x="1804614" y="0"/>
                  </a:lnTo>
                  <a:lnTo>
                    <a:pt x="1810218" y="0"/>
                  </a:lnTo>
                  <a:lnTo>
                    <a:pt x="1815823" y="0"/>
                  </a:lnTo>
                  <a:lnTo>
                    <a:pt x="1821427" y="0"/>
                  </a:lnTo>
                  <a:lnTo>
                    <a:pt x="1827032" y="0"/>
                  </a:lnTo>
                  <a:lnTo>
                    <a:pt x="1832636" y="0"/>
                  </a:lnTo>
                  <a:lnTo>
                    <a:pt x="1838240" y="0"/>
                  </a:lnTo>
                  <a:lnTo>
                    <a:pt x="1843845" y="0"/>
                  </a:lnTo>
                  <a:lnTo>
                    <a:pt x="1849449" y="0"/>
                  </a:lnTo>
                  <a:lnTo>
                    <a:pt x="1855054" y="0"/>
                  </a:lnTo>
                  <a:lnTo>
                    <a:pt x="1860658" y="0"/>
                  </a:lnTo>
                  <a:lnTo>
                    <a:pt x="1866262" y="0"/>
                  </a:lnTo>
                  <a:lnTo>
                    <a:pt x="1871867" y="0"/>
                  </a:lnTo>
                  <a:lnTo>
                    <a:pt x="1877471" y="0"/>
                  </a:lnTo>
                  <a:lnTo>
                    <a:pt x="1883076" y="38"/>
                  </a:lnTo>
                  <a:lnTo>
                    <a:pt x="1877471" y="39"/>
                  </a:lnTo>
                  <a:lnTo>
                    <a:pt x="1871867" y="41"/>
                  </a:lnTo>
                  <a:lnTo>
                    <a:pt x="1866262" y="43"/>
                  </a:lnTo>
                  <a:lnTo>
                    <a:pt x="1860658" y="45"/>
                  </a:lnTo>
                  <a:lnTo>
                    <a:pt x="1855054" y="47"/>
                  </a:lnTo>
                  <a:lnTo>
                    <a:pt x="1849449" y="50"/>
                  </a:lnTo>
                  <a:lnTo>
                    <a:pt x="1843845" y="52"/>
                  </a:lnTo>
                  <a:lnTo>
                    <a:pt x="1838240" y="54"/>
                  </a:lnTo>
                  <a:lnTo>
                    <a:pt x="1832636" y="57"/>
                  </a:lnTo>
                  <a:lnTo>
                    <a:pt x="1827032" y="60"/>
                  </a:lnTo>
                  <a:lnTo>
                    <a:pt x="1821427" y="62"/>
                  </a:lnTo>
                  <a:lnTo>
                    <a:pt x="1815823" y="65"/>
                  </a:lnTo>
                  <a:lnTo>
                    <a:pt x="1810218" y="68"/>
                  </a:lnTo>
                  <a:lnTo>
                    <a:pt x="1804614" y="72"/>
                  </a:lnTo>
                  <a:lnTo>
                    <a:pt x="1799010" y="75"/>
                  </a:lnTo>
                  <a:lnTo>
                    <a:pt x="1793405" y="78"/>
                  </a:lnTo>
                  <a:lnTo>
                    <a:pt x="1787801" y="82"/>
                  </a:lnTo>
                  <a:lnTo>
                    <a:pt x="1782196" y="86"/>
                  </a:lnTo>
                  <a:lnTo>
                    <a:pt x="1776592" y="90"/>
                  </a:lnTo>
                  <a:lnTo>
                    <a:pt x="1770988" y="94"/>
                  </a:lnTo>
                  <a:lnTo>
                    <a:pt x="1765383" y="98"/>
                  </a:lnTo>
                  <a:lnTo>
                    <a:pt x="1759779" y="102"/>
                  </a:lnTo>
                  <a:lnTo>
                    <a:pt x="1754175" y="107"/>
                  </a:lnTo>
                  <a:lnTo>
                    <a:pt x="1748570" y="112"/>
                  </a:lnTo>
                  <a:lnTo>
                    <a:pt x="1742966" y="116"/>
                  </a:lnTo>
                  <a:lnTo>
                    <a:pt x="1737361" y="122"/>
                  </a:lnTo>
                  <a:lnTo>
                    <a:pt x="1731757" y="127"/>
                  </a:lnTo>
                  <a:lnTo>
                    <a:pt x="1726153" y="132"/>
                  </a:lnTo>
                  <a:lnTo>
                    <a:pt x="1720548" y="138"/>
                  </a:lnTo>
                  <a:lnTo>
                    <a:pt x="1714944" y="144"/>
                  </a:lnTo>
                  <a:lnTo>
                    <a:pt x="1709339" y="150"/>
                  </a:lnTo>
                  <a:lnTo>
                    <a:pt x="1703735" y="156"/>
                  </a:lnTo>
                  <a:lnTo>
                    <a:pt x="1698131" y="162"/>
                  </a:lnTo>
                  <a:lnTo>
                    <a:pt x="1692526" y="168"/>
                  </a:lnTo>
                  <a:lnTo>
                    <a:pt x="1686922" y="175"/>
                  </a:lnTo>
                  <a:lnTo>
                    <a:pt x="1681317" y="182"/>
                  </a:lnTo>
                  <a:lnTo>
                    <a:pt x="1675713" y="188"/>
                  </a:lnTo>
                  <a:lnTo>
                    <a:pt x="1670109" y="195"/>
                  </a:lnTo>
                  <a:lnTo>
                    <a:pt x="1664504" y="202"/>
                  </a:lnTo>
                  <a:lnTo>
                    <a:pt x="1658900" y="209"/>
                  </a:lnTo>
                  <a:lnTo>
                    <a:pt x="1653295" y="216"/>
                  </a:lnTo>
                  <a:lnTo>
                    <a:pt x="1647691" y="223"/>
                  </a:lnTo>
                  <a:lnTo>
                    <a:pt x="1642087" y="230"/>
                  </a:lnTo>
                  <a:lnTo>
                    <a:pt x="1636482" y="237"/>
                  </a:lnTo>
                  <a:lnTo>
                    <a:pt x="1630878" y="244"/>
                  </a:lnTo>
                  <a:lnTo>
                    <a:pt x="1625273" y="251"/>
                  </a:lnTo>
                  <a:lnTo>
                    <a:pt x="1619669" y="257"/>
                  </a:lnTo>
                  <a:lnTo>
                    <a:pt x="1614065" y="264"/>
                  </a:lnTo>
                  <a:lnTo>
                    <a:pt x="1608460" y="270"/>
                  </a:lnTo>
                  <a:lnTo>
                    <a:pt x="1602856" y="275"/>
                  </a:lnTo>
                  <a:lnTo>
                    <a:pt x="1597252" y="281"/>
                  </a:lnTo>
                  <a:lnTo>
                    <a:pt x="1591647" y="286"/>
                  </a:lnTo>
                  <a:lnTo>
                    <a:pt x="1586043" y="291"/>
                  </a:lnTo>
                  <a:lnTo>
                    <a:pt x="1580438" y="296"/>
                  </a:lnTo>
                  <a:lnTo>
                    <a:pt x="1574834" y="300"/>
                  </a:lnTo>
                  <a:lnTo>
                    <a:pt x="1569230" y="303"/>
                  </a:lnTo>
                  <a:lnTo>
                    <a:pt x="1563625" y="306"/>
                  </a:lnTo>
                  <a:lnTo>
                    <a:pt x="1558021" y="309"/>
                  </a:lnTo>
                  <a:lnTo>
                    <a:pt x="1552416" y="311"/>
                  </a:lnTo>
                  <a:lnTo>
                    <a:pt x="1546812" y="313"/>
                  </a:lnTo>
                  <a:lnTo>
                    <a:pt x="1541208" y="314"/>
                  </a:lnTo>
                  <a:lnTo>
                    <a:pt x="1535603" y="314"/>
                  </a:lnTo>
                  <a:lnTo>
                    <a:pt x="1529999" y="314"/>
                  </a:lnTo>
                  <a:lnTo>
                    <a:pt x="1524394" y="313"/>
                  </a:lnTo>
                  <a:lnTo>
                    <a:pt x="1518790" y="312"/>
                  </a:lnTo>
                  <a:lnTo>
                    <a:pt x="1513186" y="310"/>
                  </a:lnTo>
                  <a:lnTo>
                    <a:pt x="1507581" y="308"/>
                  </a:lnTo>
                  <a:lnTo>
                    <a:pt x="1501977" y="305"/>
                  </a:lnTo>
                  <a:lnTo>
                    <a:pt x="1496372" y="302"/>
                  </a:lnTo>
                  <a:lnTo>
                    <a:pt x="1490768" y="299"/>
                  </a:lnTo>
                  <a:lnTo>
                    <a:pt x="1485164" y="294"/>
                  </a:lnTo>
                  <a:lnTo>
                    <a:pt x="1479559" y="290"/>
                  </a:lnTo>
                  <a:lnTo>
                    <a:pt x="1473955" y="285"/>
                  </a:lnTo>
                  <a:lnTo>
                    <a:pt x="1468350" y="280"/>
                  </a:lnTo>
                  <a:lnTo>
                    <a:pt x="1462746" y="275"/>
                  </a:lnTo>
                  <a:lnTo>
                    <a:pt x="1457142" y="269"/>
                  </a:lnTo>
                  <a:lnTo>
                    <a:pt x="1451537" y="264"/>
                  </a:lnTo>
                  <a:lnTo>
                    <a:pt x="1445933" y="258"/>
                  </a:lnTo>
                  <a:lnTo>
                    <a:pt x="1440329" y="252"/>
                  </a:lnTo>
                  <a:lnTo>
                    <a:pt x="1434724" y="246"/>
                  </a:lnTo>
                  <a:lnTo>
                    <a:pt x="1429120" y="240"/>
                  </a:lnTo>
                  <a:lnTo>
                    <a:pt x="1423515" y="234"/>
                  </a:lnTo>
                  <a:lnTo>
                    <a:pt x="1417911" y="228"/>
                  </a:lnTo>
                  <a:lnTo>
                    <a:pt x="1412307" y="222"/>
                  </a:lnTo>
                  <a:lnTo>
                    <a:pt x="1406702" y="216"/>
                  </a:lnTo>
                  <a:lnTo>
                    <a:pt x="1401098" y="210"/>
                  </a:lnTo>
                  <a:lnTo>
                    <a:pt x="1395493" y="204"/>
                  </a:lnTo>
                  <a:lnTo>
                    <a:pt x="1389889" y="199"/>
                  </a:lnTo>
                  <a:lnTo>
                    <a:pt x="1384285" y="193"/>
                  </a:lnTo>
                  <a:lnTo>
                    <a:pt x="1378680" y="188"/>
                  </a:lnTo>
                  <a:lnTo>
                    <a:pt x="1373076" y="182"/>
                  </a:lnTo>
                  <a:lnTo>
                    <a:pt x="1367471" y="177"/>
                  </a:lnTo>
                  <a:lnTo>
                    <a:pt x="1361867" y="172"/>
                  </a:lnTo>
                  <a:lnTo>
                    <a:pt x="1356263" y="168"/>
                  </a:lnTo>
                  <a:lnTo>
                    <a:pt x="1350658" y="163"/>
                  </a:lnTo>
                  <a:lnTo>
                    <a:pt x="1345054" y="159"/>
                  </a:lnTo>
                  <a:lnTo>
                    <a:pt x="1339449" y="154"/>
                  </a:lnTo>
                  <a:lnTo>
                    <a:pt x="1333845" y="150"/>
                  </a:lnTo>
                  <a:lnTo>
                    <a:pt x="1328241" y="146"/>
                  </a:lnTo>
                  <a:lnTo>
                    <a:pt x="1322636" y="142"/>
                  </a:lnTo>
                  <a:lnTo>
                    <a:pt x="1317032" y="139"/>
                  </a:lnTo>
                  <a:lnTo>
                    <a:pt x="1311427" y="135"/>
                  </a:lnTo>
                  <a:lnTo>
                    <a:pt x="1305823" y="132"/>
                  </a:lnTo>
                  <a:lnTo>
                    <a:pt x="1300219" y="129"/>
                  </a:lnTo>
                  <a:lnTo>
                    <a:pt x="1294614" y="126"/>
                  </a:lnTo>
                  <a:lnTo>
                    <a:pt x="1289010" y="123"/>
                  </a:lnTo>
                  <a:lnTo>
                    <a:pt x="1283406" y="120"/>
                  </a:lnTo>
                  <a:lnTo>
                    <a:pt x="1277801" y="117"/>
                  </a:lnTo>
                  <a:lnTo>
                    <a:pt x="1272197" y="115"/>
                  </a:lnTo>
                  <a:lnTo>
                    <a:pt x="1266592" y="112"/>
                  </a:lnTo>
                  <a:lnTo>
                    <a:pt x="1260988" y="110"/>
                  </a:lnTo>
                  <a:lnTo>
                    <a:pt x="1255384" y="108"/>
                  </a:lnTo>
                  <a:lnTo>
                    <a:pt x="1249779" y="106"/>
                  </a:lnTo>
                  <a:lnTo>
                    <a:pt x="1244175" y="104"/>
                  </a:lnTo>
                  <a:lnTo>
                    <a:pt x="1238570" y="102"/>
                  </a:lnTo>
                  <a:lnTo>
                    <a:pt x="1232966" y="100"/>
                  </a:lnTo>
                  <a:lnTo>
                    <a:pt x="1227362" y="99"/>
                  </a:lnTo>
                  <a:lnTo>
                    <a:pt x="1221757" y="97"/>
                  </a:lnTo>
                  <a:lnTo>
                    <a:pt x="1216153" y="96"/>
                  </a:lnTo>
                  <a:lnTo>
                    <a:pt x="1210548" y="95"/>
                  </a:lnTo>
                  <a:lnTo>
                    <a:pt x="1204944" y="93"/>
                  </a:lnTo>
                  <a:lnTo>
                    <a:pt x="1199340" y="92"/>
                  </a:lnTo>
                  <a:lnTo>
                    <a:pt x="1193735" y="91"/>
                  </a:lnTo>
                  <a:lnTo>
                    <a:pt x="1188131" y="90"/>
                  </a:lnTo>
                  <a:lnTo>
                    <a:pt x="1182526" y="89"/>
                  </a:lnTo>
                  <a:lnTo>
                    <a:pt x="1176922" y="88"/>
                  </a:lnTo>
                  <a:lnTo>
                    <a:pt x="1171318" y="88"/>
                  </a:lnTo>
                  <a:lnTo>
                    <a:pt x="1165713" y="87"/>
                  </a:lnTo>
                  <a:lnTo>
                    <a:pt x="1160109" y="86"/>
                  </a:lnTo>
                  <a:lnTo>
                    <a:pt x="1154504" y="86"/>
                  </a:lnTo>
                  <a:lnTo>
                    <a:pt x="1148900" y="85"/>
                  </a:lnTo>
                  <a:lnTo>
                    <a:pt x="1143296" y="85"/>
                  </a:lnTo>
                  <a:lnTo>
                    <a:pt x="1137691" y="84"/>
                  </a:lnTo>
                  <a:lnTo>
                    <a:pt x="1132087" y="84"/>
                  </a:lnTo>
                  <a:lnTo>
                    <a:pt x="1126482" y="84"/>
                  </a:lnTo>
                  <a:lnTo>
                    <a:pt x="1120878" y="84"/>
                  </a:lnTo>
                  <a:lnTo>
                    <a:pt x="1115274" y="84"/>
                  </a:lnTo>
                  <a:lnTo>
                    <a:pt x="1109669" y="84"/>
                  </a:lnTo>
                  <a:lnTo>
                    <a:pt x="1104065" y="84"/>
                  </a:lnTo>
                  <a:lnTo>
                    <a:pt x="1098461" y="84"/>
                  </a:lnTo>
                  <a:lnTo>
                    <a:pt x="1092856" y="84"/>
                  </a:lnTo>
                  <a:lnTo>
                    <a:pt x="1087252" y="84"/>
                  </a:lnTo>
                  <a:lnTo>
                    <a:pt x="1081647" y="84"/>
                  </a:lnTo>
                  <a:lnTo>
                    <a:pt x="1076043" y="85"/>
                  </a:lnTo>
                  <a:lnTo>
                    <a:pt x="1070439" y="85"/>
                  </a:lnTo>
                  <a:lnTo>
                    <a:pt x="1064834" y="85"/>
                  </a:lnTo>
                  <a:lnTo>
                    <a:pt x="1059230" y="86"/>
                  </a:lnTo>
                  <a:lnTo>
                    <a:pt x="1053625" y="86"/>
                  </a:lnTo>
                  <a:lnTo>
                    <a:pt x="1048021" y="87"/>
                  </a:lnTo>
                  <a:lnTo>
                    <a:pt x="1042417" y="87"/>
                  </a:lnTo>
                  <a:lnTo>
                    <a:pt x="1036812" y="88"/>
                  </a:lnTo>
                  <a:lnTo>
                    <a:pt x="1031208" y="89"/>
                  </a:lnTo>
                  <a:lnTo>
                    <a:pt x="1025603" y="90"/>
                  </a:lnTo>
                  <a:lnTo>
                    <a:pt x="1019999" y="90"/>
                  </a:lnTo>
                  <a:lnTo>
                    <a:pt x="1014395" y="91"/>
                  </a:lnTo>
                  <a:lnTo>
                    <a:pt x="1008790" y="92"/>
                  </a:lnTo>
                  <a:lnTo>
                    <a:pt x="1003186" y="93"/>
                  </a:lnTo>
                  <a:lnTo>
                    <a:pt x="997581" y="94"/>
                  </a:lnTo>
                  <a:lnTo>
                    <a:pt x="991977" y="96"/>
                  </a:lnTo>
                  <a:lnTo>
                    <a:pt x="986373" y="97"/>
                  </a:lnTo>
                  <a:lnTo>
                    <a:pt x="980768" y="98"/>
                  </a:lnTo>
                  <a:lnTo>
                    <a:pt x="975164" y="100"/>
                  </a:lnTo>
                  <a:lnTo>
                    <a:pt x="969559" y="101"/>
                  </a:lnTo>
                  <a:lnTo>
                    <a:pt x="963955" y="103"/>
                  </a:lnTo>
                  <a:lnTo>
                    <a:pt x="958351" y="104"/>
                  </a:lnTo>
                  <a:lnTo>
                    <a:pt x="952746" y="106"/>
                  </a:lnTo>
                  <a:lnTo>
                    <a:pt x="947142" y="108"/>
                  </a:lnTo>
                  <a:lnTo>
                    <a:pt x="941538" y="110"/>
                  </a:lnTo>
                  <a:lnTo>
                    <a:pt x="935933" y="111"/>
                  </a:lnTo>
                  <a:lnTo>
                    <a:pt x="930329" y="114"/>
                  </a:lnTo>
                  <a:lnTo>
                    <a:pt x="924724" y="116"/>
                  </a:lnTo>
                  <a:lnTo>
                    <a:pt x="919120" y="118"/>
                  </a:lnTo>
                  <a:lnTo>
                    <a:pt x="913516" y="120"/>
                  </a:lnTo>
                  <a:lnTo>
                    <a:pt x="907911" y="123"/>
                  </a:lnTo>
                  <a:lnTo>
                    <a:pt x="902307" y="125"/>
                  </a:lnTo>
                  <a:lnTo>
                    <a:pt x="896702" y="128"/>
                  </a:lnTo>
                  <a:lnTo>
                    <a:pt x="891098" y="131"/>
                  </a:lnTo>
                  <a:lnTo>
                    <a:pt x="885494" y="134"/>
                  </a:lnTo>
                  <a:lnTo>
                    <a:pt x="879889" y="137"/>
                  </a:lnTo>
                  <a:lnTo>
                    <a:pt x="874285" y="140"/>
                  </a:lnTo>
                  <a:lnTo>
                    <a:pt x="868680" y="143"/>
                  </a:lnTo>
                  <a:lnTo>
                    <a:pt x="863076" y="147"/>
                  </a:lnTo>
                  <a:lnTo>
                    <a:pt x="857472" y="150"/>
                  </a:lnTo>
                  <a:lnTo>
                    <a:pt x="851867" y="154"/>
                  </a:lnTo>
                  <a:lnTo>
                    <a:pt x="846263" y="158"/>
                  </a:lnTo>
                  <a:lnTo>
                    <a:pt x="840658" y="162"/>
                  </a:lnTo>
                  <a:lnTo>
                    <a:pt x="835054" y="166"/>
                  </a:lnTo>
                  <a:lnTo>
                    <a:pt x="829450" y="171"/>
                  </a:lnTo>
                  <a:lnTo>
                    <a:pt x="823845" y="176"/>
                  </a:lnTo>
                  <a:lnTo>
                    <a:pt x="818241" y="180"/>
                  </a:lnTo>
                  <a:lnTo>
                    <a:pt x="812636" y="186"/>
                  </a:lnTo>
                  <a:lnTo>
                    <a:pt x="807032" y="191"/>
                  </a:lnTo>
                  <a:lnTo>
                    <a:pt x="801428" y="197"/>
                  </a:lnTo>
                  <a:lnTo>
                    <a:pt x="795823" y="202"/>
                  </a:lnTo>
                  <a:lnTo>
                    <a:pt x="790219" y="209"/>
                  </a:lnTo>
                  <a:lnTo>
                    <a:pt x="784615" y="215"/>
                  </a:lnTo>
                  <a:lnTo>
                    <a:pt x="779010" y="222"/>
                  </a:lnTo>
                  <a:lnTo>
                    <a:pt x="773406" y="229"/>
                  </a:lnTo>
                  <a:lnTo>
                    <a:pt x="767801" y="236"/>
                  </a:lnTo>
                  <a:lnTo>
                    <a:pt x="762197" y="244"/>
                  </a:lnTo>
                  <a:lnTo>
                    <a:pt x="756593" y="252"/>
                  </a:lnTo>
                  <a:lnTo>
                    <a:pt x="750988" y="260"/>
                  </a:lnTo>
                  <a:lnTo>
                    <a:pt x="745384" y="269"/>
                  </a:lnTo>
                  <a:lnTo>
                    <a:pt x="739779" y="278"/>
                  </a:lnTo>
                  <a:lnTo>
                    <a:pt x="734175" y="288"/>
                  </a:lnTo>
                  <a:lnTo>
                    <a:pt x="728571" y="298"/>
                  </a:lnTo>
                  <a:lnTo>
                    <a:pt x="722966" y="308"/>
                  </a:lnTo>
                  <a:lnTo>
                    <a:pt x="717362" y="319"/>
                  </a:lnTo>
                  <a:lnTo>
                    <a:pt x="711757" y="331"/>
                  </a:lnTo>
                  <a:lnTo>
                    <a:pt x="706153" y="343"/>
                  </a:lnTo>
                  <a:lnTo>
                    <a:pt x="700549" y="356"/>
                  </a:lnTo>
                  <a:lnTo>
                    <a:pt x="694944" y="369"/>
                  </a:lnTo>
                  <a:lnTo>
                    <a:pt x="689340" y="383"/>
                  </a:lnTo>
                  <a:lnTo>
                    <a:pt x="683735" y="398"/>
                  </a:lnTo>
                  <a:lnTo>
                    <a:pt x="678131" y="413"/>
                  </a:lnTo>
                  <a:lnTo>
                    <a:pt x="672527" y="429"/>
                  </a:lnTo>
                  <a:lnTo>
                    <a:pt x="666922" y="446"/>
                  </a:lnTo>
                  <a:lnTo>
                    <a:pt x="661318" y="464"/>
                  </a:lnTo>
                  <a:lnTo>
                    <a:pt x="655713" y="483"/>
                  </a:lnTo>
                  <a:lnTo>
                    <a:pt x="650109" y="503"/>
                  </a:lnTo>
                  <a:lnTo>
                    <a:pt x="644505" y="523"/>
                  </a:lnTo>
                  <a:lnTo>
                    <a:pt x="638900" y="545"/>
                  </a:lnTo>
                  <a:lnTo>
                    <a:pt x="633296" y="568"/>
                  </a:lnTo>
                  <a:lnTo>
                    <a:pt x="627692" y="592"/>
                  </a:lnTo>
                  <a:lnTo>
                    <a:pt x="622087" y="617"/>
                  </a:lnTo>
                  <a:lnTo>
                    <a:pt x="616483" y="644"/>
                  </a:lnTo>
                  <a:lnTo>
                    <a:pt x="610878" y="672"/>
                  </a:lnTo>
                  <a:lnTo>
                    <a:pt x="605274" y="701"/>
                  </a:lnTo>
                  <a:lnTo>
                    <a:pt x="599670" y="732"/>
                  </a:lnTo>
                  <a:lnTo>
                    <a:pt x="594065" y="764"/>
                  </a:lnTo>
                  <a:lnTo>
                    <a:pt x="588461" y="799"/>
                  </a:lnTo>
                  <a:lnTo>
                    <a:pt x="582856" y="835"/>
                  </a:lnTo>
                  <a:lnTo>
                    <a:pt x="577252" y="873"/>
                  </a:lnTo>
                  <a:lnTo>
                    <a:pt x="571648" y="913"/>
                  </a:lnTo>
                  <a:lnTo>
                    <a:pt x="566043" y="955"/>
                  </a:lnTo>
                  <a:lnTo>
                    <a:pt x="560439" y="1000"/>
                  </a:lnTo>
                  <a:lnTo>
                    <a:pt x="554834" y="1047"/>
                  </a:lnTo>
                  <a:lnTo>
                    <a:pt x="549230" y="1097"/>
                  </a:lnTo>
                  <a:lnTo>
                    <a:pt x="543626" y="1149"/>
                  </a:lnTo>
                  <a:lnTo>
                    <a:pt x="538021" y="1204"/>
                  </a:lnTo>
                  <a:lnTo>
                    <a:pt x="532417" y="1262"/>
                  </a:lnTo>
                  <a:lnTo>
                    <a:pt x="526812" y="1323"/>
                  </a:lnTo>
                  <a:lnTo>
                    <a:pt x="521208" y="1388"/>
                  </a:lnTo>
                  <a:lnTo>
                    <a:pt x="515604" y="1457"/>
                  </a:lnTo>
                  <a:lnTo>
                    <a:pt x="509999" y="1529"/>
                  </a:lnTo>
                  <a:lnTo>
                    <a:pt x="504395" y="1605"/>
                  </a:lnTo>
                  <a:lnTo>
                    <a:pt x="498790" y="1686"/>
                  </a:lnTo>
                  <a:lnTo>
                    <a:pt x="493186" y="1771"/>
                  </a:lnTo>
                  <a:lnTo>
                    <a:pt x="487582" y="1861"/>
                  </a:lnTo>
                  <a:lnTo>
                    <a:pt x="481977" y="1956"/>
                  </a:lnTo>
                  <a:lnTo>
                    <a:pt x="476373" y="2056"/>
                  </a:lnTo>
                  <a:lnTo>
                    <a:pt x="470769" y="2162"/>
                  </a:lnTo>
                  <a:lnTo>
                    <a:pt x="465164" y="2275"/>
                  </a:lnTo>
                  <a:lnTo>
                    <a:pt x="459560" y="2393"/>
                  </a:lnTo>
                  <a:lnTo>
                    <a:pt x="453955" y="2519"/>
                  </a:lnTo>
                  <a:lnTo>
                    <a:pt x="448351" y="2652"/>
                  </a:lnTo>
                  <a:lnTo>
                    <a:pt x="442747" y="2792"/>
                  </a:lnTo>
                  <a:lnTo>
                    <a:pt x="437142" y="2941"/>
                  </a:lnTo>
                  <a:lnTo>
                    <a:pt x="431538" y="3098"/>
                  </a:lnTo>
                  <a:lnTo>
                    <a:pt x="425933" y="3264"/>
                  </a:lnTo>
                  <a:lnTo>
                    <a:pt x="420329" y="3440"/>
                  </a:lnTo>
                  <a:lnTo>
                    <a:pt x="414725" y="3627"/>
                  </a:lnTo>
                  <a:lnTo>
                    <a:pt x="409120" y="3824"/>
                  </a:lnTo>
                  <a:lnTo>
                    <a:pt x="403516" y="4033"/>
                  </a:lnTo>
                  <a:lnTo>
                    <a:pt x="397911" y="4254"/>
                  </a:lnTo>
                  <a:lnTo>
                    <a:pt x="392307" y="4488"/>
                  </a:lnTo>
                  <a:lnTo>
                    <a:pt x="386703" y="4736"/>
                  </a:lnTo>
                  <a:lnTo>
                    <a:pt x="381098" y="4998"/>
                  </a:lnTo>
                  <a:lnTo>
                    <a:pt x="375494" y="5276"/>
                  </a:lnTo>
                  <a:lnTo>
                    <a:pt x="369889" y="5570"/>
                  </a:lnTo>
                  <a:lnTo>
                    <a:pt x="364285" y="5882"/>
                  </a:lnTo>
                  <a:lnTo>
                    <a:pt x="358681" y="6212"/>
                  </a:lnTo>
                  <a:lnTo>
                    <a:pt x="353076" y="6561"/>
                  </a:lnTo>
                  <a:lnTo>
                    <a:pt x="347472" y="6931"/>
                  </a:lnTo>
                  <a:lnTo>
                    <a:pt x="341867" y="7323"/>
                  </a:lnTo>
                  <a:lnTo>
                    <a:pt x="336263" y="7738"/>
                  </a:lnTo>
                  <a:lnTo>
                    <a:pt x="330659" y="8178"/>
                  </a:lnTo>
                  <a:lnTo>
                    <a:pt x="325054" y="8644"/>
                  </a:lnTo>
                  <a:lnTo>
                    <a:pt x="319450" y="9137"/>
                  </a:lnTo>
                  <a:lnTo>
                    <a:pt x="313846" y="9660"/>
                  </a:lnTo>
                  <a:lnTo>
                    <a:pt x="308241" y="10213"/>
                  </a:lnTo>
                  <a:lnTo>
                    <a:pt x="302637" y="10798"/>
                  </a:lnTo>
                  <a:lnTo>
                    <a:pt x="297032" y="11419"/>
                  </a:lnTo>
                  <a:lnTo>
                    <a:pt x="291428" y="12075"/>
                  </a:lnTo>
                  <a:lnTo>
                    <a:pt x="285824" y="12770"/>
                  </a:lnTo>
                  <a:lnTo>
                    <a:pt x="280219" y="13506"/>
                  </a:lnTo>
                  <a:lnTo>
                    <a:pt x="274615" y="14285"/>
                  </a:lnTo>
                  <a:lnTo>
                    <a:pt x="269010" y="15109"/>
                  </a:lnTo>
                  <a:lnTo>
                    <a:pt x="263406" y="15981"/>
                  </a:lnTo>
                  <a:lnTo>
                    <a:pt x="257802" y="16904"/>
                  </a:lnTo>
                  <a:lnTo>
                    <a:pt x="252197" y="17879"/>
                  </a:lnTo>
                  <a:lnTo>
                    <a:pt x="246593" y="18911"/>
                  </a:lnTo>
                  <a:lnTo>
                    <a:pt x="240988" y="20003"/>
                  </a:lnTo>
                  <a:lnTo>
                    <a:pt x="235384" y="21156"/>
                  </a:lnTo>
                  <a:lnTo>
                    <a:pt x="229780" y="22375"/>
                  </a:lnTo>
                  <a:lnTo>
                    <a:pt x="224175" y="23664"/>
                  </a:lnTo>
                  <a:lnTo>
                    <a:pt x="218571" y="25024"/>
                  </a:lnTo>
                  <a:lnTo>
                    <a:pt x="212966" y="26461"/>
                  </a:lnTo>
                  <a:lnTo>
                    <a:pt x="207362" y="27979"/>
                  </a:lnTo>
                  <a:lnTo>
                    <a:pt x="201758" y="29580"/>
                  </a:lnTo>
                  <a:lnTo>
                    <a:pt x="196153" y="31269"/>
                  </a:lnTo>
                  <a:lnTo>
                    <a:pt x="190549" y="33051"/>
                  </a:lnTo>
                  <a:lnTo>
                    <a:pt x="184944" y="34929"/>
                  </a:lnTo>
                  <a:lnTo>
                    <a:pt x="179340" y="36909"/>
                  </a:lnTo>
                  <a:lnTo>
                    <a:pt x="173736" y="38994"/>
                  </a:lnTo>
                  <a:lnTo>
                    <a:pt x="168131" y="41190"/>
                  </a:lnTo>
                  <a:lnTo>
                    <a:pt x="162527" y="43500"/>
                  </a:lnTo>
                  <a:lnTo>
                    <a:pt x="156923" y="45931"/>
                  </a:lnTo>
                  <a:lnTo>
                    <a:pt x="151318" y="48487"/>
                  </a:lnTo>
                  <a:lnTo>
                    <a:pt x="145714" y="51174"/>
                  </a:lnTo>
                  <a:lnTo>
                    <a:pt x="140109" y="53995"/>
                  </a:lnTo>
                  <a:lnTo>
                    <a:pt x="134505" y="56956"/>
                  </a:lnTo>
                  <a:lnTo>
                    <a:pt x="128901" y="60063"/>
                  </a:lnTo>
                  <a:lnTo>
                    <a:pt x="123296" y="63320"/>
                  </a:lnTo>
                  <a:lnTo>
                    <a:pt x="117692" y="66732"/>
                  </a:lnTo>
                  <a:lnTo>
                    <a:pt x="112087" y="70305"/>
                  </a:lnTo>
                  <a:lnTo>
                    <a:pt x="106483" y="74043"/>
                  </a:lnTo>
                  <a:lnTo>
                    <a:pt x="100879" y="77951"/>
                  </a:lnTo>
                  <a:lnTo>
                    <a:pt x="95274" y="82033"/>
                  </a:lnTo>
                  <a:lnTo>
                    <a:pt x="89670" y="86295"/>
                  </a:lnTo>
                  <a:lnTo>
                    <a:pt x="84065" y="90739"/>
                  </a:lnTo>
                  <a:lnTo>
                    <a:pt x="78461" y="95371"/>
                  </a:lnTo>
                  <a:lnTo>
                    <a:pt x="72857" y="100194"/>
                  </a:lnTo>
                  <a:lnTo>
                    <a:pt x="67252" y="105211"/>
                  </a:lnTo>
                  <a:lnTo>
                    <a:pt x="61648" y="110425"/>
                  </a:lnTo>
                  <a:lnTo>
                    <a:pt x="56043" y="115838"/>
                  </a:lnTo>
                  <a:lnTo>
                    <a:pt x="50439" y="121454"/>
                  </a:lnTo>
                  <a:lnTo>
                    <a:pt x="44835" y="127272"/>
                  </a:lnTo>
                  <a:lnTo>
                    <a:pt x="39230" y="133295"/>
                  </a:lnTo>
                  <a:lnTo>
                    <a:pt x="33626" y="139522"/>
                  </a:lnTo>
                  <a:lnTo>
                    <a:pt x="28021" y="145954"/>
                  </a:lnTo>
                  <a:lnTo>
                    <a:pt x="22417" y="152590"/>
                  </a:lnTo>
                  <a:lnTo>
                    <a:pt x="16813" y="159429"/>
                  </a:lnTo>
                  <a:lnTo>
                    <a:pt x="11208" y="166467"/>
                  </a:lnTo>
                  <a:lnTo>
                    <a:pt x="5604" y="173704"/>
                  </a:lnTo>
                  <a:lnTo>
                    <a:pt x="0" y="181134"/>
                  </a:lnTo>
                  <a:close/>
                </a:path>
              </a:pathLst>
            </a:custGeom>
            <a:solidFill>
              <a:srgbClr val="FF3A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l89"/>
            <p:cNvSpPr/>
            <p:nvPr/>
          </p:nvSpPr>
          <p:spPr>
            <a:xfrm>
              <a:off x="4644151" y="1848652"/>
              <a:ext cx="1883076" cy="0"/>
            </a:xfrm>
            <a:custGeom>
              <a:avLst/>
              <a:pathLst>
                <a:path w="1883076" h="0">
                  <a:moveTo>
                    <a:pt x="0" y="0"/>
                  </a:moveTo>
                  <a:lnTo>
                    <a:pt x="5604" y="0"/>
                  </a:lnTo>
                  <a:lnTo>
                    <a:pt x="11208" y="0"/>
                  </a:lnTo>
                  <a:lnTo>
                    <a:pt x="16813" y="0"/>
                  </a:lnTo>
                  <a:lnTo>
                    <a:pt x="22417" y="0"/>
                  </a:lnTo>
                  <a:lnTo>
                    <a:pt x="28021" y="0"/>
                  </a:lnTo>
                  <a:lnTo>
                    <a:pt x="33626" y="0"/>
                  </a:lnTo>
                  <a:lnTo>
                    <a:pt x="39230" y="0"/>
                  </a:lnTo>
                  <a:lnTo>
                    <a:pt x="44835" y="0"/>
                  </a:lnTo>
                  <a:lnTo>
                    <a:pt x="50439" y="0"/>
                  </a:lnTo>
                  <a:lnTo>
                    <a:pt x="56043" y="0"/>
                  </a:lnTo>
                  <a:lnTo>
                    <a:pt x="61648" y="0"/>
                  </a:lnTo>
                  <a:lnTo>
                    <a:pt x="67252" y="0"/>
                  </a:lnTo>
                  <a:lnTo>
                    <a:pt x="72857" y="0"/>
                  </a:lnTo>
                  <a:lnTo>
                    <a:pt x="78461" y="0"/>
                  </a:lnTo>
                  <a:lnTo>
                    <a:pt x="84065" y="0"/>
                  </a:lnTo>
                  <a:lnTo>
                    <a:pt x="89670" y="0"/>
                  </a:lnTo>
                  <a:lnTo>
                    <a:pt x="95274" y="0"/>
                  </a:lnTo>
                  <a:lnTo>
                    <a:pt x="100879" y="0"/>
                  </a:lnTo>
                  <a:lnTo>
                    <a:pt x="106483" y="0"/>
                  </a:lnTo>
                  <a:lnTo>
                    <a:pt x="112087" y="0"/>
                  </a:lnTo>
                  <a:lnTo>
                    <a:pt x="117692" y="0"/>
                  </a:lnTo>
                  <a:lnTo>
                    <a:pt x="123296" y="0"/>
                  </a:lnTo>
                  <a:lnTo>
                    <a:pt x="128901" y="0"/>
                  </a:lnTo>
                  <a:lnTo>
                    <a:pt x="134505" y="0"/>
                  </a:lnTo>
                  <a:lnTo>
                    <a:pt x="140109" y="0"/>
                  </a:lnTo>
                  <a:lnTo>
                    <a:pt x="145714" y="0"/>
                  </a:lnTo>
                  <a:lnTo>
                    <a:pt x="151318" y="0"/>
                  </a:lnTo>
                  <a:lnTo>
                    <a:pt x="156923" y="0"/>
                  </a:lnTo>
                  <a:lnTo>
                    <a:pt x="162527" y="0"/>
                  </a:lnTo>
                  <a:lnTo>
                    <a:pt x="168131" y="0"/>
                  </a:lnTo>
                  <a:lnTo>
                    <a:pt x="173736" y="0"/>
                  </a:lnTo>
                  <a:lnTo>
                    <a:pt x="179340" y="0"/>
                  </a:lnTo>
                  <a:lnTo>
                    <a:pt x="184944" y="0"/>
                  </a:lnTo>
                  <a:lnTo>
                    <a:pt x="190549" y="0"/>
                  </a:lnTo>
                  <a:lnTo>
                    <a:pt x="196153" y="0"/>
                  </a:lnTo>
                  <a:lnTo>
                    <a:pt x="201758" y="0"/>
                  </a:lnTo>
                  <a:lnTo>
                    <a:pt x="207362" y="0"/>
                  </a:lnTo>
                  <a:lnTo>
                    <a:pt x="212966" y="0"/>
                  </a:lnTo>
                  <a:lnTo>
                    <a:pt x="218571" y="0"/>
                  </a:lnTo>
                  <a:lnTo>
                    <a:pt x="224175" y="0"/>
                  </a:lnTo>
                  <a:lnTo>
                    <a:pt x="229780" y="0"/>
                  </a:lnTo>
                  <a:lnTo>
                    <a:pt x="235384" y="0"/>
                  </a:lnTo>
                  <a:lnTo>
                    <a:pt x="240988" y="0"/>
                  </a:lnTo>
                  <a:lnTo>
                    <a:pt x="246593" y="0"/>
                  </a:lnTo>
                  <a:lnTo>
                    <a:pt x="252197" y="0"/>
                  </a:lnTo>
                  <a:lnTo>
                    <a:pt x="257802" y="0"/>
                  </a:lnTo>
                  <a:lnTo>
                    <a:pt x="263406" y="0"/>
                  </a:lnTo>
                  <a:lnTo>
                    <a:pt x="269010" y="0"/>
                  </a:lnTo>
                  <a:lnTo>
                    <a:pt x="274615" y="0"/>
                  </a:lnTo>
                  <a:lnTo>
                    <a:pt x="280219" y="0"/>
                  </a:lnTo>
                  <a:lnTo>
                    <a:pt x="285824" y="0"/>
                  </a:lnTo>
                  <a:lnTo>
                    <a:pt x="291428" y="0"/>
                  </a:lnTo>
                  <a:lnTo>
                    <a:pt x="297032" y="0"/>
                  </a:lnTo>
                  <a:lnTo>
                    <a:pt x="302637" y="0"/>
                  </a:lnTo>
                  <a:lnTo>
                    <a:pt x="308241" y="0"/>
                  </a:lnTo>
                  <a:lnTo>
                    <a:pt x="313846" y="0"/>
                  </a:lnTo>
                  <a:lnTo>
                    <a:pt x="319450" y="0"/>
                  </a:lnTo>
                  <a:lnTo>
                    <a:pt x="325054" y="0"/>
                  </a:lnTo>
                  <a:lnTo>
                    <a:pt x="330659" y="0"/>
                  </a:lnTo>
                  <a:lnTo>
                    <a:pt x="336263" y="0"/>
                  </a:lnTo>
                  <a:lnTo>
                    <a:pt x="341867" y="0"/>
                  </a:lnTo>
                  <a:lnTo>
                    <a:pt x="347472" y="0"/>
                  </a:lnTo>
                  <a:lnTo>
                    <a:pt x="353076" y="0"/>
                  </a:lnTo>
                  <a:lnTo>
                    <a:pt x="358681" y="0"/>
                  </a:lnTo>
                  <a:lnTo>
                    <a:pt x="364285" y="0"/>
                  </a:lnTo>
                  <a:lnTo>
                    <a:pt x="369889" y="0"/>
                  </a:lnTo>
                  <a:lnTo>
                    <a:pt x="375494" y="0"/>
                  </a:lnTo>
                  <a:lnTo>
                    <a:pt x="381098" y="0"/>
                  </a:lnTo>
                  <a:lnTo>
                    <a:pt x="386703" y="0"/>
                  </a:lnTo>
                  <a:lnTo>
                    <a:pt x="392307" y="0"/>
                  </a:lnTo>
                  <a:lnTo>
                    <a:pt x="397911" y="0"/>
                  </a:lnTo>
                  <a:lnTo>
                    <a:pt x="403516" y="0"/>
                  </a:lnTo>
                  <a:lnTo>
                    <a:pt x="409120" y="0"/>
                  </a:lnTo>
                  <a:lnTo>
                    <a:pt x="414725" y="0"/>
                  </a:lnTo>
                  <a:lnTo>
                    <a:pt x="420329" y="0"/>
                  </a:lnTo>
                  <a:lnTo>
                    <a:pt x="425933" y="0"/>
                  </a:lnTo>
                  <a:lnTo>
                    <a:pt x="431538" y="0"/>
                  </a:lnTo>
                  <a:lnTo>
                    <a:pt x="437142" y="0"/>
                  </a:lnTo>
                  <a:lnTo>
                    <a:pt x="442747" y="0"/>
                  </a:lnTo>
                  <a:lnTo>
                    <a:pt x="448351" y="0"/>
                  </a:lnTo>
                  <a:lnTo>
                    <a:pt x="453955" y="0"/>
                  </a:lnTo>
                  <a:lnTo>
                    <a:pt x="459560" y="0"/>
                  </a:lnTo>
                  <a:lnTo>
                    <a:pt x="465164" y="0"/>
                  </a:lnTo>
                  <a:lnTo>
                    <a:pt x="470769" y="0"/>
                  </a:lnTo>
                  <a:lnTo>
                    <a:pt x="476373" y="0"/>
                  </a:lnTo>
                  <a:lnTo>
                    <a:pt x="481977" y="0"/>
                  </a:lnTo>
                  <a:lnTo>
                    <a:pt x="487582" y="0"/>
                  </a:lnTo>
                  <a:lnTo>
                    <a:pt x="493186" y="0"/>
                  </a:lnTo>
                  <a:lnTo>
                    <a:pt x="498790" y="0"/>
                  </a:lnTo>
                  <a:lnTo>
                    <a:pt x="504395" y="0"/>
                  </a:lnTo>
                  <a:lnTo>
                    <a:pt x="509999" y="0"/>
                  </a:lnTo>
                  <a:lnTo>
                    <a:pt x="515604" y="0"/>
                  </a:lnTo>
                  <a:lnTo>
                    <a:pt x="521208" y="0"/>
                  </a:lnTo>
                  <a:lnTo>
                    <a:pt x="526812" y="0"/>
                  </a:lnTo>
                  <a:lnTo>
                    <a:pt x="532417" y="0"/>
                  </a:lnTo>
                  <a:lnTo>
                    <a:pt x="538021" y="0"/>
                  </a:lnTo>
                  <a:lnTo>
                    <a:pt x="543626" y="0"/>
                  </a:lnTo>
                  <a:lnTo>
                    <a:pt x="549230" y="0"/>
                  </a:lnTo>
                  <a:lnTo>
                    <a:pt x="554834" y="0"/>
                  </a:lnTo>
                  <a:lnTo>
                    <a:pt x="560439" y="0"/>
                  </a:lnTo>
                  <a:lnTo>
                    <a:pt x="566043" y="0"/>
                  </a:lnTo>
                  <a:lnTo>
                    <a:pt x="571648" y="0"/>
                  </a:lnTo>
                  <a:lnTo>
                    <a:pt x="577252" y="0"/>
                  </a:lnTo>
                  <a:lnTo>
                    <a:pt x="582856" y="0"/>
                  </a:lnTo>
                  <a:lnTo>
                    <a:pt x="588461" y="0"/>
                  </a:lnTo>
                  <a:lnTo>
                    <a:pt x="594065" y="0"/>
                  </a:lnTo>
                  <a:lnTo>
                    <a:pt x="599670" y="0"/>
                  </a:lnTo>
                  <a:lnTo>
                    <a:pt x="605274" y="0"/>
                  </a:lnTo>
                  <a:lnTo>
                    <a:pt x="610878" y="0"/>
                  </a:lnTo>
                  <a:lnTo>
                    <a:pt x="616483" y="0"/>
                  </a:lnTo>
                  <a:lnTo>
                    <a:pt x="622087" y="0"/>
                  </a:lnTo>
                  <a:lnTo>
                    <a:pt x="627692" y="0"/>
                  </a:lnTo>
                  <a:lnTo>
                    <a:pt x="633296" y="0"/>
                  </a:lnTo>
                  <a:lnTo>
                    <a:pt x="638900" y="0"/>
                  </a:lnTo>
                  <a:lnTo>
                    <a:pt x="644505" y="0"/>
                  </a:lnTo>
                  <a:lnTo>
                    <a:pt x="650109" y="0"/>
                  </a:lnTo>
                  <a:lnTo>
                    <a:pt x="655713" y="0"/>
                  </a:lnTo>
                  <a:lnTo>
                    <a:pt x="661318" y="0"/>
                  </a:lnTo>
                  <a:lnTo>
                    <a:pt x="666922" y="0"/>
                  </a:lnTo>
                  <a:lnTo>
                    <a:pt x="672527" y="0"/>
                  </a:lnTo>
                  <a:lnTo>
                    <a:pt x="678131" y="0"/>
                  </a:lnTo>
                  <a:lnTo>
                    <a:pt x="683735" y="0"/>
                  </a:lnTo>
                  <a:lnTo>
                    <a:pt x="689340" y="0"/>
                  </a:lnTo>
                  <a:lnTo>
                    <a:pt x="694944" y="0"/>
                  </a:lnTo>
                  <a:lnTo>
                    <a:pt x="700549" y="0"/>
                  </a:lnTo>
                  <a:lnTo>
                    <a:pt x="706153" y="0"/>
                  </a:lnTo>
                  <a:lnTo>
                    <a:pt x="711757" y="0"/>
                  </a:lnTo>
                  <a:lnTo>
                    <a:pt x="717362" y="0"/>
                  </a:lnTo>
                  <a:lnTo>
                    <a:pt x="722966" y="0"/>
                  </a:lnTo>
                  <a:lnTo>
                    <a:pt x="728571" y="0"/>
                  </a:lnTo>
                  <a:lnTo>
                    <a:pt x="734175" y="0"/>
                  </a:lnTo>
                  <a:lnTo>
                    <a:pt x="739779" y="0"/>
                  </a:lnTo>
                  <a:lnTo>
                    <a:pt x="745384" y="0"/>
                  </a:lnTo>
                  <a:lnTo>
                    <a:pt x="750988" y="0"/>
                  </a:lnTo>
                  <a:lnTo>
                    <a:pt x="756593" y="0"/>
                  </a:lnTo>
                  <a:lnTo>
                    <a:pt x="762197" y="0"/>
                  </a:lnTo>
                  <a:lnTo>
                    <a:pt x="767801" y="0"/>
                  </a:lnTo>
                  <a:lnTo>
                    <a:pt x="773406" y="0"/>
                  </a:lnTo>
                  <a:lnTo>
                    <a:pt x="779010" y="0"/>
                  </a:lnTo>
                  <a:lnTo>
                    <a:pt x="784615" y="0"/>
                  </a:lnTo>
                  <a:lnTo>
                    <a:pt x="790219" y="0"/>
                  </a:lnTo>
                  <a:lnTo>
                    <a:pt x="795823" y="0"/>
                  </a:lnTo>
                  <a:lnTo>
                    <a:pt x="801428" y="0"/>
                  </a:lnTo>
                  <a:lnTo>
                    <a:pt x="807032" y="0"/>
                  </a:lnTo>
                  <a:lnTo>
                    <a:pt x="812636" y="0"/>
                  </a:lnTo>
                  <a:lnTo>
                    <a:pt x="818241" y="0"/>
                  </a:lnTo>
                  <a:lnTo>
                    <a:pt x="823845" y="0"/>
                  </a:lnTo>
                  <a:lnTo>
                    <a:pt x="829450" y="0"/>
                  </a:lnTo>
                  <a:lnTo>
                    <a:pt x="835054" y="0"/>
                  </a:lnTo>
                  <a:lnTo>
                    <a:pt x="840658" y="0"/>
                  </a:lnTo>
                  <a:lnTo>
                    <a:pt x="846263" y="0"/>
                  </a:lnTo>
                  <a:lnTo>
                    <a:pt x="851867" y="0"/>
                  </a:lnTo>
                  <a:lnTo>
                    <a:pt x="857472" y="0"/>
                  </a:lnTo>
                  <a:lnTo>
                    <a:pt x="863076" y="0"/>
                  </a:lnTo>
                  <a:lnTo>
                    <a:pt x="868680" y="0"/>
                  </a:lnTo>
                  <a:lnTo>
                    <a:pt x="874285" y="0"/>
                  </a:lnTo>
                  <a:lnTo>
                    <a:pt x="879889" y="0"/>
                  </a:lnTo>
                  <a:lnTo>
                    <a:pt x="885494" y="0"/>
                  </a:lnTo>
                  <a:lnTo>
                    <a:pt x="891098" y="0"/>
                  </a:lnTo>
                  <a:lnTo>
                    <a:pt x="896702" y="0"/>
                  </a:lnTo>
                  <a:lnTo>
                    <a:pt x="902307" y="0"/>
                  </a:lnTo>
                  <a:lnTo>
                    <a:pt x="907911" y="0"/>
                  </a:lnTo>
                  <a:lnTo>
                    <a:pt x="913516" y="0"/>
                  </a:lnTo>
                  <a:lnTo>
                    <a:pt x="919120" y="0"/>
                  </a:lnTo>
                  <a:lnTo>
                    <a:pt x="924724" y="0"/>
                  </a:lnTo>
                  <a:lnTo>
                    <a:pt x="930329" y="0"/>
                  </a:lnTo>
                  <a:lnTo>
                    <a:pt x="935933" y="0"/>
                  </a:lnTo>
                  <a:lnTo>
                    <a:pt x="941538" y="0"/>
                  </a:lnTo>
                  <a:lnTo>
                    <a:pt x="947142" y="0"/>
                  </a:lnTo>
                  <a:lnTo>
                    <a:pt x="952746" y="0"/>
                  </a:lnTo>
                  <a:lnTo>
                    <a:pt x="958351" y="0"/>
                  </a:lnTo>
                  <a:lnTo>
                    <a:pt x="963955" y="0"/>
                  </a:lnTo>
                  <a:lnTo>
                    <a:pt x="969559" y="0"/>
                  </a:lnTo>
                  <a:lnTo>
                    <a:pt x="975164" y="0"/>
                  </a:lnTo>
                  <a:lnTo>
                    <a:pt x="980768" y="0"/>
                  </a:lnTo>
                  <a:lnTo>
                    <a:pt x="986373" y="0"/>
                  </a:lnTo>
                  <a:lnTo>
                    <a:pt x="991977" y="0"/>
                  </a:lnTo>
                  <a:lnTo>
                    <a:pt x="997581" y="0"/>
                  </a:lnTo>
                  <a:lnTo>
                    <a:pt x="1003186" y="0"/>
                  </a:lnTo>
                  <a:lnTo>
                    <a:pt x="1008790" y="0"/>
                  </a:lnTo>
                  <a:lnTo>
                    <a:pt x="1014395" y="0"/>
                  </a:lnTo>
                  <a:lnTo>
                    <a:pt x="1019999" y="0"/>
                  </a:lnTo>
                  <a:lnTo>
                    <a:pt x="1025603" y="0"/>
                  </a:lnTo>
                  <a:lnTo>
                    <a:pt x="1031208" y="0"/>
                  </a:lnTo>
                  <a:lnTo>
                    <a:pt x="1036812" y="0"/>
                  </a:lnTo>
                  <a:lnTo>
                    <a:pt x="1042417" y="0"/>
                  </a:lnTo>
                  <a:lnTo>
                    <a:pt x="1048021" y="0"/>
                  </a:lnTo>
                  <a:lnTo>
                    <a:pt x="1053625" y="0"/>
                  </a:lnTo>
                  <a:lnTo>
                    <a:pt x="1059230" y="0"/>
                  </a:lnTo>
                  <a:lnTo>
                    <a:pt x="1064834" y="0"/>
                  </a:lnTo>
                  <a:lnTo>
                    <a:pt x="1070439" y="0"/>
                  </a:lnTo>
                  <a:lnTo>
                    <a:pt x="1076043" y="0"/>
                  </a:lnTo>
                  <a:lnTo>
                    <a:pt x="1081647" y="0"/>
                  </a:lnTo>
                  <a:lnTo>
                    <a:pt x="1087252" y="0"/>
                  </a:lnTo>
                  <a:lnTo>
                    <a:pt x="1092856" y="0"/>
                  </a:lnTo>
                  <a:lnTo>
                    <a:pt x="1098461" y="0"/>
                  </a:lnTo>
                  <a:lnTo>
                    <a:pt x="1104065" y="0"/>
                  </a:lnTo>
                  <a:lnTo>
                    <a:pt x="1109669" y="0"/>
                  </a:lnTo>
                  <a:lnTo>
                    <a:pt x="1115274" y="0"/>
                  </a:lnTo>
                  <a:lnTo>
                    <a:pt x="1120878" y="0"/>
                  </a:lnTo>
                  <a:lnTo>
                    <a:pt x="1126482" y="0"/>
                  </a:lnTo>
                  <a:lnTo>
                    <a:pt x="1132087" y="0"/>
                  </a:lnTo>
                  <a:lnTo>
                    <a:pt x="1137691" y="0"/>
                  </a:lnTo>
                  <a:lnTo>
                    <a:pt x="1143296" y="0"/>
                  </a:lnTo>
                  <a:lnTo>
                    <a:pt x="1148900" y="0"/>
                  </a:lnTo>
                  <a:lnTo>
                    <a:pt x="1154504" y="0"/>
                  </a:lnTo>
                  <a:lnTo>
                    <a:pt x="1160109" y="0"/>
                  </a:lnTo>
                  <a:lnTo>
                    <a:pt x="1165713" y="0"/>
                  </a:lnTo>
                  <a:lnTo>
                    <a:pt x="1171318" y="0"/>
                  </a:lnTo>
                  <a:lnTo>
                    <a:pt x="1176922" y="0"/>
                  </a:lnTo>
                  <a:lnTo>
                    <a:pt x="1182526" y="0"/>
                  </a:lnTo>
                  <a:lnTo>
                    <a:pt x="1188131" y="0"/>
                  </a:lnTo>
                  <a:lnTo>
                    <a:pt x="1193735" y="0"/>
                  </a:lnTo>
                  <a:lnTo>
                    <a:pt x="1199340" y="0"/>
                  </a:lnTo>
                  <a:lnTo>
                    <a:pt x="1204944" y="0"/>
                  </a:lnTo>
                  <a:lnTo>
                    <a:pt x="1210548" y="0"/>
                  </a:lnTo>
                  <a:lnTo>
                    <a:pt x="1216153" y="0"/>
                  </a:lnTo>
                  <a:lnTo>
                    <a:pt x="1221757" y="0"/>
                  </a:lnTo>
                  <a:lnTo>
                    <a:pt x="1227362" y="0"/>
                  </a:lnTo>
                  <a:lnTo>
                    <a:pt x="1232966" y="0"/>
                  </a:lnTo>
                  <a:lnTo>
                    <a:pt x="1238570" y="0"/>
                  </a:lnTo>
                  <a:lnTo>
                    <a:pt x="1244175" y="0"/>
                  </a:lnTo>
                  <a:lnTo>
                    <a:pt x="1249779" y="0"/>
                  </a:lnTo>
                  <a:lnTo>
                    <a:pt x="1255384" y="0"/>
                  </a:lnTo>
                  <a:lnTo>
                    <a:pt x="1260988" y="0"/>
                  </a:lnTo>
                  <a:lnTo>
                    <a:pt x="1266592" y="0"/>
                  </a:lnTo>
                  <a:lnTo>
                    <a:pt x="1272197" y="0"/>
                  </a:lnTo>
                  <a:lnTo>
                    <a:pt x="1277801" y="0"/>
                  </a:lnTo>
                  <a:lnTo>
                    <a:pt x="1283406" y="0"/>
                  </a:lnTo>
                  <a:lnTo>
                    <a:pt x="1289010" y="0"/>
                  </a:lnTo>
                  <a:lnTo>
                    <a:pt x="1294614" y="0"/>
                  </a:lnTo>
                  <a:lnTo>
                    <a:pt x="1300219" y="0"/>
                  </a:lnTo>
                  <a:lnTo>
                    <a:pt x="1305823" y="0"/>
                  </a:lnTo>
                  <a:lnTo>
                    <a:pt x="1311427" y="0"/>
                  </a:lnTo>
                  <a:lnTo>
                    <a:pt x="1317032" y="0"/>
                  </a:lnTo>
                  <a:lnTo>
                    <a:pt x="1322636" y="0"/>
                  </a:lnTo>
                  <a:lnTo>
                    <a:pt x="1328241" y="0"/>
                  </a:lnTo>
                  <a:lnTo>
                    <a:pt x="1333845" y="0"/>
                  </a:lnTo>
                  <a:lnTo>
                    <a:pt x="1339449" y="0"/>
                  </a:lnTo>
                  <a:lnTo>
                    <a:pt x="1345054" y="0"/>
                  </a:lnTo>
                  <a:lnTo>
                    <a:pt x="1350658" y="0"/>
                  </a:lnTo>
                  <a:lnTo>
                    <a:pt x="1356263" y="0"/>
                  </a:lnTo>
                  <a:lnTo>
                    <a:pt x="1361867" y="0"/>
                  </a:lnTo>
                  <a:lnTo>
                    <a:pt x="1367471" y="0"/>
                  </a:lnTo>
                  <a:lnTo>
                    <a:pt x="1373076" y="0"/>
                  </a:lnTo>
                  <a:lnTo>
                    <a:pt x="1378680" y="0"/>
                  </a:lnTo>
                  <a:lnTo>
                    <a:pt x="1384285" y="0"/>
                  </a:lnTo>
                  <a:lnTo>
                    <a:pt x="1389889" y="0"/>
                  </a:lnTo>
                  <a:lnTo>
                    <a:pt x="1395493" y="0"/>
                  </a:lnTo>
                  <a:lnTo>
                    <a:pt x="1401098" y="0"/>
                  </a:lnTo>
                  <a:lnTo>
                    <a:pt x="1406702" y="0"/>
                  </a:lnTo>
                  <a:lnTo>
                    <a:pt x="1412307" y="0"/>
                  </a:lnTo>
                  <a:lnTo>
                    <a:pt x="1417911" y="0"/>
                  </a:lnTo>
                  <a:lnTo>
                    <a:pt x="1423515" y="0"/>
                  </a:lnTo>
                  <a:lnTo>
                    <a:pt x="1429120" y="0"/>
                  </a:lnTo>
                  <a:lnTo>
                    <a:pt x="1434724" y="0"/>
                  </a:lnTo>
                  <a:lnTo>
                    <a:pt x="1440329" y="0"/>
                  </a:lnTo>
                  <a:lnTo>
                    <a:pt x="1445933" y="0"/>
                  </a:lnTo>
                  <a:lnTo>
                    <a:pt x="1451537" y="0"/>
                  </a:lnTo>
                  <a:lnTo>
                    <a:pt x="1457142" y="0"/>
                  </a:lnTo>
                  <a:lnTo>
                    <a:pt x="1462746" y="0"/>
                  </a:lnTo>
                  <a:lnTo>
                    <a:pt x="1468350" y="0"/>
                  </a:lnTo>
                  <a:lnTo>
                    <a:pt x="1473955" y="0"/>
                  </a:lnTo>
                  <a:lnTo>
                    <a:pt x="1479559" y="0"/>
                  </a:lnTo>
                  <a:lnTo>
                    <a:pt x="1485164" y="0"/>
                  </a:lnTo>
                  <a:lnTo>
                    <a:pt x="1490768" y="0"/>
                  </a:lnTo>
                  <a:lnTo>
                    <a:pt x="1496372" y="0"/>
                  </a:lnTo>
                  <a:lnTo>
                    <a:pt x="1501977" y="0"/>
                  </a:lnTo>
                  <a:lnTo>
                    <a:pt x="1507581" y="0"/>
                  </a:lnTo>
                  <a:lnTo>
                    <a:pt x="1513186" y="0"/>
                  </a:lnTo>
                  <a:lnTo>
                    <a:pt x="1518790" y="0"/>
                  </a:lnTo>
                  <a:lnTo>
                    <a:pt x="1524394" y="0"/>
                  </a:lnTo>
                  <a:lnTo>
                    <a:pt x="1529999" y="0"/>
                  </a:lnTo>
                  <a:lnTo>
                    <a:pt x="1535603" y="0"/>
                  </a:lnTo>
                  <a:lnTo>
                    <a:pt x="1541208" y="0"/>
                  </a:lnTo>
                  <a:lnTo>
                    <a:pt x="1546812" y="0"/>
                  </a:lnTo>
                  <a:lnTo>
                    <a:pt x="1552416" y="0"/>
                  </a:lnTo>
                  <a:lnTo>
                    <a:pt x="1558021" y="0"/>
                  </a:lnTo>
                  <a:lnTo>
                    <a:pt x="1563625" y="0"/>
                  </a:lnTo>
                  <a:lnTo>
                    <a:pt x="1569230" y="0"/>
                  </a:lnTo>
                  <a:lnTo>
                    <a:pt x="1574834" y="0"/>
                  </a:lnTo>
                  <a:lnTo>
                    <a:pt x="1580438" y="0"/>
                  </a:lnTo>
                  <a:lnTo>
                    <a:pt x="1586043" y="0"/>
                  </a:lnTo>
                  <a:lnTo>
                    <a:pt x="1591647" y="0"/>
                  </a:lnTo>
                  <a:lnTo>
                    <a:pt x="1597252" y="0"/>
                  </a:lnTo>
                  <a:lnTo>
                    <a:pt x="1602856" y="0"/>
                  </a:lnTo>
                  <a:lnTo>
                    <a:pt x="1608460" y="0"/>
                  </a:lnTo>
                  <a:lnTo>
                    <a:pt x="1614065" y="0"/>
                  </a:lnTo>
                  <a:lnTo>
                    <a:pt x="1619669" y="0"/>
                  </a:lnTo>
                  <a:lnTo>
                    <a:pt x="1625273" y="0"/>
                  </a:lnTo>
                  <a:lnTo>
                    <a:pt x="1630878" y="0"/>
                  </a:lnTo>
                  <a:lnTo>
                    <a:pt x="1636482" y="0"/>
                  </a:lnTo>
                  <a:lnTo>
                    <a:pt x="1642087" y="0"/>
                  </a:lnTo>
                  <a:lnTo>
                    <a:pt x="1647691" y="0"/>
                  </a:lnTo>
                  <a:lnTo>
                    <a:pt x="1653295" y="0"/>
                  </a:lnTo>
                  <a:lnTo>
                    <a:pt x="1658900" y="0"/>
                  </a:lnTo>
                  <a:lnTo>
                    <a:pt x="1664504" y="0"/>
                  </a:lnTo>
                  <a:lnTo>
                    <a:pt x="1670109" y="0"/>
                  </a:lnTo>
                  <a:lnTo>
                    <a:pt x="1675713" y="0"/>
                  </a:lnTo>
                  <a:lnTo>
                    <a:pt x="1681317" y="0"/>
                  </a:lnTo>
                  <a:lnTo>
                    <a:pt x="1686922" y="0"/>
                  </a:lnTo>
                  <a:lnTo>
                    <a:pt x="1692526" y="0"/>
                  </a:lnTo>
                  <a:lnTo>
                    <a:pt x="1698131" y="0"/>
                  </a:lnTo>
                  <a:lnTo>
                    <a:pt x="1703735" y="0"/>
                  </a:lnTo>
                  <a:lnTo>
                    <a:pt x="1709339" y="0"/>
                  </a:lnTo>
                  <a:lnTo>
                    <a:pt x="1714944" y="0"/>
                  </a:lnTo>
                  <a:lnTo>
                    <a:pt x="1720548" y="0"/>
                  </a:lnTo>
                  <a:lnTo>
                    <a:pt x="1726153" y="0"/>
                  </a:lnTo>
                  <a:lnTo>
                    <a:pt x="1731757" y="0"/>
                  </a:lnTo>
                  <a:lnTo>
                    <a:pt x="1737361" y="0"/>
                  </a:lnTo>
                  <a:lnTo>
                    <a:pt x="1742966" y="0"/>
                  </a:lnTo>
                  <a:lnTo>
                    <a:pt x="1748570" y="0"/>
                  </a:lnTo>
                  <a:lnTo>
                    <a:pt x="1754175" y="0"/>
                  </a:lnTo>
                  <a:lnTo>
                    <a:pt x="1759779" y="0"/>
                  </a:lnTo>
                  <a:lnTo>
                    <a:pt x="1765383" y="0"/>
                  </a:lnTo>
                  <a:lnTo>
                    <a:pt x="1770988" y="0"/>
                  </a:lnTo>
                  <a:lnTo>
                    <a:pt x="1776592" y="0"/>
                  </a:lnTo>
                  <a:lnTo>
                    <a:pt x="1782196" y="0"/>
                  </a:lnTo>
                  <a:lnTo>
                    <a:pt x="1787801" y="0"/>
                  </a:lnTo>
                  <a:lnTo>
                    <a:pt x="1793405" y="0"/>
                  </a:lnTo>
                  <a:lnTo>
                    <a:pt x="1799010" y="0"/>
                  </a:lnTo>
                  <a:lnTo>
                    <a:pt x="1804614" y="0"/>
                  </a:lnTo>
                  <a:lnTo>
                    <a:pt x="1810218" y="0"/>
                  </a:lnTo>
                  <a:lnTo>
                    <a:pt x="1815823" y="0"/>
                  </a:lnTo>
                  <a:lnTo>
                    <a:pt x="1821427" y="0"/>
                  </a:lnTo>
                  <a:lnTo>
                    <a:pt x="1827032" y="0"/>
                  </a:lnTo>
                  <a:lnTo>
                    <a:pt x="1832636" y="0"/>
                  </a:lnTo>
                  <a:lnTo>
                    <a:pt x="1838240" y="0"/>
                  </a:lnTo>
                  <a:lnTo>
                    <a:pt x="1843845" y="0"/>
                  </a:lnTo>
                  <a:lnTo>
                    <a:pt x="1849449" y="0"/>
                  </a:lnTo>
                  <a:lnTo>
                    <a:pt x="1855054" y="0"/>
                  </a:lnTo>
                  <a:lnTo>
                    <a:pt x="1860658" y="0"/>
                  </a:lnTo>
                  <a:lnTo>
                    <a:pt x="1866262" y="0"/>
                  </a:lnTo>
                  <a:lnTo>
                    <a:pt x="1871867" y="0"/>
                  </a:lnTo>
                  <a:lnTo>
                    <a:pt x="1877471" y="0"/>
                  </a:ln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90" name="pg90"/>
            <p:cNvSpPr/>
            <p:nvPr/>
          </p:nvSpPr>
          <p:spPr>
            <a:xfrm>
              <a:off x="4644151" y="1848690"/>
              <a:ext cx="1883076" cy="202015"/>
            </a:xfrm>
            <a:custGeom>
              <a:avLst/>
              <a:pathLst>
                <a:path w="1883076" h="202015">
                  <a:moveTo>
                    <a:pt x="0" y="181096"/>
                  </a:moveTo>
                  <a:lnTo>
                    <a:pt x="5604" y="173666"/>
                  </a:lnTo>
                  <a:lnTo>
                    <a:pt x="11208" y="166429"/>
                  </a:lnTo>
                  <a:lnTo>
                    <a:pt x="16813" y="159390"/>
                  </a:lnTo>
                  <a:lnTo>
                    <a:pt x="22417" y="152552"/>
                  </a:lnTo>
                  <a:lnTo>
                    <a:pt x="28021" y="145916"/>
                  </a:lnTo>
                  <a:lnTo>
                    <a:pt x="33626" y="139484"/>
                  </a:lnTo>
                  <a:lnTo>
                    <a:pt x="39230" y="133257"/>
                  </a:lnTo>
                  <a:lnTo>
                    <a:pt x="44835" y="127234"/>
                  </a:lnTo>
                  <a:lnTo>
                    <a:pt x="50439" y="121416"/>
                  </a:lnTo>
                  <a:lnTo>
                    <a:pt x="56043" y="115800"/>
                  </a:lnTo>
                  <a:lnTo>
                    <a:pt x="61648" y="110387"/>
                  </a:lnTo>
                  <a:lnTo>
                    <a:pt x="67252" y="105173"/>
                  </a:lnTo>
                  <a:lnTo>
                    <a:pt x="72857" y="100156"/>
                  </a:lnTo>
                  <a:lnTo>
                    <a:pt x="78461" y="95333"/>
                  </a:lnTo>
                  <a:lnTo>
                    <a:pt x="84065" y="90701"/>
                  </a:lnTo>
                  <a:lnTo>
                    <a:pt x="89670" y="86257"/>
                  </a:lnTo>
                  <a:lnTo>
                    <a:pt x="95274" y="81995"/>
                  </a:lnTo>
                  <a:lnTo>
                    <a:pt x="100879" y="77913"/>
                  </a:lnTo>
                  <a:lnTo>
                    <a:pt x="106483" y="74005"/>
                  </a:lnTo>
                  <a:lnTo>
                    <a:pt x="112087" y="70267"/>
                  </a:lnTo>
                  <a:lnTo>
                    <a:pt x="117692" y="66694"/>
                  </a:lnTo>
                  <a:lnTo>
                    <a:pt x="123296" y="63282"/>
                  </a:lnTo>
                  <a:lnTo>
                    <a:pt x="128901" y="60025"/>
                  </a:lnTo>
                  <a:lnTo>
                    <a:pt x="134505" y="56918"/>
                  </a:lnTo>
                  <a:lnTo>
                    <a:pt x="140109" y="53957"/>
                  </a:lnTo>
                  <a:lnTo>
                    <a:pt x="145714" y="51136"/>
                  </a:lnTo>
                  <a:lnTo>
                    <a:pt x="151318" y="48449"/>
                  </a:lnTo>
                  <a:lnTo>
                    <a:pt x="156923" y="45893"/>
                  </a:lnTo>
                  <a:lnTo>
                    <a:pt x="162527" y="43462"/>
                  </a:lnTo>
                  <a:lnTo>
                    <a:pt x="168131" y="41151"/>
                  </a:lnTo>
                  <a:lnTo>
                    <a:pt x="173736" y="38956"/>
                  </a:lnTo>
                  <a:lnTo>
                    <a:pt x="179340" y="36870"/>
                  </a:lnTo>
                  <a:lnTo>
                    <a:pt x="184944" y="34891"/>
                  </a:lnTo>
                  <a:lnTo>
                    <a:pt x="190549" y="33013"/>
                  </a:lnTo>
                  <a:lnTo>
                    <a:pt x="196153" y="31231"/>
                  </a:lnTo>
                  <a:lnTo>
                    <a:pt x="201758" y="29542"/>
                  </a:lnTo>
                  <a:lnTo>
                    <a:pt x="207362" y="27940"/>
                  </a:lnTo>
                  <a:lnTo>
                    <a:pt x="212966" y="26423"/>
                  </a:lnTo>
                  <a:lnTo>
                    <a:pt x="218571" y="24986"/>
                  </a:lnTo>
                  <a:lnTo>
                    <a:pt x="224175" y="23626"/>
                  </a:lnTo>
                  <a:lnTo>
                    <a:pt x="229780" y="22337"/>
                  </a:lnTo>
                  <a:lnTo>
                    <a:pt x="235384" y="21118"/>
                  </a:lnTo>
                  <a:lnTo>
                    <a:pt x="240988" y="19965"/>
                  </a:lnTo>
                  <a:lnTo>
                    <a:pt x="246593" y="18873"/>
                  </a:lnTo>
                  <a:lnTo>
                    <a:pt x="252197" y="17841"/>
                  </a:lnTo>
                  <a:lnTo>
                    <a:pt x="257802" y="16866"/>
                  </a:lnTo>
                  <a:lnTo>
                    <a:pt x="263406" y="15943"/>
                  </a:lnTo>
                  <a:lnTo>
                    <a:pt x="269010" y="15071"/>
                  </a:lnTo>
                  <a:lnTo>
                    <a:pt x="274615" y="14247"/>
                  </a:lnTo>
                  <a:lnTo>
                    <a:pt x="280219" y="13468"/>
                  </a:lnTo>
                  <a:lnTo>
                    <a:pt x="285824" y="12732"/>
                  </a:lnTo>
                  <a:lnTo>
                    <a:pt x="291428" y="12037"/>
                  </a:lnTo>
                  <a:lnTo>
                    <a:pt x="297032" y="11381"/>
                  </a:lnTo>
                  <a:lnTo>
                    <a:pt x="302637" y="10760"/>
                  </a:lnTo>
                  <a:lnTo>
                    <a:pt x="308241" y="10175"/>
                  </a:lnTo>
                  <a:lnTo>
                    <a:pt x="313846" y="9622"/>
                  </a:lnTo>
                  <a:lnTo>
                    <a:pt x="319450" y="9099"/>
                  </a:lnTo>
                  <a:lnTo>
                    <a:pt x="325054" y="8606"/>
                  </a:lnTo>
                  <a:lnTo>
                    <a:pt x="330659" y="8140"/>
                  </a:lnTo>
                  <a:lnTo>
                    <a:pt x="336263" y="7700"/>
                  </a:lnTo>
                  <a:lnTo>
                    <a:pt x="341867" y="7285"/>
                  </a:lnTo>
                  <a:lnTo>
                    <a:pt x="347472" y="6893"/>
                  </a:lnTo>
                  <a:lnTo>
                    <a:pt x="353076" y="6523"/>
                  </a:lnTo>
                  <a:lnTo>
                    <a:pt x="358681" y="6173"/>
                  </a:lnTo>
                  <a:lnTo>
                    <a:pt x="364285" y="5843"/>
                  </a:lnTo>
                  <a:lnTo>
                    <a:pt x="369889" y="5532"/>
                  </a:lnTo>
                  <a:lnTo>
                    <a:pt x="375494" y="5238"/>
                  </a:lnTo>
                  <a:lnTo>
                    <a:pt x="381098" y="4960"/>
                  </a:lnTo>
                  <a:lnTo>
                    <a:pt x="386703" y="4697"/>
                  </a:lnTo>
                  <a:lnTo>
                    <a:pt x="392307" y="4450"/>
                  </a:lnTo>
                  <a:lnTo>
                    <a:pt x="397911" y="4216"/>
                  </a:lnTo>
                  <a:lnTo>
                    <a:pt x="403516" y="3995"/>
                  </a:lnTo>
                  <a:lnTo>
                    <a:pt x="409120" y="3786"/>
                  </a:lnTo>
                  <a:lnTo>
                    <a:pt x="414725" y="3589"/>
                  </a:lnTo>
                  <a:lnTo>
                    <a:pt x="420329" y="3402"/>
                  </a:lnTo>
                  <a:lnTo>
                    <a:pt x="425933" y="3226"/>
                  </a:lnTo>
                  <a:lnTo>
                    <a:pt x="431538" y="3060"/>
                  </a:lnTo>
                  <a:lnTo>
                    <a:pt x="437142" y="2903"/>
                  </a:lnTo>
                  <a:lnTo>
                    <a:pt x="442747" y="2754"/>
                  </a:lnTo>
                  <a:lnTo>
                    <a:pt x="448351" y="2614"/>
                  </a:lnTo>
                  <a:lnTo>
                    <a:pt x="453955" y="2481"/>
                  </a:lnTo>
                  <a:lnTo>
                    <a:pt x="459560" y="2355"/>
                  </a:lnTo>
                  <a:lnTo>
                    <a:pt x="465164" y="2237"/>
                  </a:lnTo>
                  <a:lnTo>
                    <a:pt x="470769" y="2124"/>
                  </a:lnTo>
                  <a:lnTo>
                    <a:pt x="476373" y="2018"/>
                  </a:lnTo>
                  <a:lnTo>
                    <a:pt x="481977" y="1918"/>
                  </a:lnTo>
                  <a:lnTo>
                    <a:pt x="487582" y="1823"/>
                  </a:lnTo>
                  <a:lnTo>
                    <a:pt x="493186" y="1733"/>
                  </a:lnTo>
                  <a:lnTo>
                    <a:pt x="498790" y="1648"/>
                  </a:lnTo>
                  <a:lnTo>
                    <a:pt x="504395" y="1567"/>
                  </a:lnTo>
                  <a:lnTo>
                    <a:pt x="509999" y="1491"/>
                  </a:lnTo>
                  <a:lnTo>
                    <a:pt x="515604" y="1419"/>
                  </a:lnTo>
                  <a:lnTo>
                    <a:pt x="521208" y="1350"/>
                  </a:lnTo>
                  <a:lnTo>
                    <a:pt x="526812" y="1285"/>
                  </a:lnTo>
                  <a:lnTo>
                    <a:pt x="532417" y="1224"/>
                  </a:lnTo>
                  <a:lnTo>
                    <a:pt x="538021" y="1166"/>
                  </a:lnTo>
                  <a:lnTo>
                    <a:pt x="543626" y="1111"/>
                  </a:lnTo>
                  <a:lnTo>
                    <a:pt x="549230" y="1058"/>
                  </a:lnTo>
                  <a:lnTo>
                    <a:pt x="554834" y="1009"/>
                  </a:lnTo>
                  <a:lnTo>
                    <a:pt x="560439" y="962"/>
                  </a:lnTo>
                  <a:lnTo>
                    <a:pt x="566043" y="917"/>
                  </a:lnTo>
                  <a:lnTo>
                    <a:pt x="571648" y="875"/>
                  </a:lnTo>
                  <a:lnTo>
                    <a:pt x="577252" y="835"/>
                  </a:lnTo>
                  <a:lnTo>
                    <a:pt x="582856" y="797"/>
                  </a:lnTo>
                  <a:lnTo>
                    <a:pt x="588461" y="761"/>
                  </a:lnTo>
                  <a:lnTo>
                    <a:pt x="594065" y="726"/>
                  </a:lnTo>
                  <a:lnTo>
                    <a:pt x="599670" y="694"/>
                  </a:lnTo>
                  <a:lnTo>
                    <a:pt x="605274" y="663"/>
                  </a:lnTo>
                  <a:lnTo>
                    <a:pt x="610878" y="633"/>
                  </a:lnTo>
                  <a:lnTo>
                    <a:pt x="616483" y="606"/>
                  </a:lnTo>
                  <a:lnTo>
                    <a:pt x="622087" y="579"/>
                  </a:lnTo>
                  <a:lnTo>
                    <a:pt x="627692" y="554"/>
                  </a:lnTo>
                  <a:lnTo>
                    <a:pt x="633296" y="530"/>
                  </a:lnTo>
                  <a:lnTo>
                    <a:pt x="638900" y="507"/>
                  </a:lnTo>
                  <a:lnTo>
                    <a:pt x="644505" y="485"/>
                  </a:lnTo>
                  <a:lnTo>
                    <a:pt x="650109" y="464"/>
                  </a:lnTo>
                  <a:lnTo>
                    <a:pt x="655713" y="445"/>
                  </a:lnTo>
                  <a:lnTo>
                    <a:pt x="661318" y="426"/>
                  </a:lnTo>
                  <a:lnTo>
                    <a:pt x="666922" y="408"/>
                  </a:lnTo>
                  <a:lnTo>
                    <a:pt x="672527" y="391"/>
                  </a:lnTo>
                  <a:lnTo>
                    <a:pt x="678131" y="375"/>
                  </a:lnTo>
                  <a:lnTo>
                    <a:pt x="683735" y="360"/>
                  </a:lnTo>
                  <a:lnTo>
                    <a:pt x="689340" y="345"/>
                  </a:lnTo>
                  <a:lnTo>
                    <a:pt x="694944" y="331"/>
                  </a:lnTo>
                  <a:lnTo>
                    <a:pt x="700549" y="318"/>
                  </a:lnTo>
                  <a:lnTo>
                    <a:pt x="706153" y="305"/>
                  </a:lnTo>
                  <a:lnTo>
                    <a:pt x="711757" y="293"/>
                  </a:lnTo>
                  <a:lnTo>
                    <a:pt x="717362" y="281"/>
                  </a:lnTo>
                  <a:lnTo>
                    <a:pt x="722966" y="270"/>
                  </a:lnTo>
                  <a:lnTo>
                    <a:pt x="728571" y="260"/>
                  </a:lnTo>
                  <a:lnTo>
                    <a:pt x="734175" y="249"/>
                  </a:lnTo>
                  <a:lnTo>
                    <a:pt x="739779" y="240"/>
                  </a:lnTo>
                  <a:lnTo>
                    <a:pt x="745384" y="231"/>
                  </a:lnTo>
                  <a:lnTo>
                    <a:pt x="750988" y="222"/>
                  </a:lnTo>
                  <a:lnTo>
                    <a:pt x="756593" y="214"/>
                  </a:lnTo>
                  <a:lnTo>
                    <a:pt x="762197" y="206"/>
                  </a:lnTo>
                  <a:lnTo>
                    <a:pt x="767801" y="198"/>
                  </a:lnTo>
                  <a:lnTo>
                    <a:pt x="773406" y="191"/>
                  </a:lnTo>
                  <a:lnTo>
                    <a:pt x="779010" y="184"/>
                  </a:lnTo>
                  <a:lnTo>
                    <a:pt x="784615" y="177"/>
                  </a:lnTo>
                  <a:lnTo>
                    <a:pt x="790219" y="170"/>
                  </a:lnTo>
                  <a:lnTo>
                    <a:pt x="795823" y="164"/>
                  </a:lnTo>
                  <a:lnTo>
                    <a:pt x="801428" y="159"/>
                  </a:lnTo>
                  <a:lnTo>
                    <a:pt x="807032" y="153"/>
                  </a:lnTo>
                  <a:lnTo>
                    <a:pt x="812636" y="148"/>
                  </a:lnTo>
                  <a:lnTo>
                    <a:pt x="818241" y="142"/>
                  </a:lnTo>
                  <a:lnTo>
                    <a:pt x="823845" y="138"/>
                  </a:lnTo>
                  <a:lnTo>
                    <a:pt x="829450" y="133"/>
                  </a:lnTo>
                  <a:lnTo>
                    <a:pt x="835054" y="128"/>
                  </a:lnTo>
                  <a:lnTo>
                    <a:pt x="840658" y="124"/>
                  </a:lnTo>
                  <a:lnTo>
                    <a:pt x="846263" y="120"/>
                  </a:lnTo>
                  <a:lnTo>
                    <a:pt x="851867" y="116"/>
                  </a:lnTo>
                  <a:lnTo>
                    <a:pt x="857472" y="112"/>
                  </a:lnTo>
                  <a:lnTo>
                    <a:pt x="863076" y="109"/>
                  </a:lnTo>
                  <a:lnTo>
                    <a:pt x="868680" y="105"/>
                  </a:lnTo>
                  <a:lnTo>
                    <a:pt x="874285" y="102"/>
                  </a:lnTo>
                  <a:lnTo>
                    <a:pt x="879889" y="99"/>
                  </a:lnTo>
                  <a:lnTo>
                    <a:pt x="885494" y="96"/>
                  </a:lnTo>
                  <a:lnTo>
                    <a:pt x="891098" y="93"/>
                  </a:lnTo>
                  <a:lnTo>
                    <a:pt x="896702" y="90"/>
                  </a:lnTo>
                  <a:lnTo>
                    <a:pt x="902307" y="87"/>
                  </a:lnTo>
                  <a:lnTo>
                    <a:pt x="907911" y="85"/>
                  </a:lnTo>
                  <a:lnTo>
                    <a:pt x="913516" y="82"/>
                  </a:lnTo>
                  <a:lnTo>
                    <a:pt x="919120" y="80"/>
                  </a:lnTo>
                  <a:lnTo>
                    <a:pt x="924724" y="78"/>
                  </a:lnTo>
                  <a:lnTo>
                    <a:pt x="930329" y="75"/>
                  </a:lnTo>
                  <a:lnTo>
                    <a:pt x="935933" y="73"/>
                  </a:lnTo>
                  <a:lnTo>
                    <a:pt x="941538" y="71"/>
                  </a:lnTo>
                  <a:lnTo>
                    <a:pt x="947142" y="70"/>
                  </a:lnTo>
                  <a:lnTo>
                    <a:pt x="952746" y="68"/>
                  </a:lnTo>
                  <a:lnTo>
                    <a:pt x="958351" y="66"/>
                  </a:lnTo>
                  <a:lnTo>
                    <a:pt x="963955" y="65"/>
                  </a:lnTo>
                  <a:lnTo>
                    <a:pt x="969559" y="63"/>
                  </a:lnTo>
                  <a:lnTo>
                    <a:pt x="975164" y="62"/>
                  </a:lnTo>
                  <a:lnTo>
                    <a:pt x="980768" y="60"/>
                  </a:lnTo>
                  <a:lnTo>
                    <a:pt x="986373" y="59"/>
                  </a:lnTo>
                  <a:lnTo>
                    <a:pt x="991977" y="58"/>
                  </a:lnTo>
                  <a:lnTo>
                    <a:pt x="997581" y="56"/>
                  </a:lnTo>
                  <a:lnTo>
                    <a:pt x="1003186" y="55"/>
                  </a:lnTo>
                  <a:lnTo>
                    <a:pt x="1008790" y="54"/>
                  </a:lnTo>
                  <a:lnTo>
                    <a:pt x="1014395" y="53"/>
                  </a:lnTo>
                  <a:lnTo>
                    <a:pt x="1019999" y="52"/>
                  </a:lnTo>
                  <a:lnTo>
                    <a:pt x="1025603" y="52"/>
                  </a:lnTo>
                  <a:lnTo>
                    <a:pt x="1031208" y="51"/>
                  </a:lnTo>
                  <a:lnTo>
                    <a:pt x="1036812" y="50"/>
                  </a:lnTo>
                  <a:lnTo>
                    <a:pt x="1042417" y="49"/>
                  </a:lnTo>
                  <a:lnTo>
                    <a:pt x="1048021" y="49"/>
                  </a:lnTo>
                  <a:lnTo>
                    <a:pt x="1053625" y="48"/>
                  </a:lnTo>
                  <a:lnTo>
                    <a:pt x="1059230" y="48"/>
                  </a:lnTo>
                  <a:lnTo>
                    <a:pt x="1064834" y="47"/>
                  </a:lnTo>
                  <a:lnTo>
                    <a:pt x="1070439" y="47"/>
                  </a:lnTo>
                  <a:lnTo>
                    <a:pt x="1076043" y="46"/>
                  </a:lnTo>
                  <a:lnTo>
                    <a:pt x="1081647" y="46"/>
                  </a:lnTo>
                  <a:lnTo>
                    <a:pt x="1087252" y="46"/>
                  </a:lnTo>
                  <a:lnTo>
                    <a:pt x="1092856" y="46"/>
                  </a:lnTo>
                  <a:lnTo>
                    <a:pt x="1098461" y="46"/>
                  </a:lnTo>
                  <a:lnTo>
                    <a:pt x="1104065" y="46"/>
                  </a:lnTo>
                  <a:lnTo>
                    <a:pt x="1109669" y="46"/>
                  </a:lnTo>
                  <a:lnTo>
                    <a:pt x="1115274" y="46"/>
                  </a:lnTo>
                  <a:lnTo>
                    <a:pt x="1120878" y="46"/>
                  </a:lnTo>
                  <a:lnTo>
                    <a:pt x="1126482" y="46"/>
                  </a:lnTo>
                  <a:lnTo>
                    <a:pt x="1132087" y="46"/>
                  </a:lnTo>
                  <a:lnTo>
                    <a:pt x="1137691" y="46"/>
                  </a:lnTo>
                  <a:lnTo>
                    <a:pt x="1143296" y="47"/>
                  </a:lnTo>
                  <a:lnTo>
                    <a:pt x="1148900" y="47"/>
                  </a:lnTo>
                  <a:lnTo>
                    <a:pt x="1154504" y="48"/>
                  </a:lnTo>
                  <a:lnTo>
                    <a:pt x="1160109" y="48"/>
                  </a:lnTo>
                  <a:lnTo>
                    <a:pt x="1165713" y="49"/>
                  </a:lnTo>
                  <a:lnTo>
                    <a:pt x="1171318" y="50"/>
                  </a:lnTo>
                  <a:lnTo>
                    <a:pt x="1176922" y="50"/>
                  </a:lnTo>
                  <a:lnTo>
                    <a:pt x="1182526" y="51"/>
                  </a:lnTo>
                  <a:lnTo>
                    <a:pt x="1188131" y="52"/>
                  </a:lnTo>
                  <a:lnTo>
                    <a:pt x="1193735" y="53"/>
                  </a:lnTo>
                  <a:lnTo>
                    <a:pt x="1199340" y="54"/>
                  </a:lnTo>
                  <a:lnTo>
                    <a:pt x="1204944" y="55"/>
                  </a:lnTo>
                  <a:lnTo>
                    <a:pt x="1210548" y="56"/>
                  </a:lnTo>
                  <a:lnTo>
                    <a:pt x="1216153" y="58"/>
                  </a:lnTo>
                  <a:lnTo>
                    <a:pt x="1221757" y="59"/>
                  </a:lnTo>
                  <a:lnTo>
                    <a:pt x="1227362" y="61"/>
                  </a:lnTo>
                  <a:lnTo>
                    <a:pt x="1232966" y="62"/>
                  </a:lnTo>
                  <a:lnTo>
                    <a:pt x="1238570" y="64"/>
                  </a:lnTo>
                  <a:lnTo>
                    <a:pt x="1244175" y="66"/>
                  </a:lnTo>
                  <a:lnTo>
                    <a:pt x="1249779" y="68"/>
                  </a:lnTo>
                  <a:lnTo>
                    <a:pt x="1255384" y="70"/>
                  </a:lnTo>
                  <a:lnTo>
                    <a:pt x="1260988" y="72"/>
                  </a:lnTo>
                  <a:lnTo>
                    <a:pt x="1266592" y="74"/>
                  </a:lnTo>
                  <a:lnTo>
                    <a:pt x="1272197" y="77"/>
                  </a:lnTo>
                  <a:lnTo>
                    <a:pt x="1277801" y="79"/>
                  </a:lnTo>
                  <a:lnTo>
                    <a:pt x="1283406" y="82"/>
                  </a:lnTo>
                  <a:lnTo>
                    <a:pt x="1289010" y="85"/>
                  </a:lnTo>
                  <a:lnTo>
                    <a:pt x="1294614" y="88"/>
                  </a:lnTo>
                  <a:lnTo>
                    <a:pt x="1300219" y="91"/>
                  </a:lnTo>
                  <a:lnTo>
                    <a:pt x="1305823" y="94"/>
                  </a:lnTo>
                  <a:lnTo>
                    <a:pt x="1311427" y="97"/>
                  </a:lnTo>
                  <a:lnTo>
                    <a:pt x="1317032" y="101"/>
                  </a:lnTo>
                  <a:lnTo>
                    <a:pt x="1322636" y="104"/>
                  </a:lnTo>
                  <a:lnTo>
                    <a:pt x="1328241" y="108"/>
                  </a:lnTo>
                  <a:lnTo>
                    <a:pt x="1333845" y="112"/>
                  </a:lnTo>
                  <a:lnTo>
                    <a:pt x="1339449" y="116"/>
                  </a:lnTo>
                  <a:lnTo>
                    <a:pt x="1345054" y="121"/>
                  </a:lnTo>
                  <a:lnTo>
                    <a:pt x="1350658" y="125"/>
                  </a:lnTo>
                  <a:lnTo>
                    <a:pt x="1356263" y="130"/>
                  </a:lnTo>
                  <a:lnTo>
                    <a:pt x="1361867" y="134"/>
                  </a:lnTo>
                  <a:lnTo>
                    <a:pt x="1367471" y="139"/>
                  </a:lnTo>
                  <a:lnTo>
                    <a:pt x="1373076" y="144"/>
                  </a:lnTo>
                  <a:lnTo>
                    <a:pt x="1378680" y="150"/>
                  </a:lnTo>
                  <a:lnTo>
                    <a:pt x="1384285" y="155"/>
                  </a:lnTo>
                  <a:lnTo>
                    <a:pt x="1389889" y="161"/>
                  </a:lnTo>
                  <a:lnTo>
                    <a:pt x="1395493" y="166"/>
                  </a:lnTo>
                  <a:lnTo>
                    <a:pt x="1401098" y="172"/>
                  </a:lnTo>
                  <a:lnTo>
                    <a:pt x="1406702" y="178"/>
                  </a:lnTo>
                  <a:lnTo>
                    <a:pt x="1412307" y="184"/>
                  </a:lnTo>
                  <a:lnTo>
                    <a:pt x="1417911" y="190"/>
                  </a:lnTo>
                  <a:lnTo>
                    <a:pt x="1423515" y="196"/>
                  </a:lnTo>
                  <a:lnTo>
                    <a:pt x="1429120" y="202"/>
                  </a:lnTo>
                  <a:lnTo>
                    <a:pt x="1434724" y="208"/>
                  </a:lnTo>
                  <a:lnTo>
                    <a:pt x="1440329" y="214"/>
                  </a:lnTo>
                  <a:lnTo>
                    <a:pt x="1445933" y="220"/>
                  </a:lnTo>
                  <a:lnTo>
                    <a:pt x="1451537" y="226"/>
                  </a:lnTo>
                  <a:lnTo>
                    <a:pt x="1457142" y="231"/>
                  </a:lnTo>
                  <a:lnTo>
                    <a:pt x="1462746" y="237"/>
                  </a:lnTo>
                  <a:lnTo>
                    <a:pt x="1468350" y="242"/>
                  </a:lnTo>
                  <a:lnTo>
                    <a:pt x="1473955" y="247"/>
                  </a:lnTo>
                  <a:lnTo>
                    <a:pt x="1479559" y="252"/>
                  </a:lnTo>
                  <a:lnTo>
                    <a:pt x="1485164" y="256"/>
                  </a:lnTo>
                  <a:lnTo>
                    <a:pt x="1490768" y="260"/>
                  </a:lnTo>
                  <a:lnTo>
                    <a:pt x="1496372" y="264"/>
                  </a:lnTo>
                  <a:lnTo>
                    <a:pt x="1501977" y="267"/>
                  </a:lnTo>
                  <a:lnTo>
                    <a:pt x="1507581" y="270"/>
                  </a:lnTo>
                  <a:lnTo>
                    <a:pt x="1513186" y="272"/>
                  </a:lnTo>
                  <a:lnTo>
                    <a:pt x="1518790" y="274"/>
                  </a:lnTo>
                  <a:lnTo>
                    <a:pt x="1524394" y="275"/>
                  </a:lnTo>
                  <a:lnTo>
                    <a:pt x="1529999" y="276"/>
                  </a:lnTo>
                  <a:lnTo>
                    <a:pt x="1535603" y="276"/>
                  </a:lnTo>
                  <a:lnTo>
                    <a:pt x="1541208" y="276"/>
                  </a:lnTo>
                  <a:lnTo>
                    <a:pt x="1546812" y="275"/>
                  </a:lnTo>
                  <a:lnTo>
                    <a:pt x="1552416" y="273"/>
                  </a:lnTo>
                  <a:lnTo>
                    <a:pt x="1558021" y="271"/>
                  </a:lnTo>
                  <a:lnTo>
                    <a:pt x="1563625" y="268"/>
                  </a:lnTo>
                  <a:lnTo>
                    <a:pt x="1569230" y="265"/>
                  </a:lnTo>
                  <a:lnTo>
                    <a:pt x="1574834" y="262"/>
                  </a:lnTo>
                  <a:lnTo>
                    <a:pt x="1580438" y="257"/>
                  </a:lnTo>
                  <a:lnTo>
                    <a:pt x="1586043" y="253"/>
                  </a:lnTo>
                  <a:lnTo>
                    <a:pt x="1591647" y="248"/>
                  </a:lnTo>
                  <a:lnTo>
                    <a:pt x="1597252" y="243"/>
                  </a:lnTo>
                  <a:lnTo>
                    <a:pt x="1602856" y="237"/>
                  </a:lnTo>
                  <a:lnTo>
                    <a:pt x="1608460" y="232"/>
                  </a:lnTo>
                  <a:lnTo>
                    <a:pt x="1614065" y="225"/>
                  </a:lnTo>
                  <a:lnTo>
                    <a:pt x="1619669" y="219"/>
                  </a:lnTo>
                  <a:lnTo>
                    <a:pt x="1625273" y="213"/>
                  </a:lnTo>
                  <a:lnTo>
                    <a:pt x="1630878" y="206"/>
                  </a:lnTo>
                  <a:lnTo>
                    <a:pt x="1636482" y="199"/>
                  </a:lnTo>
                  <a:lnTo>
                    <a:pt x="1642087" y="192"/>
                  </a:lnTo>
                  <a:lnTo>
                    <a:pt x="1647691" y="185"/>
                  </a:lnTo>
                  <a:lnTo>
                    <a:pt x="1653295" y="178"/>
                  </a:lnTo>
                  <a:lnTo>
                    <a:pt x="1658900" y="171"/>
                  </a:lnTo>
                  <a:lnTo>
                    <a:pt x="1664504" y="164"/>
                  </a:lnTo>
                  <a:lnTo>
                    <a:pt x="1670109" y="157"/>
                  </a:lnTo>
                  <a:lnTo>
                    <a:pt x="1675713" y="150"/>
                  </a:lnTo>
                  <a:lnTo>
                    <a:pt x="1681317" y="144"/>
                  </a:lnTo>
                  <a:lnTo>
                    <a:pt x="1686922" y="137"/>
                  </a:lnTo>
                  <a:lnTo>
                    <a:pt x="1692526" y="130"/>
                  </a:lnTo>
                  <a:lnTo>
                    <a:pt x="1698131" y="124"/>
                  </a:lnTo>
                  <a:lnTo>
                    <a:pt x="1703735" y="118"/>
                  </a:lnTo>
                  <a:lnTo>
                    <a:pt x="1709339" y="112"/>
                  </a:lnTo>
                  <a:lnTo>
                    <a:pt x="1714944" y="106"/>
                  </a:lnTo>
                  <a:lnTo>
                    <a:pt x="1720548" y="100"/>
                  </a:lnTo>
                  <a:lnTo>
                    <a:pt x="1726153" y="94"/>
                  </a:lnTo>
                  <a:lnTo>
                    <a:pt x="1731757" y="89"/>
                  </a:lnTo>
                  <a:lnTo>
                    <a:pt x="1737361" y="83"/>
                  </a:lnTo>
                  <a:lnTo>
                    <a:pt x="1742966" y="78"/>
                  </a:lnTo>
                  <a:lnTo>
                    <a:pt x="1748570" y="74"/>
                  </a:lnTo>
                  <a:lnTo>
                    <a:pt x="1754175" y="69"/>
                  </a:lnTo>
                  <a:lnTo>
                    <a:pt x="1759779" y="64"/>
                  </a:lnTo>
                  <a:lnTo>
                    <a:pt x="1765383" y="60"/>
                  </a:lnTo>
                  <a:lnTo>
                    <a:pt x="1770988" y="56"/>
                  </a:lnTo>
                  <a:lnTo>
                    <a:pt x="1776592" y="52"/>
                  </a:lnTo>
                  <a:lnTo>
                    <a:pt x="1782196" y="48"/>
                  </a:lnTo>
                  <a:lnTo>
                    <a:pt x="1787801" y="44"/>
                  </a:lnTo>
                  <a:lnTo>
                    <a:pt x="1793405" y="40"/>
                  </a:lnTo>
                  <a:lnTo>
                    <a:pt x="1799010" y="37"/>
                  </a:lnTo>
                  <a:lnTo>
                    <a:pt x="1804614" y="34"/>
                  </a:lnTo>
                  <a:lnTo>
                    <a:pt x="1810218" y="30"/>
                  </a:lnTo>
                  <a:lnTo>
                    <a:pt x="1815823" y="27"/>
                  </a:lnTo>
                  <a:lnTo>
                    <a:pt x="1821427" y="24"/>
                  </a:lnTo>
                  <a:lnTo>
                    <a:pt x="1827032" y="22"/>
                  </a:lnTo>
                  <a:lnTo>
                    <a:pt x="1832636" y="19"/>
                  </a:lnTo>
                  <a:lnTo>
                    <a:pt x="1838240" y="16"/>
                  </a:lnTo>
                  <a:lnTo>
                    <a:pt x="1843845" y="14"/>
                  </a:lnTo>
                  <a:lnTo>
                    <a:pt x="1849449" y="12"/>
                  </a:lnTo>
                  <a:lnTo>
                    <a:pt x="1855054" y="9"/>
                  </a:lnTo>
                  <a:lnTo>
                    <a:pt x="1860658" y="7"/>
                  </a:lnTo>
                  <a:lnTo>
                    <a:pt x="1866262" y="5"/>
                  </a:lnTo>
                  <a:lnTo>
                    <a:pt x="1871867" y="3"/>
                  </a:lnTo>
                  <a:lnTo>
                    <a:pt x="1877471" y="1"/>
                  </a:lnTo>
                  <a:lnTo>
                    <a:pt x="1883076" y="0"/>
                  </a:lnTo>
                  <a:lnTo>
                    <a:pt x="1877471" y="1"/>
                  </a:lnTo>
                  <a:lnTo>
                    <a:pt x="1871867" y="3"/>
                  </a:lnTo>
                  <a:lnTo>
                    <a:pt x="1866262" y="5"/>
                  </a:lnTo>
                  <a:lnTo>
                    <a:pt x="1860658" y="7"/>
                  </a:lnTo>
                  <a:lnTo>
                    <a:pt x="1855054" y="9"/>
                  </a:lnTo>
                  <a:lnTo>
                    <a:pt x="1849449" y="12"/>
                  </a:lnTo>
                  <a:lnTo>
                    <a:pt x="1843845" y="14"/>
                  </a:lnTo>
                  <a:lnTo>
                    <a:pt x="1838240" y="16"/>
                  </a:lnTo>
                  <a:lnTo>
                    <a:pt x="1832636" y="19"/>
                  </a:lnTo>
                  <a:lnTo>
                    <a:pt x="1827032" y="22"/>
                  </a:lnTo>
                  <a:lnTo>
                    <a:pt x="1821427" y="24"/>
                  </a:lnTo>
                  <a:lnTo>
                    <a:pt x="1815823" y="27"/>
                  </a:lnTo>
                  <a:lnTo>
                    <a:pt x="1810218" y="30"/>
                  </a:lnTo>
                  <a:lnTo>
                    <a:pt x="1804614" y="34"/>
                  </a:lnTo>
                  <a:lnTo>
                    <a:pt x="1799010" y="37"/>
                  </a:lnTo>
                  <a:lnTo>
                    <a:pt x="1793405" y="40"/>
                  </a:lnTo>
                  <a:lnTo>
                    <a:pt x="1787801" y="44"/>
                  </a:lnTo>
                  <a:lnTo>
                    <a:pt x="1782196" y="48"/>
                  </a:lnTo>
                  <a:lnTo>
                    <a:pt x="1776592" y="52"/>
                  </a:lnTo>
                  <a:lnTo>
                    <a:pt x="1770988" y="56"/>
                  </a:lnTo>
                  <a:lnTo>
                    <a:pt x="1765383" y="60"/>
                  </a:lnTo>
                  <a:lnTo>
                    <a:pt x="1759779" y="64"/>
                  </a:lnTo>
                  <a:lnTo>
                    <a:pt x="1754175" y="69"/>
                  </a:lnTo>
                  <a:lnTo>
                    <a:pt x="1748570" y="74"/>
                  </a:lnTo>
                  <a:lnTo>
                    <a:pt x="1742966" y="78"/>
                  </a:lnTo>
                  <a:lnTo>
                    <a:pt x="1737361" y="84"/>
                  </a:lnTo>
                  <a:lnTo>
                    <a:pt x="1731757" y="89"/>
                  </a:lnTo>
                  <a:lnTo>
                    <a:pt x="1726153" y="94"/>
                  </a:lnTo>
                  <a:lnTo>
                    <a:pt x="1720548" y="100"/>
                  </a:lnTo>
                  <a:lnTo>
                    <a:pt x="1714944" y="106"/>
                  </a:lnTo>
                  <a:lnTo>
                    <a:pt x="1709339" y="112"/>
                  </a:lnTo>
                  <a:lnTo>
                    <a:pt x="1703735" y="118"/>
                  </a:lnTo>
                  <a:lnTo>
                    <a:pt x="1698131" y="124"/>
                  </a:lnTo>
                  <a:lnTo>
                    <a:pt x="1692526" y="130"/>
                  </a:lnTo>
                  <a:lnTo>
                    <a:pt x="1686922" y="137"/>
                  </a:lnTo>
                  <a:lnTo>
                    <a:pt x="1681317" y="144"/>
                  </a:lnTo>
                  <a:lnTo>
                    <a:pt x="1675713" y="150"/>
                  </a:lnTo>
                  <a:lnTo>
                    <a:pt x="1670109" y="157"/>
                  </a:lnTo>
                  <a:lnTo>
                    <a:pt x="1664504" y="164"/>
                  </a:lnTo>
                  <a:lnTo>
                    <a:pt x="1658900" y="171"/>
                  </a:lnTo>
                  <a:lnTo>
                    <a:pt x="1653295" y="178"/>
                  </a:lnTo>
                  <a:lnTo>
                    <a:pt x="1647691" y="185"/>
                  </a:lnTo>
                  <a:lnTo>
                    <a:pt x="1642087" y="192"/>
                  </a:lnTo>
                  <a:lnTo>
                    <a:pt x="1636482" y="199"/>
                  </a:lnTo>
                  <a:lnTo>
                    <a:pt x="1630878" y="206"/>
                  </a:lnTo>
                  <a:lnTo>
                    <a:pt x="1625273" y="213"/>
                  </a:lnTo>
                  <a:lnTo>
                    <a:pt x="1619669" y="219"/>
                  </a:lnTo>
                  <a:lnTo>
                    <a:pt x="1614065" y="226"/>
                  </a:lnTo>
                  <a:lnTo>
                    <a:pt x="1608460" y="232"/>
                  </a:lnTo>
                  <a:lnTo>
                    <a:pt x="1602856" y="238"/>
                  </a:lnTo>
                  <a:lnTo>
                    <a:pt x="1597252" y="243"/>
                  </a:lnTo>
                  <a:lnTo>
                    <a:pt x="1591647" y="248"/>
                  </a:lnTo>
                  <a:lnTo>
                    <a:pt x="1586043" y="253"/>
                  </a:lnTo>
                  <a:lnTo>
                    <a:pt x="1580438" y="258"/>
                  </a:lnTo>
                  <a:lnTo>
                    <a:pt x="1574834" y="262"/>
                  </a:lnTo>
                  <a:lnTo>
                    <a:pt x="1569230" y="266"/>
                  </a:lnTo>
                  <a:lnTo>
                    <a:pt x="1563625" y="269"/>
                  </a:lnTo>
                  <a:lnTo>
                    <a:pt x="1558021" y="272"/>
                  </a:lnTo>
                  <a:lnTo>
                    <a:pt x="1552416" y="274"/>
                  </a:lnTo>
                  <a:lnTo>
                    <a:pt x="1546812" y="275"/>
                  </a:lnTo>
                  <a:lnTo>
                    <a:pt x="1541208" y="276"/>
                  </a:lnTo>
                  <a:lnTo>
                    <a:pt x="1535603" y="277"/>
                  </a:lnTo>
                  <a:lnTo>
                    <a:pt x="1529999" y="277"/>
                  </a:lnTo>
                  <a:lnTo>
                    <a:pt x="1524394" y="276"/>
                  </a:lnTo>
                  <a:lnTo>
                    <a:pt x="1518790" y="275"/>
                  </a:lnTo>
                  <a:lnTo>
                    <a:pt x="1513186" y="274"/>
                  </a:lnTo>
                  <a:lnTo>
                    <a:pt x="1507581" y="272"/>
                  </a:lnTo>
                  <a:lnTo>
                    <a:pt x="1501977" y="269"/>
                  </a:lnTo>
                  <a:lnTo>
                    <a:pt x="1496372" y="266"/>
                  </a:lnTo>
                  <a:lnTo>
                    <a:pt x="1490768" y="263"/>
                  </a:lnTo>
                  <a:lnTo>
                    <a:pt x="1485164" y="259"/>
                  </a:lnTo>
                  <a:lnTo>
                    <a:pt x="1479559" y="254"/>
                  </a:lnTo>
                  <a:lnTo>
                    <a:pt x="1473955" y="250"/>
                  </a:lnTo>
                  <a:lnTo>
                    <a:pt x="1468350" y="245"/>
                  </a:lnTo>
                  <a:lnTo>
                    <a:pt x="1462746" y="240"/>
                  </a:lnTo>
                  <a:lnTo>
                    <a:pt x="1457142" y="235"/>
                  </a:lnTo>
                  <a:lnTo>
                    <a:pt x="1451537" y="229"/>
                  </a:lnTo>
                  <a:lnTo>
                    <a:pt x="1445933" y="224"/>
                  </a:lnTo>
                  <a:lnTo>
                    <a:pt x="1440329" y="218"/>
                  </a:lnTo>
                  <a:lnTo>
                    <a:pt x="1434724" y="212"/>
                  </a:lnTo>
                  <a:lnTo>
                    <a:pt x="1429120" y="206"/>
                  </a:lnTo>
                  <a:lnTo>
                    <a:pt x="1423515" y="201"/>
                  </a:lnTo>
                  <a:lnTo>
                    <a:pt x="1417911" y="195"/>
                  </a:lnTo>
                  <a:lnTo>
                    <a:pt x="1412307" y="189"/>
                  </a:lnTo>
                  <a:lnTo>
                    <a:pt x="1406702" y="183"/>
                  </a:lnTo>
                  <a:lnTo>
                    <a:pt x="1401098" y="178"/>
                  </a:lnTo>
                  <a:lnTo>
                    <a:pt x="1395493" y="173"/>
                  </a:lnTo>
                  <a:lnTo>
                    <a:pt x="1389889" y="167"/>
                  </a:lnTo>
                  <a:lnTo>
                    <a:pt x="1384285" y="162"/>
                  </a:lnTo>
                  <a:lnTo>
                    <a:pt x="1378680" y="157"/>
                  </a:lnTo>
                  <a:lnTo>
                    <a:pt x="1373076" y="152"/>
                  </a:lnTo>
                  <a:lnTo>
                    <a:pt x="1367471" y="148"/>
                  </a:lnTo>
                  <a:lnTo>
                    <a:pt x="1361867" y="143"/>
                  </a:lnTo>
                  <a:lnTo>
                    <a:pt x="1356263" y="139"/>
                  </a:lnTo>
                  <a:lnTo>
                    <a:pt x="1350658" y="135"/>
                  </a:lnTo>
                  <a:lnTo>
                    <a:pt x="1345054" y="131"/>
                  </a:lnTo>
                  <a:lnTo>
                    <a:pt x="1339449" y="127"/>
                  </a:lnTo>
                  <a:lnTo>
                    <a:pt x="1333845" y="124"/>
                  </a:lnTo>
                  <a:lnTo>
                    <a:pt x="1328241" y="120"/>
                  </a:lnTo>
                  <a:lnTo>
                    <a:pt x="1322636" y="117"/>
                  </a:lnTo>
                  <a:lnTo>
                    <a:pt x="1317032" y="114"/>
                  </a:lnTo>
                  <a:lnTo>
                    <a:pt x="1311427" y="112"/>
                  </a:lnTo>
                  <a:lnTo>
                    <a:pt x="1305823" y="109"/>
                  </a:lnTo>
                  <a:lnTo>
                    <a:pt x="1300219" y="107"/>
                  </a:lnTo>
                  <a:lnTo>
                    <a:pt x="1294614" y="104"/>
                  </a:lnTo>
                  <a:lnTo>
                    <a:pt x="1289010" y="102"/>
                  </a:lnTo>
                  <a:lnTo>
                    <a:pt x="1283406" y="100"/>
                  </a:lnTo>
                  <a:lnTo>
                    <a:pt x="1277801" y="99"/>
                  </a:lnTo>
                  <a:lnTo>
                    <a:pt x="1272197" y="97"/>
                  </a:lnTo>
                  <a:lnTo>
                    <a:pt x="1266592" y="96"/>
                  </a:lnTo>
                  <a:lnTo>
                    <a:pt x="1260988" y="95"/>
                  </a:lnTo>
                  <a:lnTo>
                    <a:pt x="1255384" y="94"/>
                  </a:lnTo>
                  <a:lnTo>
                    <a:pt x="1249779" y="93"/>
                  </a:lnTo>
                  <a:lnTo>
                    <a:pt x="1244175" y="92"/>
                  </a:lnTo>
                  <a:lnTo>
                    <a:pt x="1238570" y="92"/>
                  </a:lnTo>
                  <a:lnTo>
                    <a:pt x="1232966" y="91"/>
                  </a:lnTo>
                  <a:lnTo>
                    <a:pt x="1227362" y="91"/>
                  </a:lnTo>
                  <a:lnTo>
                    <a:pt x="1221757" y="91"/>
                  </a:lnTo>
                  <a:lnTo>
                    <a:pt x="1216153" y="92"/>
                  </a:lnTo>
                  <a:lnTo>
                    <a:pt x="1210548" y="92"/>
                  </a:lnTo>
                  <a:lnTo>
                    <a:pt x="1204944" y="92"/>
                  </a:lnTo>
                  <a:lnTo>
                    <a:pt x="1199340" y="93"/>
                  </a:lnTo>
                  <a:lnTo>
                    <a:pt x="1193735" y="94"/>
                  </a:lnTo>
                  <a:lnTo>
                    <a:pt x="1188131" y="95"/>
                  </a:lnTo>
                  <a:lnTo>
                    <a:pt x="1182526" y="96"/>
                  </a:lnTo>
                  <a:lnTo>
                    <a:pt x="1176922" y="98"/>
                  </a:lnTo>
                  <a:lnTo>
                    <a:pt x="1171318" y="99"/>
                  </a:lnTo>
                  <a:lnTo>
                    <a:pt x="1165713" y="101"/>
                  </a:lnTo>
                  <a:lnTo>
                    <a:pt x="1160109" y="103"/>
                  </a:lnTo>
                  <a:lnTo>
                    <a:pt x="1154504" y="105"/>
                  </a:lnTo>
                  <a:lnTo>
                    <a:pt x="1148900" y="108"/>
                  </a:lnTo>
                  <a:lnTo>
                    <a:pt x="1143296" y="110"/>
                  </a:lnTo>
                  <a:lnTo>
                    <a:pt x="1137691" y="113"/>
                  </a:lnTo>
                  <a:lnTo>
                    <a:pt x="1132087" y="116"/>
                  </a:lnTo>
                  <a:lnTo>
                    <a:pt x="1126482" y="119"/>
                  </a:lnTo>
                  <a:lnTo>
                    <a:pt x="1120878" y="122"/>
                  </a:lnTo>
                  <a:lnTo>
                    <a:pt x="1115274" y="126"/>
                  </a:lnTo>
                  <a:lnTo>
                    <a:pt x="1109669" y="130"/>
                  </a:lnTo>
                  <a:lnTo>
                    <a:pt x="1104065" y="134"/>
                  </a:lnTo>
                  <a:lnTo>
                    <a:pt x="1098461" y="138"/>
                  </a:lnTo>
                  <a:lnTo>
                    <a:pt x="1092856" y="143"/>
                  </a:lnTo>
                  <a:lnTo>
                    <a:pt x="1087252" y="148"/>
                  </a:lnTo>
                  <a:lnTo>
                    <a:pt x="1081647" y="153"/>
                  </a:lnTo>
                  <a:lnTo>
                    <a:pt x="1076043" y="158"/>
                  </a:lnTo>
                  <a:lnTo>
                    <a:pt x="1070439" y="163"/>
                  </a:lnTo>
                  <a:lnTo>
                    <a:pt x="1064834" y="169"/>
                  </a:lnTo>
                  <a:lnTo>
                    <a:pt x="1059230" y="175"/>
                  </a:lnTo>
                  <a:lnTo>
                    <a:pt x="1053625" y="182"/>
                  </a:lnTo>
                  <a:lnTo>
                    <a:pt x="1048021" y="189"/>
                  </a:lnTo>
                  <a:lnTo>
                    <a:pt x="1042417" y="196"/>
                  </a:lnTo>
                  <a:lnTo>
                    <a:pt x="1036812" y="203"/>
                  </a:lnTo>
                  <a:lnTo>
                    <a:pt x="1031208" y="211"/>
                  </a:lnTo>
                  <a:lnTo>
                    <a:pt x="1025603" y="219"/>
                  </a:lnTo>
                  <a:lnTo>
                    <a:pt x="1019999" y="227"/>
                  </a:lnTo>
                  <a:lnTo>
                    <a:pt x="1014395" y="236"/>
                  </a:lnTo>
                  <a:lnTo>
                    <a:pt x="1008790" y="245"/>
                  </a:lnTo>
                  <a:lnTo>
                    <a:pt x="1003186" y="255"/>
                  </a:lnTo>
                  <a:lnTo>
                    <a:pt x="997581" y="264"/>
                  </a:lnTo>
                  <a:lnTo>
                    <a:pt x="991977" y="275"/>
                  </a:lnTo>
                  <a:lnTo>
                    <a:pt x="986373" y="286"/>
                  </a:lnTo>
                  <a:lnTo>
                    <a:pt x="980768" y="297"/>
                  </a:lnTo>
                  <a:lnTo>
                    <a:pt x="975164" y="308"/>
                  </a:lnTo>
                  <a:lnTo>
                    <a:pt x="969559" y="321"/>
                  </a:lnTo>
                  <a:lnTo>
                    <a:pt x="963955" y="333"/>
                  </a:lnTo>
                  <a:lnTo>
                    <a:pt x="958351" y="346"/>
                  </a:lnTo>
                  <a:lnTo>
                    <a:pt x="952746" y="360"/>
                  </a:lnTo>
                  <a:lnTo>
                    <a:pt x="947142" y="374"/>
                  </a:lnTo>
                  <a:lnTo>
                    <a:pt x="941538" y="389"/>
                  </a:lnTo>
                  <a:lnTo>
                    <a:pt x="935933" y="404"/>
                  </a:lnTo>
                  <a:lnTo>
                    <a:pt x="930329" y="420"/>
                  </a:lnTo>
                  <a:lnTo>
                    <a:pt x="924724" y="436"/>
                  </a:lnTo>
                  <a:lnTo>
                    <a:pt x="919120" y="453"/>
                  </a:lnTo>
                  <a:lnTo>
                    <a:pt x="913516" y="471"/>
                  </a:lnTo>
                  <a:lnTo>
                    <a:pt x="907911" y="489"/>
                  </a:lnTo>
                  <a:lnTo>
                    <a:pt x="902307" y="508"/>
                  </a:lnTo>
                  <a:lnTo>
                    <a:pt x="896702" y="528"/>
                  </a:lnTo>
                  <a:lnTo>
                    <a:pt x="891098" y="548"/>
                  </a:lnTo>
                  <a:lnTo>
                    <a:pt x="885494" y="569"/>
                  </a:lnTo>
                  <a:lnTo>
                    <a:pt x="879889" y="591"/>
                  </a:lnTo>
                  <a:lnTo>
                    <a:pt x="874285" y="614"/>
                  </a:lnTo>
                  <a:lnTo>
                    <a:pt x="868680" y="637"/>
                  </a:lnTo>
                  <a:lnTo>
                    <a:pt x="863076" y="662"/>
                  </a:lnTo>
                  <a:lnTo>
                    <a:pt x="857472" y="687"/>
                  </a:lnTo>
                  <a:lnTo>
                    <a:pt x="851867" y="713"/>
                  </a:lnTo>
                  <a:lnTo>
                    <a:pt x="846263" y="740"/>
                  </a:lnTo>
                  <a:lnTo>
                    <a:pt x="840658" y="768"/>
                  </a:lnTo>
                  <a:lnTo>
                    <a:pt x="835054" y="796"/>
                  </a:lnTo>
                  <a:lnTo>
                    <a:pt x="829450" y="826"/>
                  </a:lnTo>
                  <a:lnTo>
                    <a:pt x="823845" y="857"/>
                  </a:lnTo>
                  <a:lnTo>
                    <a:pt x="818241" y="889"/>
                  </a:lnTo>
                  <a:lnTo>
                    <a:pt x="812636" y="922"/>
                  </a:lnTo>
                  <a:lnTo>
                    <a:pt x="807032" y="956"/>
                  </a:lnTo>
                  <a:lnTo>
                    <a:pt x="801428" y="991"/>
                  </a:lnTo>
                  <a:lnTo>
                    <a:pt x="795823" y="1027"/>
                  </a:lnTo>
                  <a:lnTo>
                    <a:pt x="790219" y="1065"/>
                  </a:lnTo>
                  <a:lnTo>
                    <a:pt x="784615" y="1103"/>
                  </a:lnTo>
                  <a:lnTo>
                    <a:pt x="779010" y="1143"/>
                  </a:lnTo>
                  <a:lnTo>
                    <a:pt x="773406" y="1185"/>
                  </a:lnTo>
                  <a:lnTo>
                    <a:pt x="767801" y="1228"/>
                  </a:lnTo>
                  <a:lnTo>
                    <a:pt x="762197" y="1272"/>
                  </a:lnTo>
                  <a:lnTo>
                    <a:pt x="756593" y="1317"/>
                  </a:lnTo>
                  <a:lnTo>
                    <a:pt x="750988" y="1364"/>
                  </a:lnTo>
                  <a:lnTo>
                    <a:pt x="745384" y="1413"/>
                  </a:lnTo>
                  <a:lnTo>
                    <a:pt x="739779" y="1463"/>
                  </a:lnTo>
                  <a:lnTo>
                    <a:pt x="734175" y="1515"/>
                  </a:lnTo>
                  <a:lnTo>
                    <a:pt x="728571" y="1569"/>
                  </a:lnTo>
                  <a:lnTo>
                    <a:pt x="722966" y="1624"/>
                  </a:lnTo>
                  <a:lnTo>
                    <a:pt x="717362" y="1681"/>
                  </a:lnTo>
                  <a:lnTo>
                    <a:pt x="711757" y="1740"/>
                  </a:lnTo>
                  <a:lnTo>
                    <a:pt x="706153" y="1801"/>
                  </a:lnTo>
                  <a:lnTo>
                    <a:pt x="700549" y="1864"/>
                  </a:lnTo>
                  <a:lnTo>
                    <a:pt x="694944" y="1929"/>
                  </a:lnTo>
                  <a:lnTo>
                    <a:pt x="689340" y="1996"/>
                  </a:lnTo>
                  <a:lnTo>
                    <a:pt x="683735" y="2065"/>
                  </a:lnTo>
                  <a:lnTo>
                    <a:pt x="678131" y="2137"/>
                  </a:lnTo>
                  <a:lnTo>
                    <a:pt x="672527" y="2211"/>
                  </a:lnTo>
                  <a:lnTo>
                    <a:pt x="666922" y="2287"/>
                  </a:lnTo>
                  <a:lnTo>
                    <a:pt x="661318" y="2365"/>
                  </a:lnTo>
                  <a:lnTo>
                    <a:pt x="655713" y="2447"/>
                  </a:lnTo>
                  <a:lnTo>
                    <a:pt x="650109" y="2531"/>
                  </a:lnTo>
                  <a:lnTo>
                    <a:pt x="644505" y="2617"/>
                  </a:lnTo>
                  <a:lnTo>
                    <a:pt x="638900" y="2707"/>
                  </a:lnTo>
                  <a:lnTo>
                    <a:pt x="633296" y="2799"/>
                  </a:lnTo>
                  <a:lnTo>
                    <a:pt x="627692" y="2894"/>
                  </a:lnTo>
                  <a:lnTo>
                    <a:pt x="622087" y="2993"/>
                  </a:lnTo>
                  <a:lnTo>
                    <a:pt x="616483" y="3095"/>
                  </a:lnTo>
                  <a:lnTo>
                    <a:pt x="610878" y="3200"/>
                  </a:lnTo>
                  <a:lnTo>
                    <a:pt x="605274" y="3308"/>
                  </a:lnTo>
                  <a:lnTo>
                    <a:pt x="599670" y="3420"/>
                  </a:lnTo>
                  <a:lnTo>
                    <a:pt x="594065" y="3536"/>
                  </a:lnTo>
                  <a:lnTo>
                    <a:pt x="588461" y="3656"/>
                  </a:lnTo>
                  <a:lnTo>
                    <a:pt x="582856" y="3780"/>
                  </a:lnTo>
                  <a:lnTo>
                    <a:pt x="577252" y="3908"/>
                  </a:lnTo>
                  <a:lnTo>
                    <a:pt x="571648" y="4040"/>
                  </a:lnTo>
                  <a:lnTo>
                    <a:pt x="566043" y="4177"/>
                  </a:lnTo>
                  <a:lnTo>
                    <a:pt x="560439" y="4318"/>
                  </a:lnTo>
                  <a:lnTo>
                    <a:pt x="554834" y="4464"/>
                  </a:lnTo>
                  <a:lnTo>
                    <a:pt x="549230" y="4615"/>
                  </a:lnTo>
                  <a:lnTo>
                    <a:pt x="543626" y="4772"/>
                  </a:lnTo>
                  <a:lnTo>
                    <a:pt x="538021" y="4933"/>
                  </a:lnTo>
                  <a:lnTo>
                    <a:pt x="532417" y="5101"/>
                  </a:lnTo>
                  <a:lnTo>
                    <a:pt x="526812" y="5274"/>
                  </a:lnTo>
                  <a:lnTo>
                    <a:pt x="521208" y="5453"/>
                  </a:lnTo>
                  <a:lnTo>
                    <a:pt x="515604" y="5638"/>
                  </a:lnTo>
                  <a:lnTo>
                    <a:pt x="509999" y="5830"/>
                  </a:lnTo>
                  <a:lnTo>
                    <a:pt x="504395" y="6029"/>
                  </a:lnTo>
                  <a:lnTo>
                    <a:pt x="498790" y="6235"/>
                  </a:lnTo>
                  <a:lnTo>
                    <a:pt x="493186" y="6448"/>
                  </a:lnTo>
                  <a:lnTo>
                    <a:pt x="487582" y="6669"/>
                  </a:lnTo>
                  <a:lnTo>
                    <a:pt x="481977" y="6898"/>
                  </a:lnTo>
                  <a:lnTo>
                    <a:pt x="476373" y="7136"/>
                  </a:lnTo>
                  <a:lnTo>
                    <a:pt x="470769" y="7382"/>
                  </a:lnTo>
                  <a:lnTo>
                    <a:pt x="465164" y="7637"/>
                  </a:lnTo>
                  <a:lnTo>
                    <a:pt x="459560" y="7902"/>
                  </a:lnTo>
                  <a:lnTo>
                    <a:pt x="453955" y="8177"/>
                  </a:lnTo>
                  <a:lnTo>
                    <a:pt x="448351" y="8462"/>
                  </a:lnTo>
                  <a:lnTo>
                    <a:pt x="442747" y="8758"/>
                  </a:lnTo>
                  <a:lnTo>
                    <a:pt x="437142" y="9065"/>
                  </a:lnTo>
                  <a:lnTo>
                    <a:pt x="431538" y="9384"/>
                  </a:lnTo>
                  <a:lnTo>
                    <a:pt x="425933" y="9716"/>
                  </a:lnTo>
                  <a:lnTo>
                    <a:pt x="420329" y="10061"/>
                  </a:lnTo>
                  <a:lnTo>
                    <a:pt x="414725" y="10419"/>
                  </a:lnTo>
                  <a:lnTo>
                    <a:pt x="409120" y="10791"/>
                  </a:lnTo>
                  <a:lnTo>
                    <a:pt x="403516" y="11179"/>
                  </a:lnTo>
                  <a:lnTo>
                    <a:pt x="397911" y="11581"/>
                  </a:lnTo>
                  <a:lnTo>
                    <a:pt x="392307" y="12001"/>
                  </a:lnTo>
                  <a:lnTo>
                    <a:pt x="386703" y="12437"/>
                  </a:lnTo>
                  <a:lnTo>
                    <a:pt x="381098" y="12891"/>
                  </a:lnTo>
                  <a:lnTo>
                    <a:pt x="375494" y="13365"/>
                  </a:lnTo>
                  <a:lnTo>
                    <a:pt x="369889" y="13857"/>
                  </a:lnTo>
                  <a:lnTo>
                    <a:pt x="364285" y="14371"/>
                  </a:lnTo>
                  <a:lnTo>
                    <a:pt x="358681" y="14906"/>
                  </a:lnTo>
                  <a:lnTo>
                    <a:pt x="353076" y="15465"/>
                  </a:lnTo>
                  <a:lnTo>
                    <a:pt x="347472" y="16047"/>
                  </a:lnTo>
                  <a:lnTo>
                    <a:pt x="341867" y="16654"/>
                  </a:lnTo>
                  <a:lnTo>
                    <a:pt x="336263" y="17288"/>
                  </a:lnTo>
                  <a:lnTo>
                    <a:pt x="330659" y="17949"/>
                  </a:lnTo>
                  <a:lnTo>
                    <a:pt x="325054" y="18640"/>
                  </a:lnTo>
                  <a:lnTo>
                    <a:pt x="319450" y="19361"/>
                  </a:lnTo>
                  <a:lnTo>
                    <a:pt x="313846" y="20114"/>
                  </a:lnTo>
                  <a:lnTo>
                    <a:pt x="308241" y="20901"/>
                  </a:lnTo>
                  <a:lnTo>
                    <a:pt x="302637" y="21723"/>
                  </a:lnTo>
                  <a:lnTo>
                    <a:pt x="297032" y="22583"/>
                  </a:lnTo>
                  <a:lnTo>
                    <a:pt x="291428" y="23481"/>
                  </a:lnTo>
                  <a:lnTo>
                    <a:pt x="285824" y="24421"/>
                  </a:lnTo>
                  <a:lnTo>
                    <a:pt x="280219" y="25404"/>
                  </a:lnTo>
                  <a:lnTo>
                    <a:pt x="274615" y="26432"/>
                  </a:lnTo>
                  <a:lnTo>
                    <a:pt x="269010" y="27508"/>
                  </a:lnTo>
                  <a:lnTo>
                    <a:pt x="263406" y="28633"/>
                  </a:lnTo>
                  <a:lnTo>
                    <a:pt x="257802" y="29811"/>
                  </a:lnTo>
                  <a:lnTo>
                    <a:pt x="252197" y="31044"/>
                  </a:lnTo>
                  <a:lnTo>
                    <a:pt x="246593" y="32334"/>
                  </a:lnTo>
                  <a:lnTo>
                    <a:pt x="240988" y="33685"/>
                  </a:lnTo>
                  <a:lnTo>
                    <a:pt x="235384" y="35099"/>
                  </a:lnTo>
                  <a:lnTo>
                    <a:pt x="229780" y="36580"/>
                  </a:lnTo>
                  <a:lnTo>
                    <a:pt x="224175" y="38130"/>
                  </a:lnTo>
                  <a:lnTo>
                    <a:pt x="218571" y="39753"/>
                  </a:lnTo>
                  <a:lnTo>
                    <a:pt x="212966" y="41453"/>
                  </a:lnTo>
                  <a:lnTo>
                    <a:pt x="207362" y="43232"/>
                  </a:lnTo>
                  <a:lnTo>
                    <a:pt x="201758" y="45095"/>
                  </a:lnTo>
                  <a:lnTo>
                    <a:pt x="196153" y="47044"/>
                  </a:lnTo>
                  <a:lnTo>
                    <a:pt x="190549" y="49086"/>
                  </a:lnTo>
                  <a:lnTo>
                    <a:pt x="184944" y="51222"/>
                  </a:lnTo>
                  <a:lnTo>
                    <a:pt x="179340" y="53457"/>
                  </a:lnTo>
                  <a:lnTo>
                    <a:pt x="173736" y="55796"/>
                  </a:lnTo>
                  <a:lnTo>
                    <a:pt x="168131" y="58242"/>
                  </a:lnTo>
                  <a:lnTo>
                    <a:pt x="162527" y="60801"/>
                  </a:lnTo>
                  <a:lnTo>
                    <a:pt x="156923" y="63475"/>
                  </a:lnTo>
                  <a:lnTo>
                    <a:pt x="151318" y="66271"/>
                  </a:lnTo>
                  <a:lnTo>
                    <a:pt x="145714" y="69193"/>
                  </a:lnTo>
                  <a:lnTo>
                    <a:pt x="140109" y="72244"/>
                  </a:lnTo>
                  <a:lnTo>
                    <a:pt x="134505" y="75430"/>
                  </a:lnTo>
                  <a:lnTo>
                    <a:pt x="128901" y="78755"/>
                  </a:lnTo>
                  <a:lnTo>
                    <a:pt x="123296" y="82225"/>
                  </a:lnTo>
                  <a:lnTo>
                    <a:pt x="117692" y="85842"/>
                  </a:lnTo>
                  <a:lnTo>
                    <a:pt x="112087" y="89612"/>
                  </a:lnTo>
                  <a:lnTo>
                    <a:pt x="106483" y="93540"/>
                  </a:lnTo>
                  <a:lnTo>
                    <a:pt x="100879" y="97628"/>
                  </a:lnTo>
                  <a:lnTo>
                    <a:pt x="95274" y="101882"/>
                  </a:lnTo>
                  <a:lnTo>
                    <a:pt x="89670" y="106306"/>
                  </a:lnTo>
                  <a:lnTo>
                    <a:pt x="84065" y="110902"/>
                  </a:lnTo>
                  <a:lnTo>
                    <a:pt x="78461" y="115675"/>
                  </a:lnTo>
                  <a:lnTo>
                    <a:pt x="72857" y="120627"/>
                  </a:lnTo>
                  <a:lnTo>
                    <a:pt x="67252" y="125761"/>
                  </a:lnTo>
                  <a:lnTo>
                    <a:pt x="61648" y="131080"/>
                  </a:lnTo>
                  <a:lnTo>
                    <a:pt x="56043" y="136586"/>
                  </a:lnTo>
                  <a:lnTo>
                    <a:pt x="50439" y="142280"/>
                  </a:lnTo>
                  <a:lnTo>
                    <a:pt x="44835" y="148164"/>
                  </a:lnTo>
                  <a:lnTo>
                    <a:pt x="39230" y="154238"/>
                  </a:lnTo>
                  <a:lnTo>
                    <a:pt x="33626" y="160502"/>
                  </a:lnTo>
                  <a:lnTo>
                    <a:pt x="28021" y="166957"/>
                  </a:lnTo>
                  <a:lnTo>
                    <a:pt x="22417" y="173599"/>
                  </a:lnTo>
                  <a:lnTo>
                    <a:pt x="16813" y="180429"/>
                  </a:lnTo>
                  <a:lnTo>
                    <a:pt x="11208" y="187444"/>
                  </a:lnTo>
                  <a:lnTo>
                    <a:pt x="5604" y="194641"/>
                  </a:lnTo>
                  <a:lnTo>
                    <a:pt x="0" y="202015"/>
                  </a:lnTo>
                  <a:close/>
                </a:path>
              </a:pathLst>
            </a:custGeom>
            <a:solidFill>
              <a:srgbClr val="F78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4644151" y="1848690"/>
              <a:ext cx="1883076" cy="181096"/>
            </a:xfrm>
            <a:custGeom>
              <a:avLst/>
              <a:pathLst>
                <a:path w="1883076" h="181096">
                  <a:moveTo>
                    <a:pt x="0" y="181096"/>
                  </a:moveTo>
                  <a:lnTo>
                    <a:pt x="5604" y="173666"/>
                  </a:lnTo>
                  <a:lnTo>
                    <a:pt x="11208" y="166429"/>
                  </a:lnTo>
                  <a:lnTo>
                    <a:pt x="16813" y="159390"/>
                  </a:lnTo>
                  <a:lnTo>
                    <a:pt x="22417" y="152552"/>
                  </a:lnTo>
                  <a:lnTo>
                    <a:pt x="28021" y="145916"/>
                  </a:lnTo>
                  <a:lnTo>
                    <a:pt x="33626" y="139484"/>
                  </a:lnTo>
                  <a:lnTo>
                    <a:pt x="39230" y="133257"/>
                  </a:lnTo>
                  <a:lnTo>
                    <a:pt x="44835" y="127234"/>
                  </a:lnTo>
                  <a:lnTo>
                    <a:pt x="50439" y="121416"/>
                  </a:lnTo>
                  <a:lnTo>
                    <a:pt x="56043" y="115800"/>
                  </a:lnTo>
                  <a:lnTo>
                    <a:pt x="61648" y="110387"/>
                  </a:lnTo>
                  <a:lnTo>
                    <a:pt x="67252" y="105173"/>
                  </a:lnTo>
                  <a:lnTo>
                    <a:pt x="72857" y="100156"/>
                  </a:lnTo>
                  <a:lnTo>
                    <a:pt x="78461" y="95333"/>
                  </a:lnTo>
                  <a:lnTo>
                    <a:pt x="84065" y="90701"/>
                  </a:lnTo>
                  <a:lnTo>
                    <a:pt x="89670" y="86257"/>
                  </a:lnTo>
                  <a:lnTo>
                    <a:pt x="95274" y="81995"/>
                  </a:lnTo>
                  <a:lnTo>
                    <a:pt x="100879" y="77913"/>
                  </a:lnTo>
                  <a:lnTo>
                    <a:pt x="106483" y="74005"/>
                  </a:lnTo>
                  <a:lnTo>
                    <a:pt x="112087" y="70267"/>
                  </a:lnTo>
                  <a:lnTo>
                    <a:pt x="117692" y="66694"/>
                  </a:lnTo>
                  <a:lnTo>
                    <a:pt x="123296" y="63282"/>
                  </a:lnTo>
                  <a:lnTo>
                    <a:pt x="128901" y="60025"/>
                  </a:lnTo>
                  <a:lnTo>
                    <a:pt x="134505" y="56918"/>
                  </a:lnTo>
                  <a:lnTo>
                    <a:pt x="140109" y="53957"/>
                  </a:lnTo>
                  <a:lnTo>
                    <a:pt x="145714" y="51136"/>
                  </a:lnTo>
                  <a:lnTo>
                    <a:pt x="151318" y="48449"/>
                  </a:lnTo>
                  <a:lnTo>
                    <a:pt x="156923" y="45893"/>
                  </a:lnTo>
                  <a:lnTo>
                    <a:pt x="162527" y="43462"/>
                  </a:lnTo>
                  <a:lnTo>
                    <a:pt x="168131" y="41151"/>
                  </a:lnTo>
                  <a:lnTo>
                    <a:pt x="173736" y="38956"/>
                  </a:lnTo>
                  <a:lnTo>
                    <a:pt x="179340" y="36870"/>
                  </a:lnTo>
                  <a:lnTo>
                    <a:pt x="184944" y="34891"/>
                  </a:lnTo>
                  <a:lnTo>
                    <a:pt x="190549" y="33013"/>
                  </a:lnTo>
                  <a:lnTo>
                    <a:pt x="196153" y="31231"/>
                  </a:lnTo>
                  <a:lnTo>
                    <a:pt x="201758" y="29542"/>
                  </a:lnTo>
                  <a:lnTo>
                    <a:pt x="207362" y="27940"/>
                  </a:lnTo>
                  <a:lnTo>
                    <a:pt x="212966" y="26423"/>
                  </a:lnTo>
                  <a:lnTo>
                    <a:pt x="218571" y="24986"/>
                  </a:lnTo>
                  <a:lnTo>
                    <a:pt x="224175" y="23626"/>
                  </a:lnTo>
                  <a:lnTo>
                    <a:pt x="229780" y="22337"/>
                  </a:lnTo>
                  <a:lnTo>
                    <a:pt x="235384" y="21118"/>
                  </a:lnTo>
                  <a:lnTo>
                    <a:pt x="240988" y="19965"/>
                  </a:lnTo>
                  <a:lnTo>
                    <a:pt x="246593" y="18873"/>
                  </a:lnTo>
                  <a:lnTo>
                    <a:pt x="252197" y="17841"/>
                  </a:lnTo>
                  <a:lnTo>
                    <a:pt x="257802" y="16866"/>
                  </a:lnTo>
                  <a:lnTo>
                    <a:pt x="263406" y="15943"/>
                  </a:lnTo>
                  <a:lnTo>
                    <a:pt x="269010" y="15071"/>
                  </a:lnTo>
                  <a:lnTo>
                    <a:pt x="274615" y="14247"/>
                  </a:lnTo>
                  <a:lnTo>
                    <a:pt x="280219" y="13468"/>
                  </a:lnTo>
                  <a:lnTo>
                    <a:pt x="285824" y="12732"/>
                  </a:lnTo>
                  <a:lnTo>
                    <a:pt x="291428" y="12037"/>
                  </a:lnTo>
                  <a:lnTo>
                    <a:pt x="297032" y="11381"/>
                  </a:lnTo>
                  <a:lnTo>
                    <a:pt x="302637" y="10760"/>
                  </a:lnTo>
                  <a:lnTo>
                    <a:pt x="308241" y="10175"/>
                  </a:lnTo>
                  <a:lnTo>
                    <a:pt x="313846" y="9622"/>
                  </a:lnTo>
                  <a:lnTo>
                    <a:pt x="319450" y="9099"/>
                  </a:lnTo>
                  <a:lnTo>
                    <a:pt x="325054" y="8606"/>
                  </a:lnTo>
                  <a:lnTo>
                    <a:pt x="330659" y="8140"/>
                  </a:lnTo>
                  <a:lnTo>
                    <a:pt x="336263" y="7700"/>
                  </a:lnTo>
                  <a:lnTo>
                    <a:pt x="341867" y="7285"/>
                  </a:lnTo>
                  <a:lnTo>
                    <a:pt x="347472" y="6893"/>
                  </a:lnTo>
                  <a:lnTo>
                    <a:pt x="353076" y="6523"/>
                  </a:lnTo>
                  <a:lnTo>
                    <a:pt x="358681" y="6173"/>
                  </a:lnTo>
                  <a:lnTo>
                    <a:pt x="364285" y="5843"/>
                  </a:lnTo>
                  <a:lnTo>
                    <a:pt x="369889" y="5532"/>
                  </a:lnTo>
                  <a:lnTo>
                    <a:pt x="375494" y="5238"/>
                  </a:lnTo>
                  <a:lnTo>
                    <a:pt x="381098" y="4960"/>
                  </a:lnTo>
                  <a:lnTo>
                    <a:pt x="386703" y="4697"/>
                  </a:lnTo>
                  <a:lnTo>
                    <a:pt x="392307" y="4450"/>
                  </a:lnTo>
                  <a:lnTo>
                    <a:pt x="397911" y="4216"/>
                  </a:lnTo>
                  <a:lnTo>
                    <a:pt x="403516" y="3995"/>
                  </a:lnTo>
                  <a:lnTo>
                    <a:pt x="409120" y="3786"/>
                  </a:lnTo>
                  <a:lnTo>
                    <a:pt x="414725" y="3589"/>
                  </a:lnTo>
                  <a:lnTo>
                    <a:pt x="420329" y="3402"/>
                  </a:lnTo>
                  <a:lnTo>
                    <a:pt x="425933" y="3226"/>
                  </a:lnTo>
                  <a:lnTo>
                    <a:pt x="431538" y="3060"/>
                  </a:lnTo>
                  <a:lnTo>
                    <a:pt x="437142" y="2903"/>
                  </a:lnTo>
                  <a:lnTo>
                    <a:pt x="442747" y="2754"/>
                  </a:lnTo>
                  <a:lnTo>
                    <a:pt x="448351" y="2614"/>
                  </a:lnTo>
                  <a:lnTo>
                    <a:pt x="453955" y="2481"/>
                  </a:lnTo>
                  <a:lnTo>
                    <a:pt x="459560" y="2355"/>
                  </a:lnTo>
                  <a:lnTo>
                    <a:pt x="465164" y="2237"/>
                  </a:lnTo>
                  <a:lnTo>
                    <a:pt x="470769" y="2124"/>
                  </a:lnTo>
                  <a:lnTo>
                    <a:pt x="476373" y="2018"/>
                  </a:lnTo>
                  <a:lnTo>
                    <a:pt x="481977" y="1918"/>
                  </a:lnTo>
                  <a:lnTo>
                    <a:pt x="487582" y="1823"/>
                  </a:lnTo>
                  <a:lnTo>
                    <a:pt x="493186" y="1733"/>
                  </a:lnTo>
                  <a:lnTo>
                    <a:pt x="498790" y="1648"/>
                  </a:lnTo>
                  <a:lnTo>
                    <a:pt x="504395" y="1567"/>
                  </a:lnTo>
                  <a:lnTo>
                    <a:pt x="509999" y="1491"/>
                  </a:lnTo>
                  <a:lnTo>
                    <a:pt x="515604" y="1419"/>
                  </a:lnTo>
                  <a:lnTo>
                    <a:pt x="521208" y="1350"/>
                  </a:lnTo>
                  <a:lnTo>
                    <a:pt x="526812" y="1285"/>
                  </a:lnTo>
                  <a:lnTo>
                    <a:pt x="532417" y="1224"/>
                  </a:lnTo>
                  <a:lnTo>
                    <a:pt x="538021" y="1166"/>
                  </a:lnTo>
                  <a:lnTo>
                    <a:pt x="543626" y="1111"/>
                  </a:lnTo>
                  <a:lnTo>
                    <a:pt x="549230" y="1058"/>
                  </a:lnTo>
                  <a:lnTo>
                    <a:pt x="554834" y="1009"/>
                  </a:lnTo>
                  <a:lnTo>
                    <a:pt x="560439" y="962"/>
                  </a:lnTo>
                  <a:lnTo>
                    <a:pt x="566043" y="917"/>
                  </a:lnTo>
                  <a:lnTo>
                    <a:pt x="571648" y="875"/>
                  </a:lnTo>
                  <a:lnTo>
                    <a:pt x="577252" y="835"/>
                  </a:lnTo>
                  <a:lnTo>
                    <a:pt x="582856" y="797"/>
                  </a:lnTo>
                  <a:lnTo>
                    <a:pt x="588461" y="761"/>
                  </a:lnTo>
                  <a:lnTo>
                    <a:pt x="594065" y="726"/>
                  </a:lnTo>
                  <a:lnTo>
                    <a:pt x="599670" y="694"/>
                  </a:lnTo>
                  <a:lnTo>
                    <a:pt x="605274" y="663"/>
                  </a:lnTo>
                  <a:lnTo>
                    <a:pt x="610878" y="633"/>
                  </a:lnTo>
                  <a:lnTo>
                    <a:pt x="616483" y="606"/>
                  </a:lnTo>
                  <a:lnTo>
                    <a:pt x="622087" y="579"/>
                  </a:lnTo>
                  <a:lnTo>
                    <a:pt x="627692" y="554"/>
                  </a:lnTo>
                  <a:lnTo>
                    <a:pt x="633296" y="530"/>
                  </a:lnTo>
                  <a:lnTo>
                    <a:pt x="638900" y="507"/>
                  </a:lnTo>
                  <a:lnTo>
                    <a:pt x="644505" y="485"/>
                  </a:lnTo>
                  <a:lnTo>
                    <a:pt x="650109" y="464"/>
                  </a:lnTo>
                  <a:lnTo>
                    <a:pt x="655713" y="445"/>
                  </a:lnTo>
                  <a:lnTo>
                    <a:pt x="661318" y="426"/>
                  </a:lnTo>
                  <a:lnTo>
                    <a:pt x="666922" y="408"/>
                  </a:lnTo>
                  <a:lnTo>
                    <a:pt x="672527" y="391"/>
                  </a:lnTo>
                  <a:lnTo>
                    <a:pt x="678131" y="375"/>
                  </a:lnTo>
                  <a:lnTo>
                    <a:pt x="683735" y="360"/>
                  </a:lnTo>
                  <a:lnTo>
                    <a:pt x="689340" y="345"/>
                  </a:lnTo>
                  <a:lnTo>
                    <a:pt x="694944" y="331"/>
                  </a:lnTo>
                  <a:lnTo>
                    <a:pt x="700549" y="318"/>
                  </a:lnTo>
                  <a:lnTo>
                    <a:pt x="706153" y="305"/>
                  </a:lnTo>
                  <a:lnTo>
                    <a:pt x="711757" y="293"/>
                  </a:lnTo>
                  <a:lnTo>
                    <a:pt x="717362" y="281"/>
                  </a:lnTo>
                  <a:lnTo>
                    <a:pt x="722966" y="270"/>
                  </a:lnTo>
                  <a:lnTo>
                    <a:pt x="728571" y="260"/>
                  </a:lnTo>
                  <a:lnTo>
                    <a:pt x="734175" y="249"/>
                  </a:lnTo>
                  <a:lnTo>
                    <a:pt x="739779" y="240"/>
                  </a:lnTo>
                  <a:lnTo>
                    <a:pt x="745384" y="231"/>
                  </a:lnTo>
                  <a:lnTo>
                    <a:pt x="750988" y="222"/>
                  </a:lnTo>
                  <a:lnTo>
                    <a:pt x="756593" y="214"/>
                  </a:lnTo>
                  <a:lnTo>
                    <a:pt x="762197" y="206"/>
                  </a:lnTo>
                  <a:lnTo>
                    <a:pt x="767801" y="198"/>
                  </a:lnTo>
                  <a:lnTo>
                    <a:pt x="773406" y="191"/>
                  </a:lnTo>
                  <a:lnTo>
                    <a:pt x="779010" y="184"/>
                  </a:lnTo>
                  <a:lnTo>
                    <a:pt x="784615" y="177"/>
                  </a:lnTo>
                  <a:lnTo>
                    <a:pt x="790219" y="170"/>
                  </a:lnTo>
                  <a:lnTo>
                    <a:pt x="795823" y="164"/>
                  </a:lnTo>
                  <a:lnTo>
                    <a:pt x="801428" y="159"/>
                  </a:lnTo>
                  <a:lnTo>
                    <a:pt x="807032" y="153"/>
                  </a:lnTo>
                  <a:lnTo>
                    <a:pt x="812636" y="148"/>
                  </a:lnTo>
                  <a:lnTo>
                    <a:pt x="818241" y="142"/>
                  </a:lnTo>
                  <a:lnTo>
                    <a:pt x="823845" y="138"/>
                  </a:lnTo>
                  <a:lnTo>
                    <a:pt x="829450" y="133"/>
                  </a:lnTo>
                  <a:lnTo>
                    <a:pt x="835054" y="128"/>
                  </a:lnTo>
                  <a:lnTo>
                    <a:pt x="840658" y="124"/>
                  </a:lnTo>
                  <a:lnTo>
                    <a:pt x="846263" y="120"/>
                  </a:lnTo>
                  <a:lnTo>
                    <a:pt x="851867" y="116"/>
                  </a:lnTo>
                  <a:lnTo>
                    <a:pt x="857472" y="112"/>
                  </a:lnTo>
                  <a:lnTo>
                    <a:pt x="863076" y="109"/>
                  </a:lnTo>
                  <a:lnTo>
                    <a:pt x="868680" y="105"/>
                  </a:lnTo>
                  <a:lnTo>
                    <a:pt x="874285" y="102"/>
                  </a:lnTo>
                  <a:lnTo>
                    <a:pt x="879889" y="99"/>
                  </a:lnTo>
                  <a:lnTo>
                    <a:pt x="885494" y="96"/>
                  </a:lnTo>
                  <a:lnTo>
                    <a:pt x="891098" y="93"/>
                  </a:lnTo>
                  <a:lnTo>
                    <a:pt x="896702" y="90"/>
                  </a:lnTo>
                  <a:lnTo>
                    <a:pt x="902307" y="87"/>
                  </a:lnTo>
                  <a:lnTo>
                    <a:pt x="907911" y="85"/>
                  </a:lnTo>
                  <a:lnTo>
                    <a:pt x="913516" y="82"/>
                  </a:lnTo>
                  <a:lnTo>
                    <a:pt x="919120" y="80"/>
                  </a:lnTo>
                  <a:lnTo>
                    <a:pt x="924724" y="78"/>
                  </a:lnTo>
                  <a:lnTo>
                    <a:pt x="930329" y="75"/>
                  </a:lnTo>
                  <a:lnTo>
                    <a:pt x="935933" y="73"/>
                  </a:lnTo>
                  <a:lnTo>
                    <a:pt x="941538" y="71"/>
                  </a:lnTo>
                  <a:lnTo>
                    <a:pt x="947142" y="70"/>
                  </a:lnTo>
                  <a:lnTo>
                    <a:pt x="952746" y="68"/>
                  </a:lnTo>
                  <a:lnTo>
                    <a:pt x="958351" y="66"/>
                  </a:lnTo>
                  <a:lnTo>
                    <a:pt x="963955" y="65"/>
                  </a:lnTo>
                  <a:lnTo>
                    <a:pt x="969559" y="63"/>
                  </a:lnTo>
                  <a:lnTo>
                    <a:pt x="975164" y="62"/>
                  </a:lnTo>
                  <a:lnTo>
                    <a:pt x="980768" y="60"/>
                  </a:lnTo>
                  <a:lnTo>
                    <a:pt x="986373" y="59"/>
                  </a:lnTo>
                  <a:lnTo>
                    <a:pt x="991977" y="58"/>
                  </a:lnTo>
                  <a:lnTo>
                    <a:pt x="997581" y="56"/>
                  </a:lnTo>
                  <a:lnTo>
                    <a:pt x="1003186" y="55"/>
                  </a:lnTo>
                  <a:lnTo>
                    <a:pt x="1008790" y="54"/>
                  </a:lnTo>
                  <a:lnTo>
                    <a:pt x="1014395" y="53"/>
                  </a:lnTo>
                  <a:lnTo>
                    <a:pt x="1019999" y="52"/>
                  </a:lnTo>
                  <a:lnTo>
                    <a:pt x="1025603" y="52"/>
                  </a:lnTo>
                  <a:lnTo>
                    <a:pt x="1031208" y="51"/>
                  </a:lnTo>
                  <a:lnTo>
                    <a:pt x="1036812" y="50"/>
                  </a:lnTo>
                  <a:lnTo>
                    <a:pt x="1042417" y="49"/>
                  </a:lnTo>
                  <a:lnTo>
                    <a:pt x="1048021" y="49"/>
                  </a:lnTo>
                  <a:lnTo>
                    <a:pt x="1053625" y="48"/>
                  </a:lnTo>
                  <a:lnTo>
                    <a:pt x="1059230" y="48"/>
                  </a:lnTo>
                  <a:lnTo>
                    <a:pt x="1064834" y="47"/>
                  </a:lnTo>
                  <a:lnTo>
                    <a:pt x="1070439" y="47"/>
                  </a:lnTo>
                  <a:lnTo>
                    <a:pt x="1076043" y="46"/>
                  </a:lnTo>
                  <a:lnTo>
                    <a:pt x="1081647" y="46"/>
                  </a:lnTo>
                  <a:lnTo>
                    <a:pt x="1087252" y="46"/>
                  </a:lnTo>
                  <a:lnTo>
                    <a:pt x="1092856" y="46"/>
                  </a:lnTo>
                  <a:lnTo>
                    <a:pt x="1098461" y="46"/>
                  </a:lnTo>
                  <a:lnTo>
                    <a:pt x="1104065" y="46"/>
                  </a:lnTo>
                  <a:lnTo>
                    <a:pt x="1109669" y="46"/>
                  </a:lnTo>
                  <a:lnTo>
                    <a:pt x="1115274" y="46"/>
                  </a:lnTo>
                  <a:lnTo>
                    <a:pt x="1120878" y="46"/>
                  </a:lnTo>
                  <a:lnTo>
                    <a:pt x="1126482" y="46"/>
                  </a:lnTo>
                  <a:lnTo>
                    <a:pt x="1132087" y="46"/>
                  </a:lnTo>
                  <a:lnTo>
                    <a:pt x="1137691" y="46"/>
                  </a:lnTo>
                  <a:lnTo>
                    <a:pt x="1143296" y="47"/>
                  </a:lnTo>
                  <a:lnTo>
                    <a:pt x="1148900" y="47"/>
                  </a:lnTo>
                  <a:lnTo>
                    <a:pt x="1154504" y="48"/>
                  </a:lnTo>
                  <a:lnTo>
                    <a:pt x="1160109" y="48"/>
                  </a:lnTo>
                  <a:lnTo>
                    <a:pt x="1165713" y="49"/>
                  </a:lnTo>
                  <a:lnTo>
                    <a:pt x="1171318" y="50"/>
                  </a:lnTo>
                  <a:lnTo>
                    <a:pt x="1176922" y="50"/>
                  </a:lnTo>
                  <a:lnTo>
                    <a:pt x="1182526" y="51"/>
                  </a:lnTo>
                  <a:lnTo>
                    <a:pt x="1188131" y="52"/>
                  </a:lnTo>
                  <a:lnTo>
                    <a:pt x="1193735" y="53"/>
                  </a:lnTo>
                  <a:lnTo>
                    <a:pt x="1199340" y="54"/>
                  </a:lnTo>
                  <a:lnTo>
                    <a:pt x="1204944" y="55"/>
                  </a:lnTo>
                  <a:lnTo>
                    <a:pt x="1210548" y="56"/>
                  </a:lnTo>
                  <a:lnTo>
                    <a:pt x="1216153" y="58"/>
                  </a:lnTo>
                  <a:lnTo>
                    <a:pt x="1221757" y="59"/>
                  </a:lnTo>
                  <a:lnTo>
                    <a:pt x="1227362" y="61"/>
                  </a:lnTo>
                  <a:lnTo>
                    <a:pt x="1232966" y="62"/>
                  </a:lnTo>
                  <a:lnTo>
                    <a:pt x="1238570" y="64"/>
                  </a:lnTo>
                  <a:lnTo>
                    <a:pt x="1244175" y="66"/>
                  </a:lnTo>
                  <a:lnTo>
                    <a:pt x="1249779" y="68"/>
                  </a:lnTo>
                  <a:lnTo>
                    <a:pt x="1255384" y="70"/>
                  </a:lnTo>
                  <a:lnTo>
                    <a:pt x="1260988" y="72"/>
                  </a:lnTo>
                  <a:lnTo>
                    <a:pt x="1266592" y="74"/>
                  </a:lnTo>
                  <a:lnTo>
                    <a:pt x="1272197" y="77"/>
                  </a:lnTo>
                  <a:lnTo>
                    <a:pt x="1277801" y="79"/>
                  </a:lnTo>
                  <a:lnTo>
                    <a:pt x="1283406" y="82"/>
                  </a:lnTo>
                  <a:lnTo>
                    <a:pt x="1289010" y="85"/>
                  </a:lnTo>
                  <a:lnTo>
                    <a:pt x="1294614" y="88"/>
                  </a:lnTo>
                  <a:lnTo>
                    <a:pt x="1300219" y="91"/>
                  </a:lnTo>
                  <a:lnTo>
                    <a:pt x="1305823" y="94"/>
                  </a:lnTo>
                  <a:lnTo>
                    <a:pt x="1311427" y="97"/>
                  </a:lnTo>
                  <a:lnTo>
                    <a:pt x="1317032" y="101"/>
                  </a:lnTo>
                  <a:lnTo>
                    <a:pt x="1322636" y="104"/>
                  </a:lnTo>
                  <a:lnTo>
                    <a:pt x="1328241" y="108"/>
                  </a:lnTo>
                  <a:lnTo>
                    <a:pt x="1333845" y="112"/>
                  </a:lnTo>
                  <a:lnTo>
                    <a:pt x="1339449" y="116"/>
                  </a:lnTo>
                  <a:lnTo>
                    <a:pt x="1345054" y="121"/>
                  </a:lnTo>
                  <a:lnTo>
                    <a:pt x="1350658" y="125"/>
                  </a:lnTo>
                  <a:lnTo>
                    <a:pt x="1356263" y="130"/>
                  </a:lnTo>
                  <a:lnTo>
                    <a:pt x="1361867" y="134"/>
                  </a:lnTo>
                  <a:lnTo>
                    <a:pt x="1367471" y="139"/>
                  </a:lnTo>
                  <a:lnTo>
                    <a:pt x="1373076" y="144"/>
                  </a:lnTo>
                  <a:lnTo>
                    <a:pt x="1378680" y="150"/>
                  </a:lnTo>
                  <a:lnTo>
                    <a:pt x="1384285" y="155"/>
                  </a:lnTo>
                  <a:lnTo>
                    <a:pt x="1389889" y="161"/>
                  </a:lnTo>
                  <a:lnTo>
                    <a:pt x="1395493" y="166"/>
                  </a:lnTo>
                  <a:lnTo>
                    <a:pt x="1401098" y="172"/>
                  </a:lnTo>
                  <a:lnTo>
                    <a:pt x="1406702" y="178"/>
                  </a:lnTo>
                  <a:lnTo>
                    <a:pt x="1412307" y="184"/>
                  </a:lnTo>
                  <a:lnTo>
                    <a:pt x="1417911" y="190"/>
                  </a:lnTo>
                  <a:lnTo>
                    <a:pt x="1423515" y="196"/>
                  </a:lnTo>
                  <a:lnTo>
                    <a:pt x="1429120" y="202"/>
                  </a:lnTo>
                  <a:lnTo>
                    <a:pt x="1434724" y="208"/>
                  </a:lnTo>
                  <a:lnTo>
                    <a:pt x="1440329" y="214"/>
                  </a:lnTo>
                  <a:lnTo>
                    <a:pt x="1445933" y="220"/>
                  </a:lnTo>
                  <a:lnTo>
                    <a:pt x="1451537" y="226"/>
                  </a:lnTo>
                  <a:lnTo>
                    <a:pt x="1457142" y="231"/>
                  </a:lnTo>
                  <a:lnTo>
                    <a:pt x="1462746" y="237"/>
                  </a:lnTo>
                  <a:lnTo>
                    <a:pt x="1468350" y="242"/>
                  </a:lnTo>
                  <a:lnTo>
                    <a:pt x="1473955" y="247"/>
                  </a:lnTo>
                  <a:lnTo>
                    <a:pt x="1479559" y="252"/>
                  </a:lnTo>
                  <a:lnTo>
                    <a:pt x="1485164" y="256"/>
                  </a:lnTo>
                  <a:lnTo>
                    <a:pt x="1490768" y="260"/>
                  </a:lnTo>
                  <a:lnTo>
                    <a:pt x="1496372" y="264"/>
                  </a:lnTo>
                  <a:lnTo>
                    <a:pt x="1501977" y="267"/>
                  </a:lnTo>
                  <a:lnTo>
                    <a:pt x="1507581" y="270"/>
                  </a:lnTo>
                  <a:lnTo>
                    <a:pt x="1513186" y="272"/>
                  </a:lnTo>
                  <a:lnTo>
                    <a:pt x="1518790" y="274"/>
                  </a:lnTo>
                  <a:lnTo>
                    <a:pt x="1524394" y="275"/>
                  </a:lnTo>
                  <a:lnTo>
                    <a:pt x="1529999" y="276"/>
                  </a:lnTo>
                  <a:lnTo>
                    <a:pt x="1535603" y="276"/>
                  </a:lnTo>
                  <a:lnTo>
                    <a:pt x="1541208" y="276"/>
                  </a:lnTo>
                  <a:lnTo>
                    <a:pt x="1546812" y="275"/>
                  </a:lnTo>
                  <a:lnTo>
                    <a:pt x="1552416" y="273"/>
                  </a:lnTo>
                  <a:lnTo>
                    <a:pt x="1558021" y="271"/>
                  </a:lnTo>
                  <a:lnTo>
                    <a:pt x="1563625" y="268"/>
                  </a:lnTo>
                  <a:lnTo>
                    <a:pt x="1569230" y="265"/>
                  </a:lnTo>
                  <a:lnTo>
                    <a:pt x="1574834" y="262"/>
                  </a:lnTo>
                  <a:lnTo>
                    <a:pt x="1580438" y="257"/>
                  </a:lnTo>
                  <a:lnTo>
                    <a:pt x="1586043" y="253"/>
                  </a:lnTo>
                  <a:lnTo>
                    <a:pt x="1591647" y="248"/>
                  </a:lnTo>
                  <a:lnTo>
                    <a:pt x="1597252" y="243"/>
                  </a:lnTo>
                  <a:lnTo>
                    <a:pt x="1602856" y="237"/>
                  </a:lnTo>
                  <a:lnTo>
                    <a:pt x="1608460" y="232"/>
                  </a:lnTo>
                  <a:lnTo>
                    <a:pt x="1614065" y="225"/>
                  </a:lnTo>
                  <a:lnTo>
                    <a:pt x="1619669" y="219"/>
                  </a:lnTo>
                  <a:lnTo>
                    <a:pt x="1625273" y="213"/>
                  </a:lnTo>
                  <a:lnTo>
                    <a:pt x="1630878" y="206"/>
                  </a:lnTo>
                  <a:lnTo>
                    <a:pt x="1636482" y="199"/>
                  </a:lnTo>
                  <a:lnTo>
                    <a:pt x="1642087" y="192"/>
                  </a:lnTo>
                  <a:lnTo>
                    <a:pt x="1647691" y="185"/>
                  </a:lnTo>
                  <a:lnTo>
                    <a:pt x="1653295" y="178"/>
                  </a:lnTo>
                  <a:lnTo>
                    <a:pt x="1658900" y="171"/>
                  </a:lnTo>
                  <a:lnTo>
                    <a:pt x="1664504" y="164"/>
                  </a:lnTo>
                  <a:lnTo>
                    <a:pt x="1670109" y="157"/>
                  </a:lnTo>
                  <a:lnTo>
                    <a:pt x="1675713" y="150"/>
                  </a:lnTo>
                  <a:lnTo>
                    <a:pt x="1681317" y="144"/>
                  </a:lnTo>
                  <a:lnTo>
                    <a:pt x="1686922" y="137"/>
                  </a:lnTo>
                  <a:lnTo>
                    <a:pt x="1692526" y="130"/>
                  </a:lnTo>
                  <a:lnTo>
                    <a:pt x="1698131" y="124"/>
                  </a:lnTo>
                  <a:lnTo>
                    <a:pt x="1703735" y="118"/>
                  </a:lnTo>
                  <a:lnTo>
                    <a:pt x="1709339" y="112"/>
                  </a:lnTo>
                  <a:lnTo>
                    <a:pt x="1714944" y="106"/>
                  </a:lnTo>
                  <a:lnTo>
                    <a:pt x="1720548" y="100"/>
                  </a:lnTo>
                  <a:lnTo>
                    <a:pt x="1726153" y="94"/>
                  </a:lnTo>
                  <a:lnTo>
                    <a:pt x="1731757" y="89"/>
                  </a:lnTo>
                  <a:lnTo>
                    <a:pt x="1737361" y="83"/>
                  </a:lnTo>
                  <a:lnTo>
                    <a:pt x="1742966" y="78"/>
                  </a:lnTo>
                  <a:lnTo>
                    <a:pt x="1748570" y="74"/>
                  </a:lnTo>
                  <a:lnTo>
                    <a:pt x="1754175" y="69"/>
                  </a:lnTo>
                  <a:lnTo>
                    <a:pt x="1759779" y="64"/>
                  </a:lnTo>
                  <a:lnTo>
                    <a:pt x="1765383" y="60"/>
                  </a:lnTo>
                  <a:lnTo>
                    <a:pt x="1770988" y="56"/>
                  </a:lnTo>
                  <a:lnTo>
                    <a:pt x="1776592" y="52"/>
                  </a:lnTo>
                  <a:lnTo>
                    <a:pt x="1782196" y="48"/>
                  </a:lnTo>
                  <a:lnTo>
                    <a:pt x="1787801" y="44"/>
                  </a:lnTo>
                  <a:lnTo>
                    <a:pt x="1793405" y="40"/>
                  </a:lnTo>
                  <a:lnTo>
                    <a:pt x="1799010" y="37"/>
                  </a:lnTo>
                  <a:lnTo>
                    <a:pt x="1804614" y="34"/>
                  </a:lnTo>
                  <a:lnTo>
                    <a:pt x="1810218" y="30"/>
                  </a:lnTo>
                  <a:lnTo>
                    <a:pt x="1815823" y="27"/>
                  </a:lnTo>
                  <a:lnTo>
                    <a:pt x="1821427" y="24"/>
                  </a:lnTo>
                  <a:lnTo>
                    <a:pt x="1827032" y="22"/>
                  </a:lnTo>
                  <a:lnTo>
                    <a:pt x="1832636" y="19"/>
                  </a:lnTo>
                  <a:lnTo>
                    <a:pt x="1838240" y="16"/>
                  </a:lnTo>
                  <a:lnTo>
                    <a:pt x="1843845" y="14"/>
                  </a:lnTo>
                  <a:lnTo>
                    <a:pt x="1849449" y="12"/>
                  </a:lnTo>
                  <a:lnTo>
                    <a:pt x="1855054" y="9"/>
                  </a:lnTo>
                  <a:lnTo>
                    <a:pt x="1860658" y="7"/>
                  </a:lnTo>
                  <a:lnTo>
                    <a:pt x="1866262" y="5"/>
                  </a:lnTo>
                  <a:lnTo>
                    <a:pt x="1871867" y="3"/>
                  </a:lnTo>
                  <a:lnTo>
                    <a:pt x="1877471" y="1"/>
                  </a:ln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92" name="pg92"/>
            <p:cNvSpPr/>
            <p:nvPr/>
          </p:nvSpPr>
          <p:spPr>
            <a:xfrm>
              <a:off x="4644151" y="1848690"/>
              <a:ext cx="1883076" cy="416539"/>
            </a:xfrm>
            <a:custGeom>
              <a:avLst/>
              <a:pathLst>
                <a:path w="1883076" h="416539">
                  <a:moveTo>
                    <a:pt x="0" y="202015"/>
                  </a:moveTo>
                  <a:lnTo>
                    <a:pt x="5604" y="194641"/>
                  </a:lnTo>
                  <a:lnTo>
                    <a:pt x="11208" y="187444"/>
                  </a:lnTo>
                  <a:lnTo>
                    <a:pt x="16813" y="180429"/>
                  </a:lnTo>
                  <a:lnTo>
                    <a:pt x="22417" y="173599"/>
                  </a:lnTo>
                  <a:lnTo>
                    <a:pt x="28021" y="166957"/>
                  </a:lnTo>
                  <a:lnTo>
                    <a:pt x="33626" y="160502"/>
                  </a:lnTo>
                  <a:lnTo>
                    <a:pt x="39230" y="154238"/>
                  </a:lnTo>
                  <a:lnTo>
                    <a:pt x="44835" y="148164"/>
                  </a:lnTo>
                  <a:lnTo>
                    <a:pt x="50439" y="142280"/>
                  </a:lnTo>
                  <a:lnTo>
                    <a:pt x="56043" y="136586"/>
                  </a:lnTo>
                  <a:lnTo>
                    <a:pt x="61648" y="131080"/>
                  </a:lnTo>
                  <a:lnTo>
                    <a:pt x="67252" y="125761"/>
                  </a:lnTo>
                  <a:lnTo>
                    <a:pt x="72857" y="120627"/>
                  </a:lnTo>
                  <a:lnTo>
                    <a:pt x="78461" y="115675"/>
                  </a:lnTo>
                  <a:lnTo>
                    <a:pt x="84065" y="110902"/>
                  </a:lnTo>
                  <a:lnTo>
                    <a:pt x="89670" y="106306"/>
                  </a:lnTo>
                  <a:lnTo>
                    <a:pt x="95274" y="101882"/>
                  </a:lnTo>
                  <a:lnTo>
                    <a:pt x="100879" y="97628"/>
                  </a:lnTo>
                  <a:lnTo>
                    <a:pt x="106483" y="93540"/>
                  </a:lnTo>
                  <a:lnTo>
                    <a:pt x="112087" y="89612"/>
                  </a:lnTo>
                  <a:lnTo>
                    <a:pt x="117692" y="85842"/>
                  </a:lnTo>
                  <a:lnTo>
                    <a:pt x="123296" y="82225"/>
                  </a:lnTo>
                  <a:lnTo>
                    <a:pt x="128901" y="78755"/>
                  </a:lnTo>
                  <a:lnTo>
                    <a:pt x="134505" y="75430"/>
                  </a:lnTo>
                  <a:lnTo>
                    <a:pt x="140109" y="72244"/>
                  </a:lnTo>
                  <a:lnTo>
                    <a:pt x="145714" y="69193"/>
                  </a:lnTo>
                  <a:lnTo>
                    <a:pt x="151318" y="66271"/>
                  </a:lnTo>
                  <a:lnTo>
                    <a:pt x="156923" y="63475"/>
                  </a:lnTo>
                  <a:lnTo>
                    <a:pt x="162527" y="60801"/>
                  </a:lnTo>
                  <a:lnTo>
                    <a:pt x="168131" y="58242"/>
                  </a:lnTo>
                  <a:lnTo>
                    <a:pt x="173736" y="55796"/>
                  </a:lnTo>
                  <a:lnTo>
                    <a:pt x="179340" y="53457"/>
                  </a:lnTo>
                  <a:lnTo>
                    <a:pt x="184944" y="51222"/>
                  </a:lnTo>
                  <a:lnTo>
                    <a:pt x="190549" y="49086"/>
                  </a:lnTo>
                  <a:lnTo>
                    <a:pt x="196153" y="47044"/>
                  </a:lnTo>
                  <a:lnTo>
                    <a:pt x="201758" y="45095"/>
                  </a:lnTo>
                  <a:lnTo>
                    <a:pt x="207362" y="43232"/>
                  </a:lnTo>
                  <a:lnTo>
                    <a:pt x="212966" y="41453"/>
                  </a:lnTo>
                  <a:lnTo>
                    <a:pt x="218571" y="39753"/>
                  </a:lnTo>
                  <a:lnTo>
                    <a:pt x="224175" y="38130"/>
                  </a:lnTo>
                  <a:lnTo>
                    <a:pt x="229780" y="36580"/>
                  </a:lnTo>
                  <a:lnTo>
                    <a:pt x="235384" y="35099"/>
                  </a:lnTo>
                  <a:lnTo>
                    <a:pt x="240988" y="33685"/>
                  </a:lnTo>
                  <a:lnTo>
                    <a:pt x="246593" y="32334"/>
                  </a:lnTo>
                  <a:lnTo>
                    <a:pt x="252197" y="31044"/>
                  </a:lnTo>
                  <a:lnTo>
                    <a:pt x="257802" y="29811"/>
                  </a:lnTo>
                  <a:lnTo>
                    <a:pt x="263406" y="28633"/>
                  </a:lnTo>
                  <a:lnTo>
                    <a:pt x="269010" y="27508"/>
                  </a:lnTo>
                  <a:lnTo>
                    <a:pt x="274615" y="26432"/>
                  </a:lnTo>
                  <a:lnTo>
                    <a:pt x="280219" y="25404"/>
                  </a:lnTo>
                  <a:lnTo>
                    <a:pt x="285824" y="24421"/>
                  </a:lnTo>
                  <a:lnTo>
                    <a:pt x="291428" y="23481"/>
                  </a:lnTo>
                  <a:lnTo>
                    <a:pt x="297032" y="22583"/>
                  </a:lnTo>
                  <a:lnTo>
                    <a:pt x="302637" y="21723"/>
                  </a:lnTo>
                  <a:lnTo>
                    <a:pt x="308241" y="20901"/>
                  </a:lnTo>
                  <a:lnTo>
                    <a:pt x="313846" y="20114"/>
                  </a:lnTo>
                  <a:lnTo>
                    <a:pt x="319450" y="19361"/>
                  </a:lnTo>
                  <a:lnTo>
                    <a:pt x="325054" y="18640"/>
                  </a:lnTo>
                  <a:lnTo>
                    <a:pt x="330659" y="17949"/>
                  </a:lnTo>
                  <a:lnTo>
                    <a:pt x="336263" y="17288"/>
                  </a:lnTo>
                  <a:lnTo>
                    <a:pt x="341867" y="16654"/>
                  </a:lnTo>
                  <a:lnTo>
                    <a:pt x="347472" y="16047"/>
                  </a:lnTo>
                  <a:lnTo>
                    <a:pt x="353076" y="15465"/>
                  </a:lnTo>
                  <a:lnTo>
                    <a:pt x="358681" y="14906"/>
                  </a:lnTo>
                  <a:lnTo>
                    <a:pt x="364285" y="14371"/>
                  </a:lnTo>
                  <a:lnTo>
                    <a:pt x="369889" y="13857"/>
                  </a:lnTo>
                  <a:lnTo>
                    <a:pt x="375494" y="13365"/>
                  </a:lnTo>
                  <a:lnTo>
                    <a:pt x="381098" y="12891"/>
                  </a:lnTo>
                  <a:lnTo>
                    <a:pt x="386703" y="12437"/>
                  </a:lnTo>
                  <a:lnTo>
                    <a:pt x="392307" y="12001"/>
                  </a:lnTo>
                  <a:lnTo>
                    <a:pt x="397911" y="11581"/>
                  </a:lnTo>
                  <a:lnTo>
                    <a:pt x="403516" y="11179"/>
                  </a:lnTo>
                  <a:lnTo>
                    <a:pt x="409120" y="10791"/>
                  </a:lnTo>
                  <a:lnTo>
                    <a:pt x="414725" y="10419"/>
                  </a:lnTo>
                  <a:lnTo>
                    <a:pt x="420329" y="10061"/>
                  </a:lnTo>
                  <a:lnTo>
                    <a:pt x="425933" y="9716"/>
                  </a:lnTo>
                  <a:lnTo>
                    <a:pt x="431538" y="9384"/>
                  </a:lnTo>
                  <a:lnTo>
                    <a:pt x="437142" y="9065"/>
                  </a:lnTo>
                  <a:lnTo>
                    <a:pt x="442747" y="8758"/>
                  </a:lnTo>
                  <a:lnTo>
                    <a:pt x="448351" y="8462"/>
                  </a:lnTo>
                  <a:lnTo>
                    <a:pt x="453955" y="8177"/>
                  </a:lnTo>
                  <a:lnTo>
                    <a:pt x="459560" y="7902"/>
                  </a:lnTo>
                  <a:lnTo>
                    <a:pt x="465164" y="7637"/>
                  </a:lnTo>
                  <a:lnTo>
                    <a:pt x="470769" y="7382"/>
                  </a:lnTo>
                  <a:lnTo>
                    <a:pt x="476373" y="7136"/>
                  </a:lnTo>
                  <a:lnTo>
                    <a:pt x="481977" y="6898"/>
                  </a:lnTo>
                  <a:lnTo>
                    <a:pt x="487582" y="6669"/>
                  </a:lnTo>
                  <a:lnTo>
                    <a:pt x="493186" y="6448"/>
                  </a:lnTo>
                  <a:lnTo>
                    <a:pt x="498790" y="6235"/>
                  </a:lnTo>
                  <a:lnTo>
                    <a:pt x="504395" y="6029"/>
                  </a:lnTo>
                  <a:lnTo>
                    <a:pt x="509999" y="5830"/>
                  </a:lnTo>
                  <a:lnTo>
                    <a:pt x="515604" y="5638"/>
                  </a:lnTo>
                  <a:lnTo>
                    <a:pt x="521208" y="5453"/>
                  </a:lnTo>
                  <a:lnTo>
                    <a:pt x="526812" y="5274"/>
                  </a:lnTo>
                  <a:lnTo>
                    <a:pt x="532417" y="5101"/>
                  </a:lnTo>
                  <a:lnTo>
                    <a:pt x="538021" y="4933"/>
                  </a:lnTo>
                  <a:lnTo>
                    <a:pt x="543626" y="4772"/>
                  </a:lnTo>
                  <a:lnTo>
                    <a:pt x="549230" y="4615"/>
                  </a:lnTo>
                  <a:lnTo>
                    <a:pt x="554834" y="4464"/>
                  </a:lnTo>
                  <a:lnTo>
                    <a:pt x="560439" y="4318"/>
                  </a:lnTo>
                  <a:lnTo>
                    <a:pt x="566043" y="4177"/>
                  </a:lnTo>
                  <a:lnTo>
                    <a:pt x="571648" y="4040"/>
                  </a:lnTo>
                  <a:lnTo>
                    <a:pt x="577252" y="3908"/>
                  </a:lnTo>
                  <a:lnTo>
                    <a:pt x="582856" y="3780"/>
                  </a:lnTo>
                  <a:lnTo>
                    <a:pt x="588461" y="3656"/>
                  </a:lnTo>
                  <a:lnTo>
                    <a:pt x="594065" y="3536"/>
                  </a:lnTo>
                  <a:lnTo>
                    <a:pt x="599670" y="3420"/>
                  </a:lnTo>
                  <a:lnTo>
                    <a:pt x="605274" y="3308"/>
                  </a:lnTo>
                  <a:lnTo>
                    <a:pt x="610878" y="3200"/>
                  </a:lnTo>
                  <a:lnTo>
                    <a:pt x="616483" y="3095"/>
                  </a:lnTo>
                  <a:lnTo>
                    <a:pt x="622087" y="2993"/>
                  </a:lnTo>
                  <a:lnTo>
                    <a:pt x="627692" y="2894"/>
                  </a:lnTo>
                  <a:lnTo>
                    <a:pt x="633296" y="2799"/>
                  </a:lnTo>
                  <a:lnTo>
                    <a:pt x="638900" y="2707"/>
                  </a:lnTo>
                  <a:lnTo>
                    <a:pt x="644505" y="2617"/>
                  </a:lnTo>
                  <a:lnTo>
                    <a:pt x="650109" y="2531"/>
                  </a:lnTo>
                  <a:lnTo>
                    <a:pt x="655713" y="2447"/>
                  </a:lnTo>
                  <a:lnTo>
                    <a:pt x="661318" y="2365"/>
                  </a:lnTo>
                  <a:lnTo>
                    <a:pt x="666922" y="2287"/>
                  </a:lnTo>
                  <a:lnTo>
                    <a:pt x="672527" y="2211"/>
                  </a:lnTo>
                  <a:lnTo>
                    <a:pt x="678131" y="2137"/>
                  </a:lnTo>
                  <a:lnTo>
                    <a:pt x="683735" y="2065"/>
                  </a:lnTo>
                  <a:lnTo>
                    <a:pt x="689340" y="1996"/>
                  </a:lnTo>
                  <a:lnTo>
                    <a:pt x="694944" y="1929"/>
                  </a:lnTo>
                  <a:lnTo>
                    <a:pt x="700549" y="1864"/>
                  </a:lnTo>
                  <a:lnTo>
                    <a:pt x="706153" y="1801"/>
                  </a:lnTo>
                  <a:lnTo>
                    <a:pt x="711757" y="1740"/>
                  </a:lnTo>
                  <a:lnTo>
                    <a:pt x="717362" y="1681"/>
                  </a:lnTo>
                  <a:lnTo>
                    <a:pt x="722966" y="1624"/>
                  </a:lnTo>
                  <a:lnTo>
                    <a:pt x="728571" y="1569"/>
                  </a:lnTo>
                  <a:lnTo>
                    <a:pt x="734175" y="1515"/>
                  </a:lnTo>
                  <a:lnTo>
                    <a:pt x="739779" y="1463"/>
                  </a:lnTo>
                  <a:lnTo>
                    <a:pt x="745384" y="1413"/>
                  </a:lnTo>
                  <a:lnTo>
                    <a:pt x="750988" y="1364"/>
                  </a:lnTo>
                  <a:lnTo>
                    <a:pt x="756593" y="1317"/>
                  </a:lnTo>
                  <a:lnTo>
                    <a:pt x="762197" y="1272"/>
                  </a:lnTo>
                  <a:lnTo>
                    <a:pt x="767801" y="1228"/>
                  </a:lnTo>
                  <a:lnTo>
                    <a:pt x="773406" y="1185"/>
                  </a:lnTo>
                  <a:lnTo>
                    <a:pt x="779010" y="1143"/>
                  </a:lnTo>
                  <a:lnTo>
                    <a:pt x="784615" y="1103"/>
                  </a:lnTo>
                  <a:lnTo>
                    <a:pt x="790219" y="1065"/>
                  </a:lnTo>
                  <a:lnTo>
                    <a:pt x="795823" y="1027"/>
                  </a:lnTo>
                  <a:lnTo>
                    <a:pt x="801428" y="991"/>
                  </a:lnTo>
                  <a:lnTo>
                    <a:pt x="807032" y="956"/>
                  </a:lnTo>
                  <a:lnTo>
                    <a:pt x="812636" y="922"/>
                  </a:lnTo>
                  <a:lnTo>
                    <a:pt x="818241" y="889"/>
                  </a:lnTo>
                  <a:lnTo>
                    <a:pt x="823845" y="857"/>
                  </a:lnTo>
                  <a:lnTo>
                    <a:pt x="829450" y="826"/>
                  </a:lnTo>
                  <a:lnTo>
                    <a:pt x="835054" y="796"/>
                  </a:lnTo>
                  <a:lnTo>
                    <a:pt x="840658" y="768"/>
                  </a:lnTo>
                  <a:lnTo>
                    <a:pt x="846263" y="740"/>
                  </a:lnTo>
                  <a:lnTo>
                    <a:pt x="851867" y="713"/>
                  </a:lnTo>
                  <a:lnTo>
                    <a:pt x="857472" y="687"/>
                  </a:lnTo>
                  <a:lnTo>
                    <a:pt x="863076" y="662"/>
                  </a:lnTo>
                  <a:lnTo>
                    <a:pt x="868680" y="637"/>
                  </a:lnTo>
                  <a:lnTo>
                    <a:pt x="874285" y="614"/>
                  </a:lnTo>
                  <a:lnTo>
                    <a:pt x="879889" y="591"/>
                  </a:lnTo>
                  <a:lnTo>
                    <a:pt x="885494" y="569"/>
                  </a:lnTo>
                  <a:lnTo>
                    <a:pt x="891098" y="548"/>
                  </a:lnTo>
                  <a:lnTo>
                    <a:pt x="896702" y="528"/>
                  </a:lnTo>
                  <a:lnTo>
                    <a:pt x="902307" y="508"/>
                  </a:lnTo>
                  <a:lnTo>
                    <a:pt x="907911" y="489"/>
                  </a:lnTo>
                  <a:lnTo>
                    <a:pt x="913516" y="471"/>
                  </a:lnTo>
                  <a:lnTo>
                    <a:pt x="919120" y="453"/>
                  </a:lnTo>
                  <a:lnTo>
                    <a:pt x="924724" y="436"/>
                  </a:lnTo>
                  <a:lnTo>
                    <a:pt x="930329" y="420"/>
                  </a:lnTo>
                  <a:lnTo>
                    <a:pt x="935933" y="404"/>
                  </a:lnTo>
                  <a:lnTo>
                    <a:pt x="941538" y="389"/>
                  </a:lnTo>
                  <a:lnTo>
                    <a:pt x="947142" y="374"/>
                  </a:lnTo>
                  <a:lnTo>
                    <a:pt x="952746" y="360"/>
                  </a:lnTo>
                  <a:lnTo>
                    <a:pt x="958351" y="346"/>
                  </a:lnTo>
                  <a:lnTo>
                    <a:pt x="963955" y="333"/>
                  </a:lnTo>
                  <a:lnTo>
                    <a:pt x="969559" y="321"/>
                  </a:lnTo>
                  <a:lnTo>
                    <a:pt x="975164" y="308"/>
                  </a:lnTo>
                  <a:lnTo>
                    <a:pt x="980768" y="297"/>
                  </a:lnTo>
                  <a:lnTo>
                    <a:pt x="986373" y="286"/>
                  </a:lnTo>
                  <a:lnTo>
                    <a:pt x="991977" y="275"/>
                  </a:lnTo>
                  <a:lnTo>
                    <a:pt x="997581" y="264"/>
                  </a:lnTo>
                  <a:lnTo>
                    <a:pt x="1003186" y="255"/>
                  </a:lnTo>
                  <a:lnTo>
                    <a:pt x="1008790" y="245"/>
                  </a:lnTo>
                  <a:lnTo>
                    <a:pt x="1014395" y="236"/>
                  </a:lnTo>
                  <a:lnTo>
                    <a:pt x="1019999" y="227"/>
                  </a:lnTo>
                  <a:lnTo>
                    <a:pt x="1025603" y="219"/>
                  </a:lnTo>
                  <a:lnTo>
                    <a:pt x="1031208" y="211"/>
                  </a:lnTo>
                  <a:lnTo>
                    <a:pt x="1036812" y="203"/>
                  </a:lnTo>
                  <a:lnTo>
                    <a:pt x="1042417" y="196"/>
                  </a:lnTo>
                  <a:lnTo>
                    <a:pt x="1048021" y="189"/>
                  </a:lnTo>
                  <a:lnTo>
                    <a:pt x="1053625" y="182"/>
                  </a:lnTo>
                  <a:lnTo>
                    <a:pt x="1059230" y="175"/>
                  </a:lnTo>
                  <a:lnTo>
                    <a:pt x="1064834" y="169"/>
                  </a:lnTo>
                  <a:lnTo>
                    <a:pt x="1070439" y="163"/>
                  </a:lnTo>
                  <a:lnTo>
                    <a:pt x="1076043" y="158"/>
                  </a:lnTo>
                  <a:lnTo>
                    <a:pt x="1081647" y="153"/>
                  </a:lnTo>
                  <a:lnTo>
                    <a:pt x="1087252" y="148"/>
                  </a:lnTo>
                  <a:lnTo>
                    <a:pt x="1092856" y="143"/>
                  </a:lnTo>
                  <a:lnTo>
                    <a:pt x="1098461" y="138"/>
                  </a:lnTo>
                  <a:lnTo>
                    <a:pt x="1104065" y="134"/>
                  </a:lnTo>
                  <a:lnTo>
                    <a:pt x="1109669" y="130"/>
                  </a:lnTo>
                  <a:lnTo>
                    <a:pt x="1115274" y="126"/>
                  </a:lnTo>
                  <a:lnTo>
                    <a:pt x="1120878" y="122"/>
                  </a:lnTo>
                  <a:lnTo>
                    <a:pt x="1126482" y="119"/>
                  </a:lnTo>
                  <a:lnTo>
                    <a:pt x="1132087" y="116"/>
                  </a:lnTo>
                  <a:lnTo>
                    <a:pt x="1137691" y="113"/>
                  </a:lnTo>
                  <a:lnTo>
                    <a:pt x="1143296" y="110"/>
                  </a:lnTo>
                  <a:lnTo>
                    <a:pt x="1148900" y="108"/>
                  </a:lnTo>
                  <a:lnTo>
                    <a:pt x="1154504" y="105"/>
                  </a:lnTo>
                  <a:lnTo>
                    <a:pt x="1160109" y="103"/>
                  </a:lnTo>
                  <a:lnTo>
                    <a:pt x="1165713" y="101"/>
                  </a:lnTo>
                  <a:lnTo>
                    <a:pt x="1171318" y="99"/>
                  </a:lnTo>
                  <a:lnTo>
                    <a:pt x="1176922" y="98"/>
                  </a:lnTo>
                  <a:lnTo>
                    <a:pt x="1182526" y="96"/>
                  </a:lnTo>
                  <a:lnTo>
                    <a:pt x="1188131" y="95"/>
                  </a:lnTo>
                  <a:lnTo>
                    <a:pt x="1193735" y="94"/>
                  </a:lnTo>
                  <a:lnTo>
                    <a:pt x="1199340" y="93"/>
                  </a:lnTo>
                  <a:lnTo>
                    <a:pt x="1204944" y="92"/>
                  </a:lnTo>
                  <a:lnTo>
                    <a:pt x="1210548" y="92"/>
                  </a:lnTo>
                  <a:lnTo>
                    <a:pt x="1216153" y="92"/>
                  </a:lnTo>
                  <a:lnTo>
                    <a:pt x="1221757" y="91"/>
                  </a:lnTo>
                  <a:lnTo>
                    <a:pt x="1227362" y="91"/>
                  </a:lnTo>
                  <a:lnTo>
                    <a:pt x="1232966" y="91"/>
                  </a:lnTo>
                  <a:lnTo>
                    <a:pt x="1238570" y="92"/>
                  </a:lnTo>
                  <a:lnTo>
                    <a:pt x="1244175" y="92"/>
                  </a:lnTo>
                  <a:lnTo>
                    <a:pt x="1249779" y="93"/>
                  </a:lnTo>
                  <a:lnTo>
                    <a:pt x="1255384" y="94"/>
                  </a:lnTo>
                  <a:lnTo>
                    <a:pt x="1260988" y="95"/>
                  </a:lnTo>
                  <a:lnTo>
                    <a:pt x="1266592" y="96"/>
                  </a:lnTo>
                  <a:lnTo>
                    <a:pt x="1272197" y="97"/>
                  </a:lnTo>
                  <a:lnTo>
                    <a:pt x="1277801" y="99"/>
                  </a:lnTo>
                  <a:lnTo>
                    <a:pt x="1283406" y="100"/>
                  </a:lnTo>
                  <a:lnTo>
                    <a:pt x="1289010" y="102"/>
                  </a:lnTo>
                  <a:lnTo>
                    <a:pt x="1294614" y="104"/>
                  </a:lnTo>
                  <a:lnTo>
                    <a:pt x="1300219" y="107"/>
                  </a:lnTo>
                  <a:lnTo>
                    <a:pt x="1305823" y="109"/>
                  </a:lnTo>
                  <a:lnTo>
                    <a:pt x="1311427" y="112"/>
                  </a:lnTo>
                  <a:lnTo>
                    <a:pt x="1317032" y="114"/>
                  </a:lnTo>
                  <a:lnTo>
                    <a:pt x="1322636" y="117"/>
                  </a:lnTo>
                  <a:lnTo>
                    <a:pt x="1328241" y="120"/>
                  </a:lnTo>
                  <a:lnTo>
                    <a:pt x="1333845" y="124"/>
                  </a:lnTo>
                  <a:lnTo>
                    <a:pt x="1339449" y="127"/>
                  </a:lnTo>
                  <a:lnTo>
                    <a:pt x="1345054" y="131"/>
                  </a:lnTo>
                  <a:lnTo>
                    <a:pt x="1350658" y="135"/>
                  </a:lnTo>
                  <a:lnTo>
                    <a:pt x="1356263" y="139"/>
                  </a:lnTo>
                  <a:lnTo>
                    <a:pt x="1361867" y="143"/>
                  </a:lnTo>
                  <a:lnTo>
                    <a:pt x="1367471" y="148"/>
                  </a:lnTo>
                  <a:lnTo>
                    <a:pt x="1373076" y="152"/>
                  </a:lnTo>
                  <a:lnTo>
                    <a:pt x="1378680" y="157"/>
                  </a:lnTo>
                  <a:lnTo>
                    <a:pt x="1384285" y="162"/>
                  </a:lnTo>
                  <a:lnTo>
                    <a:pt x="1389889" y="167"/>
                  </a:lnTo>
                  <a:lnTo>
                    <a:pt x="1395493" y="173"/>
                  </a:lnTo>
                  <a:lnTo>
                    <a:pt x="1401098" y="178"/>
                  </a:lnTo>
                  <a:lnTo>
                    <a:pt x="1406702" y="183"/>
                  </a:lnTo>
                  <a:lnTo>
                    <a:pt x="1412307" y="189"/>
                  </a:lnTo>
                  <a:lnTo>
                    <a:pt x="1417911" y="195"/>
                  </a:lnTo>
                  <a:lnTo>
                    <a:pt x="1423515" y="201"/>
                  </a:lnTo>
                  <a:lnTo>
                    <a:pt x="1429120" y="206"/>
                  </a:lnTo>
                  <a:lnTo>
                    <a:pt x="1434724" y="212"/>
                  </a:lnTo>
                  <a:lnTo>
                    <a:pt x="1440329" y="218"/>
                  </a:lnTo>
                  <a:lnTo>
                    <a:pt x="1445933" y="224"/>
                  </a:lnTo>
                  <a:lnTo>
                    <a:pt x="1451537" y="229"/>
                  </a:lnTo>
                  <a:lnTo>
                    <a:pt x="1457142" y="235"/>
                  </a:lnTo>
                  <a:lnTo>
                    <a:pt x="1462746" y="240"/>
                  </a:lnTo>
                  <a:lnTo>
                    <a:pt x="1468350" y="245"/>
                  </a:lnTo>
                  <a:lnTo>
                    <a:pt x="1473955" y="250"/>
                  </a:lnTo>
                  <a:lnTo>
                    <a:pt x="1479559" y="254"/>
                  </a:lnTo>
                  <a:lnTo>
                    <a:pt x="1485164" y="259"/>
                  </a:lnTo>
                  <a:lnTo>
                    <a:pt x="1490768" y="263"/>
                  </a:lnTo>
                  <a:lnTo>
                    <a:pt x="1496372" y="266"/>
                  </a:lnTo>
                  <a:lnTo>
                    <a:pt x="1501977" y="269"/>
                  </a:lnTo>
                  <a:lnTo>
                    <a:pt x="1507581" y="272"/>
                  </a:lnTo>
                  <a:lnTo>
                    <a:pt x="1513186" y="274"/>
                  </a:lnTo>
                  <a:lnTo>
                    <a:pt x="1518790" y="275"/>
                  </a:lnTo>
                  <a:lnTo>
                    <a:pt x="1524394" y="276"/>
                  </a:lnTo>
                  <a:lnTo>
                    <a:pt x="1529999" y="277"/>
                  </a:lnTo>
                  <a:lnTo>
                    <a:pt x="1535603" y="277"/>
                  </a:lnTo>
                  <a:lnTo>
                    <a:pt x="1541208" y="276"/>
                  </a:lnTo>
                  <a:lnTo>
                    <a:pt x="1546812" y="275"/>
                  </a:lnTo>
                  <a:lnTo>
                    <a:pt x="1552416" y="274"/>
                  </a:lnTo>
                  <a:lnTo>
                    <a:pt x="1558021" y="272"/>
                  </a:lnTo>
                  <a:lnTo>
                    <a:pt x="1563625" y="269"/>
                  </a:lnTo>
                  <a:lnTo>
                    <a:pt x="1569230" y="266"/>
                  </a:lnTo>
                  <a:lnTo>
                    <a:pt x="1574834" y="262"/>
                  </a:lnTo>
                  <a:lnTo>
                    <a:pt x="1580438" y="258"/>
                  </a:lnTo>
                  <a:lnTo>
                    <a:pt x="1586043" y="253"/>
                  </a:lnTo>
                  <a:lnTo>
                    <a:pt x="1591647" y="248"/>
                  </a:lnTo>
                  <a:lnTo>
                    <a:pt x="1597252" y="243"/>
                  </a:lnTo>
                  <a:lnTo>
                    <a:pt x="1602856" y="238"/>
                  </a:lnTo>
                  <a:lnTo>
                    <a:pt x="1608460" y="232"/>
                  </a:lnTo>
                  <a:lnTo>
                    <a:pt x="1614065" y="226"/>
                  </a:lnTo>
                  <a:lnTo>
                    <a:pt x="1619669" y="219"/>
                  </a:lnTo>
                  <a:lnTo>
                    <a:pt x="1625273" y="213"/>
                  </a:lnTo>
                  <a:lnTo>
                    <a:pt x="1630878" y="206"/>
                  </a:lnTo>
                  <a:lnTo>
                    <a:pt x="1636482" y="199"/>
                  </a:lnTo>
                  <a:lnTo>
                    <a:pt x="1642087" y="192"/>
                  </a:lnTo>
                  <a:lnTo>
                    <a:pt x="1647691" y="185"/>
                  </a:lnTo>
                  <a:lnTo>
                    <a:pt x="1653295" y="178"/>
                  </a:lnTo>
                  <a:lnTo>
                    <a:pt x="1658900" y="171"/>
                  </a:lnTo>
                  <a:lnTo>
                    <a:pt x="1664504" y="164"/>
                  </a:lnTo>
                  <a:lnTo>
                    <a:pt x="1670109" y="157"/>
                  </a:lnTo>
                  <a:lnTo>
                    <a:pt x="1675713" y="150"/>
                  </a:lnTo>
                  <a:lnTo>
                    <a:pt x="1681317" y="144"/>
                  </a:lnTo>
                  <a:lnTo>
                    <a:pt x="1686922" y="137"/>
                  </a:lnTo>
                  <a:lnTo>
                    <a:pt x="1692526" y="130"/>
                  </a:lnTo>
                  <a:lnTo>
                    <a:pt x="1698131" y="124"/>
                  </a:lnTo>
                  <a:lnTo>
                    <a:pt x="1703735" y="118"/>
                  </a:lnTo>
                  <a:lnTo>
                    <a:pt x="1709339" y="112"/>
                  </a:lnTo>
                  <a:lnTo>
                    <a:pt x="1714944" y="106"/>
                  </a:lnTo>
                  <a:lnTo>
                    <a:pt x="1720548" y="100"/>
                  </a:lnTo>
                  <a:lnTo>
                    <a:pt x="1726153" y="94"/>
                  </a:lnTo>
                  <a:lnTo>
                    <a:pt x="1731757" y="89"/>
                  </a:lnTo>
                  <a:lnTo>
                    <a:pt x="1737361" y="84"/>
                  </a:lnTo>
                  <a:lnTo>
                    <a:pt x="1742966" y="78"/>
                  </a:lnTo>
                  <a:lnTo>
                    <a:pt x="1748570" y="74"/>
                  </a:lnTo>
                  <a:lnTo>
                    <a:pt x="1754175" y="69"/>
                  </a:lnTo>
                  <a:lnTo>
                    <a:pt x="1759779" y="64"/>
                  </a:lnTo>
                  <a:lnTo>
                    <a:pt x="1765383" y="60"/>
                  </a:lnTo>
                  <a:lnTo>
                    <a:pt x="1770988" y="56"/>
                  </a:lnTo>
                  <a:lnTo>
                    <a:pt x="1776592" y="52"/>
                  </a:lnTo>
                  <a:lnTo>
                    <a:pt x="1782196" y="48"/>
                  </a:lnTo>
                  <a:lnTo>
                    <a:pt x="1787801" y="44"/>
                  </a:lnTo>
                  <a:lnTo>
                    <a:pt x="1793405" y="40"/>
                  </a:lnTo>
                  <a:lnTo>
                    <a:pt x="1799010" y="37"/>
                  </a:lnTo>
                  <a:lnTo>
                    <a:pt x="1804614" y="34"/>
                  </a:lnTo>
                  <a:lnTo>
                    <a:pt x="1810218" y="30"/>
                  </a:lnTo>
                  <a:lnTo>
                    <a:pt x="1815823" y="27"/>
                  </a:lnTo>
                  <a:lnTo>
                    <a:pt x="1821427" y="24"/>
                  </a:lnTo>
                  <a:lnTo>
                    <a:pt x="1827032" y="22"/>
                  </a:lnTo>
                  <a:lnTo>
                    <a:pt x="1832636" y="19"/>
                  </a:lnTo>
                  <a:lnTo>
                    <a:pt x="1838240" y="16"/>
                  </a:lnTo>
                  <a:lnTo>
                    <a:pt x="1843845" y="14"/>
                  </a:lnTo>
                  <a:lnTo>
                    <a:pt x="1849449" y="12"/>
                  </a:lnTo>
                  <a:lnTo>
                    <a:pt x="1855054" y="9"/>
                  </a:lnTo>
                  <a:lnTo>
                    <a:pt x="1860658" y="7"/>
                  </a:lnTo>
                  <a:lnTo>
                    <a:pt x="1866262" y="5"/>
                  </a:lnTo>
                  <a:lnTo>
                    <a:pt x="1871867" y="3"/>
                  </a:lnTo>
                  <a:lnTo>
                    <a:pt x="1877471" y="1"/>
                  </a:lnTo>
                  <a:lnTo>
                    <a:pt x="1883076" y="0"/>
                  </a:lnTo>
                  <a:lnTo>
                    <a:pt x="1877471" y="1"/>
                  </a:lnTo>
                  <a:lnTo>
                    <a:pt x="1871867" y="3"/>
                  </a:lnTo>
                  <a:lnTo>
                    <a:pt x="1866262" y="5"/>
                  </a:lnTo>
                  <a:lnTo>
                    <a:pt x="1860658" y="7"/>
                  </a:lnTo>
                  <a:lnTo>
                    <a:pt x="1855054" y="9"/>
                  </a:lnTo>
                  <a:lnTo>
                    <a:pt x="1849449" y="12"/>
                  </a:lnTo>
                  <a:lnTo>
                    <a:pt x="1843845" y="14"/>
                  </a:lnTo>
                  <a:lnTo>
                    <a:pt x="1838240" y="16"/>
                  </a:lnTo>
                  <a:lnTo>
                    <a:pt x="1832636" y="19"/>
                  </a:lnTo>
                  <a:lnTo>
                    <a:pt x="1827032" y="22"/>
                  </a:lnTo>
                  <a:lnTo>
                    <a:pt x="1821427" y="24"/>
                  </a:lnTo>
                  <a:lnTo>
                    <a:pt x="1815823" y="27"/>
                  </a:lnTo>
                  <a:lnTo>
                    <a:pt x="1810218" y="30"/>
                  </a:lnTo>
                  <a:lnTo>
                    <a:pt x="1804614" y="34"/>
                  </a:lnTo>
                  <a:lnTo>
                    <a:pt x="1799010" y="37"/>
                  </a:lnTo>
                  <a:lnTo>
                    <a:pt x="1793405" y="40"/>
                  </a:lnTo>
                  <a:lnTo>
                    <a:pt x="1787801" y="44"/>
                  </a:lnTo>
                  <a:lnTo>
                    <a:pt x="1782196" y="48"/>
                  </a:lnTo>
                  <a:lnTo>
                    <a:pt x="1776592" y="52"/>
                  </a:lnTo>
                  <a:lnTo>
                    <a:pt x="1770988" y="56"/>
                  </a:lnTo>
                  <a:lnTo>
                    <a:pt x="1765383" y="60"/>
                  </a:lnTo>
                  <a:lnTo>
                    <a:pt x="1759779" y="64"/>
                  </a:lnTo>
                  <a:lnTo>
                    <a:pt x="1754175" y="69"/>
                  </a:lnTo>
                  <a:lnTo>
                    <a:pt x="1748570" y="74"/>
                  </a:lnTo>
                  <a:lnTo>
                    <a:pt x="1742966" y="78"/>
                  </a:lnTo>
                  <a:lnTo>
                    <a:pt x="1737361" y="84"/>
                  </a:lnTo>
                  <a:lnTo>
                    <a:pt x="1731757" y="89"/>
                  </a:lnTo>
                  <a:lnTo>
                    <a:pt x="1726153" y="94"/>
                  </a:lnTo>
                  <a:lnTo>
                    <a:pt x="1720548" y="100"/>
                  </a:lnTo>
                  <a:lnTo>
                    <a:pt x="1714944" y="106"/>
                  </a:lnTo>
                  <a:lnTo>
                    <a:pt x="1709339" y="112"/>
                  </a:lnTo>
                  <a:lnTo>
                    <a:pt x="1703735" y="118"/>
                  </a:lnTo>
                  <a:lnTo>
                    <a:pt x="1698131" y="124"/>
                  </a:lnTo>
                  <a:lnTo>
                    <a:pt x="1692526" y="130"/>
                  </a:lnTo>
                  <a:lnTo>
                    <a:pt x="1686922" y="137"/>
                  </a:lnTo>
                  <a:lnTo>
                    <a:pt x="1681317" y="144"/>
                  </a:lnTo>
                  <a:lnTo>
                    <a:pt x="1675713" y="150"/>
                  </a:lnTo>
                  <a:lnTo>
                    <a:pt x="1670109" y="157"/>
                  </a:lnTo>
                  <a:lnTo>
                    <a:pt x="1664504" y="164"/>
                  </a:lnTo>
                  <a:lnTo>
                    <a:pt x="1658900" y="171"/>
                  </a:lnTo>
                  <a:lnTo>
                    <a:pt x="1653295" y="178"/>
                  </a:lnTo>
                  <a:lnTo>
                    <a:pt x="1647691" y="185"/>
                  </a:lnTo>
                  <a:lnTo>
                    <a:pt x="1642087" y="192"/>
                  </a:lnTo>
                  <a:lnTo>
                    <a:pt x="1636482" y="199"/>
                  </a:lnTo>
                  <a:lnTo>
                    <a:pt x="1630878" y="206"/>
                  </a:lnTo>
                  <a:lnTo>
                    <a:pt x="1625273" y="213"/>
                  </a:lnTo>
                  <a:lnTo>
                    <a:pt x="1619669" y="219"/>
                  </a:lnTo>
                  <a:lnTo>
                    <a:pt x="1614065" y="226"/>
                  </a:lnTo>
                  <a:lnTo>
                    <a:pt x="1608460" y="232"/>
                  </a:lnTo>
                  <a:lnTo>
                    <a:pt x="1602856" y="238"/>
                  </a:lnTo>
                  <a:lnTo>
                    <a:pt x="1597252" y="243"/>
                  </a:lnTo>
                  <a:lnTo>
                    <a:pt x="1591647" y="249"/>
                  </a:lnTo>
                  <a:lnTo>
                    <a:pt x="1586043" y="253"/>
                  </a:lnTo>
                  <a:lnTo>
                    <a:pt x="1580438" y="258"/>
                  </a:lnTo>
                  <a:lnTo>
                    <a:pt x="1574834" y="262"/>
                  </a:lnTo>
                  <a:lnTo>
                    <a:pt x="1569230" y="266"/>
                  </a:lnTo>
                  <a:lnTo>
                    <a:pt x="1563625" y="269"/>
                  </a:lnTo>
                  <a:lnTo>
                    <a:pt x="1558021" y="272"/>
                  </a:lnTo>
                  <a:lnTo>
                    <a:pt x="1552416" y="274"/>
                  </a:lnTo>
                  <a:lnTo>
                    <a:pt x="1546812" y="275"/>
                  </a:lnTo>
                  <a:lnTo>
                    <a:pt x="1541208" y="277"/>
                  </a:lnTo>
                  <a:lnTo>
                    <a:pt x="1535603" y="277"/>
                  </a:lnTo>
                  <a:lnTo>
                    <a:pt x="1529999" y="277"/>
                  </a:lnTo>
                  <a:lnTo>
                    <a:pt x="1524394" y="277"/>
                  </a:lnTo>
                  <a:lnTo>
                    <a:pt x="1518790" y="276"/>
                  </a:lnTo>
                  <a:lnTo>
                    <a:pt x="1513186" y="274"/>
                  </a:lnTo>
                  <a:lnTo>
                    <a:pt x="1507581" y="272"/>
                  </a:lnTo>
                  <a:lnTo>
                    <a:pt x="1501977" y="269"/>
                  </a:lnTo>
                  <a:lnTo>
                    <a:pt x="1496372" y="266"/>
                  </a:lnTo>
                  <a:lnTo>
                    <a:pt x="1490768" y="263"/>
                  </a:lnTo>
                  <a:lnTo>
                    <a:pt x="1485164" y="259"/>
                  </a:lnTo>
                  <a:lnTo>
                    <a:pt x="1479559" y="255"/>
                  </a:lnTo>
                  <a:lnTo>
                    <a:pt x="1473955" y="250"/>
                  </a:lnTo>
                  <a:lnTo>
                    <a:pt x="1468350" y="246"/>
                  </a:lnTo>
                  <a:lnTo>
                    <a:pt x="1462746" y="240"/>
                  </a:lnTo>
                  <a:lnTo>
                    <a:pt x="1457142" y="235"/>
                  </a:lnTo>
                  <a:lnTo>
                    <a:pt x="1451537" y="230"/>
                  </a:lnTo>
                  <a:lnTo>
                    <a:pt x="1445933" y="224"/>
                  </a:lnTo>
                  <a:lnTo>
                    <a:pt x="1440329" y="219"/>
                  </a:lnTo>
                  <a:lnTo>
                    <a:pt x="1434724" y="213"/>
                  </a:lnTo>
                  <a:lnTo>
                    <a:pt x="1429120" y="207"/>
                  </a:lnTo>
                  <a:lnTo>
                    <a:pt x="1423515" y="202"/>
                  </a:lnTo>
                  <a:lnTo>
                    <a:pt x="1417911" y="196"/>
                  </a:lnTo>
                  <a:lnTo>
                    <a:pt x="1412307" y="190"/>
                  </a:lnTo>
                  <a:lnTo>
                    <a:pt x="1406702" y="185"/>
                  </a:lnTo>
                  <a:lnTo>
                    <a:pt x="1401098" y="179"/>
                  </a:lnTo>
                  <a:lnTo>
                    <a:pt x="1395493" y="174"/>
                  </a:lnTo>
                  <a:lnTo>
                    <a:pt x="1389889" y="169"/>
                  </a:lnTo>
                  <a:lnTo>
                    <a:pt x="1384285" y="164"/>
                  </a:lnTo>
                  <a:lnTo>
                    <a:pt x="1378680" y="159"/>
                  </a:lnTo>
                  <a:lnTo>
                    <a:pt x="1373076" y="155"/>
                  </a:lnTo>
                  <a:lnTo>
                    <a:pt x="1367471" y="150"/>
                  </a:lnTo>
                  <a:lnTo>
                    <a:pt x="1361867" y="146"/>
                  </a:lnTo>
                  <a:lnTo>
                    <a:pt x="1356263" y="142"/>
                  </a:lnTo>
                  <a:lnTo>
                    <a:pt x="1350658" y="138"/>
                  </a:lnTo>
                  <a:lnTo>
                    <a:pt x="1345054" y="134"/>
                  </a:lnTo>
                  <a:lnTo>
                    <a:pt x="1339449" y="131"/>
                  </a:lnTo>
                  <a:lnTo>
                    <a:pt x="1333845" y="127"/>
                  </a:lnTo>
                  <a:lnTo>
                    <a:pt x="1328241" y="124"/>
                  </a:lnTo>
                  <a:lnTo>
                    <a:pt x="1322636" y="122"/>
                  </a:lnTo>
                  <a:lnTo>
                    <a:pt x="1317032" y="119"/>
                  </a:lnTo>
                  <a:lnTo>
                    <a:pt x="1311427" y="116"/>
                  </a:lnTo>
                  <a:lnTo>
                    <a:pt x="1305823" y="114"/>
                  </a:lnTo>
                  <a:lnTo>
                    <a:pt x="1300219" y="112"/>
                  </a:lnTo>
                  <a:lnTo>
                    <a:pt x="1294614" y="110"/>
                  </a:lnTo>
                  <a:lnTo>
                    <a:pt x="1289010" y="109"/>
                  </a:lnTo>
                  <a:lnTo>
                    <a:pt x="1283406" y="107"/>
                  </a:lnTo>
                  <a:lnTo>
                    <a:pt x="1277801" y="106"/>
                  </a:lnTo>
                  <a:lnTo>
                    <a:pt x="1272197" y="105"/>
                  </a:lnTo>
                  <a:lnTo>
                    <a:pt x="1266592" y="104"/>
                  </a:lnTo>
                  <a:lnTo>
                    <a:pt x="1260988" y="104"/>
                  </a:lnTo>
                  <a:lnTo>
                    <a:pt x="1255384" y="103"/>
                  </a:lnTo>
                  <a:lnTo>
                    <a:pt x="1249779" y="103"/>
                  </a:lnTo>
                  <a:lnTo>
                    <a:pt x="1244175" y="103"/>
                  </a:lnTo>
                  <a:lnTo>
                    <a:pt x="1238570" y="104"/>
                  </a:lnTo>
                  <a:lnTo>
                    <a:pt x="1232966" y="104"/>
                  </a:lnTo>
                  <a:lnTo>
                    <a:pt x="1227362" y="105"/>
                  </a:lnTo>
                  <a:lnTo>
                    <a:pt x="1221757" y="106"/>
                  </a:lnTo>
                  <a:lnTo>
                    <a:pt x="1216153" y="107"/>
                  </a:lnTo>
                  <a:lnTo>
                    <a:pt x="1210548" y="109"/>
                  </a:lnTo>
                  <a:lnTo>
                    <a:pt x="1204944" y="110"/>
                  </a:lnTo>
                  <a:lnTo>
                    <a:pt x="1199340" y="112"/>
                  </a:lnTo>
                  <a:lnTo>
                    <a:pt x="1193735" y="115"/>
                  </a:lnTo>
                  <a:lnTo>
                    <a:pt x="1188131" y="117"/>
                  </a:lnTo>
                  <a:lnTo>
                    <a:pt x="1182526" y="120"/>
                  </a:lnTo>
                  <a:lnTo>
                    <a:pt x="1176922" y="123"/>
                  </a:lnTo>
                  <a:lnTo>
                    <a:pt x="1171318" y="126"/>
                  </a:lnTo>
                  <a:lnTo>
                    <a:pt x="1165713" y="130"/>
                  </a:lnTo>
                  <a:lnTo>
                    <a:pt x="1160109" y="134"/>
                  </a:lnTo>
                  <a:lnTo>
                    <a:pt x="1154504" y="138"/>
                  </a:lnTo>
                  <a:lnTo>
                    <a:pt x="1148900" y="143"/>
                  </a:lnTo>
                  <a:lnTo>
                    <a:pt x="1143296" y="148"/>
                  </a:lnTo>
                  <a:lnTo>
                    <a:pt x="1137691" y="153"/>
                  </a:lnTo>
                  <a:lnTo>
                    <a:pt x="1132087" y="159"/>
                  </a:lnTo>
                  <a:lnTo>
                    <a:pt x="1126482" y="165"/>
                  </a:lnTo>
                  <a:lnTo>
                    <a:pt x="1120878" y="171"/>
                  </a:lnTo>
                  <a:lnTo>
                    <a:pt x="1115274" y="178"/>
                  </a:lnTo>
                  <a:lnTo>
                    <a:pt x="1109669" y="185"/>
                  </a:lnTo>
                  <a:lnTo>
                    <a:pt x="1104065" y="193"/>
                  </a:lnTo>
                  <a:lnTo>
                    <a:pt x="1098461" y="201"/>
                  </a:lnTo>
                  <a:lnTo>
                    <a:pt x="1092856" y="210"/>
                  </a:lnTo>
                  <a:lnTo>
                    <a:pt x="1087252" y="219"/>
                  </a:lnTo>
                  <a:lnTo>
                    <a:pt x="1081647" y="229"/>
                  </a:lnTo>
                  <a:lnTo>
                    <a:pt x="1076043" y="239"/>
                  </a:lnTo>
                  <a:lnTo>
                    <a:pt x="1070439" y="250"/>
                  </a:lnTo>
                  <a:lnTo>
                    <a:pt x="1064834" y="261"/>
                  </a:lnTo>
                  <a:lnTo>
                    <a:pt x="1059230" y="273"/>
                  </a:lnTo>
                  <a:lnTo>
                    <a:pt x="1053625" y="286"/>
                  </a:lnTo>
                  <a:lnTo>
                    <a:pt x="1048021" y="299"/>
                  </a:lnTo>
                  <a:lnTo>
                    <a:pt x="1042417" y="313"/>
                  </a:lnTo>
                  <a:lnTo>
                    <a:pt x="1036812" y="328"/>
                  </a:lnTo>
                  <a:lnTo>
                    <a:pt x="1031208" y="344"/>
                  </a:lnTo>
                  <a:lnTo>
                    <a:pt x="1025603" y="360"/>
                  </a:lnTo>
                  <a:lnTo>
                    <a:pt x="1019999" y="377"/>
                  </a:lnTo>
                  <a:lnTo>
                    <a:pt x="1014395" y="395"/>
                  </a:lnTo>
                  <a:lnTo>
                    <a:pt x="1008790" y="414"/>
                  </a:lnTo>
                  <a:lnTo>
                    <a:pt x="1003186" y="434"/>
                  </a:lnTo>
                  <a:lnTo>
                    <a:pt x="997581" y="455"/>
                  </a:lnTo>
                  <a:lnTo>
                    <a:pt x="991977" y="478"/>
                  </a:lnTo>
                  <a:lnTo>
                    <a:pt x="986373" y="501"/>
                  </a:lnTo>
                  <a:lnTo>
                    <a:pt x="980768" y="525"/>
                  </a:lnTo>
                  <a:lnTo>
                    <a:pt x="975164" y="550"/>
                  </a:lnTo>
                  <a:lnTo>
                    <a:pt x="969559" y="577"/>
                  </a:lnTo>
                  <a:lnTo>
                    <a:pt x="963955" y="605"/>
                  </a:lnTo>
                  <a:lnTo>
                    <a:pt x="958351" y="635"/>
                  </a:lnTo>
                  <a:lnTo>
                    <a:pt x="952746" y="665"/>
                  </a:lnTo>
                  <a:lnTo>
                    <a:pt x="947142" y="698"/>
                  </a:lnTo>
                  <a:lnTo>
                    <a:pt x="941538" y="731"/>
                  </a:lnTo>
                  <a:lnTo>
                    <a:pt x="935933" y="767"/>
                  </a:lnTo>
                  <a:lnTo>
                    <a:pt x="930329" y="804"/>
                  </a:lnTo>
                  <a:lnTo>
                    <a:pt x="924724" y="842"/>
                  </a:lnTo>
                  <a:lnTo>
                    <a:pt x="919120" y="883"/>
                  </a:lnTo>
                  <a:lnTo>
                    <a:pt x="913516" y="925"/>
                  </a:lnTo>
                  <a:lnTo>
                    <a:pt x="907911" y="970"/>
                  </a:lnTo>
                  <a:lnTo>
                    <a:pt x="902307" y="1016"/>
                  </a:lnTo>
                  <a:lnTo>
                    <a:pt x="896702" y="1064"/>
                  </a:lnTo>
                  <a:lnTo>
                    <a:pt x="891098" y="1115"/>
                  </a:lnTo>
                  <a:lnTo>
                    <a:pt x="885494" y="1168"/>
                  </a:lnTo>
                  <a:lnTo>
                    <a:pt x="879889" y="1223"/>
                  </a:lnTo>
                  <a:lnTo>
                    <a:pt x="874285" y="1281"/>
                  </a:lnTo>
                  <a:lnTo>
                    <a:pt x="868680" y="1342"/>
                  </a:lnTo>
                  <a:lnTo>
                    <a:pt x="863076" y="1405"/>
                  </a:lnTo>
                  <a:lnTo>
                    <a:pt x="857472" y="1471"/>
                  </a:lnTo>
                  <a:lnTo>
                    <a:pt x="851867" y="1540"/>
                  </a:lnTo>
                  <a:lnTo>
                    <a:pt x="846263" y="1611"/>
                  </a:lnTo>
                  <a:lnTo>
                    <a:pt x="840658" y="1687"/>
                  </a:lnTo>
                  <a:lnTo>
                    <a:pt x="835054" y="1765"/>
                  </a:lnTo>
                  <a:lnTo>
                    <a:pt x="829450" y="1847"/>
                  </a:lnTo>
                  <a:lnTo>
                    <a:pt x="823845" y="1932"/>
                  </a:lnTo>
                  <a:lnTo>
                    <a:pt x="818241" y="2021"/>
                  </a:lnTo>
                  <a:lnTo>
                    <a:pt x="812636" y="2114"/>
                  </a:lnTo>
                  <a:lnTo>
                    <a:pt x="807032" y="2210"/>
                  </a:lnTo>
                  <a:lnTo>
                    <a:pt x="801428" y="2311"/>
                  </a:lnTo>
                  <a:lnTo>
                    <a:pt x="795823" y="2417"/>
                  </a:lnTo>
                  <a:lnTo>
                    <a:pt x="790219" y="2526"/>
                  </a:lnTo>
                  <a:lnTo>
                    <a:pt x="784615" y="2641"/>
                  </a:lnTo>
                  <a:lnTo>
                    <a:pt x="779010" y="2760"/>
                  </a:lnTo>
                  <a:lnTo>
                    <a:pt x="773406" y="2884"/>
                  </a:lnTo>
                  <a:lnTo>
                    <a:pt x="767801" y="3014"/>
                  </a:lnTo>
                  <a:lnTo>
                    <a:pt x="762197" y="3149"/>
                  </a:lnTo>
                  <a:lnTo>
                    <a:pt x="756593" y="3289"/>
                  </a:lnTo>
                  <a:lnTo>
                    <a:pt x="750988" y="3436"/>
                  </a:lnTo>
                  <a:lnTo>
                    <a:pt x="745384" y="3588"/>
                  </a:lnTo>
                  <a:lnTo>
                    <a:pt x="739779" y="3747"/>
                  </a:lnTo>
                  <a:lnTo>
                    <a:pt x="734175" y="3912"/>
                  </a:lnTo>
                  <a:lnTo>
                    <a:pt x="728571" y="4084"/>
                  </a:lnTo>
                  <a:lnTo>
                    <a:pt x="722966" y="4264"/>
                  </a:lnTo>
                  <a:lnTo>
                    <a:pt x="717362" y="4450"/>
                  </a:lnTo>
                  <a:lnTo>
                    <a:pt x="711757" y="4645"/>
                  </a:lnTo>
                  <a:lnTo>
                    <a:pt x="706153" y="4847"/>
                  </a:lnTo>
                  <a:lnTo>
                    <a:pt x="700549" y="5057"/>
                  </a:lnTo>
                  <a:lnTo>
                    <a:pt x="694944" y="5276"/>
                  </a:lnTo>
                  <a:lnTo>
                    <a:pt x="689340" y="5504"/>
                  </a:lnTo>
                  <a:lnTo>
                    <a:pt x="683735" y="5741"/>
                  </a:lnTo>
                  <a:lnTo>
                    <a:pt x="678131" y="5988"/>
                  </a:lnTo>
                  <a:lnTo>
                    <a:pt x="672527" y="6244"/>
                  </a:lnTo>
                  <a:lnTo>
                    <a:pt x="666922" y="6511"/>
                  </a:lnTo>
                  <a:lnTo>
                    <a:pt x="661318" y="6788"/>
                  </a:lnTo>
                  <a:lnTo>
                    <a:pt x="655713" y="7077"/>
                  </a:lnTo>
                  <a:lnTo>
                    <a:pt x="650109" y="7377"/>
                  </a:lnTo>
                  <a:lnTo>
                    <a:pt x="644505" y="7689"/>
                  </a:lnTo>
                  <a:lnTo>
                    <a:pt x="638900" y="8013"/>
                  </a:lnTo>
                  <a:lnTo>
                    <a:pt x="633296" y="8350"/>
                  </a:lnTo>
                  <a:lnTo>
                    <a:pt x="627692" y="8700"/>
                  </a:lnTo>
                  <a:lnTo>
                    <a:pt x="622087" y="9064"/>
                  </a:lnTo>
                  <a:lnTo>
                    <a:pt x="616483" y="9442"/>
                  </a:lnTo>
                  <a:lnTo>
                    <a:pt x="610878" y="9835"/>
                  </a:lnTo>
                  <a:lnTo>
                    <a:pt x="605274" y="10243"/>
                  </a:lnTo>
                  <a:lnTo>
                    <a:pt x="599670" y="10668"/>
                  </a:lnTo>
                  <a:lnTo>
                    <a:pt x="594065" y="11108"/>
                  </a:lnTo>
                  <a:lnTo>
                    <a:pt x="588461" y="11566"/>
                  </a:lnTo>
                  <a:lnTo>
                    <a:pt x="582856" y="12042"/>
                  </a:lnTo>
                  <a:lnTo>
                    <a:pt x="577252" y="12535"/>
                  </a:lnTo>
                  <a:lnTo>
                    <a:pt x="571648" y="13048"/>
                  </a:lnTo>
                  <a:lnTo>
                    <a:pt x="566043" y="13580"/>
                  </a:lnTo>
                  <a:lnTo>
                    <a:pt x="560439" y="14133"/>
                  </a:lnTo>
                  <a:lnTo>
                    <a:pt x="554834" y="14707"/>
                  </a:lnTo>
                  <a:lnTo>
                    <a:pt x="549230" y="15302"/>
                  </a:lnTo>
                  <a:lnTo>
                    <a:pt x="543626" y="15921"/>
                  </a:lnTo>
                  <a:lnTo>
                    <a:pt x="538021" y="16562"/>
                  </a:lnTo>
                  <a:lnTo>
                    <a:pt x="532417" y="17228"/>
                  </a:lnTo>
                  <a:lnTo>
                    <a:pt x="526812" y="17919"/>
                  </a:lnTo>
                  <a:lnTo>
                    <a:pt x="521208" y="18636"/>
                  </a:lnTo>
                  <a:lnTo>
                    <a:pt x="515604" y="19380"/>
                  </a:lnTo>
                  <a:lnTo>
                    <a:pt x="509999" y="20152"/>
                  </a:lnTo>
                  <a:lnTo>
                    <a:pt x="504395" y="20952"/>
                  </a:lnTo>
                  <a:lnTo>
                    <a:pt x="498790" y="21782"/>
                  </a:lnTo>
                  <a:lnTo>
                    <a:pt x="493186" y="22643"/>
                  </a:lnTo>
                  <a:lnTo>
                    <a:pt x="487582" y="23536"/>
                  </a:lnTo>
                  <a:lnTo>
                    <a:pt x="481977" y="24462"/>
                  </a:lnTo>
                  <a:lnTo>
                    <a:pt x="476373" y="25422"/>
                  </a:lnTo>
                  <a:lnTo>
                    <a:pt x="470769" y="26417"/>
                  </a:lnTo>
                  <a:lnTo>
                    <a:pt x="465164" y="27449"/>
                  </a:lnTo>
                  <a:lnTo>
                    <a:pt x="459560" y="28518"/>
                  </a:lnTo>
                  <a:lnTo>
                    <a:pt x="453955" y="29627"/>
                  </a:lnTo>
                  <a:lnTo>
                    <a:pt x="448351" y="30775"/>
                  </a:lnTo>
                  <a:lnTo>
                    <a:pt x="442747" y="31965"/>
                  </a:lnTo>
                  <a:lnTo>
                    <a:pt x="437142" y="33198"/>
                  </a:lnTo>
                  <a:lnTo>
                    <a:pt x="431538" y="34476"/>
                  </a:lnTo>
                  <a:lnTo>
                    <a:pt x="425933" y="35799"/>
                  </a:lnTo>
                  <a:lnTo>
                    <a:pt x="420329" y="37170"/>
                  </a:lnTo>
                  <a:lnTo>
                    <a:pt x="414725" y="38590"/>
                  </a:lnTo>
                  <a:lnTo>
                    <a:pt x="409120" y="40060"/>
                  </a:lnTo>
                  <a:lnTo>
                    <a:pt x="403516" y="41582"/>
                  </a:lnTo>
                  <a:lnTo>
                    <a:pt x="397911" y="43158"/>
                  </a:lnTo>
                  <a:lnTo>
                    <a:pt x="392307" y="44789"/>
                  </a:lnTo>
                  <a:lnTo>
                    <a:pt x="386703" y="46478"/>
                  </a:lnTo>
                  <a:lnTo>
                    <a:pt x="381098" y="48226"/>
                  </a:lnTo>
                  <a:lnTo>
                    <a:pt x="375494" y="50035"/>
                  </a:lnTo>
                  <a:lnTo>
                    <a:pt x="369889" y="51907"/>
                  </a:lnTo>
                  <a:lnTo>
                    <a:pt x="364285" y="53844"/>
                  </a:lnTo>
                  <a:lnTo>
                    <a:pt x="358681" y="55847"/>
                  </a:lnTo>
                  <a:lnTo>
                    <a:pt x="353076" y="57919"/>
                  </a:lnTo>
                  <a:lnTo>
                    <a:pt x="347472" y="60062"/>
                  </a:lnTo>
                  <a:lnTo>
                    <a:pt x="341867" y="62279"/>
                  </a:lnTo>
                  <a:lnTo>
                    <a:pt x="336263" y="64570"/>
                  </a:lnTo>
                  <a:lnTo>
                    <a:pt x="330659" y="66939"/>
                  </a:lnTo>
                  <a:lnTo>
                    <a:pt x="325054" y="69388"/>
                  </a:lnTo>
                  <a:lnTo>
                    <a:pt x="319450" y="71918"/>
                  </a:lnTo>
                  <a:lnTo>
                    <a:pt x="313846" y="74533"/>
                  </a:lnTo>
                  <a:lnTo>
                    <a:pt x="308241" y="77235"/>
                  </a:lnTo>
                  <a:lnTo>
                    <a:pt x="302637" y="80026"/>
                  </a:lnTo>
                  <a:lnTo>
                    <a:pt x="297032" y="82909"/>
                  </a:lnTo>
                  <a:lnTo>
                    <a:pt x="291428" y="85886"/>
                  </a:lnTo>
                  <a:lnTo>
                    <a:pt x="285824" y="88960"/>
                  </a:lnTo>
                  <a:lnTo>
                    <a:pt x="280219" y="92133"/>
                  </a:lnTo>
                  <a:lnTo>
                    <a:pt x="274615" y="95408"/>
                  </a:lnTo>
                  <a:lnTo>
                    <a:pt x="269010" y="98787"/>
                  </a:lnTo>
                  <a:lnTo>
                    <a:pt x="263406" y="102274"/>
                  </a:lnTo>
                  <a:lnTo>
                    <a:pt x="257802" y="105870"/>
                  </a:lnTo>
                  <a:lnTo>
                    <a:pt x="252197" y="109579"/>
                  </a:lnTo>
                  <a:lnTo>
                    <a:pt x="246593" y="113403"/>
                  </a:lnTo>
                  <a:lnTo>
                    <a:pt x="240988" y="117344"/>
                  </a:lnTo>
                  <a:lnTo>
                    <a:pt x="235384" y="121406"/>
                  </a:lnTo>
                  <a:lnTo>
                    <a:pt x="229780" y="125592"/>
                  </a:lnTo>
                  <a:lnTo>
                    <a:pt x="224175" y="129902"/>
                  </a:lnTo>
                  <a:lnTo>
                    <a:pt x="218571" y="134341"/>
                  </a:lnTo>
                  <a:lnTo>
                    <a:pt x="212966" y="138911"/>
                  </a:lnTo>
                  <a:lnTo>
                    <a:pt x="207362" y="143613"/>
                  </a:lnTo>
                  <a:lnTo>
                    <a:pt x="201758" y="148451"/>
                  </a:lnTo>
                  <a:lnTo>
                    <a:pt x="196153" y="153427"/>
                  </a:lnTo>
                  <a:lnTo>
                    <a:pt x="190549" y="158543"/>
                  </a:lnTo>
                  <a:lnTo>
                    <a:pt x="184944" y="163802"/>
                  </a:lnTo>
                  <a:lnTo>
                    <a:pt x="179340" y="169204"/>
                  </a:lnTo>
                  <a:lnTo>
                    <a:pt x="173736" y="174752"/>
                  </a:lnTo>
                  <a:lnTo>
                    <a:pt x="168131" y="180448"/>
                  </a:lnTo>
                  <a:lnTo>
                    <a:pt x="162527" y="186293"/>
                  </a:lnTo>
                  <a:lnTo>
                    <a:pt x="156923" y="192289"/>
                  </a:lnTo>
                  <a:lnTo>
                    <a:pt x="151318" y="198436"/>
                  </a:lnTo>
                  <a:lnTo>
                    <a:pt x="145714" y="204736"/>
                  </a:lnTo>
                  <a:lnTo>
                    <a:pt x="140109" y="211189"/>
                  </a:lnTo>
                  <a:lnTo>
                    <a:pt x="134505" y="217795"/>
                  </a:lnTo>
                  <a:lnTo>
                    <a:pt x="128901" y="224555"/>
                  </a:lnTo>
                  <a:lnTo>
                    <a:pt x="123296" y="231468"/>
                  </a:lnTo>
                  <a:lnTo>
                    <a:pt x="117692" y="238533"/>
                  </a:lnTo>
                  <a:lnTo>
                    <a:pt x="112087" y="245751"/>
                  </a:lnTo>
                  <a:lnTo>
                    <a:pt x="106483" y="253119"/>
                  </a:lnTo>
                  <a:lnTo>
                    <a:pt x="100879" y="260635"/>
                  </a:lnTo>
                  <a:lnTo>
                    <a:pt x="95274" y="268298"/>
                  </a:lnTo>
                  <a:lnTo>
                    <a:pt x="89670" y="276105"/>
                  </a:lnTo>
                  <a:lnTo>
                    <a:pt x="84065" y="284052"/>
                  </a:lnTo>
                  <a:lnTo>
                    <a:pt x="78461" y="292137"/>
                  </a:lnTo>
                  <a:lnTo>
                    <a:pt x="72857" y="300355"/>
                  </a:lnTo>
                  <a:lnTo>
                    <a:pt x="67252" y="308702"/>
                  </a:lnTo>
                  <a:lnTo>
                    <a:pt x="61648" y="317172"/>
                  </a:lnTo>
                  <a:lnTo>
                    <a:pt x="56043" y="325760"/>
                  </a:lnTo>
                  <a:lnTo>
                    <a:pt x="50439" y="334461"/>
                  </a:lnTo>
                  <a:lnTo>
                    <a:pt x="44835" y="343266"/>
                  </a:lnTo>
                  <a:lnTo>
                    <a:pt x="39230" y="352170"/>
                  </a:lnTo>
                  <a:lnTo>
                    <a:pt x="33626" y="361164"/>
                  </a:lnTo>
                  <a:lnTo>
                    <a:pt x="28021" y="370241"/>
                  </a:lnTo>
                  <a:lnTo>
                    <a:pt x="22417" y="379391"/>
                  </a:lnTo>
                  <a:lnTo>
                    <a:pt x="16813" y="388605"/>
                  </a:lnTo>
                  <a:lnTo>
                    <a:pt x="11208" y="397875"/>
                  </a:lnTo>
                  <a:lnTo>
                    <a:pt x="5604" y="407189"/>
                  </a:lnTo>
                  <a:lnTo>
                    <a:pt x="0" y="416539"/>
                  </a:lnTo>
                  <a:close/>
                </a:path>
              </a:pathLst>
            </a:custGeom>
            <a:solidFill>
              <a:srgbClr val="A6AA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4644151" y="1848690"/>
              <a:ext cx="1883076" cy="202015"/>
            </a:xfrm>
            <a:custGeom>
              <a:avLst/>
              <a:pathLst>
                <a:path w="1883076" h="202015">
                  <a:moveTo>
                    <a:pt x="0" y="202015"/>
                  </a:moveTo>
                  <a:lnTo>
                    <a:pt x="5604" y="194641"/>
                  </a:lnTo>
                  <a:lnTo>
                    <a:pt x="11208" y="187444"/>
                  </a:lnTo>
                  <a:lnTo>
                    <a:pt x="16813" y="180429"/>
                  </a:lnTo>
                  <a:lnTo>
                    <a:pt x="22417" y="173599"/>
                  </a:lnTo>
                  <a:lnTo>
                    <a:pt x="28021" y="166957"/>
                  </a:lnTo>
                  <a:lnTo>
                    <a:pt x="33626" y="160502"/>
                  </a:lnTo>
                  <a:lnTo>
                    <a:pt x="39230" y="154238"/>
                  </a:lnTo>
                  <a:lnTo>
                    <a:pt x="44835" y="148164"/>
                  </a:lnTo>
                  <a:lnTo>
                    <a:pt x="50439" y="142280"/>
                  </a:lnTo>
                  <a:lnTo>
                    <a:pt x="56043" y="136586"/>
                  </a:lnTo>
                  <a:lnTo>
                    <a:pt x="61648" y="131080"/>
                  </a:lnTo>
                  <a:lnTo>
                    <a:pt x="67252" y="125761"/>
                  </a:lnTo>
                  <a:lnTo>
                    <a:pt x="72857" y="120627"/>
                  </a:lnTo>
                  <a:lnTo>
                    <a:pt x="78461" y="115675"/>
                  </a:lnTo>
                  <a:lnTo>
                    <a:pt x="84065" y="110902"/>
                  </a:lnTo>
                  <a:lnTo>
                    <a:pt x="89670" y="106306"/>
                  </a:lnTo>
                  <a:lnTo>
                    <a:pt x="95274" y="101882"/>
                  </a:lnTo>
                  <a:lnTo>
                    <a:pt x="100879" y="97628"/>
                  </a:lnTo>
                  <a:lnTo>
                    <a:pt x="106483" y="93540"/>
                  </a:lnTo>
                  <a:lnTo>
                    <a:pt x="112087" y="89612"/>
                  </a:lnTo>
                  <a:lnTo>
                    <a:pt x="117692" y="85842"/>
                  </a:lnTo>
                  <a:lnTo>
                    <a:pt x="123296" y="82225"/>
                  </a:lnTo>
                  <a:lnTo>
                    <a:pt x="128901" y="78755"/>
                  </a:lnTo>
                  <a:lnTo>
                    <a:pt x="134505" y="75430"/>
                  </a:lnTo>
                  <a:lnTo>
                    <a:pt x="140109" y="72244"/>
                  </a:lnTo>
                  <a:lnTo>
                    <a:pt x="145714" y="69193"/>
                  </a:lnTo>
                  <a:lnTo>
                    <a:pt x="151318" y="66271"/>
                  </a:lnTo>
                  <a:lnTo>
                    <a:pt x="156923" y="63475"/>
                  </a:lnTo>
                  <a:lnTo>
                    <a:pt x="162527" y="60801"/>
                  </a:lnTo>
                  <a:lnTo>
                    <a:pt x="168131" y="58242"/>
                  </a:lnTo>
                  <a:lnTo>
                    <a:pt x="173736" y="55796"/>
                  </a:lnTo>
                  <a:lnTo>
                    <a:pt x="179340" y="53457"/>
                  </a:lnTo>
                  <a:lnTo>
                    <a:pt x="184944" y="51222"/>
                  </a:lnTo>
                  <a:lnTo>
                    <a:pt x="190549" y="49086"/>
                  </a:lnTo>
                  <a:lnTo>
                    <a:pt x="196153" y="47044"/>
                  </a:lnTo>
                  <a:lnTo>
                    <a:pt x="201758" y="45095"/>
                  </a:lnTo>
                  <a:lnTo>
                    <a:pt x="207362" y="43232"/>
                  </a:lnTo>
                  <a:lnTo>
                    <a:pt x="212966" y="41453"/>
                  </a:lnTo>
                  <a:lnTo>
                    <a:pt x="218571" y="39753"/>
                  </a:lnTo>
                  <a:lnTo>
                    <a:pt x="224175" y="38130"/>
                  </a:lnTo>
                  <a:lnTo>
                    <a:pt x="229780" y="36580"/>
                  </a:lnTo>
                  <a:lnTo>
                    <a:pt x="235384" y="35099"/>
                  </a:lnTo>
                  <a:lnTo>
                    <a:pt x="240988" y="33685"/>
                  </a:lnTo>
                  <a:lnTo>
                    <a:pt x="246593" y="32334"/>
                  </a:lnTo>
                  <a:lnTo>
                    <a:pt x="252197" y="31044"/>
                  </a:lnTo>
                  <a:lnTo>
                    <a:pt x="257802" y="29811"/>
                  </a:lnTo>
                  <a:lnTo>
                    <a:pt x="263406" y="28633"/>
                  </a:lnTo>
                  <a:lnTo>
                    <a:pt x="269010" y="27508"/>
                  </a:lnTo>
                  <a:lnTo>
                    <a:pt x="274615" y="26432"/>
                  </a:lnTo>
                  <a:lnTo>
                    <a:pt x="280219" y="25404"/>
                  </a:lnTo>
                  <a:lnTo>
                    <a:pt x="285824" y="24421"/>
                  </a:lnTo>
                  <a:lnTo>
                    <a:pt x="291428" y="23481"/>
                  </a:lnTo>
                  <a:lnTo>
                    <a:pt x="297032" y="22583"/>
                  </a:lnTo>
                  <a:lnTo>
                    <a:pt x="302637" y="21723"/>
                  </a:lnTo>
                  <a:lnTo>
                    <a:pt x="308241" y="20901"/>
                  </a:lnTo>
                  <a:lnTo>
                    <a:pt x="313846" y="20114"/>
                  </a:lnTo>
                  <a:lnTo>
                    <a:pt x="319450" y="19361"/>
                  </a:lnTo>
                  <a:lnTo>
                    <a:pt x="325054" y="18640"/>
                  </a:lnTo>
                  <a:lnTo>
                    <a:pt x="330659" y="17949"/>
                  </a:lnTo>
                  <a:lnTo>
                    <a:pt x="336263" y="17288"/>
                  </a:lnTo>
                  <a:lnTo>
                    <a:pt x="341867" y="16654"/>
                  </a:lnTo>
                  <a:lnTo>
                    <a:pt x="347472" y="16047"/>
                  </a:lnTo>
                  <a:lnTo>
                    <a:pt x="353076" y="15465"/>
                  </a:lnTo>
                  <a:lnTo>
                    <a:pt x="358681" y="14906"/>
                  </a:lnTo>
                  <a:lnTo>
                    <a:pt x="364285" y="14371"/>
                  </a:lnTo>
                  <a:lnTo>
                    <a:pt x="369889" y="13857"/>
                  </a:lnTo>
                  <a:lnTo>
                    <a:pt x="375494" y="13365"/>
                  </a:lnTo>
                  <a:lnTo>
                    <a:pt x="381098" y="12891"/>
                  </a:lnTo>
                  <a:lnTo>
                    <a:pt x="386703" y="12437"/>
                  </a:lnTo>
                  <a:lnTo>
                    <a:pt x="392307" y="12001"/>
                  </a:lnTo>
                  <a:lnTo>
                    <a:pt x="397911" y="11581"/>
                  </a:lnTo>
                  <a:lnTo>
                    <a:pt x="403516" y="11179"/>
                  </a:lnTo>
                  <a:lnTo>
                    <a:pt x="409120" y="10791"/>
                  </a:lnTo>
                  <a:lnTo>
                    <a:pt x="414725" y="10419"/>
                  </a:lnTo>
                  <a:lnTo>
                    <a:pt x="420329" y="10061"/>
                  </a:lnTo>
                  <a:lnTo>
                    <a:pt x="425933" y="9716"/>
                  </a:lnTo>
                  <a:lnTo>
                    <a:pt x="431538" y="9384"/>
                  </a:lnTo>
                  <a:lnTo>
                    <a:pt x="437142" y="9065"/>
                  </a:lnTo>
                  <a:lnTo>
                    <a:pt x="442747" y="8758"/>
                  </a:lnTo>
                  <a:lnTo>
                    <a:pt x="448351" y="8462"/>
                  </a:lnTo>
                  <a:lnTo>
                    <a:pt x="453955" y="8177"/>
                  </a:lnTo>
                  <a:lnTo>
                    <a:pt x="459560" y="7902"/>
                  </a:lnTo>
                  <a:lnTo>
                    <a:pt x="465164" y="7637"/>
                  </a:lnTo>
                  <a:lnTo>
                    <a:pt x="470769" y="7382"/>
                  </a:lnTo>
                  <a:lnTo>
                    <a:pt x="476373" y="7136"/>
                  </a:lnTo>
                  <a:lnTo>
                    <a:pt x="481977" y="6898"/>
                  </a:lnTo>
                  <a:lnTo>
                    <a:pt x="487582" y="6669"/>
                  </a:lnTo>
                  <a:lnTo>
                    <a:pt x="493186" y="6448"/>
                  </a:lnTo>
                  <a:lnTo>
                    <a:pt x="498790" y="6235"/>
                  </a:lnTo>
                  <a:lnTo>
                    <a:pt x="504395" y="6029"/>
                  </a:lnTo>
                  <a:lnTo>
                    <a:pt x="509999" y="5830"/>
                  </a:lnTo>
                  <a:lnTo>
                    <a:pt x="515604" y="5638"/>
                  </a:lnTo>
                  <a:lnTo>
                    <a:pt x="521208" y="5453"/>
                  </a:lnTo>
                  <a:lnTo>
                    <a:pt x="526812" y="5274"/>
                  </a:lnTo>
                  <a:lnTo>
                    <a:pt x="532417" y="5101"/>
                  </a:lnTo>
                  <a:lnTo>
                    <a:pt x="538021" y="4933"/>
                  </a:lnTo>
                  <a:lnTo>
                    <a:pt x="543626" y="4772"/>
                  </a:lnTo>
                  <a:lnTo>
                    <a:pt x="549230" y="4615"/>
                  </a:lnTo>
                  <a:lnTo>
                    <a:pt x="554834" y="4464"/>
                  </a:lnTo>
                  <a:lnTo>
                    <a:pt x="560439" y="4318"/>
                  </a:lnTo>
                  <a:lnTo>
                    <a:pt x="566043" y="4177"/>
                  </a:lnTo>
                  <a:lnTo>
                    <a:pt x="571648" y="4040"/>
                  </a:lnTo>
                  <a:lnTo>
                    <a:pt x="577252" y="3908"/>
                  </a:lnTo>
                  <a:lnTo>
                    <a:pt x="582856" y="3780"/>
                  </a:lnTo>
                  <a:lnTo>
                    <a:pt x="588461" y="3656"/>
                  </a:lnTo>
                  <a:lnTo>
                    <a:pt x="594065" y="3536"/>
                  </a:lnTo>
                  <a:lnTo>
                    <a:pt x="599670" y="3420"/>
                  </a:lnTo>
                  <a:lnTo>
                    <a:pt x="605274" y="3308"/>
                  </a:lnTo>
                  <a:lnTo>
                    <a:pt x="610878" y="3200"/>
                  </a:lnTo>
                  <a:lnTo>
                    <a:pt x="616483" y="3095"/>
                  </a:lnTo>
                  <a:lnTo>
                    <a:pt x="622087" y="2993"/>
                  </a:lnTo>
                  <a:lnTo>
                    <a:pt x="627692" y="2894"/>
                  </a:lnTo>
                  <a:lnTo>
                    <a:pt x="633296" y="2799"/>
                  </a:lnTo>
                  <a:lnTo>
                    <a:pt x="638900" y="2707"/>
                  </a:lnTo>
                  <a:lnTo>
                    <a:pt x="644505" y="2617"/>
                  </a:lnTo>
                  <a:lnTo>
                    <a:pt x="650109" y="2531"/>
                  </a:lnTo>
                  <a:lnTo>
                    <a:pt x="655713" y="2447"/>
                  </a:lnTo>
                  <a:lnTo>
                    <a:pt x="661318" y="2365"/>
                  </a:lnTo>
                  <a:lnTo>
                    <a:pt x="666922" y="2287"/>
                  </a:lnTo>
                  <a:lnTo>
                    <a:pt x="672527" y="2211"/>
                  </a:lnTo>
                  <a:lnTo>
                    <a:pt x="678131" y="2137"/>
                  </a:lnTo>
                  <a:lnTo>
                    <a:pt x="683735" y="2065"/>
                  </a:lnTo>
                  <a:lnTo>
                    <a:pt x="689340" y="1996"/>
                  </a:lnTo>
                  <a:lnTo>
                    <a:pt x="694944" y="1929"/>
                  </a:lnTo>
                  <a:lnTo>
                    <a:pt x="700549" y="1864"/>
                  </a:lnTo>
                  <a:lnTo>
                    <a:pt x="706153" y="1801"/>
                  </a:lnTo>
                  <a:lnTo>
                    <a:pt x="711757" y="1740"/>
                  </a:lnTo>
                  <a:lnTo>
                    <a:pt x="717362" y="1681"/>
                  </a:lnTo>
                  <a:lnTo>
                    <a:pt x="722966" y="1624"/>
                  </a:lnTo>
                  <a:lnTo>
                    <a:pt x="728571" y="1569"/>
                  </a:lnTo>
                  <a:lnTo>
                    <a:pt x="734175" y="1515"/>
                  </a:lnTo>
                  <a:lnTo>
                    <a:pt x="739779" y="1463"/>
                  </a:lnTo>
                  <a:lnTo>
                    <a:pt x="745384" y="1413"/>
                  </a:lnTo>
                  <a:lnTo>
                    <a:pt x="750988" y="1364"/>
                  </a:lnTo>
                  <a:lnTo>
                    <a:pt x="756593" y="1317"/>
                  </a:lnTo>
                  <a:lnTo>
                    <a:pt x="762197" y="1272"/>
                  </a:lnTo>
                  <a:lnTo>
                    <a:pt x="767801" y="1228"/>
                  </a:lnTo>
                  <a:lnTo>
                    <a:pt x="773406" y="1185"/>
                  </a:lnTo>
                  <a:lnTo>
                    <a:pt x="779010" y="1143"/>
                  </a:lnTo>
                  <a:lnTo>
                    <a:pt x="784615" y="1103"/>
                  </a:lnTo>
                  <a:lnTo>
                    <a:pt x="790219" y="1065"/>
                  </a:lnTo>
                  <a:lnTo>
                    <a:pt x="795823" y="1027"/>
                  </a:lnTo>
                  <a:lnTo>
                    <a:pt x="801428" y="991"/>
                  </a:lnTo>
                  <a:lnTo>
                    <a:pt x="807032" y="956"/>
                  </a:lnTo>
                  <a:lnTo>
                    <a:pt x="812636" y="922"/>
                  </a:lnTo>
                  <a:lnTo>
                    <a:pt x="818241" y="889"/>
                  </a:lnTo>
                  <a:lnTo>
                    <a:pt x="823845" y="857"/>
                  </a:lnTo>
                  <a:lnTo>
                    <a:pt x="829450" y="826"/>
                  </a:lnTo>
                  <a:lnTo>
                    <a:pt x="835054" y="796"/>
                  </a:lnTo>
                  <a:lnTo>
                    <a:pt x="840658" y="768"/>
                  </a:lnTo>
                  <a:lnTo>
                    <a:pt x="846263" y="740"/>
                  </a:lnTo>
                  <a:lnTo>
                    <a:pt x="851867" y="713"/>
                  </a:lnTo>
                  <a:lnTo>
                    <a:pt x="857472" y="687"/>
                  </a:lnTo>
                  <a:lnTo>
                    <a:pt x="863076" y="662"/>
                  </a:lnTo>
                  <a:lnTo>
                    <a:pt x="868680" y="637"/>
                  </a:lnTo>
                  <a:lnTo>
                    <a:pt x="874285" y="614"/>
                  </a:lnTo>
                  <a:lnTo>
                    <a:pt x="879889" y="591"/>
                  </a:lnTo>
                  <a:lnTo>
                    <a:pt x="885494" y="569"/>
                  </a:lnTo>
                  <a:lnTo>
                    <a:pt x="891098" y="548"/>
                  </a:lnTo>
                  <a:lnTo>
                    <a:pt x="896702" y="528"/>
                  </a:lnTo>
                  <a:lnTo>
                    <a:pt x="902307" y="508"/>
                  </a:lnTo>
                  <a:lnTo>
                    <a:pt x="907911" y="489"/>
                  </a:lnTo>
                  <a:lnTo>
                    <a:pt x="913516" y="471"/>
                  </a:lnTo>
                  <a:lnTo>
                    <a:pt x="919120" y="453"/>
                  </a:lnTo>
                  <a:lnTo>
                    <a:pt x="924724" y="436"/>
                  </a:lnTo>
                  <a:lnTo>
                    <a:pt x="930329" y="420"/>
                  </a:lnTo>
                  <a:lnTo>
                    <a:pt x="935933" y="404"/>
                  </a:lnTo>
                  <a:lnTo>
                    <a:pt x="941538" y="389"/>
                  </a:lnTo>
                  <a:lnTo>
                    <a:pt x="947142" y="374"/>
                  </a:lnTo>
                  <a:lnTo>
                    <a:pt x="952746" y="360"/>
                  </a:lnTo>
                  <a:lnTo>
                    <a:pt x="958351" y="346"/>
                  </a:lnTo>
                  <a:lnTo>
                    <a:pt x="963955" y="333"/>
                  </a:lnTo>
                  <a:lnTo>
                    <a:pt x="969559" y="321"/>
                  </a:lnTo>
                  <a:lnTo>
                    <a:pt x="975164" y="308"/>
                  </a:lnTo>
                  <a:lnTo>
                    <a:pt x="980768" y="297"/>
                  </a:lnTo>
                  <a:lnTo>
                    <a:pt x="986373" y="286"/>
                  </a:lnTo>
                  <a:lnTo>
                    <a:pt x="991977" y="275"/>
                  </a:lnTo>
                  <a:lnTo>
                    <a:pt x="997581" y="264"/>
                  </a:lnTo>
                  <a:lnTo>
                    <a:pt x="1003186" y="255"/>
                  </a:lnTo>
                  <a:lnTo>
                    <a:pt x="1008790" y="245"/>
                  </a:lnTo>
                  <a:lnTo>
                    <a:pt x="1014395" y="236"/>
                  </a:lnTo>
                  <a:lnTo>
                    <a:pt x="1019999" y="227"/>
                  </a:lnTo>
                  <a:lnTo>
                    <a:pt x="1025603" y="219"/>
                  </a:lnTo>
                  <a:lnTo>
                    <a:pt x="1031208" y="211"/>
                  </a:lnTo>
                  <a:lnTo>
                    <a:pt x="1036812" y="203"/>
                  </a:lnTo>
                  <a:lnTo>
                    <a:pt x="1042417" y="196"/>
                  </a:lnTo>
                  <a:lnTo>
                    <a:pt x="1048021" y="189"/>
                  </a:lnTo>
                  <a:lnTo>
                    <a:pt x="1053625" y="182"/>
                  </a:lnTo>
                  <a:lnTo>
                    <a:pt x="1059230" y="175"/>
                  </a:lnTo>
                  <a:lnTo>
                    <a:pt x="1064834" y="169"/>
                  </a:lnTo>
                  <a:lnTo>
                    <a:pt x="1070439" y="163"/>
                  </a:lnTo>
                  <a:lnTo>
                    <a:pt x="1076043" y="158"/>
                  </a:lnTo>
                  <a:lnTo>
                    <a:pt x="1081647" y="153"/>
                  </a:lnTo>
                  <a:lnTo>
                    <a:pt x="1087252" y="148"/>
                  </a:lnTo>
                  <a:lnTo>
                    <a:pt x="1092856" y="143"/>
                  </a:lnTo>
                  <a:lnTo>
                    <a:pt x="1098461" y="138"/>
                  </a:lnTo>
                  <a:lnTo>
                    <a:pt x="1104065" y="134"/>
                  </a:lnTo>
                  <a:lnTo>
                    <a:pt x="1109669" y="130"/>
                  </a:lnTo>
                  <a:lnTo>
                    <a:pt x="1115274" y="126"/>
                  </a:lnTo>
                  <a:lnTo>
                    <a:pt x="1120878" y="122"/>
                  </a:lnTo>
                  <a:lnTo>
                    <a:pt x="1126482" y="119"/>
                  </a:lnTo>
                  <a:lnTo>
                    <a:pt x="1132087" y="116"/>
                  </a:lnTo>
                  <a:lnTo>
                    <a:pt x="1137691" y="113"/>
                  </a:lnTo>
                  <a:lnTo>
                    <a:pt x="1143296" y="110"/>
                  </a:lnTo>
                  <a:lnTo>
                    <a:pt x="1148900" y="108"/>
                  </a:lnTo>
                  <a:lnTo>
                    <a:pt x="1154504" y="105"/>
                  </a:lnTo>
                  <a:lnTo>
                    <a:pt x="1160109" y="103"/>
                  </a:lnTo>
                  <a:lnTo>
                    <a:pt x="1165713" y="101"/>
                  </a:lnTo>
                  <a:lnTo>
                    <a:pt x="1171318" y="99"/>
                  </a:lnTo>
                  <a:lnTo>
                    <a:pt x="1176922" y="98"/>
                  </a:lnTo>
                  <a:lnTo>
                    <a:pt x="1182526" y="96"/>
                  </a:lnTo>
                  <a:lnTo>
                    <a:pt x="1188131" y="95"/>
                  </a:lnTo>
                  <a:lnTo>
                    <a:pt x="1193735" y="94"/>
                  </a:lnTo>
                  <a:lnTo>
                    <a:pt x="1199340" y="93"/>
                  </a:lnTo>
                  <a:lnTo>
                    <a:pt x="1204944" y="92"/>
                  </a:lnTo>
                  <a:lnTo>
                    <a:pt x="1210548" y="92"/>
                  </a:lnTo>
                  <a:lnTo>
                    <a:pt x="1216153" y="92"/>
                  </a:lnTo>
                  <a:lnTo>
                    <a:pt x="1221757" y="91"/>
                  </a:lnTo>
                  <a:lnTo>
                    <a:pt x="1227362" y="91"/>
                  </a:lnTo>
                  <a:lnTo>
                    <a:pt x="1232966" y="91"/>
                  </a:lnTo>
                  <a:lnTo>
                    <a:pt x="1238570" y="92"/>
                  </a:lnTo>
                  <a:lnTo>
                    <a:pt x="1244175" y="92"/>
                  </a:lnTo>
                  <a:lnTo>
                    <a:pt x="1249779" y="93"/>
                  </a:lnTo>
                  <a:lnTo>
                    <a:pt x="1255384" y="94"/>
                  </a:lnTo>
                  <a:lnTo>
                    <a:pt x="1260988" y="95"/>
                  </a:lnTo>
                  <a:lnTo>
                    <a:pt x="1266592" y="96"/>
                  </a:lnTo>
                  <a:lnTo>
                    <a:pt x="1272197" y="97"/>
                  </a:lnTo>
                  <a:lnTo>
                    <a:pt x="1277801" y="99"/>
                  </a:lnTo>
                  <a:lnTo>
                    <a:pt x="1283406" y="100"/>
                  </a:lnTo>
                  <a:lnTo>
                    <a:pt x="1289010" y="102"/>
                  </a:lnTo>
                  <a:lnTo>
                    <a:pt x="1294614" y="104"/>
                  </a:lnTo>
                  <a:lnTo>
                    <a:pt x="1300219" y="107"/>
                  </a:lnTo>
                  <a:lnTo>
                    <a:pt x="1305823" y="109"/>
                  </a:lnTo>
                  <a:lnTo>
                    <a:pt x="1311427" y="112"/>
                  </a:lnTo>
                  <a:lnTo>
                    <a:pt x="1317032" y="114"/>
                  </a:lnTo>
                  <a:lnTo>
                    <a:pt x="1322636" y="117"/>
                  </a:lnTo>
                  <a:lnTo>
                    <a:pt x="1328241" y="120"/>
                  </a:lnTo>
                  <a:lnTo>
                    <a:pt x="1333845" y="124"/>
                  </a:lnTo>
                  <a:lnTo>
                    <a:pt x="1339449" y="127"/>
                  </a:lnTo>
                  <a:lnTo>
                    <a:pt x="1345054" y="131"/>
                  </a:lnTo>
                  <a:lnTo>
                    <a:pt x="1350658" y="135"/>
                  </a:lnTo>
                  <a:lnTo>
                    <a:pt x="1356263" y="139"/>
                  </a:lnTo>
                  <a:lnTo>
                    <a:pt x="1361867" y="143"/>
                  </a:lnTo>
                  <a:lnTo>
                    <a:pt x="1367471" y="148"/>
                  </a:lnTo>
                  <a:lnTo>
                    <a:pt x="1373076" y="152"/>
                  </a:lnTo>
                  <a:lnTo>
                    <a:pt x="1378680" y="157"/>
                  </a:lnTo>
                  <a:lnTo>
                    <a:pt x="1384285" y="162"/>
                  </a:lnTo>
                  <a:lnTo>
                    <a:pt x="1389889" y="167"/>
                  </a:lnTo>
                  <a:lnTo>
                    <a:pt x="1395493" y="173"/>
                  </a:lnTo>
                  <a:lnTo>
                    <a:pt x="1401098" y="178"/>
                  </a:lnTo>
                  <a:lnTo>
                    <a:pt x="1406702" y="183"/>
                  </a:lnTo>
                  <a:lnTo>
                    <a:pt x="1412307" y="189"/>
                  </a:lnTo>
                  <a:lnTo>
                    <a:pt x="1417911" y="195"/>
                  </a:lnTo>
                  <a:lnTo>
                    <a:pt x="1423515" y="201"/>
                  </a:lnTo>
                  <a:lnTo>
                    <a:pt x="1429120" y="206"/>
                  </a:lnTo>
                  <a:lnTo>
                    <a:pt x="1434724" y="212"/>
                  </a:lnTo>
                  <a:lnTo>
                    <a:pt x="1440329" y="218"/>
                  </a:lnTo>
                  <a:lnTo>
                    <a:pt x="1445933" y="224"/>
                  </a:lnTo>
                  <a:lnTo>
                    <a:pt x="1451537" y="229"/>
                  </a:lnTo>
                  <a:lnTo>
                    <a:pt x="1457142" y="235"/>
                  </a:lnTo>
                  <a:lnTo>
                    <a:pt x="1462746" y="240"/>
                  </a:lnTo>
                  <a:lnTo>
                    <a:pt x="1468350" y="245"/>
                  </a:lnTo>
                  <a:lnTo>
                    <a:pt x="1473955" y="250"/>
                  </a:lnTo>
                  <a:lnTo>
                    <a:pt x="1479559" y="254"/>
                  </a:lnTo>
                  <a:lnTo>
                    <a:pt x="1485164" y="259"/>
                  </a:lnTo>
                  <a:lnTo>
                    <a:pt x="1490768" y="263"/>
                  </a:lnTo>
                  <a:lnTo>
                    <a:pt x="1496372" y="266"/>
                  </a:lnTo>
                  <a:lnTo>
                    <a:pt x="1501977" y="269"/>
                  </a:lnTo>
                  <a:lnTo>
                    <a:pt x="1507581" y="272"/>
                  </a:lnTo>
                  <a:lnTo>
                    <a:pt x="1513186" y="274"/>
                  </a:lnTo>
                  <a:lnTo>
                    <a:pt x="1518790" y="275"/>
                  </a:lnTo>
                  <a:lnTo>
                    <a:pt x="1524394" y="276"/>
                  </a:lnTo>
                  <a:lnTo>
                    <a:pt x="1529999" y="277"/>
                  </a:lnTo>
                  <a:lnTo>
                    <a:pt x="1535603" y="277"/>
                  </a:lnTo>
                  <a:lnTo>
                    <a:pt x="1541208" y="276"/>
                  </a:lnTo>
                  <a:lnTo>
                    <a:pt x="1546812" y="275"/>
                  </a:lnTo>
                  <a:lnTo>
                    <a:pt x="1552416" y="274"/>
                  </a:lnTo>
                  <a:lnTo>
                    <a:pt x="1558021" y="272"/>
                  </a:lnTo>
                  <a:lnTo>
                    <a:pt x="1563625" y="269"/>
                  </a:lnTo>
                  <a:lnTo>
                    <a:pt x="1569230" y="266"/>
                  </a:lnTo>
                  <a:lnTo>
                    <a:pt x="1574834" y="262"/>
                  </a:lnTo>
                  <a:lnTo>
                    <a:pt x="1580438" y="258"/>
                  </a:lnTo>
                  <a:lnTo>
                    <a:pt x="1586043" y="253"/>
                  </a:lnTo>
                  <a:lnTo>
                    <a:pt x="1591647" y="248"/>
                  </a:lnTo>
                  <a:lnTo>
                    <a:pt x="1597252" y="243"/>
                  </a:lnTo>
                  <a:lnTo>
                    <a:pt x="1602856" y="238"/>
                  </a:lnTo>
                  <a:lnTo>
                    <a:pt x="1608460" y="232"/>
                  </a:lnTo>
                  <a:lnTo>
                    <a:pt x="1614065" y="226"/>
                  </a:lnTo>
                  <a:lnTo>
                    <a:pt x="1619669" y="219"/>
                  </a:lnTo>
                  <a:lnTo>
                    <a:pt x="1625273" y="213"/>
                  </a:lnTo>
                  <a:lnTo>
                    <a:pt x="1630878" y="206"/>
                  </a:lnTo>
                  <a:lnTo>
                    <a:pt x="1636482" y="199"/>
                  </a:lnTo>
                  <a:lnTo>
                    <a:pt x="1642087" y="192"/>
                  </a:lnTo>
                  <a:lnTo>
                    <a:pt x="1647691" y="185"/>
                  </a:lnTo>
                  <a:lnTo>
                    <a:pt x="1653295" y="178"/>
                  </a:lnTo>
                  <a:lnTo>
                    <a:pt x="1658900" y="171"/>
                  </a:lnTo>
                  <a:lnTo>
                    <a:pt x="1664504" y="164"/>
                  </a:lnTo>
                  <a:lnTo>
                    <a:pt x="1670109" y="157"/>
                  </a:lnTo>
                  <a:lnTo>
                    <a:pt x="1675713" y="150"/>
                  </a:lnTo>
                  <a:lnTo>
                    <a:pt x="1681317" y="144"/>
                  </a:lnTo>
                  <a:lnTo>
                    <a:pt x="1686922" y="137"/>
                  </a:lnTo>
                  <a:lnTo>
                    <a:pt x="1692526" y="130"/>
                  </a:lnTo>
                  <a:lnTo>
                    <a:pt x="1698131" y="124"/>
                  </a:lnTo>
                  <a:lnTo>
                    <a:pt x="1703735" y="118"/>
                  </a:lnTo>
                  <a:lnTo>
                    <a:pt x="1709339" y="112"/>
                  </a:lnTo>
                  <a:lnTo>
                    <a:pt x="1714944" y="106"/>
                  </a:lnTo>
                  <a:lnTo>
                    <a:pt x="1720548" y="100"/>
                  </a:lnTo>
                  <a:lnTo>
                    <a:pt x="1726153" y="94"/>
                  </a:lnTo>
                  <a:lnTo>
                    <a:pt x="1731757" y="89"/>
                  </a:lnTo>
                  <a:lnTo>
                    <a:pt x="1737361" y="84"/>
                  </a:lnTo>
                  <a:lnTo>
                    <a:pt x="1742966" y="78"/>
                  </a:lnTo>
                  <a:lnTo>
                    <a:pt x="1748570" y="74"/>
                  </a:lnTo>
                  <a:lnTo>
                    <a:pt x="1754175" y="69"/>
                  </a:lnTo>
                  <a:lnTo>
                    <a:pt x="1759779" y="64"/>
                  </a:lnTo>
                  <a:lnTo>
                    <a:pt x="1765383" y="60"/>
                  </a:lnTo>
                  <a:lnTo>
                    <a:pt x="1770988" y="56"/>
                  </a:lnTo>
                  <a:lnTo>
                    <a:pt x="1776592" y="52"/>
                  </a:lnTo>
                  <a:lnTo>
                    <a:pt x="1782196" y="48"/>
                  </a:lnTo>
                  <a:lnTo>
                    <a:pt x="1787801" y="44"/>
                  </a:lnTo>
                  <a:lnTo>
                    <a:pt x="1793405" y="40"/>
                  </a:lnTo>
                  <a:lnTo>
                    <a:pt x="1799010" y="37"/>
                  </a:lnTo>
                  <a:lnTo>
                    <a:pt x="1804614" y="34"/>
                  </a:lnTo>
                  <a:lnTo>
                    <a:pt x="1810218" y="30"/>
                  </a:lnTo>
                  <a:lnTo>
                    <a:pt x="1815823" y="27"/>
                  </a:lnTo>
                  <a:lnTo>
                    <a:pt x="1821427" y="24"/>
                  </a:lnTo>
                  <a:lnTo>
                    <a:pt x="1827032" y="22"/>
                  </a:lnTo>
                  <a:lnTo>
                    <a:pt x="1832636" y="19"/>
                  </a:lnTo>
                  <a:lnTo>
                    <a:pt x="1838240" y="16"/>
                  </a:lnTo>
                  <a:lnTo>
                    <a:pt x="1843845" y="14"/>
                  </a:lnTo>
                  <a:lnTo>
                    <a:pt x="1849449" y="12"/>
                  </a:lnTo>
                  <a:lnTo>
                    <a:pt x="1855054" y="9"/>
                  </a:lnTo>
                  <a:lnTo>
                    <a:pt x="1860658" y="7"/>
                  </a:lnTo>
                  <a:lnTo>
                    <a:pt x="1866262" y="5"/>
                  </a:lnTo>
                  <a:lnTo>
                    <a:pt x="1871867" y="3"/>
                  </a:lnTo>
                  <a:lnTo>
                    <a:pt x="1877471" y="1"/>
                  </a:ln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94" name="pg94"/>
            <p:cNvSpPr/>
            <p:nvPr/>
          </p:nvSpPr>
          <p:spPr>
            <a:xfrm>
              <a:off x="4644151" y="1848691"/>
              <a:ext cx="1883076" cy="593537"/>
            </a:xfrm>
            <a:custGeom>
              <a:avLst/>
              <a:pathLst>
                <a:path w="1883076" h="593537">
                  <a:moveTo>
                    <a:pt x="0" y="416537"/>
                  </a:moveTo>
                  <a:lnTo>
                    <a:pt x="5604" y="407188"/>
                  </a:lnTo>
                  <a:lnTo>
                    <a:pt x="11208" y="397873"/>
                  </a:lnTo>
                  <a:lnTo>
                    <a:pt x="16813" y="388604"/>
                  </a:lnTo>
                  <a:lnTo>
                    <a:pt x="22417" y="379389"/>
                  </a:lnTo>
                  <a:lnTo>
                    <a:pt x="28021" y="370239"/>
                  </a:lnTo>
                  <a:lnTo>
                    <a:pt x="33626" y="361162"/>
                  </a:lnTo>
                  <a:lnTo>
                    <a:pt x="39230" y="352168"/>
                  </a:lnTo>
                  <a:lnTo>
                    <a:pt x="44835" y="343264"/>
                  </a:lnTo>
                  <a:lnTo>
                    <a:pt x="50439" y="334459"/>
                  </a:lnTo>
                  <a:lnTo>
                    <a:pt x="56043" y="325759"/>
                  </a:lnTo>
                  <a:lnTo>
                    <a:pt x="61648" y="317170"/>
                  </a:lnTo>
                  <a:lnTo>
                    <a:pt x="67252" y="308700"/>
                  </a:lnTo>
                  <a:lnTo>
                    <a:pt x="72857" y="300353"/>
                  </a:lnTo>
                  <a:lnTo>
                    <a:pt x="78461" y="292135"/>
                  </a:lnTo>
                  <a:lnTo>
                    <a:pt x="84065" y="284050"/>
                  </a:lnTo>
                  <a:lnTo>
                    <a:pt x="89670" y="276103"/>
                  </a:lnTo>
                  <a:lnTo>
                    <a:pt x="95274" y="268296"/>
                  </a:lnTo>
                  <a:lnTo>
                    <a:pt x="100879" y="260633"/>
                  </a:lnTo>
                  <a:lnTo>
                    <a:pt x="106483" y="253117"/>
                  </a:lnTo>
                  <a:lnTo>
                    <a:pt x="112087" y="245749"/>
                  </a:lnTo>
                  <a:lnTo>
                    <a:pt x="117692" y="238532"/>
                  </a:lnTo>
                  <a:lnTo>
                    <a:pt x="123296" y="231466"/>
                  </a:lnTo>
                  <a:lnTo>
                    <a:pt x="128901" y="224553"/>
                  </a:lnTo>
                  <a:lnTo>
                    <a:pt x="134505" y="217793"/>
                  </a:lnTo>
                  <a:lnTo>
                    <a:pt x="140109" y="211187"/>
                  </a:lnTo>
                  <a:lnTo>
                    <a:pt x="145714" y="204734"/>
                  </a:lnTo>
                  <a:lnTo>
                    <a:pt x="151318" y="198434"/>
                  </a:lnTo>
                  <a:lnTo>
                    <a:pt x="156923" y="192287"/>
                  </a:lnTo>
                  <a:lnTo>
                    <a:pt x="162527" y="186292"/>
                  </a:lnTo>
                  <a:lnTo>
                    <a:pt x="168131" y="180446"/>
                  </a:lnTo>
                  <a:lnTo>
                    <a:pt x="173736" y="174750"/>
                  </a:lnTo>
                  <a:lnTo>
                    <a:pt x="179340" y="169202"/>
                  </a:lnTo>
                  <a:lnTo>
                    <a:pt x="184944" y="163800"/>
                  </a:lnTo>
                  <a:lnTo>
                    <a:pt x="190549" y="158542"/>
                  </a:lnTo>
                  <a:lnTo>
                    <a:pt x="196153" y="153426"/>
                  </a:lnTo>
                  <a:lnTo>
                    <a:pt x="201758" y="148450"/>
                  </a:lnTo>
                  <a:lnTo>
                    <a:pt x="207362" y="143611"/>
                  </a:lnTo>
                  <a:lnTo>
                    <a:pt x="212966" y="138909"/>
                  </a:lnTo>
                  <a:lnTo>
                    <a:pt x="218571" y="134339"/>
                  </a:lnTo>
                  <a:lnTo>
                    <a:pt x="224175" y="129900"/>
                  </a:lnTo>
                  <a:lnTo>
                    <a:pt x="229780" y="125590"/>
                  </a:lnTo>
                  <a:lnTo>
                    <a:pt x="235384" y="121405"/>
                  </a:lnTo>
                  <a:lnTo>
                    <a:pt x="240988" y="117343"/>
                  </a:lnTo>
                  <a:lnTo>
                    <a:pt x="246593" y="113401"/>
                  </a:lnTo>
                  <a:lnTo>
                    <a:pt x="252197" y="109577"/>
                  </a:lnTo>
                  <a:lnTo>
                    <a:pt x="257802" y="105868"/>
                  </a:lnTo>
                  <a:lnTo>
                    <a:pt x="263406" y="102272"/>
                  </a:lnTo>
                  <a:lnTo>
                    <a:pt x="269010" y="98785"/>
                  </a:lnTo>
                  <a:lnTo>
                    <a:pt x="274615" y="95406"/>
                  </a:lnTo>
                  <a:lnTo>
                    <a:pt x="280219" y="92131"/>
                  </a:lnTo>
                  <a:lnTo>
                    <a:pt x="285824" y="88958"/>
                  </a:lnTo>
                  <a:lnTo>
                    <a:pt x="291428" y="85884"/>
                  </a:lnTo>
                  <a:lnTo>
                    <a:pt x="297032" y="82907"/>
                  </a:lnTo>
                  <a:lnTo>
                    <a:pt x="302637" y="80025"/>
                  </a:lnTo>
                  <a:lnTo>
                    <a:pt x="308241" y="77234"/>
                  </a:lnTo>
                  <a:lnTo>
                    <a:pt x="313846" y="74532"/>
                  </a:lnTo>
                  <a:lnTo>
                    <a:pt x="319450" y="71917"/>
                  </a:lnTo>
                  <a:lnTo>
                    <a:pt x="325054" y="69386"/>
                  </a:lnTo>
                  <a:lnTo>
                    <a:pt x="330659" y="66937"/>
                  </a:lnTo>
                  <a:lnTo>
                    <a:pt x="336263" y="64568"/>
                  </a:lnTo>
                  <a:lnTo>
                    <a:pt x="341867" y="62277"/>
                  </a:lnTo>
                  <a:lnTo>
                    <a:pt x="347472" y="60061"/>
                  </a:lnTo>
                  <a:lnTo>
                    <a:pt x="353076" y="57917"/>
                  </a:lnTo>
                  <a:lnTo>
                    <a:pt x="358681" y="55845"/>
                  </a:lnTo>
                  <a:lnTo>
                    <a:pt x="364285" y="53842"/>
                  </a:lnTo>
                  <a:lnTo>
                    <a:pt x="369889" y="51905"/>
                  </a:lnTo>
                  <a:lnTo>
                    <a:pt x="375494" y="50033"/>
                  </a:lnTo>
                  <a:lnTo>
                    <a:pt x="381098" y="48225"/>
                  </a:lnTo>
                  <a:lnTo>
                    <a:pt x="386703" y="46477"/>
                  </a:lnTo>
                  <a:lnTo>
                    <a:pt x="392307" y="44788"/>
                  </a:lnTo>
                  <a:lnTo>
                    <a:pt x="397911" y="43156"/>
                  </a:lnTo>
                  <a:lnTo>
                    <a:pt x="403516" y="41580"/>
                  </a:lnTo>
                  <a:lnTo>
                    <a:pt x="409120" y="40058"/>
                  </a:lnTo>
                  <a:lnTo>
                    <a:pt x="414725" y="38588"/>
                  </a:lnTo>
                  <a:lnTo>
                    <a:pt x="420329" y="37168"/>
                  </a:lnTo>
                  <a:lnTo>
                    <a:pt x="425933" y="35797"/>
                  </a:lnTo>
                  <a:lnTo>
                    <a:pt x="431538" y="34474"/>
                  </a:lnTo>
                  <a:lnTo>
                    <a:pt x="437142" y="33197"/>
                  </a:lnTo>
                  <a:lnTo>
                    <a:pt x="442747" y="31963"/>
                  </a:lnTo>
                  <a:lnTo>
                    <a:pt x="448351" y="30773"/>
                  </a:lnTo>
                  <a:lnTo>
                    <a:pt x="453955" y="29625"/>
                  </a:lnTo>
                  <a:lnTo>
                    <a:pt x="459560" y="28517"/>
                  </a:lnTo>
                  <a:lnTo>
                    <a:pt x="465164" y="27447"/>
                  </a:lnTo>
                  <a:lnTo>
                    <a:pt x="470769" y="26416"/>
                  </a:lnTo>
                  <a:lnTo>
                    <a:pt x="476373" y="25420"/>
                  </a:lnTo>
                  <a:lnTo>
                    <a:pt x="481977" y="24460"/>
                  </a:lnTo>
                  <a:lnTo>
                    <a:pt x="487582" y="23535"/>
                  </a:lnTo>
                  <a:lnTo>
                    <a:pt x="493186" y="22642"/>
                  </a:lnTo>
                  <a:lnTo>
                    <a:pt x="498790" y="21781"/>
                  </a:lnTo>
                  <a:lnTo>
                    <a:pt x="504395" y="20950"/>
                  </a:lnTo>
                  <a:lnTo>
                    <a:pt x="509999" y="20150"/>
                  </a:lnTo>
                  <a:lnTo>
                    <a:pt x="515604" y="19378"/>
                  </a:lnTo>
                  <a:lnTo>
                    <a:pt x="521208" y="18634"/>
                  </a:lnTo>
                  <a:lnTo>
                    <a:pt x="526812" y="17917"/>
                  </a:lnTo>
                  <a:lnTo>
                    <a:pt x="532417" y="17226"/>
                  </a:lnTo>
                  <a:lnTo>
                    <a:pt x="538021" y="16561"/>
                  </a:lnTo>
                  <a:lnTo>
                    <a:pt x="543626" y="15919"/>
                  </a:lnTo>
                  <a:lnTo>
                    <a:pt x="549230" y="15301"/>
                  </a:lnTo>
                  <a:lnTo>
                    <a:pt x="554834" y="14705"/>
                  </a:lnTo>
                  <a:lnTo>
                    <a:pt x="560439" y="14131"/>
                  </a:lnTo>
                  <a:lnTo>
                    <a:pt x="566043" y="13579"/>
                  </a:lnTo>
                  <a:lnTo>
                    <a:pt x="571648" y="13046"/>
                  </a:lnTo>
                  <a:lnTo>
                    <a:pt x="577252" y="12533"/>
                  </a:lnTo>
                  <a:lnTo>
                    <a:pt x="582856" y="12040"/>
                  </a:lnTo>
                  <a:lnTo>
                    <a:pt x="588461" y="11564"/>
                  </a:lnTo>
                  <a:lnTo>
                    <a:pt x="594065" y="11107"/>
                  </a:lnTo>
                  <a:lnTo>
                    <a:pt x="599670" y="10666"/>
                  </a:lnTo>
                  <a:lnTo>
                    <a:pt x="605274" y="10242"/>
                  </a:lnTo>
                  <a:lnTo>
                    <a:pt x="610878" y="9833"/>
                  </a:lnTo>
                  <a:lnTo>
                    <a:pt x="616483" y="9440"/>
                  </a:lnTo>
                  <a:lnTo>
                    <a:pt x="622087" y="9062"/>
                  </a:lnTo>
                  <a:lnTo>
                    <a:pt x="627692" y="8698"/>
                  </a:lnTo>
                  <a:lnTo>
                    <a:pt x="633296" y="8348"/>
                  </a:lnTo>
                  <a:lnTo>
                    <a:pt x="638900" y="8011"/>
                  </a:lnTo>
                  <a:lnTo>
                    <a:pt x="644505" y="7687"/>
                  </a:lnTo>
                  <a:lnTo>
                    <a:pt x="650109" y="7375"/>
                  </a:lnTo>
                  <a:lnTo>
                    <a:pt x="655713" y="7075"/>
                  </a:lnTo>
                  <a:lnTo>
                    <a:pt x="661318" y="6787"/>
                  </a:lnTo>
                  <a:lnTo>
                    <a:pt x="666922" y="6509"/>
                  </a:lnTo>
                  <a:lnTo>
                    <a:pt x="672527" y="6242"/>
                  </a:lnTo>
                  <a:lnTo>
                    <a:pt x="678131" y="5986"/>
                  </a:lnTo>
                  <a:lnTo>
                    <a:pt x="683735" y="5739"/>
                  </a:lnTo>
                  <a:lnTo>
                    <a:pt x="689340" y="5502"/>
                  </a:lnTo>
                  <a:lnTo>
                    <a:pt x="694944" y="5275"/>
                  </a:lnTo>
                  <a:lnTo>
                    <a:pt x="700549" y="5056"/>
                  </a:lnTo>
                  <a:lnTo>
                    <a:pt x="706153" y="4845"/>
                  </a:lnTo>
                  <a:lnTo>
                    <a:pt x="711757" y="4643"/>
                  </a:lnTo>
                  <a:lnTo>
                    <a:pt x="717362" y="4449"/>
                  </a:lnTo>
                  <a:lnTo>
                    <a:pt x="722966" y="4262"/>
                  </a:lnTo>
                  <a:lnTo>
                    <a:pt x="728571" y="4083"/>
                  </a:lnTo>
                  <a:lnTo>
                    <a:pt x="734175" y="3910"/>
                  </a:lnTo>
                  <a:lnTo>
                    <a:pt x="739779" y="3745"/>
                  </a:lnTo>
                  <a:lnTo>
                    <a:pt x="745384" y="3586"/>
                  </a:lnTo>
                  <a:lnTo>
                    <a:pt x="750988" y="3434"/>
                  </a:lnTo>
                  <a:lnTo>
                    <a:pt x="756593" y="3287"/>
                  </a:lnTo>
                  <a:lnTo>
                    <a:pt x="762197" y="3147"/>
                  </a:lnTo>
                  <a:lnTo>
                    <a:pt x="767801" y="3012"/>
                  </a:lnTo>
                  <a:lnTo>
                    <a:pt x="773406" y="2882"/>
                  </a:lnTo>
                  <a:lnTo>
                    <a:pt x="779010" y="2758"/>
                  </a:lnTo>
                  <a:lnTo>
                    <a:pt x="784615" y="2639"/>
                  </a:lnTo>
                  <a:lnTo>
                    <a:pt x="790219" y="2525"/>
                  </a:lnTo>
                  <a:lnTo>
                    <a:pt x="795823" y="2415"/>
                  </a:lnTo>
                  <a:lnTo>
                    <a:pt x="801428" y="2310"/>
                  </a:lnTo>
                  <a:lnTo>
                    <a:pt x="807032" y="2209"/>
                  </a:lnTo>
                  <a:lnTo>
                    <a:pt x="812636" y="2112"/>
                  </a:lnTo>
                  <a:lnTo>
                    <a:pt x="818241" y="2019"/>
                  </a:lnTo>
                  <a:lnTo>
                    <a:pt x="823845" y="1930"/>
                  </a:lnTo>
                  <a:lnTo>
                    <a:pt x="829450" y="1845"/>
                  </a:lnTo>
                  <a:lnTo>
                    <a:pt x="835054" y="1763"/>
                  </a:lnTo>
                  <a:lnTo>
                    <a:pt x="840658" y="1685"/>
                  </a:lnTo>
                  <a:lnTo>
                    <a:pt x="846263" y="1610"/>
                  </a:lnTo>
                  <a:lnTo>
                    <a:pt x="851867" y="1538"/>
                  </a:lnTo>
                  <a:lnTo>
                    <a:pt x="857472" y="1469"/>
                  </a:lnTo>
                  <a:lnTo>
                    <a:pt x="863076" y="1403"/>
                  </a:lnTo>
                  <a:lnTo>
                    <a:pt x="868680" y="1340"/>
                  </a:lnTo>
                  <a:lnTo>
                    <a:pt x="874285" y="1279"/>
                  </a:lnTo>
                  <a:lnTo>
                    <a:pt x="879889" y="1222"/>
                  </a:lnTo>
                  <a:lnTo>
                    <a:pt x="885494" y="1166"/>
                  </a:lnTo>
                  <a:lnTo>
                    <a:pt x="891098" y="1113"/>
                  </a:lnTo>
                  <a:lnTo>
                    <a:pt x="896702" y="1063"/>
                  </a:lnTo>
                  <a:lnTo>
                    <a:pt x="902307" y="1014"/>
                  </a:lnTo>
                  <a:lnTo>
                    <a:pt x="907911" y="968"/>
                  </a:lnTo>
                  <a:lnTo>
                    <a:pt x="913516" y="923"/>
                  </a:lnTo>
                  <a:lnTo>
                    <a:pt x="919120" y="881"/>
                  </a:lnTo>
                  <a:lnTo>
                    <a:pt x="924724" y="841"/>
                  </a:lnTo>
                  <a:lnTo>
                    <a:pt x="930329" y="802"/>
                  </a:lnTo>
                  <a:lnTo>
                    <a:pt x="935933" y="765"/>
                  </a:lnTo>
                  <a:lnTo>
                    <a:pt x="941538" y="729"/>
                  </a:lnTo>
                  <a:lnTo>
                    <a:pt x="947142" y="696"/>
                  </a:lnTo>
                  <a:lnTo>
                    <a:pt x="952746" y="664"/>
                  </a:lnTo>
                  <a:lnTo>
                    <a:pt x="958351" y="633"/>
                  </a:lnTo>
                  <a:lnTo>
                    <a:pt x="963955" y="603"/>
                  </a:lnTo>
                  <a:lnTo>
                    <a:pt x="969559" y="575"/>
                  </a:lnTo>
                  <a:lnTo>
                    <a:pt x="975164" y="549"/>
                  </a:lnTo>
                  <a:lnTo>
                    <a:pt x="980768" y="523"/>
                  </a:lnTo>
                  <a:lnTo>
                    <a:pt x="986373" y="499"/>
                  </a:lnTo>
                  <a:lnTo>
                    <a:pt x="991977" y="476"/>
                  </a:lnTo>
                  <a:lnTo>
                    <a:pt x="997581" y="454"/>
                  </a:lnTo>
                  <a:lnTo>
                    <a:pt x="1003186" y="433"/>
                  </a:lnTo>
                  <a:lnTo>
                    <a:pt x="1008790" y="413"/>
                  </a:lnTo>
                  <a:lnTo>
                    <a:pt x="1014395" y="394"/>
                  </a:lnTo>
                  <a:lnTo>
                    <a:pt x="1019999" y="375"/>
                  </a:lnTo>
                  <a:lnTo>
                    <a:pt x="1025603" y="358"/>
                  </a:lnTo>
                  <a:lnTo>
                    <a:pt x="1031208" y="342"/>
                  </a:lnTo>
                  <a:lnTo>
                    <a:pt x="1036812" y="326"/>
                  </a:lnTo>
                  <a:lnTo>
                    <a:pt x="1042417" y="311"/>
                  </a:lnTo>
                  <a:lnTo>
                    <a:pt x="1048021" y="297"/>
                  </a:lnTo>
                  <a:lnTo>
                    <a:pt x="1053625" y="284"/>
                  </a:lnTo>
                  <a:lnTo>
                    <a:pt x="1059230" y="271"/>
                  </a:lnTo>
                  <a:lnTo>
                    <a:pt x="1064834" y="259"/>
                  </a:lnTo>
                  <a:lnTo>
                    <a:pt x="1070439" y="248"/>
                  </a:lnTo>
                  <a:lnTo>
                    <a:pt x="1076043" y="237"/>
                  </a:lnTo>
                  <a:lnTo>
                    <a:pt x="1081647" y="227"/>
                  </a:lnTo>
                  <a:lnTo>
                    <a:pt x="1087252" y="217"/>
                  </a:lnTo>
                  <a:lnTo>
                    <a:pt x="1092856" y="208"/>
                  </a:lnTo>
                  <a:lnTo>
                    <a:pt x="1098461" y="199"/>
                  </a:lnTo>
                  <a:lnTo>
                    <a:pt x="1104065" y="191"/>
                  </a:lnTo>
                  <a:lnTo>
                    <a:pt x="1109669" y="183"/>
                  </a:lnTo>
                  <a:lnTo>
                    <a:pt x="1115274" y="176"/>
                  </a:lnTo>
                  <a:lnTo>
                    <a:pt x="1120878" y="169"/>
                  </a:lnTo>
                  <a:lnTo>
                    <a:pt x="1126482" y="163"/>
                  </a:lnTo>
                  <a:lnTo>
                    <a:pt x="1132087" y="157"/>
                  </a:lnTo>
                  <a:lnTo>
                    <a:pt x="1137691" y="151"/>
                  </a:lnTo>
                  <a:lnTo>
                    <a:pt x="1143296" y="146"/>
                  </a:lnTo>
                  <a:lnTo>
                    <a:pt x="1148900" y="141"/>
                  </a:lnTo>
                  <a:lnTo>
                    <a:pt x="1154504" y="136"/>
                  </a:lnTo>
                  <a:lnTo>
                    <a:pt x="1160109" y="132"/>
                  </a:lnTo>
                  <a:lnTo>
                    <a:pt x="1165713" y="128"/>
                  </a:lnTo>
                  <a:lnTo>
                    <a:pt x="1171318" y="125"/>
                  </a:lnTo>
                  <a:lnTo>
                    <a:pt x="1176922" y="121"/>
                  </a:lnTo>
                  <a:lnTo>
                    <a:pt x="1182526" y="118"/>
                  </a:lnTo>
                  <a:lnTo>
                    <a:pt x="1188131" y="115"/>
                  </a:lnTo>
                  <a:lnTo>
                    <a:pt x="1193735" y="113"/>
                  </a:lnTo>
                  <a:lnTo>
                    <a:pt x="1199340" y="111"/>
                  </a:lnTo>
                  <a:lnTo>
                    <a:pt x="1204944" y="109"/>
                  </a:lnTo>
                  <a:lnTo>
                    <a:pt x="1210548" y="107"/>
                  </a:lnTo>
                  <a:lnTo>
                    <a:pt x="1216153" y="105"/>
                  </a:lnTo>
                  <a:lnTo>
                    <a:pt x="1221757" y="104"/>
                  </a:lnTo>
                  <a:lnTo>
                    <a:pt x="1227362" y="103"/>
                  </a:lnTo>
                  <a:lnTo>
                    <a:pt x="1232966" y="103"/>
                  </a:lnTo>
                  <a:lnTo>
                    <a:pt x="1238570" y="102"/>
                  </a:lnTo>
                  <a:lnTo>
                    <a:pt x="1244175" y="102"/>
                  </a:lnTo>
                  <a:lnTo>
                    <a:pt x="1249779" y="102"/>
                  </a:lnTo>
                  <a:lnTo>
                    <a:pt x="1255384" y="102"/>
                  </a:lnTo>
                  <a:lnTo>
                    <a:pt x="1260988" y="102"/>
                  </a:lnTo>
                  <a:lnTo>
                    <a:pt x="1266592" y="103"/>
                  </a:lnTo>
                  <a:lnTo>
                    <a:pt x="1272197" y="103"/>
                  </a:lnTo>
                  <a:lnTo>
                    <a:pt x="1277801" y="104"/>
                  </a:lnTo>
                  <a:lnTo>
                    <a:pt x="1283406" y="106"/>
                  </a:lnTo>
                  <a:lnTo>
                    <a:pt x="1289010" y="107"/>
                  </a:lnTo>
                  <a:lnTo>
                    <a:pt x="1294614" y="109"/>
                  </a:lnTo>
                  <a:lnTo>
                    <a:pt x="1300219" y="110"/>
                  </a:lnTo>
                  <a:lnTo>
                    <a:pt x="1305823" y="112"/>
                  </a:lnTo>
                  <a:lnTo>
                    <a:pt x="1311427" y="115"/>
                  </a:lnTo>
                  <a:lnTo>
                    <a:pt x="1317032" y="117"/>
                  </a:lnTo>
                  <a:lnTo>
                    <a:pt x="1322636" y="120"/>
                  </a:lnTo>
                  <a:lnTo>
                    <a:pt x="1328241" y="123"/>
                  </a:lnTo>
                  <a:lnTo>
                    <a:pt x="1333845" y="126"/>
                  </a:lnTo>
                  <a:lnTo>
                    <a:pt x="1339449" y="129"/>
                  </a:lnTo>
                  <a:lnTo>
                    <a:pt x="1345054" y="132"/>
                  </a:lnTo>
                  <a:lnTo>
                    <a:pt x="1350658" y="136"/>
                  </a:lnTo>
                  <a:lnTo>
                    <a:pt x="1356263" y="140"/>
                  </a:lnTo>
                  <a:lnTo>
                    <a:pt x="1361867" y="144"/>
                  </a:lnTo>
                  <a:lnTo>
                    <a:pt x="1367471" y="148"/>
                  </a:lnTo>
                  <a:lnTo>
                    <a:pt x="1373076" y="153"/>
                  </a:lnTo>
                  <a:lnTo>
                    <a:pt x="1378680" y="157"/>
                  </a:lnTo>
                  <a:lnTo>
                    <a:pt x="1384285" y="162"/>
                  </a:lnTo>
                  <a:lnTo>
                    <a:pt x="1389889" y="167"/>
                  </a:lnTo>
                  <a:lnTo>
                    <a:pt x="1395493" y="172"/>
                  </a:lnTo>
                  <a:lnTo>
                    <a:pt x="1401098" y="178"/>
                  </a:lnTo>
                  <a:lnTo>
                    <a:pt x="1406702" y="183"/>
                  </a:lnTo>
                  <a:lnTo>
                    <a:pt x="1412307" y="189"/>
                  </a:lnTo>
                  <a:lnTo>
                    <a:pt x="1417911" y="194"/>
                  </a:lnTo>
                  <a:lnTo>
                    <a:pt x="1423515" y="200"/>
                  </a:lnTo>
                  <a:lnTo>
                    <a:pt x="1429120" y="205"/>
                  </a:lnTo>
                  <a:lnTo>
                    <a:pt x="1434724" y="211"/>
                  </a:lnTo>
                  <a:lnTo>
                    <a:pt x="1440329" y="217"/>
                  </a:lnTo>
                  <a:lnTo>
                    <a:pt x="1445933" y="222"/>
                  </a:lnTo>
                  <a:lnTo>
                    <a:pt x="1451537" y="228"/>
                  </a:lnTo>
                  <a:lnTo>
                    <a:pt x="1457142" y="233"/>
                  </a:lnTo>
                  <a:lnTo>
                    <a:pt x="1462746" y="239"/>
                  </a:lnTo>
                  <a:lnTo>
                    <a:pt x="1468350" y="244"/>
                  </a:lnTo>
                  <a:lnTo>
                    <a:pt x="1473955" y="249"/>
                  </a:lnTo>
                  <a:lnTo>
                    <a:pt x="1479559" y="253"/>
                  </a:lnTo>
                  <a:lnTo>
                    <a:pt x="1485164" y="257"/>
                  </a:lnTo>
                  <a:lnTo>
                    <a:pt x="1490768" y="261"/>
                  </a:lnTo>
                  <a:lnTo>
                    <a:pt x="1496372" y="265"/>
                  </a:lnTo>
                  <a:lnTo>
                    <a:pt x="1501977" y="268"/>
                  </a:lnTo>
                  <a:lnTo>
                    <a:pt x="1507581" y="270"/>
                  </a:lnTo>
                  <a:lnTo>
                    <a:pt x="1513186" y="272"/>
                  </a:lnTo>
                  <a:lnTo>
                    <a:pt x="1518790" y="274"/>
                  </a:lnTo>
                  <a:lnTo>
                    <a:pt x="1524394" y="275"/>
                  </a:lnTo>
                  <a:lnTo>
                    <a:pt x="1529999" y="275"/>
                  </a:lnTo>
                  <a:lnTo>
                    <a:pt x="1535603" y="275"/>
                  </a:lnTo>
                  <a:lnTo>
                    <a:pt x="1541208" y="275"/>
                  </a:lnTo>
                  <a:lnTo>
                    <a:pt x="1546812" y="274"/>
                  </a:lnTo>
                  <a:lnTo>
                    <a:pt x="1552416" y="272"/>
                  </a:lnTo>
                  <a:lnTo>
                    <a:pt x="1558021" y="270"/>
                  </a:lnTo>
                  <a:lnTo>
                    <a:pt x="1563625" y="267"/>
                  </a:lnTo>
                  <a:lnTo>
                    <a:pt x="1569230" y="264"/>
                  </a:lnTo>
                  <a:lnTo>
                    <a:pt x="1574834" y="260"/>
                  </a:lnTo>
                  <a:lnTo>
                    <a:pt x="1580438" y="256"/>
                  </a:lnTo>
                  <a:lnTo>
                    <a:pt x="1586043" y="252"/>
                  </a:lnTo>
                  <a:lnTo>
                    <a:pt x="1591647" y="247"/>
                  </a:lnTo>
                  <a:lnTo>
                    <a:pt x="1597252" y="241"/>
                  </a:lnTo>
                  <a:lnTo>
                    <a:pt x="1602856" y="236"/>
                  </a:lnTo>
                  <a:lnTo>
                    <a:pt x="1608460" y="230"/>
                  </a:lnTo>
                  <a:lnTo>
                    <a:pt x="1614065" y="224"/>
                  </a:lnTo>
                  <a:lnTo>
                    <a:pt x="1619669" y="218"/>
                  </a:lnTo>
                  <a:lnTo>
                    <a:pt x="1625273" y="211"/>
                  </a:lnTo>
                  <a:lnTo>
                    <a:pt x="1630878" y="204"/>
                  </a:lnTo>
                  <a:lnTo>
                    <a:pt x="1636482" y="197"/>
                  </a:lnTo>
                  <a:lnTo>
                    <a:pt x="1642087" y="191"/>
                  </a:lnTo>
                  <a:lnTo>
                    <a:pt x="1647691" y="183"/>
                  </a:lnTo>
                  <a:lnTo>
                    <a:pt x="1653295" y="176"/>
                  </a:lnTo>
                  <a:lnTo>
                    <a:pt x="1658900" y="169"/>
                  </a:lnTo>
                  <a:lnTo>
                    <a:pt x="1664504" y="162"/>
                  </a:lnTo>
                  <a:lnTo>
                    <a:pt x="1670109" y="155"/>
                  </a:lnTo>
                  <a:lnTo>
                    <a:pt x="1675713" y="149"/>
                  </a:lnTo>
                  <a:lnTo>
                    <a:pt x="1681317" y="142"/>
                  </a:lnTo>
                  <a:lnTo>
                    <a:pt x="1686922" y="135"/>
                  </a:lnTo>
                  <a:lnTo>
                    <a:pt x="1692526" y="129"/>
                  </a:lnTo>
                  <a:lnTo>
                    <a:pt x="1698131" y="122"/>
                  </a:lnTo>
                  <a:lnTo>
                    <a:pt x="1703735" y="116"/>
                  </a:lnTo>
                  <a:lnTo>
                    <a:pt x="1709339" y="110"/>
                  </a:lnTo>
                  <a:lnTo>
                    <a:pt x="1714944" y="104"/>
                  </a:lnTo>
                  <a:lnTo>
                    <a:pt x="1720548" y="98"/>
                  </a:lnTo>
                  <a:lnTo>
                    <a:pt x="1726153" y="92"/>
                  </a:lnTo>
                  <a:lnTo>
                    <a:pt x="1731757" y="87"/>
                  </a:lnTo>
                  <a:lnTo>
                    <a:pt x="1737361" y="82"/>
                  </a:lnTo>
                  <a:lnTo>
                    <a:pt x="1742966" y="77"/>
                  </a:lnTo>
                  <a:lnTo>
                    <a:pt x="1748570" y="72"/>
                  </a:lnTo>
                  <a:lnTo>
                    <a:pt x="1754175" y="67"/>
                  </a:lnTo>
                  <a:lnTo>
                    <a:pt x="1759779" y="62"/>
                  </a:lnTo>
                  <a:lnTo>
                    <a:pt x="1765383" y="58"/>
                  </a:lnTo>
                  <a:lnTo>
                    <a:pt x="1770988" y="54"/>
                  </a:lnTo>
                  <a:lnTo>
                    <a:pt x="1776592" y="50"/>
                  </a:lnTo>
                  <a:lnTo>
                    <a:pt x="1782196" y="46"/>
                  </a:lnTo>
                  <a:lnTo>
                    <a:pt x="1787801" y="42"/>
                  </a:lnTo>
                  <a:lnTo>
                    <a:pt x="1793405" y="39"/>
                  </a:lnTo>
                  <a:lnTo>
                    <a:pt x="1799010" y="35"/>
                  </a:lnTo>
                  <a:lnTo>
                    <a:pt x="1804614" y="32"/>
                  </a:lnTo>
                  <a:lnTo>
                    <a:pt x="1810218" y="29"/>
                  </a:lnTo>
                  <a:lnTo>
                    <a:pt x="1815823" y="26"/>
                  </a:lnTo>
                  <a:lnTo>
                    <a:pt x="1821427" y="23"/>
                  </a:lnTo>
                  <a:lnTo>
                    <a:pt x="1827032" y="20"/>
                  </a:lnTo>
                  <a:lnTo>
                    <a:pt x="1832636" y="17"/>
                  </a:lnTo>
                  <a:lnTo>
                    <a:pt x="1838240" y="15"/>
                  </a:lnTo>
                  <a:lnTo>
                    <a:pt x="1843845" y="12"/>
                  </a:lnTo>
                  <a:lnTo>
                    <a:pt x="1849449" y="10"/>
                  </a:lnTo>
                  <a:lnTo>
                    <a:pt x="1855054" y="8"/>
                  </a:lnTo>
                  <a:lnTo>
                    <a:pt x="1860658" y="5"/>
                  </a:lnTo>
                  <a:lnTo>
                    <a:pt x="1866262" y="3"/>
                  </a:lnTo>
                  <a:lnTo>
                    <a:pt x="1871867" y="1"/>
                  </a:lnTo>
                  <a:lnTo>
                    <a:pt x="1877471" y="0"/>
                  </a:lnTo>
                  <a:lnTo>
                    <a:pt x="1883076" y="11"/>
                  </a:lnTo>
                  <a:lnTo>
                    <a:pt x="1877471" y="14"/>
                  </a:lnTo>
                  <a:lnTo>
                    <a:pt x="1871867" y="17"/>
                  </a:lnTo>
                  <a:lnTo>
                    <a:pt x="1866262" y="21"/>
                  </a:lnTo>
                  <a:lnTo>
                    <a:pt x="1860658" y="25"/>
                  </a:lnTo>
                  <a:lnTo>
                    <a:pt x="1855054" y="30"/>
                  </a:lnTo>
                  <a:lnTo>
                    <a:pt x="1849449" y="35"/>
                  </a:lnTo>
                  <a:lnTo>
                    <a:pt x="1843845" y="40"/>
                  </a:lnTo>
                  <a:lnTo>
                    <a:pt x="1838240" y="45"/>
                  </a:lnTo>
                  <a:lnTo>
                    <a:pt x="1832636" y="52"/>
                  </a:lnTo>
                  <a:lnTo>
                    <a:pt x="1827032" y="58"/>
                  </a:lnTo>
                  <a:lnTo>
                    <a:pt x="1821427" y="66"/>
                  </a:lnTo>
                  <a:lnTo>
                    <a:pt x="1815823" y="73"/>
                  </a:lnTo>
                  <a:lnTo>
                    <a:pt x="1810218" y="82"/>
                  </a:lnTo>
                  <a:lnTo>
                    <a:pt x="1804614" y="91"/>
                  </a:lnTo>
                  <a:lnTo>
                    <a:pt x="1799010" y="101"/>
                  </a:lnTo>
                  <a:lnTo>
                    <a:pt x="1793405" y="113"/>
                  </a:lnTo>
                  <a:lnTo>
                    <a:pt x="1787801" y="125"/>
                  </a:lnTo>
                  <a:lnTo>
                    <a:pt x="1782196" y="138"/>
                  </a:lnTo>
                  <a:lnTo>
                    <a:pt x="1776592" y="152"/>
                  </a:lnTo>
                  <a:lnTo>
                    <a:pt x="1770988" y="168"/>
                  </a:lnTo>
                  <a:lnTo>
                    <a:pt x="1765383" y="186"/>
                  </a:lnTo>
                  <a:lnTo>
                    <a:pt x="1759779" y="204"/>
                  </a:lnTo>
                  <a:lnTo>
                    <a:pt x="1754175" y="225"/>
                  </a:lnTo>
                  <a:lnTo>
                    <a:pt x="1748570" y="248"/>
                  </a:lnTo>
                  <a:lnTo>
                    <a:pt x="1742966" y="273"/>
                  </a:lnTo>
                  <a:lnTo>
                    <a:pt x="1737361" y="300"/>
                  </a:lnTo>
                  <a:lnTo>
                    <a:pt x="1731757" y="329"/>
                  </a:lnTo>
                  <a:lnTo>
                    <a:pt x="1726153" y="362"/>
                  </a:lnTo>
                  <a:lnTo>
                    <a:pt x="1720548" y="398"/>
                  </a:lnTo>
                  <a:lnTo>
                    <a:pt x="1714944" y="437"/>
                  </a:lnTo>
                  <a:lnTo>
                    <a:pt x="1709339" y="479"/>
                  </a:lnTo>
                  <a:lnTo>
                    <a:pt x="1703735" y="526"/>
                  </a:lnTo>
                  <a:lnTo>
                    <a:pt x="1698131" y="577"/>
                  </a:lnTo>
                  <a:lnTo>
                    <a:pt x="1692526" y="632"/>
                  </a:lnTo>
                  <a:lnTo>
                    <a:pt x="1686922" y="693"/>
                  </a:lnTo>
                  <a:lnTo>
                    <a:pt x="1681317" y="760"/>
                  </a:lnTo>
                  <a:lnTo>
                    <a:pt x="1675713" y="832"/>
                  </a:lnTo>
                  <a:lnTo>
                    <a:pt x="1670109" y="911"/>
                  </a:lnTo>
                  <a:lnTo>
                    <a:pt x="1664504" y="996"/>
                  </a:lnTo>
                  <a:lnTo>
                    <a:pt x="1658900" y="1089"/>
                  </a:lnTo>
                  <a:lnTo>
                    <a:pt x="1653295" y="1190"/>
                  </a:lnTo>
                  <a:lnTo>
                    <a:pt x="1647691" y="1300"/>
                  </a:lnTo>
                  <a:lnTo>
                    <a:pt x="1642087" y="1418"/>
                  </a:lnTo>
                  <a:lnTo>
                    <a:pt x="1636482" y="1546"/>
                  </a:lnTo>
                  <a:lnTo>
                    <a:pt x="1630878" y="1683"/>
                  </a:lnTo>
                  <a:lnTo>
                    <a:pt x="1625273" y="1831"/>
                  </a:lnTo>
                  <a:lnTo>
                    <a:pt x="1619669" y="1990"/>
                  </a:lnTo>
                  <a:lnTo>
                    <a:pt x="1614065" y="2160"/>
                  </a:lnTo>
                  <a:lnTo>
                    <a:pt x="1608460" y="2342"/>
                  </a:lnTo>
                  <a:lnTo>
                    <a:pt x="1602856" y="2536"/>
                  </a:lnTo>
                  <a:lnTo>
                    <a:pt x="1597252" y="2743"/>
                  </a:lnTo>
                  <a:lnTo>
                    <a:pt x="1591647" y="2963"/>
                  </a:lnTo>
                  <a:lnTo>
                    <a:pt x="1586043" y="3197"/>
                  </a:lnTo>
                  <a:lnTo>
                    <a:pt x="1580438" y="3443"/>
                  </a:lnTo>
                  <a:lnTo>
                    <a:pt x="1574834" y="3703"/>
                  </a:lnTo>
                  <a:lnTo>
                    <a:pt x="1569230" y="3977"/>
                  </a:lnTo>
                  <a:lnTo>
                    <a:pt x="1563625" y="4265"/>
                  </a:lnTo>
                  <a:lnTo>
                    <a:pt x="1558021" y="4565"/>
                  </a:lnTo>
                  <a:lnTo>
                    <a:pt x="1552416" y="4879"/>
                  </a:lnTo>
                  <a:lnTo>
                    <a:pt x="1546812" y="5205"/>
                  </a:lnTo>
                  <a:lnTo>
                    <a:pt x="1541208" y="5544"/>
                  </a:lnTo>
                  <a:lnTo>
                    <a:pt x="1535603" y="5894"/>
                  </a:lnTo>
                  <a:lnTo>
                    <a:pt x="1529999" y="6255"/>
                  </a:lnTo>
                  <a:lnTo>
                    <a:pt x="1524394" y="6626"/>
                  </a:lnTo>
                  <a:lnTo>
                    <a:pt x="1518790" y="7007"/>
                  </a:lnTo>
                  <a:lnTo>
                    <a:pt x="1513186" y="7396"/>
                  </a:lnTo>
                  <a:lnTo>
                    <a:pt x="1507581" y="7793"/>
                  </a:lnTo>
                  <a:lnTo>
                    <a:pt x="1501977" y="8197"/>
                  </a:lnTo>
                  <a:lnTo>
                    <a:pt x="1496372" y="8607"/>
                  </a:lnTo>
                  <a:lnTo>
                    <a:pt x="1490768" y="9021"/>
                  </a:lnTo>
                  <a:lnTo>
                    <a:pt x="1485164" y="9440"/>
                  </a:lnTo>
                  <a:lnTo>
                    <a:pt x="1479559" y="9862"/>
                  </a:lnTo>
                  <a:lnTo>
                    <a:pt x="1473955" y="10286"/>
                  </a:lnTo>
                  <a:lnTo>
                    <a:pt x="1468350" y="10713"/>
                  </a:lnTo>
                  <a:lnTo>
                    <a:pt x="1462746" y="11140"/>
                  </a:lnTo>
                  <a:lnTo>
                    <a:pt x="1457142" y="11569"/>
                  </a:lnTo>
                  <a:lnTo>
                    <a:pt x="1451537" y="11998"/>
                  </a:lnTo>
                  <a:lnTo>
                    <a:pt x="1445933" y="12427"/>
                  </a:lnTo>
                  <a:lnTo>
                    <a:pt x="1440329" y="12855"/>
                  </a:lnTo>
                  <a:lnTo>
                    <a:pt x="1434724" y="13284"/>
                  </a:lnTo>
                  <a:lnTo>
                    <a:pt x="1429120" y="13712"/>
                  </a:lnTo>
                  <a:lnTo>
                    <a:pt x="1423515" y="14140"/>
                  </a:lnTo>
                  <a:lnTo>
                    <a:pt x="1417911" y="14567"/>
                  </a:lnTo>
                  <a:lnTo>
                    <a:pt x="1412307" y="14995"/>
                  </a:lnTo>
                  <a:lnTo>
                    <a:pt x="1406702" y="15422"/>
                  </a:lnTo>
                  <a:lnTo>
                    <a:pt x="1401098" y="15850"/>
                  </a:lnTo>
                  <a:lnTo>
                    <a:pt x="1395493" y="16279"/>
                  </a:lnTo>
                  <a:lnTo>
                    <a:pt x="1389889" y="16709"/>
                  </a:lnTo>
                  <a:lnTo>
                    <a:pt x="1384285" y="17140"/>
                  </a:lnTo>
                  <a:lnTo>
                    <a:pt x="1378680" y="17573"/>
                  </a:lnTo>
                  <a:lnTo>
                    <a:pt x="1373076" y="18009"/>
                  </a:lnTo>
                  <a:lnTo>
                    <a:pt x="1367471" y="18447"/>
                  </a:lnTo>
                  <a:lnTo>
                    <a:pt x="1361867" y="18889"/>
                  </a:lnTo>
                  <a:lnTo>
                    <a:pt x="1356263" y="19334"/>
                  </a:lnTo>
                  <a:lnTo>
                    <a:pt x="1350658" y="19784"/>
                  </a:lnTo>
                  <a:lnTo>
                    <a:pt x="1345054" y="20238"/>
                  </a:lnTo>
                  <a:lnTo>
                    <a:pt x="1339449" y="20698"/>
                  </a:lnTo>
                  <a:lnTo>
                    <a:pt x="1333845" y="21163"/>
                  </a:lnTo>
                  <a:lnTo>
                    <a:pt x="1328241" y="21635"/>
                  </a:lnTo>
                  <a:lnTo>
                    <a:pt x="1322636" y="22112"/>
                  </a:lnTo>
                  <a:lnTo>
                    <a:pt x="1317032" y="22597"/>
                  </a:lnTo>
                  <a:lnTo>
                    <a:pt x="1311427" y="23090"/>
                  </a:lnTo>
                  <a:lnTo>
                    <a:pt x="1305823" y="23590"/>
                  </a:lnTo>
                  <a:lnTo>
                    <a:pt x="1300219" y="24099"/>
                  </a:lnTo>
                  <a:lnTo>
                    <a:pt x="1294614" y="24616"/>
                  </a:lnTo>
                  <a:lnTo>
                    <a:pt x="1289010" y="25142"/>
                  </a:lnTo>
                  <a:lnTo>
                    <a:pt x="1283406" y="25678"/>
                  </a:lnTo>
                  <a:lnTo>
                    <a:pt x="1277801" y="26224"/>
                  </a:lnTo>
                  <a:lnTo>
                    <a:pt x="1272197" y="26780"/>
                  </a:lnTo>
                  <a:lnTo>
                    <a:pt x="1266592" y="27347"/>
                  </a:lnTo>
                  <a:lnTo>
                    <a:pt x="1260988" y="27924"/>
                  </a:lnTo>
                  <a:lnTo>
                    <a:pt x="1255384" y="28513"/>
                  </a:lnTo>
                  <a:lnTo>
                    <a:pt x="1249779" y="29113"/>
                  </a:lnTo>
                  <a:lnTo>
                    <a:pt x="1244175" y="29725"/>
                  </a:lnTo>
                  <a:lnTo>
                    <a:pt x="1238570" y="30349"/>
                  </a:lnTo>
                  <a:lnTo>
                    <a:pt x="1232966" y="30986"/>
                  </a:lnTo>
                  <a:lnTo>
                    <a:pt x="1227362" y="31636"/>
                  </a:lnTo>
                  <a:lnTo>
                    <a:pt x="1221757" y="32299"/>
                  </a:lnTo>
                  <a:lnTo>
                    <a:pt x="1216153" y="32975"/>
                  </a:lnTo>
                  <a:lnTo>
                    <a:pt x="1210548" y="33664"/>
                  </a:lnTo>
                  <a:lnTo>
                    <a:pt x="1204944" y="34368"/>
                  </a:lnTo>
                  <a:lnTo>
                    <a:pt x="1199340" y="35085"/>
                  </a:lnTo>
                  <a:lnTo>
                    <a:pt x="1193735" y="35817"/>
                  </a:lnTo>
                  <a:lnTo>
                    <a:pt x="1188131" y="36563"/>
                  </a:lnTo>
                  <a:lnTo>
                    <a:pt x="1182526" y="37324"/>
                  </a:lnTo>
                  <a:lnTo>
                    <a:pt x="1176922" y="38100"/>
                  </a:lnTo>
                  <a:lnTo>
                    <a:pt x="1171318" y="38891"/>
                  </a:lnTo>
                  <a:lnTo>
                    <a:pt x="1165713" y="39697"/>
                  </a:lnTo>
                  <a:lnTo>
                    <a:pt x="1160109" y="40518"/>
                  </a:lnTo>
                  <a:lnTo>
                    <a:pt x="1154504" y="41355"/>
                  </a:lnTo>
                  <a:lnTo>
                    <a:pt x="1148900" y="42207"/>
                  </a:lnTo>
                  <a:lnTo>
                    <a:pt x="1143296" y="43075"/>
                  </a:lnTo>
                  <a:lnTo>
                    <a:pt x="1137691" y="43959"/>
                  </a:lnTo>
                  <a:lnTo>
                    <a:pt x="1132087" y="44859"/>
                  </a:lnTo>
                  <a:lnTo>
                    <a:pt x="1126482" y="45774"/>
                  </a:lnTo>
                  <a:lnTo>
                    <a:pt x="1120878" y="46705"/>
                  </a:lnTo>
                  <a:lnTo>
                    <a:pt x="1115274" y="47653"/>
                  </a:lnTo>
                  <a:lnTo>
                    <a:pt x="1109669" y="48616"/>
                  </a:lnTo>
                  <a:lnTo>
                    <a:pt x="1104065" y="49596"/>
                  </a:lnTo>
                  <a:lnTo>
                    <a:pt x="1098461" y="50592"/>
                  </a:lnTo>
                  <a:lnTo>
                    <a:pt x="1092856" y="51604"/>
                  </a:lnTo>
                  <a:lnTo>
                    <a:pt x="1087252" y="52632"/>
                  </a:lnTo>
                  <a:lnTo>
                    <a:pt x="1081647" y="53676"/>
                  </a:lnTo>
                  <a:lnTo>
                    <a:pt x="1076043" y="54736"/>
                  </a:lnTo>
                  <a:lnTo>
                    <a:pt x="1070439" y="55812"/>
                  </a:lnTo>
                  <a:lnTo>
                    <a:pt x="1064834" y="56904"/>
                  </a:lnTo>
                  <a:lnTo>
                    <a:pt x="1059230" y="58012"/>
                  </a:lnTo>
                  <a:lnTo>
                    <a:pt x="1053625" y="59136"/>
                  </a:lnTo>
                  <a:lnTo>
                    <a:pt x="1048021" y="60275"/>
                  </a:lnTo>
                  <a:lnTo>
                    <a:pt x="1042417" y="61430"/>
                  </a:lnTo>
                  <a:lnTo>
                    <a:pt x="1036812" y="62601"/>
                  </a:lnTo>
                  <a:lnTo>
                    <a:pt x="1031208" y="63787"/>
                  </a:lnTo>
                  <a:lnTo>
                    <a:pt x="1025603" y="64988"/>
                  </a:lnTo>
                  <a:lnTo>
                    <a:pt x="1019999" y="66205"/>
                  </a:lnTo>
                  <a:lnTo>
                    <a:pt x="1014395" y="67436"/>
                  </a:lnTo>
                  <a:lnTo>
                    <a:pt x="1008790" y="68682"/>
                  </a:lnTo>
                  <a:lnTo>
                    <a:pt x="1003186" y="69943"/>
                  </a:lnTo>
                  <a:lnTo>
                    <a:pt x="997581" y="71219"/>
                  </a:lnTo>
                  <a:lnTo>
                    <a:pt x="991977" y="72508"/>
                  </a:lnTo>
                  <a:lnTo>
                    <a:pt x="986373" y="73812"/>
                  </a:lnTo>
                  <a:lnTo>
                    <a:pt x="980768" y="75130"/>
                  </a:lnTo>
                  <a:lnTo>
                    <a:pt x="975164" y="76462"/>
                  </a:lnTo>
                  <a:lnTo>
                    <a:pt x="969559" y="77807"/>
                  </a:lnTo>
                  <a:lnTo>
                    <a:pt x="963955" y="79166"/>
                  </a:lnTo>
                  <a:lnTo>
                    <a:pt x="958351" y="80537"/>
                  </a:lnTo>
                  <a:lnTo>
                    <a:pt x="952746" y="81922"/>
                  </a:lnTo>
                  <a:lnTo>
                    <a:pt x="947142" y="83320"/>
                  </a:lnTo>
                  <a:lnTo>
                    <a:pt x="941538" y="84730"/>
                  </a:lnTo>
                  <a:lnTo>
                    <a:pt x="935933" y="86153"/>
                  </a:lnTo>
                  <a:lnTo>
                    <a:pt x="930329" y="87588"/>
                  </a:lnTo>
                  <a:lnTo>
                    <a:pt x="924724" y="89035"/>
                  </a:lnTo>
                  <a:lnTo>
                    <a:pt x="919120" y="90493"/>
                  </a:lnTo>
                  <a:lnTo>
                    <a:pt x="913516" y="91964"/>
                  </a:lnTo>
                  <a:lnTo>
                    <a:pt x="907911" y="93446"/>
                  </a:lnTo>
                  <a:lnTo>
                    <a:pt x="902307" y="94939"/>
                  </a:lnTo>
                  <a:lnTo>
                    <a:pt x="896702" y="96443"/>
                  </a:lnTo>
                  <a:lnTo>
                    <a:pt x="891098" y="97958"/>
                  </a:lnTo>
                  <a:lnTo>
                    <a:pt x="885494" y="99485"/>
                  </a:lnTo>
                  <a:lnTo>
                    <a:pt x="879889" y="101021"/>
                  </a:lnTo>
                  <a:lnTo>
                    <a:pt x="874285" y="102568"/>
                  </a:lnTo>
                  <a:lnTo>
                    <a:pt x="868680" y="104126"/>
                  </a:lnTo>
                  <a:lnTo>
                    <a:pt x="863076" y="105694"/>
                  </a:lnTo>
                  <a:lnTo>
                    <a:pt x="857472" y="107271"/>
                  </a:lnTo>
                  <a:lnTo>
                    <a:pt x="851867" y="108859"/>
                  </a:lnTo>
                  <a:lnTo>
                    <a:pt x="846263" y="110457"/>
                  </a:lnTo>
                  <a:lnTo>
                    <a:pt x="840658" y="112064"/>
                  </a:lnTo>
                  <a:lnTo>
                    <a:pt x="835054" y="113681"/>
                  </a:lnTo>
                  <a:lnTo>
                    <a:pt x="829450" y="115307"/>
                  </a:lnTo>
                  <a:lnTo>
                    <a:pt x="823845" y="116943"/>
                  </a:lnTo>
                  <a:lnTo>
                    <a:pt x="818241" y="118589"/>
                  </a:lnTo>
                  <a:lnTo>
                    <a:pt x="812636" y="120243"/>
                  </a:lnTo>
                  <a:lnTo>
                    <a:pt x="807032" y="121907"/>
                  </a:lnTo>
                  <a:lnTo>
                    <a:pt x="801428" y="123581"/>
                  </a:lnTo>
                  <a:lnTo>
                    <a:pt x="795823" y="125263"/>
                  </a:lnTo>
                  <a:lnTo>
                    <a:pt x="790219" y="126955"/>
                  </a:lnTo>
                  <a:lnTo>
                    <a:pt x="784615" y="128656"/>
                  </a:lnTo>
                  <a:lnTo>
                    <a:pt x="779010" y="130366"/>
                  </a:lnTo>
                  <a:lnTo>
                    <a:pt x="773406" y="132086"/>
                  </a:lnTo>
                  <a:lnTo>
                    <a:pt x="767801" y="133814"/>
                  </a:lnTo>
                  <a:lnTo>
                    <a:pt x="762197" y="135552"/>
                  </a:lnTo>
                  <a:lnTo>
                    <a:pt x="756593" y="137300"/>
                  </a:lnTo>
                  <a:lnTo>
                    <a:pt x="750988" y="139056"/>
                  </a:lnTo>
                  <a:lnTo>
                    <a:pt x="745384" y="140822"/>
                  </a:lnTo>
                  <a:lnTo>
                    <a:pt x="739779" y="142598"/>
                  </a:lnTo>
                  <a:lnTo>
                    <a:pt x="734175" y="144383"/>
                  </a:lnTo>
                  <a:lnTo>
                    <a:pt x="728571" y="146177"/>
                  </a:lnTo>
                  <a:lnTo>
                    <a:pt x="722966" y="147982"/>
                  </a:lnTo>
                  <a:lnTo>
                    <a:pt x="717362" y="149796"/>
                  </a:lnTo>
                  <a:lnTo>
                    <a:pt x="711757" y="151620"/>
                  </a:lnTo>
                  <a:lnTo>
                    <a:pt x="706153" y="153454"/>
                  </a:lnTo>
                  <a:lnTo>
                    <a:pt x="700549" y="155298"/>
                  </a:lnTo>
                  <a:lnTo>
                    <a:pt x="694944" y="157153"/>
                  </a:lnTo>
                  <a:lnTo>
                    <a:pt x="689340" y="159018"/>
                  </a:lnTo>
                  <a:lnTo>
                    <a:pt x="683735" y="160894"/>
                  </a:lnTo>
                  <a:lnTo>
                    <a:pt x="678131" y="162780"/>
                  </a:lnTo>
                  <a:lnTo>
                    <a:pt x="672527" y="164678"/>
                  </a:lnTo>
                  <a:lnTo>
                    <a:pt x="666922" y="166586"/>
                  </a:lnTo>
                  <a:lnTo>
                    <a:pt x="661318" y="168506"/>
                  </a:lnTo>
                  <a:lnTo>
                    <a:pt x="655713" y="170438"/>
                  </a:lnTo>
                  <a:lnTo>
                    <a:pt x="650109" y="172381"/>
                  </a:lnTo>
                  <a:lnTo>
                    <a:pt x="644505" y="174336"/>
                  </a:lnTo>
                  <a:lnTo>
                    <a:pt x="638900" y="176303"/>
                  </a:lnTo>
                  <a:lnTo>
                    <a:pt x="633296" y="178283"/>
                  </a:lnTo>
                  <a:lnTo>
                    <a:pt x="627692" y="180276"/>
                  </a:lnTo>
                  <a:lnTo>
                    <a:pt x="622087" y="182281"/>
                  </a:lnTo>
                  <a:lnTo>
                    <a:pt x="616483" y="184299"/>
                  </a:lnTo>
                  <a:lnTo>
                    <a:pt x="610878" y="186331"/>
                  </a:lnTo>
                  <a:lnTo>
                    <a:pt x="605274" y="188377"/>
                  </a:lnTo>
                  <a:lnTo>
                    <a:pt x="599670" y="190436"/>
                  </a:lnTo>
                  <a:lnTo>
                    <a:pt x="594065" y="192510"/>
                  </a:lnTo>
                  <a:lnTo>
                    <a:pt x="588461" y="194598"/>
                  </a:lnTo>
                  <a:lnTo>
                    <a:pt x="582856" y="196702"/>
                  </a:lnTo>
                  <a:lnTo>
                    <a:pt x="577252" y="198820"/>
                  </a:lnTo>
                  <a:lnTo>
                    <a:pt x="571648" y="200954"/>
                  </a:lnTo>
                  <a:lnTo>
                    <a:pt x="566043" y="203104"/>
                  </a:lnTo>
                  <a:lnTo>
                    <a:pt x="560439" y="205270"/>
                  </a:lnTo>
                  <a:lnTo>
                    <a:pt x="554834" y="207453"/>
                  </a:lnTo>
                  <a:lnTo>
                    <a:pt x="549230" y="209653"/>
                  </a:lnTo>
                  <a:lnTo>
                    <a:pt x="543626" y="211870"/>
                  </a:lnTo>
                  <a:lnTo>
                    <a:pt x="538021" y="214105"/>
                  </a:lnTo>
                  <a:lnTo>
                    <a:pt x="532417" y="216358"/>
                  </a:lnTo>
                  <a:lnTo>
                    <a:pt x="526812" y="218630"/>
                  </a:lnTo>
                  <a:lnTo>
                    <a:pt x="521208" y="220920"/>
                  </a:lnTo>
                  <a:lnTo>
                    <a:pt x="515604" y="223230"/>
                  </a:lnTo>
                  <a:lnTo>
                    <a:pt x="509999" y="225560"/>
                  </a:lnTo>
                  <a:lnTo>
                    <a:pt x="504395" y="227910"/>
                  </a:lnTo>
                  <a:lnTo>
                    <a:pt x="498790" y="230281"/>
                  </a:lnTo>
                  <a:lnTo>
                    <a:pt x="493186" y="232673"/>
                  </a:lnTo>
                  <a:lnTo>
                    <a:pt x="487582" y="235087"/>
                  </a:lnTo>
                  <a:lnTo>
                    <a:pt x="481977" y="237523"/>
                  </a:lnTo>
                  <a:lnTo>
                    <a:pt x="476373" y="239981"/>
                  </a:lnTo>
                  <a:lnTo>
                    <a:pt x="470769" y="242463"/>
                  </a:lnTo>
                  <a:lnTo>
                    <a:pt x="465164" y="244969"/>
                  </a:lnTo>
                  <a:lnTo>
                    <a:pt x="459560" y="247500"/>
                  </a:lnTo>
                  <a:lnTo>
                    <a:pt x="453955" y="250055"/>
                  </a:lnTo>
                  <a:lnTo>
                    <a:pt x="448351" y="252635"/>
                  </a:lnTo>
                  <a:lnTo>
                    <a:pt x="442747" y="255242"/>
                  </a:lnTo>
                  <a:lnTo>
                    <a:pt x="437142" y="257875"/>
                  </a:lnTo>
                  <a:lnTo>
                    <a:pt x="431538" y="260536"/>
                  </a:lnTo>
                  <a:lnTo>
                    <a:pt x="425933" y="263225"/>
                  </a:lnTo>
                  <a:lnTo>
                    <a:pt x="420329" y="265942"/>
                  </a:lnTo>
                  <a:lnTo>
                    <a:pt x="414725" y="268688"/>
                  </a:lnTo>
                  <a:lnTo>
                    <a:pt x="409120" y="271464"/>
                  </a:lnTo>
                  <a:lnTo>
                    <a:pt x="403516" y="274271"/>
                  </a:lnTo>
                  <a:lnTo>
                    <a:pt x="397911" y="277109"/>
                  </a:lnTo>
                  <a:lnTo>
                    <a:pt x="392307" y="279979"/>
                  </a:lnTo>
                  <a:lnTo>
                    <a:pt x="386703" y="282882"/>
                  </a:lnTo>
                  <a:lnTo>
                    <a:pt x="381098" y="285818"/>
                  </a:lnTo>
                  <a:lnTo>
                    <a:pt x="375494" y="288788"/>
                  </a:lnTo>
                  <a:lnTo>
                    <a:pt x="369889" y="291793"/>
                  </a:lnTo>
                  <a:lnTo>
                    <a:pt x="364285" y="294834"/>
                  </a:lnTo>
                  <a:lnTo>
                    <a:pt x="358681" y="297912"/>
                  </a:lnTo>
                  <a:lnTo>
                    <a:pt x="353076" y="301026"/>
                  </a:lnTo>
                  <a:lnTo>
                    <a:pt x="347472" y="304179"/>
                  </a:lnTo>
                  <a:lnTo>
                    <a:pt x="341867" y="307370"/>
                  </a:lnTo>
                  <a:lnTo>
                    <a:pt x="336263" y="310601"/>
                  </a:lnTo>
                  <a:lnTo>
                    <a:pt x="330659" y="313873"/>
                  </a:lnTo>
                  <a:lnTo>
                    <a:pt x="325054" y="317186"/>
                  </a:lnTo>
                  <a:lnTo>
                    <a:pt x="319450" y="320541"/>
                  </a:lnTo>
                  <a:lnTo>
                    <a:pt x="313846" y="323940"/>
                  </a:lnTo>
                  <a:lnTo>
                    <a:pt x="308241" y="327382"/>
                  </a:lnTo>
                  <a:lnTo>
                    <a:pt x="302637" y="330869"/>
                  </a:lnTo>
                  <a:lnTo>
                    <a:pt x="297032" y="334401"/>
                  </a:lnTo>
                  <a:lnTo>
                    <a:pt x="291428" y="337980"/>
                  </a:lnTo>
                  <a:lnTo>
                    <a:pt x="285824" y="341606"/>
                  </a:lnTo>
                  <a:lnTo>
                    <a:pt x="280219" y="345281"/>
                  </a:lnTo>
                  <a:lnTo>
                    <a:pt x="274615" y="349004"/>
                  </a:lnTo>
                  <a:lnTo>
                    <a:pt x="269010" y="352777"/>
                  </a:lnTo>
                  <a:lnTo>
                    <a:pt x="263406" y="356601"/>
                  </a:lnTo>
                  <a:lnTo>
                    <a:pt x="257802" y="360476"/>
                  </a:lnTo>
                  <a:lnTo>
                    <a:pt x="252197" y="364404"/>
                  </a:lnTo>
                  <a:lnTo>
                    <a:pt x="246593" y="368384"/>
                  </a:lnTo>
                  <a:lnTo>
                    <a:pt x="240988" y="372418"/>
                  </a:lnTo>
                  <a:lnTo>
                    <a:pt x="235384" y="376507"/>
                  </a:lnTo>
                  <a:lnTo>
                    <a:pt x="229780" y="380651"/>
                  </a:lnTo>
                  <a:lnTo>
                    <a:pt x="224175" y="384850"/>
                  </a:lnTo>
                  <a:lnTo>
                    <a:pt x="218571" y="389106"/>
                  </a:lnTo>
                  <a:lnTo>
                    <a:pt x="212966" y="393418"/>
                  </a:lnTo>
                  <a:lnTo>
                    <a:pt x="207362" y="397788"/>
                  </a:lnTo>
                  <a:lnTo>
                    <a:pt x="201758" y="402216"/>
                  </a:lnTo>
                  <a:lnTo>
                    <a:pt x="196153" y="406701"/>
                  </a:lnTo>
                  <a:lnTo>
                    <a:pt x="190549" y="411245"/>
                  </a:lnTo>
                  <a:lnTo>
                    <a:pt x="184944" y="415847"/>
                  </a:lnTo>
                  <a:lnTo>
                    <a:pt x="179340" y="420509"/>
                  </a:lnTo>
                  <a:lnTo>
                    <a:pt x="173736" y="425228"/>
                  </a:lnTo>
                  <a:lnTo>
                    <a:pt x="168131" y="430007"/>
                  </a:lnTo>
                  <a:lnTo>
                    <a:pt x="162527" y="434843"/>
                  </a:lnTo>
                  <a:lnTo>
                    <a:pt x="156923" y="439738"/>
                  </a:lnTo>
                  <a:lnTo>
                    <a:pt x="151318" y="444690"/>
                  </a:lnTo>
                  <a:lnTo>
                    <a:pt x="145714" y="449699"/>
                  </a:lnTo>
                  <a:lnTo>
                    <a:pt x="140109" y="454764"/>
                  </a:lnTo>
                  <a:lnTo>
                    <a:pt x="134505" y="459884"/>
                  </a:lnTo>
                  <a:lnTo>
                    <a:pt x="128901" y="465059"/>
                  </a:lnTo>
                  <a:lnTo>
                    <a:pt x="123296" y="470286"/>
                  </a:lnTo>
                  <a:lnTo>
                    <a:pt x="117692" y="475565"/>
                  </a:lnTo>
                  <a:lnTo>
                    <a:pt x="112087" y="480894"/>
                  </a:lnTo>
                  <a:lnTo>
                    <a:pt x="106483" y="486271"/>
                  </a:lnTo>
                  <a:lnTo>
                    <a:pt x="100879" y="491694"/>
                  </a:lnTo>
                  <a:lnTo>
                    <a:pt x="95274" y="497160"/>
                  </a:lnTo>
                  <a:lnTo>
                    <a:pt x="89670" y="502668"/>
                  </a:lnTo>
                  <a:lnTo>
                    <a:pt x="84065" y="508214"/>
                  </a:lnTo>
                  <a:lnTo>
                    <a:pt x="78461" y="513797"/>
                  </a:lnTo>
                  <a:lnTo>
                    <a:pt x="72857" y="519411"/>
                  </a:lnTo>
                  <a:lnTo>
                    <a:pt x="67252" y="525055"/>
                  </a:lnTo>
                  <a:lnTo>
                    <a:pt x="61648" y="530725"/>
                  </a:lnTo>
                  <a:lnTo>
                    <a:pt x="56043" y="536416"/>
                  </a:lnTo>
                  <a:lnTo>
                    <a:pt x="50439" y="542125"/>
                  </a:lnTo>
                  <a:lnTo>
                    <a:pt x="44835" y="547848"/>
                  </a:lnTo>
                  <a:lnTo>
                    <a:pt x="39230" y="553579"/>
                  </a:lnTo>
                  <a:lnTo>
                    <a:pt x="33626" y="559315"/>
                  </a:lnTo>
                  <a:lnTo>
                    <a:pt x="28021" y="565050"/>
                  </a:lnTo>
                  <a:lnTo>
                    <a:pt x="22417" y="570780"/>
                  </a:lnTo>
                  <a:lnTo>
                    <a:pt x="16813" y="576499"/>
                  </a:lnTo>
                  <a:lnTo>
                    <a:pt x="11208" y="582202"/>
                  </a:lnTo>
                  <a:lnTo>
                    <a:pt x="5604" y="587883"/>
                  </a:lnTo>
                  <a:lnTo>
                    <a:pt x="0" y="593537"/>
                  </a:lnTo>
                  <a:close/>
                </a:path>
              </a:pathLst>
            </a:custGeom>
            <a:solidFill>
              <a:srgbClr val="00C4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l95"/>
            <p:cNvSpPr/>
            <p:nvPr/>
          </p:nvSpPr>
          <p:spPr>
            <a:xfrm>
              <a:off x="4644151" y="1848690"/>
              <a:ext cx="1883076" cy="416539"/>
            </a:xfrm>
            <a:custGeom>
              <a:avLst/>
              <a:pathLst>
                <a:path w="1883076" h="416539">
                  <a:moveTo>
                    <a:pt x="0" y="416539"/>
                  </a:moveTo>
                  <a:lnTo>
                    <a:pt x="5604" y="407189"/>
                  </a:lnTo>
                  <a:lnTo>
                    <a:pt x="11208" y="397875"/>
                  </a:lnTo>
                  <a:lnTo>
                    <a:pt x="16813" y="388605"/>
                  </a:lnTo>
                  <a:lnTo>
                    <a:pt x="22417" y="379391"/>
                  </a:lnTo>
                  <a:lnTo>
                    <a:pt x="28021" y="370241"/>
                  </a:lnTo>
                  <a:lnTo>
                    <a:pt x="33626" y="361164"/>
                  </a:lnTo>
                  <a:lnTo>
                    <a:pt x="39230" y="352170"/>
                  </a:lnTo>
                  <a:lnTo>
                    <a:pt x="44835" y="343266"/>
                  </a:lnTo>
                  <a:lnTo>
                    <a:pt x="50439" y="334461"/>
                  </a:lnTo>
                  <a:lnTo>
                    <a:pt x="56043" y="325760"/>
                  </a:lnTo>
                  <a:lnTo>
                    <a:pt x="61648" y="317172"/>
                  </a:lnTo>
                  <a:lnTo>
                    <a:pt x="67252" y="308702"/>
                  </a:lnTo>
                  <a:lnTo>
                    <a:pt x="72857" y="300355"/>
                  </a:lnTo>
                  <a:lnTo>
                    <a:pt x="78461" y="292137"/>
                  </a:lnTo>
                  <a:lnTo>
                    <a:pt x="84065" y="284052"/>
                  </a:lnTo>
                  <a:lnTo>
                    <a:pt x="89670" y="276105"/>
                  </a:lnTo>
                  <a:lnTo>
                    <a:pt x="95274" y="268298"/>
                  </a:lnTo>
                  <a:lnTo>
                    <a:pt x="100879" y="260635"/>
                  </a:lnTo>
                  <a:lnTo>
                    <a:pt x="106483" y="253119"/>
                  </a:lnTo>
                  <a:lnTo>
                    <a:pt x="112087" y="245751"/>
                  </a:lnTo>
                  <a:lnTo>
                    <a:pt x="117692" y="238533"/>
                  </a:lnTo>
                  <a:lnTo>
                    <a:pt x="123296" y="231468"/>
                  </a:lnTo>
                  <a:lnTo>
                    <a:pt x="128901" y="224555"/>
                  </a:lnTo>
                  <a:lnTo>
                    <a:pt x="134505" y="217795"/>
                  </a:lnTo>
                  <a:lnTo>
                    <a:pt x="140109" y="211189"/>
                  </a:lnTo>
                  <a:lnTo>
                    <a:pt x="145714" y="204736"/>
                  </a:lnTo>
                  <a:lnTo>
                    <a:pt x="151318" y="198436"/>
                  </a:lnTo>
                  <a:lnTo>
                    <a:pt x="156923" y="192289"/>
                  </a:lnTo>
                  <a:lnTo>
                    <a:pt x="162527" y="186293"/>
                  </a:lnTo>
                  <a:lnTo>
                    <a:pt x="168131" y="180448"/>
                  </a:lnTo>
                  <a:lnTo>
                    <a:pt x="173736" y="174752"/>
                  </a:lnTo>
                  <a:lnTo>
                    <a:pt x="179340" y="169204"/>
                  </a:lnTo>
                  <a:lnTo>
                    <a:pt x="184944" y="163802"/>
                  </a:lnTo>
                  <a:lnTo>
                    <a:pt x="190549" y="158543"/>
                  </a:lnTo>
                  <a:lnTo>
                    <a:pt x="196153" y="153427"/>
                  </a:lnTo>
                  <a:lnTo>
                    <a:pt x="201758" y="148451"/>
                  </a:lnTo>
                  <a:lnTo>
                    <a:pt x="207362" y="143613"/>
                  </a:lnTo>
                  <a:lnTo>
                    <a:pt x="212966" y="138911"/>
                  </a:lnTo>
                  <a:lnTo>
                    <a:pt x="218571" y="134341"/>
                  </a:lnTo>
                  <a:lnTo>
                    <a:pt x="224175" y="129902"/>
                  </a:lnTo>
                  <a:lnTo>
                    <a:pt x="229780" y="125592"/>
                  </a:lnTo>
                  <a:lnTo>
                    <a:pt x="235384" y="121406"/>
                  </a:lnTo>
                  <a:lnTo>
                    <a:pt x="240988" y="117344"/>
                  </a:lnTo>
                  <a:lnTo>
                    <a:pt x="246593" y="113403"/>
                  </a:lnTo>
                  <a:lnTo>
                    <a:pt x="252197" y="109579"/>
                  </a:lnTo>
                  <a:lnTo>
                    <a:pt x="257802" y="105870"/>
                  </a:lnTo>
                  <a:lnTo>
                    <a:pt x="263406" y="102274"/>
                  </a:lnTo>
                  <a:lnTo>
                    <a:pt x="269010" y="98787"/>
                  </a:lnTo>
                  <a:lnTo>
                    <a:pt x="274615" y="95408"/>
                  </a:lnTo>
                  <a:lnTo>
                    <a:pt x="280219" y="92133"/>
                  </a:lnTo>
                  <a:lnTo>
                    <a:pt x="285824" y="88960"/>
                  </a:lnTo>
                  <a:lnTo>
                    <a:pt x="291428" y="85886"/>
                  </a:lnTo>
                  <a:lnTo>
                    <a:pt x="297032" y="82909"/>
                  </a:lnTo>
                  <a:lnTo>
                    <a:pt x="302637" y="80026"/>
                  </a:lnTo>
                  <a:lnTo>
                    <a:pt x="308241" y="77235"/>
                  </a:lnTo>
                  <a:lnTo>
                    <a:pt x="313846" y="74533"/>
                  </a:lnTo>
                  <a:lnTo>
                    <a:pt x="319450" y="71918"/>
                  </a:lnTo>
                  <a:lnTo>
                    <a:pt x="325054" y="69388"/>
                  </a:lnTo>
                  <a:lnTo>
                    <a:pt x="330659" y="66939"/>
                  </a:lnTo>
                  <a:lnTo>
                    <a:pt x="336263" y="64570"/>
                  </a:lnTo>
                  <a:lnTo>
                    <a:pt x="341867" y="62279"/>
                  </a:lnTo>
                  <a:lnTo>
                    <a:pt x="347472" y="60062"/>
                  </a:lnTo>
                  <a:lnTo>
                    <a:pt x="353076" y="57919"/>
                  </a:lnTo>
                  <a:lnTo>
                    <a:pt x="358681" y="55847"/>
                  </a:lnTo>
                  <a:lnTo>
                    <a:pt x="364285" y="53844"/>
                  </a:lnTo>
                  <a:lnTo>
                    <a:pt x="369889" y="51907"/>
                  </a:lnTo>
                  <a:lnTo>
                    <a:pt x="375494" y="50035"/>
                  </a:lnTo>
                  <a:lnTo>
                    <a:pt x="381098" y="48226"/>
                  </a:lnTo>
                  <a:lnTo>
                    <a:pt x="386703" y="46478"/>
                  </a:lnTo>
                  <a:lnTo>
                    <a:pt x="392307" y="44789"/>
                  </a:lnTo>
                  <a:lnTo>
                    <a:pt x="397911" y="43158"/>
                  </a:lnTo>
                  <a:lnTo>
                    <a:pt x="403516" y="41582"/>
                  </a:lnTo>
                  <a:lnTo>
                    <a:pt x="409120" y="40060"/>
                  </a:lnTo>
                  <a:lnTo>
                    <a:pt x="414725" y="38590"/>
                  </a:lnTo>
                  <a:lnTo>
                    <a:pt x="420329" y="37170"/>
                  </a:lnTo>
                  <a:lnTo>
                    <a:pt x="425933" y="35799"/>
                  </a:lnTo>
                  <a:lnTo>
                    <a:pt x="431538" y="34476"/>
                  </a:lnTo>
                  <a:lnTo>
                    <a:pt x="437142" y="33198"/>
                  </a:lnTo>
                  <a:lnTo>
                    <a:pt x="442747" y="31965"/>
                  </a:lnTo>
                  <a:lnTo>
                    <a:pt x="448351" y="30775"/>
                  </a:lnTo>
                  <a:lnTo>
                    <a:pt x="453955" y="29627"/>
                  </a:lnTo>
                  <a:lnTo>
                    <a:pt x="459560" y="28518"/>
                  </a:lnTo>
                  <a:lnTo>
                    <a:pt x="465164" y="27449"/>
                  </a:lnTo>
                  <a:lnTo>
                    <a:pt x="470769" y="26417"/>
                  </a:lnTo>
                  <a:lnTo>
                    <a:pt x="476373" y="25422"/>
                  </a:lnTo>
                  <a:lnTo>
                    <a:pt x="481977" y="24462"/>
                  </a:lnTo>
                  <a:lnTo>
                    <a:pt x="487582" y="23536"/>
                  </a:lnTo>
                  <a:lnTo>
                    <a:pt x="493186" y="22643"/>
                  </a:lnTo>
                  <a:lnTo>
                    <a:pt x="498790" y="21782"/>
                  </a:lnTo>
                  <a:lnTo>
                    <a:pt x="504395" y="20952"/>
                  </a:lnTo>
                  <a:lnTo>
                    <a:pt x="509999" y="20152"/>
                  </a:lnTo>
                  <a:lnTo>
                    <a:pt x="515604" y="19380"/>
                  </a:lnTo>
                  <a:lnTo>
                    <a:pt x="521208" y="18636"/>
                  </a:lnTo>
                  <a:lnTo>
                    <a:pt x="526812" y="17919"/>
                  </a:lnTo>
                  <a:lnTo>
                    <a:pt x="532417" y="17228"/>
                  </a:lnTo>
                  <a:lnTo>
                    <a:pt x="538021" y="16562"/>
                  </a:lnTo>
                  <a:lnTo>
                    <a:pt x="543626" y="15921"/>
                  </a:lnTo>
                  <a:lnTo>
                    <a:pt x="549230" y="15302"/>
                  </a:lnTo>
                  <a:lnTo>
                    <a:pt x="554834" y="14707"/>
                  </a:lnTo>
                  <a:lnTo>
                    <a:pt x="560439" y="14133"/>
                  </a:lnTo>
                  <a:lnTo>
                    <a:pt x="566043" y="13580"/>
                  </a:lnTo>
                  <a:lnTo>
                    <a:pt x="571648" y="13048"/>
                  </a:lnTo>
                  <a:lnTo>
                    <a:pt x="577252" y="12535"/>
                  </a:lnTo>
                  <a:lnTo>
                    <a:pt x="582856" y="12042"/>
                  </a:lnTo>
                  <a:lnTo>
                    <a:pt x="588461" y="11566"/>
                  </a:lnTo>
                  <a:lnTo>
                    <a:pt x="594065" y="11108"/>
                  </a:lnTo>
                  <a:lnTo>
                    <a:pt x="599670" y="10668"/>
                  </a:lnTo>
                  <a:lnTo>
                    <a:pt x="605274" y="10243"/>
                  </a:lnTo>
                  <a:lnTo>
                    <a:pt x="610878" y="9835"/>
                  </a:lnTo>
                  <a:lnTo>
                    <a:pt x="616483" y="9442"/>
                  </a:lnTo>
                  <a:lnTo>
                    <a:pt x="622087" y="9064"/>
                  </a:lnTo>
                  <a:lnTo>
                    <a:pt x="627692" y="8700"/>
                  </a:lnTo>
                  <a:lnTo>
                    <a:pt x="633296" y="8350"/>
                  </a:lnTo>
                  <a:lnTo>
                    <a:pt x="638900" y="8013"/>
                  </a:lnTo>
                  <a:lnTo>
                    <a:pt x="644505" y="7689"/>
                  </a:lnTo>
                  <a:lnTo>
                    <a:pt x="650109" y="7377"/>
                  </a:lnTo>
                  <a:lnTo>
                    <a:pt x="655713" y="7077"/>
                  </a:lnTo>
                  <a:lnTo>
                    <a:pt x="661318" y="6788"/>
                  </a:lnTo>
                  <a:lnTo>
                    <a:pt x="666922" y="6511"/>
                  </a:lnTo>
                  <a:lnTo>
                    <a:pt x="672527" y="6244"/>
                  </a:lnTo>
                  <a:lnTo>
                    <a:pt x="678131" y="5988"/>
                  </a:lnTo>
                  <a:lnTo>
                    <a:pt x="683735" y="5741"/>
                  </a:lnTo>
                  <a:lnTo>
                    <a:pt x="689340" y="5504"/>
                  </a:lnTo>
                  <a:lnTo>
                    <a:pt x="694944" y="5276"/>
                  </a:lnTo>
                  <a:lnTo>
                    <a:pt x="700549" y="5057"/>
                  </a:lnTo>
                  <a:lnTo>
                    <a:pt x="706153" y="4847"/>
                  </a:lnTo>
                  <a:lnTo>
                    <a:pt x="711757" y="4645"/>
                  </a:lnTo>
                  <a:lnTo>
                    <a:pt x="717362" y="4450"/>
                  </a:lnTo>
                  <a:lnTo>
                    <a:pt x="722966" y="4264"/>
                  </a:lnTo>
                  <a:lnTo>
                    <a:pt x="728571" y="4084"/>
                  </a:lnTo>
                  <a:lnTo>
                    <a:pt x="734175" y="3912"/>
                  </a:lnTo>
                  <a:lnTo>
                    <a:pt x="739779" y="3747"/>
                  </a:lnTo>
                  <a:lnTo>
                    <a:pt x="745384" y="3588"/>
                  </a:lnTo>
                  <a:lnTo>
                    <a:pt x="750988" y="3436"/>
                  </a:lnTo>
                  <a:lnTo>
                    <a:pt x="756593" y="3289"/>
                  </a:lnTo>
                  <a:lnTo>
                    <a:pt x="762197" y="3149"/>
                  </a:lnTo>
                  <a:lnTo>
                    <a:pt x="767801" y="3014"/>
                  </a:lnTo>
                  <a:lnTo>
                    <a:pt x="773406" y="2884"/>
                  </a:lnTo>
                  <a:lnTo>
                    <a:pt x="779010" y="2760"/>
                  </a:lnTo>
                  <a:lnTo>
                    <a:pt x="784615" y="2641"/>
                  </a:lnTo>
                  <a:lnTo>
                    <a:pt x="790219" y="2526"/>
                  </a:lnTo>
                  <a:lnTo>
                    <a:pt x="795823" y="2417"/>
                  </a:lnTo>
                  <a:lnTo>
                    <a:pt x="801428" y="2311"/>
                  </a:lnTo>
                  <a:lnTo>
                    <a:pt x="807032" y="2210"/>
                  </a:lnTo>
                  <a:lnTo>
                    <a:pt x="812636" y="2114"/>
                  </a:lnTo>
                  <a:lnTo>
                    <a:pt x="818241" y="2021"/>
                  </a:lnTo>
                  <a:lnTo>
                    <a:pt x="823845" y="1932"/>
                  </a:lnTo>
                  <a:lnTo>
                    <a:pt x="829450" y="1847"/>
                  </a:lnTo>
                  <a:lnTo>
                    <a:pt x="835054" y="1765"/>
                  </a:lnTo>
                  <a:lnTo>
                    <a:pt x="840658" y="1687"/>
                  </a:lnTo>
                  <a:lnTo>
                    <a:pt x="846263" y="1611"/>
                  </a:lnTo>
                  <a:lnTo>
                    <a:pt x="851867" y="1540"/>
                  </a:lnTo>
                  <a:lnTo>
                    <a:pt x="857472" y="1471"/>
                  </a:lnTo>
                  <a:lnTo>
                    <a:pt x="863076" y="1405"/>
                  </a:lnTo>
                  <a:lnTo>
                    <a:pt x="868680" y="1342"/>
                  </a:lnTo>
                  <a:lnTo>
                    <a:pt x="874285" y="1281"/>
                  </a:lnTo>
                  <a:lnTo>
                    <a:pt x="879889" y="1223"/>
                  </a:lnTo>
                  <a:lnTo>
                    <a:pt x="885494" y="1168"/>
                  </a:lnTo>
                  <a:lnTo>
                    <a:pt x="891098" y="1115"/>
                  </a:lnTo>
                  <a:lnTo>
                    <a:pt x="896702" y="1064"/>
                  </a:lnTo>
                  <a:lnTo>
                    <a:pt x="902307" y="1016"/>
                  </a:lnTo>
                  <a:lnTo>
                    <a:pt x="907911" y="970"/>
                  </a:lnTo>
                  <a:lnTo>
                    <a:pt x="913516" y="925"/>
                  </a:lnTo>
                  <a:lnTo>
                    <a:pt x="919120" y="883"/>
                  </a:lnTo>
                  <a:lnTo>
                    <a:pt x="924724" y="842"/>
                  </a:lnTo>
                  <a:lnTo>
                    <a:pt x="930329" y="804"/>
                  </a:lnTo>
                  <a:lnTo>
                    <a:pt x="935933" y="767"/>
                  </a:lnTo>
                  <a:lnTo>
                    <a:pt x="941538" y="731"/>
                  </a:lnTo>
                  <a:lnTo>
                    <a:pt x="947142" y="698"/>
                  </a:lnTo>
                  <a:lnTo>
                    <a:pt x="952746" y="665"/>
                  </a:lnTo>
                  <a:lnTo>
                    <a:pt x="958351" y="635"/>
                  </a:lnTo>
                  <a:lnTo>
                    <a:pt x="963955" y="605"/>
                  </a:lnTo>
                  <a:lnTo>
                    <a:pt x="969559" y="577"/>
                  </a:lnTo>
                  <a:lnTo>
                    <a:pt x="975164" y="550"/>
                  </a:lnTo>
                  <a:lnTo>
                    <a:pt x="980768" y="525"/>
                  </a:lnTo>
                  <a:lnTo>
                    <a:pt x="986373" y="501"/>
                  </a:lnTo>
                  <a:lnTo>
                    <a:pt x="991977" y="478"/>
                  </a:lnTo>
                  <a:lnTo>
                    <a:pt x="997581" y="455"/>
                  </a:lnTo>
                  <a:lnTo>
                    <a:pt x="1003186" y="434"/>
                  </a:lnTo>
                  <a:lnTo>
                    <a:pt x="1008790" y="414"/>
                  </a:lnTo>
                  <a:lnTo>
                    <a:pt x="1014395" y="395"/>
                  </a:lnTo>
                  <a:lnTo>
                    <a:pt x="1019999" y="377"/>
                  </a:lnTo>
                  <a:lnTo>
                    <a:pt x="1025603" y="360"/>
                  </a:lnTo>
                  <a:lnTo>
                    <a:pt x="1031208" y="344"/>
                  </a:lnTo>
                  <a:lnTo>
                    <a:pt x="1036812" y="328"/>
                  </a:lnTo>
                  <a:lnTo>
                    <a:pt x="1042417" y="313"/>
                  </a:lnTo>
                  <a:lnTo>
                    <a:pt x="1048021" y="299"/>
                  </a:lnTo>
                  <a:lnTo>
                    <a:pt x="1053625" y="286"/>
                  </a:lnTo>
                  <a:lnTo>
                    <a:pt x="1059230" y="273"/>
                  </a:lnTo>
                  <a:lnTo>
                    <a:pt x="1064834" y="261"/>
                  </a:lnTo>
                  <a:lnTo>
                    <a:pt x="1070439" y="250"/>
                  </a:lnTo>
                  <a:lnTo>
                    <a:pt x="1076043" y="239"/>
                  </a:lnTo>
                  <a:lnTo>
                    <a:pt x="1081647" y="229"/>
                  </a:lnTo>
                  <a:lnTo>
                    <a:pt x="1087252" y="219"/>
                  </a:lnTo>
                  <a:lnTo>
                    <a:pt x="1092856" y="210"/>
                  </a:lnTo>
                  <a:lnTo>
                    <a:pt x="1098461" y="201"/>
                  </a:lnTo>
                  <a:lnTo>
                    <a:pt x="1104065" y="193"/>
                  </a:lnTo>
                  <a:lnTo>
                    <a:pt x="1109669" y="185"/>
                  </a:lnTo>
                  <a:lnTo>
                    <a:pt x="1115274" y="178"/>
                  </a:lnTo>
                  <a:lnTo>
                    <a:pt x="1120878" y="171"/>
                  </a:lnTo>
                  <a:lnTo>
                    <a:pt x="1126482" y="165"/>
                  </a:lnTo>
                  <a:lnTo>
                    <a:pt x="1132087" y="159"/>
                  </a:lnTo>
                  <a:lnTo>
                    <a:pt x="1137691" y="153"/>
                  </a:lnTo>
                  <a:lnTo>
                    <a:pt x="1143296" y="148"/>
                  </a:lnTo>
                  <a:lnTo>
                    <a:pt x="1148900" y="143"/>
                  </a:lnTo>
                  <a:lnTo>
                    <a:pt x="1154504" y="138"/>
                  </a:lnTo>
                  <a:lnTo>
                    <a:pt x="1160109" y="134"/>
                  </a:lnTo>
                  <a:lnTo>
                    <a:pt x="1165713" y="130"/>
                  </a:lnTo>
                  <a:lnTo>
                    <a:pt x="1171318" y="126"/>
                  </a:lnTo>
                  <a:lnTo>
                    <a:pt x="1176922" y="123"/>
                  </a:lnTo>
                  <a:lnTo>
                    <a:pt x="1182526" y="120"/>
                  </a:lnTo>
                  <a:lnTo>
                    <a:pt x="1188131" y="117"/>
                  </a:lnTo>
                  <a:lnTo>
                    <a:pt x="1193735" y="115"/>
                  </a:lnTo>
                  <a:lnTo>
                    <a:pt x="1199340" y="112"/>
                  </a:lnTo>
                  <a:lnTo>
                    <a:pt x="1204944" y="110"/>
                  </a:lnTo>
                  <a:lnTo>
                    <a:pt x="1210548" y="109"/>
                  </a:lnTo>
                  <a:lnTo>
                    <a:pt x="1216153" y="107"/>
                  </a:lnTo>
                  <a:lnTo>
                    <a:pt x="1221757" y="106"/>
                  </a:lnTo>
                  <a:lnTo>
                    <a:pt x="1227362" y="105"/>
                  </a:lnTo>
                  <a:lnTo>
                    <a:pt x="1232966" y="104"/>
                  </a:lnTo>
                  <a:lnTo>
                    <a:pt x="1238570" y="104"/>
                  </a:lnTo>
                  <a:lnTo>
                    <a:pt x="1244175" y="103"/>
                  </a:lnTo>
                  <a:lnTo>
                    <a:pt x="1249779" y="103"/>
                  </a:lnTo>
                  <a:lnTo>
                    <a:pt x="1255384" y="103"/>
                  </a:lnTo>
                  <a:lnTo>
                    <a:pt x="1260988" y="104"/>
                  </a:lnTo>
                  <a:lnTo>
                    <a:pt x="1266592" y="104"/>
                  </a:lnTo>
                  <a:lnTo>
                    <a:pt x="1272197" y="105"/>
                  </a:lnTo>
                  <a:lnTo>
                    <a:pt x="1277801" y="106"/>
                  </a:lnTo>
                  <a:lnTo>
                    <a:pt x="1283406" y="107"/>
                  </a:lnTo>
                  <a:lnTo>
                    <a:pt x="1289010" y="109"/>
                  </a:lnTo>
                  <a:lnTo>
                    <a:pt x="1294614" y="110"/>
                  </a:lnTo>
                  <a:lnTo>
                    <a:pt x="1300219" y="112"/>
                  </a:lnTo>
                  <a:lnTo>
                    <a:pt x="1305823" y="114"/>
                  </a:lnTo>
                  <a:lnTo>
                    <a:pt x="1311427" y="116"/>
                  </a:lnTo>
                  <a:lnTo>
                    <a:pt x="1317032" y="119"/>
                  </a:lnTo>
                  <a:lnTo>
                    <a:pt x="1322636" y="122"/>
                  </a:lnTo>
                  <a:lnTo>
                    <a:pt x="1328241" y="124"/>
                  </a:lnTo>
                  <a:lnTo>
                    <a:pt x="1333845" y="127"/>
                  </a:lnTo>
                  <a:lnTo>
                    <a:pt x="1339449" y="131"/>
                  </a:lnTo>
                  <a:lnTo>
                    <a:pt x="1345054" y="134"/>
                  </a:lnTo>
                  <a:lnTo>
                    <a:pt x="1350658" y="138"/>
                  </a:lnTo>
                  <a:lnTo>
                    <a:pt x="1356263" y="142"/>
                  </a:lnTo>
                  <a:lnTo>
                    <a:pt x="1361867" y="146"/>
                  </a:lnTo>
                  <a:lnTo>
                    <a:pt x="1367471" y="150"/>
                  </a:lnTo>
                  <a:lnTo>
                    <a:pt x="1373076" y="155"/>
                  </a:lnTo>
                  <a:lnTo>
                    <a:pt x="1378680" y="159"/>
                  </a:lnTo>
                  <a:lnTo>
                    <a:pt x="1384285" y="164"/>
                  </a:lnTo>
                  <a:lnTo>
                    <a:pt x="1389889" y="169"/>
                  </a:lnTo>
                  <a:lnTo>
                    <a:pt x="1395493" y="174"/>
                  </a:lnTo>
                  <a:lnTo>
                    <a:pt x="1401098" y="179"/>
                  </a:lnTo>
                  <a:lnTo>
                    <a:pt x="1406702" y="185"/>
                  </a:lnTo>
                  <a:lnTo>
                    <a:pt x="1412307" y="190"/>
                  </a:lnTo>
                  <a:lnTo>
                    <a:pt x="1417911" y="196"/>
                  </a:lnTo>
                  <a:lnTo>
                    <a:pt x="1423515" y="202"/>
                  </a:lnTo>
                  <a:lnTo>
                    <a:pt x="1429120" y="207"/>
                  </a:lnTo>
                  <a:lnTo>
                    <a:pt x="1434724" y="213"/>
                  </a:lnTo>
                  <a:lnTo>
                    <a:pt x="1440329" y="219"/>
                  </a:lnTo>
                  <a:lnTo>
                    <a:pt x="1445933" y="224"/>
                  </a:lnTo>
                  <a:lnTo>
                    <a:pt x="1451537" y="230"/>
                  </a:lnTo>
                  <a:lnTo>
                    <a:pt x="1457142" y="235"/>
                  </a:lnTo>
                  <a:lnTo>
                    <a:pt x="1462746" y="240"/>
                  </a:lnTo>
                  <a:lnTo>
                    <a:pt x="1468350" y="246"/>
                  </a:lnTo>
                  <a:lnTo>
                    <a:pt x="1473955" y="250"/>
                  </a:lnTo>
                  <a:lnTo>
                    <a:pt x="1479559" y="255"/>
                  </a:lnTo>
                  <a:lnTo>
                    <a:pt x="1485164" y="259"/>
                  </a:lnTo>
                  <a:lnTo>
                    <a:pt x="1490768" y="263"/>
                  </a:lnTo>
                  <a:lnTo>
                    <a:pt x="1496372" y="266"/>
                  </a:lnTo>
                  <a:lnTo>
                    <a:pt x="1501977" y="269"/>
                  </a:lnTo>
                  <a:lnTo>
                    <a:pt x="1507581" y="272"/>
                  </a:lnTo>
                  <a:lnTo>
                    <a:pt x="1513186" y="274"/>
                  </a:lnTo>
                  <a:lnTo>
                    <a:pt x="1518790" y="276"/>
                  </a:lnTo>
                  <a:lnTo>
                    <a:pt x="1524394" y="277"/>
                  </a:lnTo>
                  <a:lnTo>
                    <a:pt x="1529999" y="277"/>
                  </a:lnTo>
                  <a:lnTo>
                    <a:pt x="1535603" y="277"/>
                  </a:lnTo>
                  <a:lnTo>
                    <a:pt x="1541208" y="277"/>
                  </a:lnTo>
                  <a:lnTo>
                    <a:pt x="1546812" y="275"/>
                  </a:lnTo>
                  <a:lnTo>
                    <a:pt x="1552416" y="274"/>
                  </a:lnTo>
                  <a:lnTo>
                    <a:pt x="1558021" y="272"/>
                  </a:lnTo>
                  <a:lnTo>
                    <a:pt x="1563625" y="269"/>
                  </a:lnTo>
                  <a:lnTo>
                    <a:pt x="1569230" y="266"/>
                  </a:lnTo>
                  <a:lnTo>
                    <a:pt x="1574834" y="262"/>
                  </a:lnTo>
                  <a:lnTo>
                    <a:pt x="1580438" y="258"/>
                  </a:lnTo>
                  <a:lnTo>
                    <a:pt x="1586043" y="253"/>
                  </a:lnTo>
                  <a:lnTo>
                    <a:pt x="1591647" y="249"/>
                  </a:lnTo>
                  <a:lnTo>
                    <a:pt x="1597252" y="243"/>
                  </a:lnTo>
                  <a:lnTo>
                    <a:pt x="1602856" y="238"/>
                  </a:lnTo>
                  <a:lnTo>
                    <a:pt x="1608460" y="232"/>
                  </a:lnTo>
                  <a:lnTo>
                    <a:pt x="1614065" y="226"/>
                  </a:lnTo>
                  <a:lnTo>
                    <a:pt x="1619669" y="219"/>
                  </a:lnTo>
                  <a:lnTo>
                    <a:pt x="1625273" y="213"/>
                  </a:lnTo>
                  <a:lnTo>
                    <a:pt x="1630878" y="206"/>
                  </a:lnTo>
                  <a:lnTo>
                    <a:pt x="1636482" y="199"/>
                  </a:lnTo>
                  <a:lnTo>
                    <a:pt x="1642087" y="192"/>
                  </a:lnTo>
                  <a:lnTo>
                    <a:pt x="1647691" y="185"/>
                  </a:lnTo>
                  <a:lnTo>
                    <a:pt x="1653295" y="178"/>
                  </a:lnTo>
                  <a:lnTo>
                    <a:pt x="1658900" y="171"/>
                  </a:lnTo>
                  <a:lnTo>
                    <a:pt x="1664504" y="164"/>
                  </a:lnTo>
                  <a:lnTo>
                    <a:pt x="1670109" y="157"/>
                  </a:lnTo>
                  <a:lnTo>
                    <a:pt x="1675713" y="150"/>
                  </a:lnTo>
                  <a:lnTo>
                    <a:pt x="1681317" y="144"/>
                  </a:lnTo>
                  <a:lnTo>
                    <a:pt x="1686922" y="137"/>
                  </a:lnTo>
                  <a:lnTo>
                    <a:pt x="1692526" y="130"/>
                  </a:lnTo>
                  <a:lnTo>
                    <a:pt x="1698131" y="124"/>
                  </a:lnTo>
                  <a:lnTo>
                    <a:pt x="1703735" y="118"/>
                  </a:lnTo>
                  <a:lnTo>
                    <a:pt x="1709339" y="112"/>
                  </a:lnTo>
                  <a:lnTo>
                    <a:pt x="1714944" y="106"/>
                  </a:lnTo>
                  <a:lnTo>
                    <a:pt x="1720548" y="100"/>
                  </a:lnTo>
                  <a:lnTo>
                    <a:pt x="1726153" y="94"/>
                  </a:lnTo>
                  <a:lnTo>
                    <a:pt x="1731757" y="89"/>
                  </a:lnTo>
                  <a:lnTo>
                    <a:pt x="1737361" y="84"/>
                  </a:lnTo>
                  <a:lnTo>
                    <a:pt x="1742966" y="78"/>
                  </a:lnTo>
                  <a:lnTo>
                    <a:pt x="1748570" y="74"/>
                  </a:lnTo>
                  <a:lnTo>
                    <a:pt x="1754175" y="69"/>
                  </a:lnTo>
                  <a:lnTo>
                    <a:pt x="1759779" y="64"/>
                  </a:lnTo>
                  <a:lnTo>
                    <a:pt x="1765383" y="60"/>
                  </a:lnTo>
                  <a:lnTo>
                    <a:pt x="1770988" y="56"/>
                  </a:lnTo>
                  <a:lnTo>
                    <a:pt x="1776592" y="52"/>
                  </a:lnTo>
                  <a:lnTo>
                    <a:pt x="1782196" y="48"/>
                  </a:lnTo>
                  <a:lnTo>
                    <a:pt x="1787801" y="44"/>
                  </a:lnTo>
                  <a:lnTo>
                    <a:pt x="1793405" y="40"/>
                  </a:lnTo>
                  <a:lnTo>
                    <a:pt x="1799010" y="37"/>
                  </a:lnTo>
                  <a:lnTo>
                    <a:pt x="1804614" y="34"/>
                  </a:lnTo>
                  <a:lnTo>
                    <a:pt x="1810218" y="30"/>
                  </a:lnTo>
                  <a:lnTo>
                    <a:pt x="1815823" y="27"/>
                  </a:lnTo>
                  <a:lnTo>
                    <a:pt x="1821427" y="24"/>
                  </a:lnTo>
                  <a:lnTo>
                    <a:pt x="1827032" y="22"/>
                  </a:lnTo>
                  <a:lnTo>
                    <a:pt x="1832636" y="19"/>
                  </a:lnTo>
                  <a:lnTo>
                    <a:pt x="1838240" y="16"/>
                  </a:lnTo>
                  <a:lnTo>
                    <a:pt x="1843845" y="14"/>
                  </a:lnTo>
                  <a:lnTo>
                    <a:pt x="1849449" y="12"/>
                  </a:lnTo>
                  <a:lnTo>
                    <a:pt x="1855054" y="9"/>
                  </a:lnTo>
                  <a:lnTo>
                    <a:pt x="1860658" y="7"/>
                  </a:lnTo>
                  <a:lnTo>
                    <a:pt x="1866262" y="5"/>
                  </a:lnTo>
                  <a:lnTo>
                    <a:pt x="1871867" y="3"/>
                  </a:lnTo>
                  <a:lnTo>
                    <a:pt x="1877471" y="1"/>
                  </a:ln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96" name="pg96"/>
            <p:cNvSpPr/>
            <p:nvPr/>
          </p:nvSpPr>
          <p:spPr>
            <a:xfrm>
              <a:off x="4644151" y="1848702"/>
              <a:ext cx="1883076" cy="595159"/>
            </a:xfrm>
            <a:custGeom>
              <a:avLst/>
              <a:pathLst>
                <a:path w="1883076" h="595159">
                  <a:moveTo>
                    <a:pt x="0" y="593526"/>
                  </a:moveTo>
                  <a:lnTo>
                    <a:pt x="5604" y="587872"/>
                  </a:lnTo>
                  <a:lnTo>
                    <a:pt x="11208" y="582191"/>
                  </a:lnTo>
                  <a:lnTo>
                    <a:pt x="16813" y="576488"/>
                  </a:lnTo>
                  <a:lnTo>
                    <a:pt x="22417" y="570769"/>
                  </a:lnTo>
                  <a:lnTo>
                    <a:pt x="28021" y="565039"/>
                  </a:lnTo>
                  <a:lnTo>
                    <a:pt x="33626" y="559304"/>
                  </a:lnTo>
                  <a:lnTo>
                    <a:pt x="39230" y="553568"/>
                  </a:lnTo>
                  <a:lnTo>
                    <a:pt x="44835" y="547837"/>
                  </a:lnTo>
                  <a:lnTo>
                    <a:pt x="50439" y="542114"/>
                  </a:lnTo>
                  <a:lnTo>
                    <a:pt x="56043" y="536405"/>
                  </a:lnTo>
                  <a:lnTo>
                    <a:pt x="61648" y="530714"/>
                  </a:lnTo>
                  <a:lnTo>
                    <a:pt x="67252" y="525044"/>
                  </a:lnTo>
                  <a:lnTo>
                    <a:pt x="72857" y="519400"/>
                  </a:lnTo>
                  <a:lnTo>
                    <a:pt x="78461" y="513786"/>
                  </a:lnTo>
                  <a:lnTo>
                    <a:pt x="84065" y="508203"/>
                  </a:lnTo>
                  <a:lnTo>
                    <a:pt x="89670" y="502657"/>
                  </a:lnTo>
                  <a:lnTo>
                    <a:pt x="95274" y="497149"/>
                  </a:lnTo>
                  <a:lnTo>
                    <a:pt x="100879" y="491683"/>
                  </a:lnTo>
                  <a:lnTo>
                    <a:pt x="106483" y="486260"/>
                  </a:lnTo>
                  <a:lnTo>
                    <a:pt x="112087" y="480883"/>
                  </a:lnTo>
                  <a:lnTo>
                    <a:pt x="117692" y="475554"/>
                  </a:lnTo>
                  <a:lnTo>
                    <a:pt x="123296" y="470275"/>
                  </a:lnTo>
                  <a:lnTo>
                    <a:pt x="128901" y="465048"/>
                  </a:lnTo>
                  <a:lnTo>
                    <a:pt x="134505" y="459873"/>
                  </a:lnTo>
                  <a:lnTo>
                    <a:pt x="140109" y="454753"/>
                  </a:lnTo>
                  <a:lnTo>
                    <a:pt x="145714" y="449688"/>
                  </a:lnTo>
                  <a:lnTo>
                    <a:pt x="151318" y="444679"/>
                  </a:lnTo>
                  <a:lnTo>
                    <a:pt x="156923" y="439727"/>
                  </a:lnTo>
                  <a:lnTo>
                    <a:pt x="162527" y="434832"/>
                  </a:lnTo>
                  <a:lnTo>
                    <a:pt x="168131" y="429996"/>
                  </a:lnTo>
                  <a:lnTo>
                    <a:pt x="173736" y="425217"/>
                  </a:lnTo>
                  <a:lnTo>
                    <a:pt x="179340" y="420498"/>
                  </a:lnTo>
                  <a:lnTo>
                    <a:pt x="184944" y="415836"/>
                  </a:lnTo>
                  <a:lnTo>
                    <a:pt x="190549" y="411234"/>
                  </a:lnTo>
                  <a:lnTo>
                    <a:pt x="196153" y="406690"/>
                  </a:lnTo>
                  <a:lnTo>
                    <a:pt x="201758" y="402205"/>
                  </a:lnTo>
                  <a:lnTo>
                    <a:pt x="207362" y="397777"/>
                  </a:lnTo>
                  <a:lnTo>
                    <a:pt x="212966" y="393407"/>
                  </a:lnTo>
                  <a:lnTo>
                    <a:pt x="218571" y="389095"/>
                  </a:lnTo>
                  <a:lnTo>
                    <a:pt x="224175" y="384839"/>
                  </a:lnTo>
                  <a:lnTo>
                    <a:pt x="229780" y="380640"/>
                  </a:lnTo>
                  <a:lnTo>
                    <a:pt x="235384" y="376496"/>
                  </a:lnTo>
                  <a:lnTo>
                    <a:pt x="240988" y="372407"/>
                  </a:lnTo>
                  <a:lnTo>
                    <a:pt x="246593" y="368373"/>
                  </a:lnTo>
                  <a:lnTo>
                    <a:pt x="252197" y="364393"/>
                  </a:lnTo>
                  <a:lnTo>
                    <a:pt x="257802" y="360465"/>
                  </a:lnTo>
                  <a:lnTo>
                    <a:pt x="263406" y="356590"/>
                  </a:lnTo>
                  <a:lnTo>
                    <a:pt x="269010" y="352766"/>
                  </a:lnTo>
                  <a:lnTo>
                    <a:pt x="274615" y="348993"/>
                  </a:lnTo>
                  <a:lnTo>
                    <a:pt x="280219" y="345270"/>
                  </a:lnTo>
                  <a:lnTo>
                    <a:pt x="285824" y="341595"/>
                  </a:lnTo>
                  <a:lnTo>
                    <a:pt x="291428" y="337969"/>
                  </a:lnTo>
                  <a:lnTo>
                    <a:pt x="297032" y="334390"/>
                  </a:lnTo>
                  <a:lnTo>
                    <a:pt x="302637" y="330858"/>
                  </a:lnTo>
                  <a:lnTo>
                    <a:pt x="308241" y="327371"/>
                  </a:lnTo>
                  <a:lnTo>
                    <a:pt x="313846" y="323929"/>
                  </a:lnTo>
                  <a:lnTo>
                    <a:pt x="319450" y="320530"/>
                  </a:lnTo>
                  <a:lnTo>
                    <a:pt x="325054" y="317175"/>
                  </a:lnTo>
                  <a:lnTo>
                    <a:pt x="330659" y="313862"/>
                  </a:lnTo>
                  <a:lnTo>
                    <a:pt x="336263" y="310590"/>
                  </a:lnTo>
                  <a:lnTo>
                    <a:pt x="341867" y="307359"/>
                  </a:lnTo>
                  <a:lnTo>
                    <a:pt x="347472" y="304168"/>
                  </a:lnTo>
                  <a:lnTo>
                    <a:pt x="353076" y="301015"/>
                  </a:lnTo>
                  <a:lnTo>
                    <a:pt x="358681" y="297901"/>
                  </a:lnTo>
                  <a:lnTo>
                    <a:pt x="364285" y="294823"/>
                  </a:lnTo>
                  <a:lnTo>
                    <a:pt x="369889" y="291782"/>
                  </a:lnTo>
                  <a:lnTo>
                    <a:pt x="375494" y="288777"/>
                  </a:lnTo>
                  <a:lnTo>
                    <a:pt x="381098" y="285807"/>
                  </a:lnTo>
                  <a:lnTo>
                    <a:pt x="386703" y="282871"/>
                  </a:lnTo>
                  <a:lnTo>
                    <a:pt x="392307" y="279968"/>
                  </a:lnTo>
                  <a:lnTo>
                    <a:pt x="397911" y="277098"/>
                  </a:lnTo>
                  <a:lnTo>
                    <a:pt x="403516" y="274260"/>
                  </a:lnTo>
                  <a:lnTo>
                    <a:pt x="409120" y="271453"/>
                  </a:lnTo>
                  <a:lnTo>
                    <a:pt x="414725" y="268677"/>
                  </a:lnTo>
                  <a:lnTo>
                    <a:pt x="420329" y="265931"/>
                  </a:lnTo>
                  <a:lnTo>
                    <a:pt x="425933" y="263214"/>
                  </a:lnTo>
                  <a:lnTo>
                    <a:pt x="431538" y="260525"/>
                  </a:lnTo>
                  <a:lnTo>
                    <a:pt x="437142" y="257864"/>
                  </a:lnTo>
                  <a:lnTo>
                    <a:pt x="442747" y="255231"/>
                  </a:lnTo>
                  <a:lnTo>
                    <a:pt x="448351" y="252624"/>
                  </a:lnTo>
                  <a:lnTo>
                    <a:pt x="453955" y="250044"/>
                  </a:lnTo>
                  <a:lnTo>
                    <a:pt x="459560" y="247488"/>
                  </a:lnTo>
                  <a:lnTo>
                    <a:pt x="465164" y="244958"/>
                  </a:lnTo>
                  <a:lnTo>
                    <a:pt x="470769" y="242452"/>
                  </a:lnTo>
                  <a:lnTo>
                    <a:pt x="476373" y="239970"/>
                  </a:lnTo>
                  <a:lnTo>
                    <a:pt x="481977" y="237512"/>
                  </a:lnTo>
                  <a:lnTo>
                    <a:pt x="487582" y="235076"/>
                  </a:lnTo>
                  <a:lnTo>
                    <a:pt x="493186" y="232662"/>
                  </a:lnTo>
                  <a:lnTo>
                    <a:pt x="498790" y="230270"/>
                  </a:lnTo>
                  <a:lnTo>
                    <a:pt x="504395" y="227899"/>
                  </a:lnTo>
                  <a:lnTo>
                    <a:pt x="509999" y="225549"/>
                  </a:lnTo>
                  <a:lnTo>
                    <a:pt x="515604" y="223219"/>
                  </a:lnTo>
                  <a:lnTo>
                    <a:pt x="521208" y="220909"/>
                  </a:lnTo>
                  <a:lnTo>
                    <a:pt x="526812" y="218619"/>
                  </a:lnTo>
                  <a:lnTo>
                    <a:pt x="532417" y="216347"/>
                  </a:lnTo>
                  <a:lnTo>
                    <a:pt x="538021" y="214094"/>
                  </a:lnTo>
                  <a:lnTo>
                    <a:pt x="543626" y="211859"/>
                  </a:lnTo>
                  <a:lnTo>
                    <a:pt x="549230" y="209642"/>
                  </a:lnTo>
                  <a:lnTo>
                    <a:pt x="554834" y="207442"/>
                  </a:lnTo>
                  <a:lnTo>
                    <a:pt x="560439" y="205259"/>
                  </a:lnTo>
                  <a:lnTo>
                    <a:pt x="566043" y="203093"/>
                  </a:lnTo>
                  <a:lnTo>
                    <a:pt x="571648" y="200943"/>
                  </a:lnTo>
                  <a:lnTo>
                    <a:pt x="577252" y="198809"/>
                  </a:lnTo>
                  <a:lnTo>
                    <a:pt x="582856" y="196691"/>
                  </a:lnTo>
                  <a:lnTo>
                    <a:pt x="588461" y="194587"/>
                  </a:lnTo>
                  <a:lnTo>
                    <a:pt x="594065" y="192499"/>
                  </a:lnTo>
                  <a:lnTo>
                    <a:pt x="599670" y="190425"/>
                  </a:lnTo>
                  <a:lnTo>
                    <a:pt x="605274" y="188366"/>
                  </a:lnTo>
                  <a:lnTo>
                    <a:pt x="610878" y="186320"/>
                  </a:lnTo>
                  <a:lnTo>
                    <a:pt x="616483" y="184288"/>
                  </a:lnTo>
                  <a:lnTo>
                    <a:pt x="622087" y="182270"/>
                  </a:lnTo>
                  <a:lnTo>
                    <a:pt x="627692" y="180265"/>
                  </a:lnTo>
                  <a:lnTo>
                    <a:pt x="633296" y="178272"/>
                  </a:lnTo>
                  <a:lnTo>
                    <a:pt x="638900" y="176292"/>
                  </a:lnTo>
                  <a:lnTo>
                    <a:pt x="644505" y="174325"/>
                  </a:lnTo>
                  <a:lnTo>
                    <a:pt x="650109" y="172370"/>
                  </a:lnTo>
                  <a:lnTo>
                    <a:pt x="655713" y="170427"/>
                  </a:lnTo>
                  <a:lnTo>
                    <a:pt x="661318" y="168495"/>
                  </a:lnTo>
                  <a:lnTo>
                    <a:pt x="666922" y="166575"/>
                  </a:lnTo>
                  <a:lnTo>
                    <a:pt x="672527" y="164667"/>
                  </a:lnTo>
                  <a:lnTo>
                    <a:pt x="678131" y="162769"/>
                  </a:lnTo>
                  <a:lnTo>
                    <a:pt x="683735" y="160883"/>
                  </a:lnTo>
                  <a:lnTo>
                    <a:pt x="689340" y="159007"/>
                  </a:lnTo>
                  <a:lnTo>
                    <a:pt x="694944" y="157142"/>
                  </a:lnTo>
                  <a:lnTo>
                    <a:pt x="700549" y="155287"/>
                  </a:lnTo>
                  <a:lnTo>
                    <a:pt x="706153" y="153443"/>
                  </a:lnTo>
                  <a:lnTo>
                    <a:pt x="711757" y="151609"/>
                  </a:lnTo>
                  <a:lnTo>
                    <a:pt x="717362" y="149785"/>
                  </a:lnTo>
                  <a:lnTo>
                    <a:pt x="722966" y="147971"/>
                  </a:lnTo>
                  <a:lnTo>
                    <a:pt x="728571" y="146166"/>
                  </a:lnTo>
                  <a:lnTo>
                    <a:pt x="734175" y="144372"/>
                  </a:lnTo>
                  <a:lnTo>
                    <a:pt x="739779" y="142587"/>
                  </a:lnTo>
                  <a:lnTo>
                    <a:pt x="745384" y="140811"/>
                  </a:lnTo>
                  <a:lnTo>
                    <a:pt x="750988" y="139045"/>
                  </a:lnTo>
                  <a:lnTo>
                    <a:pt x="756593" y="137289"/>
                  </a:lnTo>
                  <a:lnTo>
                    <a:pt x="762197" y="135541"/>
                  </a:lnTo>
                  <a:lnTo>
                    <a:pt x="767801" y="133803"/>
                  </a:lnTo>
                  <a:lnTo>
                    <a:pt x="773406" y="132075"/>
                  </a:lnTo>
                  <a:lnTo>
                    <a:pt x="779010" y="130355"/>
                  </a:lnTo>
                  <a:lnTo>
                    <a:pt x="784615" y="128645"/>
                  </a:lnTo>
                  <a:lnTo>
                    <a:pt x="790219" y="126944"/>
                  </a:lnTo>
                  <a:lnTo>
                    <a:pt x="795823" y="125252"/>
                  </a:lnTo>
                  <a:lnTo>
                    <a:pt x="801428" y="123570"/>
                  </a:lnTo>
                  <a:lnTo>
                    <a:pt x="807032" y="121896"/>
                  </a:lnTo>
                  <a:lnTo>
                    <a:pt x="812636" y="120232"/>
                  </a:lnTo>
                  <a:lnTo>
                    <a:pt x="818241" y="118578"/>
                  </a:lnTo>
                  <a:lnTo>
                    <a:pt x="823845" y="116932"/>
                  </a:lnTo>
                  <a:lnTo>
                    <a:pt x="829450" y="115296"/>
                  </a:lnTo>
                  <a:lnTo>
                    <a:pt x="835054" y="113670"/>
                  </a:lnTo>
                  <a:lnTo>
                    <a:pt x="840658" y="112053"/>
                  </a:lnTo>
                  <a:lnTo>
                    <a:pt x="846263" y="110446"/>
                  </a:lnTo>
                  <a:lnTo>
                    <a:pt x="851867" y="108848"/>
                  </a:lnTo>
                  <a:lnTo>
                    <a:pt x="857472" y="107260"/>
                  </a:lnTo>
                  <a:lnTo>
                    <a:pt x="863076" y="105682"/>
                  </a:lnTo>
                  <a:lnTo>
                    <a:pt x="868680" y="104115"/>
                  </a:lnTo>
                  <a:lnTo>
                    <a:pt x="874285" y="102557"/>
                  </a:lnTo>
                  <a:lnTo>
                    <a:pt x="879889" y="101010"/>
                  </a:lnTo>
                  <a:lnTo>
                    <a:pt x="885494" y="99473"/>
                  </a:lnTo>
                  <a:lnTo>
                    <a:pt x="891098" y="97947"/>
                  </a:lnTo>
                  <a:lnTo>
                    <a:pt x="896702" y="96432"/>
                  </a:lnTo>
                  <a:lnTo>
                    <a:pt x="902307" y="94928"/>
                  </a:lnTo>
                  <a:lnTo>
                    <a:pt x="907911" y="93435"/>
                  </a:lnTo>
                  <a:lnTo>
                    <a:pt x="913516" y="91953"/>
                  </a:lnTo>
                  <a:lnTo>
                    <a:pt x="919120" y="90482"/>
                  </a:lnTo>
                  <a:lnTo>
                    <a:pt x="924724" y="89024"/>
                  </a:lnTo>
                  <a:lnTo>
                    <a:pt x="930329" y="87577"/>
                  </a:lnTo>
                  <a:lnTo>
                    <a:pt x="935933" y="86142"/>
                  </a:lnTo>
                  <a:lnTo>
                    <a:pt x="941538" y="84719"/>
                  </a:lnTo>
                  <a:lnTo>
                    <a:pt x="947142" y="83309"/>
                  </a:lnTo>
                  <a:lnTo>
                    <a:pt x="952746" y="81911"/>
                  </a:lnTo>
                  <a:lnTo>
                    <a:pt x="958351" y="80526"/>
                  </a:lnTo>
                  <a:lnTo>
                    <a:pt x="963955" y="79155"/>
                  </a:lnTo>
                  <a:lnTo>
                    <a:pt x="969559" y="77796"/>
                  </a:lnTo>
                  <a:lnTo>
                    <a:pt x="975164" y="76451"/>
                  </a:lnTo>
                  <a:lnTo>
                    <a:pt x="980768" y="75119"/>
                  </a:lnTo>
                  <a:lnTo>
                    <a:pt x="986373" y="73801"/>
                  </a:lnTo>
                  <a:lnTo>
                    <a:pt x="991977" y="72497"/>
                  </a:lnTo>
                  <a:lnTo>
                    <a:pt x="997581" y="71208"/>
                  </a:lnTo>
                  <a:lnTo>
                    <a:pt x="1003186" y="69932"/>
                  </a:lnTo>
                  <a:lnTo>
                    <a:pt x="1008790" y="68671"/>
                  </a:lnTo>
                  <a:lnTo>
                    <a:pt x="1014395" y="67425"/>
                  </a:lnTo>
                  <a:lnTo>
                    <a:pt x="1019999" y="66194"/>
                  </a:lnTo>
                  <a:lnTo>
                    <a:pt x="1025603" y="64977"/>
                  </a:lnTo>
                  <a:lnTo>
                    <a:pt x="1031208" y="63776"/>
                  </a:lnTo>
                  <a:lnTo>
                    <a:pt x="1036812" y="62590"/>
                  </a:lnTo>
                  <a:lnTo>
                    <a:pt x="1042417" y="61419"/>
                  </a:lnTo>
                  <a:lnTo>
                    <a:pt x="1048021" y="60264"/>
                  </a:lnTo>
                  <a:lnTo>
                    <a:pt x="1053625" y="59125"/>
                  </a:lnTo>
                  <a:lnTo>
                    <a:pt x="1059230" y="58001"/>
                  </a:lnTo>
                  <a:lnTo>
                    <a:pt x="1064834" y="56893"/>
                  </a:lnTo>
                  <a:lnTo>
                    <a:pt x="1070439" y="55801"/>
                  </a:lnTo>
                  <a:lnTo>
                    <a:pt x="1076043" y="54725"/>
                  </a:lnTo>
                  <a:lnTo>
                    <a:pt x="1081647" y="53665"/>
                  </a:lnTo>
                  <a:lnTo>
                    <a:pt x="1087252" y="52621"/>
                  </a:lnTo>
                  <a:lnTo>
                    <a:pt x="1092856" y="51593"/>
                  </a:lnTo>
                  <a:lnTo>
                    <a:pt x="1098461" y="50581"/>
                  </a:lnTo>
                  <a:lnTo>
                    <a:pt x="1104065" y="49585"/>
                  </a:lnTo>
                  <a:lnTo>
                    <a:pt x="1109669" y="48605"/>
                  </a:lnTo>
                  <a:lnTo>
                    <a:pt x="1115274" y="47642"/>
                  </a:lnTo>
                  <a:lnTo>
                    <a:pt x="1120878" y="46694"/>
                  </a:lnTo>
                  <a:lnTo>
                    <a:pt x="1126482" y="45763"/>
                  </a:lnTo>
                  <a:lnTo>
                    <a:pt x="1132087" y="44848"/>
                  </a:lnTo>
                  <a:lnTo>
                    <a:pt x="1137691" y="43948"/>
                  </a:lnTo>
                  <a:lnTo>
                    <a:pt x="1143296" y="43064"/>
                  </a:lnTo>
                  <a:lnTo>
                    <a:pt x="1148900" y="42196"/>
                  </a:lnTo>
                  <a:lnTo>
                    <a:pt x="1154504" y="41344"/>
                  </a:lnTo>
                  <a:lnTo>
                    <a:pt x="1160109" y="40507"/>
                  </a:lnTo>
                  <a:lnTo>
                    <a:pt x="1165713" y="39686"/>
                  </a:lnTo>
                  <a:lnTo>
                    <a:pt x="1171318" y="38880"/>
                  </a:lnTo>
                  <a:lnTo>
                    <a:pt x="1176922" y="38089"/>
                  </a:lnTo>
                  <a:lnTo>
                    <a:pt x="1182526" y="37313"/>
                  </a:lnTo>
                  <a:lnTo>
                    <a:pt x="1188131" y="36552"/>
                  </a:lnTo>
                  <a:lnTo>
                    <a:pt x="1193735" y="35806"/>
                  </a:lnTo>
                  <a:lnTo>
                    <a:pt x="1199340" y="35074"/>
                  </a:lnTo>
                  <a:lnTo>
                    <a:pt x="1204944" y="34357"/>
                  </a:lnTo>
                  <a:lnTo>
                    <a:pt x="1210548" y="33653"/>
                  </a:lnTo>
                  <a:lnTo>
                    <a:pt x="1216153" y="32964"/>
                  </a:lnTo>
                  <a:lnTo>
                    <a:pt x="1221757" y="32288"/>
                  </a:lnTo>
                  <a:lnTo>
                    <a:pt x="1227362" y="31625"/>
                  </a:lnTo>
                  <a:lnTo>
                    <a:pt x="1232966" y="30975"/>
                  </a:lnTo>
                  <a:lnTo>
                    <a:pt x="1238570" y="30338"/>
                  </a:lnTo>
                  <a:lnTo>
                    <a:pt x="1244175" y="29714"/>
                  </a:lnTo>
                  <a:lnTo>
                    <a:pt x="1249779" y="29102"/>
                  </a:lnTo>
                  <a:lnTo>
                    <a:pt x="1255384" y="28502"/>
                  </a:lnTo>
                  <a:lnTo>
                    <a:pt x="1260988" y="27913"/>
                  </a:lnTo>
                  <a:lnTo>
                    <a:pt x="1266592" y="27335"/>
                  </a:lnTo>
                  <a:lnTo>
                    <a:pt x="1272197" y="26769"/>
                  </a:lnTo>
                  <a:lnTo>
                    <a:pt x="1277801" y="26213"/>
                  </a:lnTo>
                  <a:lnTo>
                    <a:pt x="1283406" y="25667"/>
                  </a:lnTo>
                  <a:lnTo>
                    <a:pt x="1289010" y="25131"/>
                  </a:lnTo>
                  <a:lnTo>
                    <a:pt x="1294614" y="24605"/>
                  </a:lnTo>
                  <a:lnTo>
                    <a:pt x="1300219" y="24088"/>
                  </a:lnTo>
                  <a:lnTo>
                    <a:pt x="1305823" y="23579"/>
                  </a:lnTo>
                  <a:lnTo>
                    <a:pt x="1311427" y="23079"/>
                  </a:lnTo>
                  <a:lnTo>
                    <a:pt x="1317032" y="22586"/>
                  </a:lnTo>
                  <a:lnTo>
                    <a:pt x="1322636" y="22101"/>
                  </a:lnTo>
                  <a:lnTo>
                    <a:pt x="1328241" y="21624"/>
                  </a:lnTo>
                  <a:lnTo>
                    <a:pt x="1333845" y="21152"/>
                  </a:lnTo>
                  <a:lnTo>
                    <a:pt x="1339449" y="20687"/>
                  </a:lnTo>
                  <a:lnTo>
                    <a:pt x="1345054" y="20227"/>
                  </a:lnTo>
                  <a:lnTo>
                    <a:pt x="1350658" y="19773"/>
                  </a:lnTo>
                  <a:lnTo>
                    <a:pt x="1356263" y="19323"/>
                  </a:lnTo>
                  <a:lnTo>
                    <a:pt x="1361867" y="18878"/>
                  </a:lnTo>
                  <a:lnTo>
                    <a:pt x="1367471" y="18436"/>
                  </a:lnTo>
                  <a:lnTo>
                    <a:pt x="1373076" y="17998"/>
                  </a:lnTo>
                  <a:lnTo>
                    <a:pt x="1378680" y="17562"/>
                  </a:lnTo>
                  <a:lnTo>
                    <a:pt x="1384285" y="17129"/>
                  </a:lnTo>
                  <a:lnTo>
                    <a:pt x="1389889" y="16698"/>
                  </a:lnTo>
                  <a:lnTo>
                    <a:pt x="1395493" y="16268"/>
                  </a:lnTo>
                  <a:lnTo>
                    <a:pt x="1401098" y="15839"/>
                  </a:lnTo>
                  <a:lnTo>
                    <a:pt x="1406702" y="15411"/>
                  </a:lnTo>
                  <a:lnTo>
                    <a:pt x="1412307" y="14984"/>
                  </a:lnTo>
                  <a:lnTo>
                    <a:pt x="1417911" y="14556"/>
                  </a:lnTo>
                  <a:lnTo>
                    <a:pt x="1423515" y="14129"/>
                  </a:lnTo>
                  <a:lnTo>
                    <a:pt x="1429120" y="13701"/>
                  </a:lnTo>
                  <a:lnTo>
                    <a:pt x="1434724" y="13273"/>
                  </a:lnTo>
                  <a:lnTo>
                    <a:pt x="1440329" y="12844"/>
                  </a:lnTo>
                  <a:lnTo>
                    <a:pt x="1445933" y="12416"/>
                  </a:lnTo>
                  <a:lnTo>
                    <a:pt x="1451537" y="11987"/>
                  </a:lnTo>
                  <a:lnTo>
                    <a:pt x="1457142" y="11558"/>
                  </a:lnTo>
                  <a:lnTo>
                    <a:pt x="1462746" y="11129"/>
                  </a:lnTo>
                  <a:lnTo>
                    <a:pt x="1468350" y="10702"/>
                  </a:lnTo>
                  <a:lnTo>
                    <a:pt x="1473955" y="10275"/>
                  </a:lnTo>
                  <a:lnTo>
                    <a:pt x="1479559" y="9851"/>
                  </a:lnTo>
                  <a:lnTo>
                    <a:pt x="1485164" y="9429"/>
                  </a:lnTo>
                  <a:lnTo>
                    <a:pt x="1490768" y="9010"/>
                  </a:lnTo>
                  <a:lnTo>
                    <a:pt x="1496372" y="8596"/>
                  </a:lnTo>
                  <a:lnTo>
                    <a:pt x="1501977" y="8186"/>
                  </a:lnTo>
                  <a:lnTo>
                    <a:pt x="1507581" y="7782"/>
                  </a:lnTo>
                  <a:lnTo>
                    <a:pt x="1513186" y="7385"/>
                  </a:lnTo>
                  <a:lnTo>
                    <a:pt x="1518790" y="6996"/>
                  </a:lnTo>
                  <a:lnTo>
                    <a:pt x="1524394" y="6615"/>
                  </a:lnTo>
                  <a:lnTo>
                    <a:pt x="1529999" y="6244"/>
                  </a:lnTo>
                  <a:lnTo>
                    <a:pt x="1535603" y="5883"/>
                  </a:lnTo>
                  <a:lnTo>
                    <a:pt x="1541208" y="5533"/>
                  </a:lnTo>
                  <a:lnTo>
                    <a:pt x="1546812" y="5194"/>
                  </a:lnTo>
                  <a:lnTo>
                    <a:pt x="1552416" y="4868"/>
                  </a:lnTo>
                  <a:lnTo>
                    <a:pt x="1558021" y="4554"/>
                  </a:lnTo>
                  <a:lnTo>
                    <a:pt x="1563625" y="4254"/>
                  </a:lnTo>
                  <a:lnTo>
                    <a:pt x="1569230" y="3966"/>
                  </a:lnTo>
                  <a:lnTo>
                    <a:pt x="1574834" y="3692"/>
                  </a:lnTo>
                  <a:lnTo>
                    <a:pt x="1580438" y="3432"/>
                  </a:lnTo>
                  <a:lnTo>
                    <a:pt x="1586043" y="3186"/>
                  </a:lnTo>
                  <a:lnTo>
                    <a:pt x="1591647" y="2952"/>
                  </a:lnTo>
                  <a:lnTo>
                    <a:pt x="1597252" y="2732"/>
                  </a:lnTo>
                  <a:lnTo>
                    <a:pt x="1602856" y="2525"/>
                  </a:lnTo>
                  <a:lnTo>
                    <a:pt x="1608460" y="2331"/>
                  </a:lnTo>
                  <a:lnTo>
                    <a:pt x="1614065" y="2149"/>
                  </a:lnTo>
                  <a:lnTo>
                    <a:pt x="1619669" y="1979"/>
                  </a:lnTo>
                  <a:lnTo>
                    <a:pt x="1625273" y="1820"/>
                  </a:lnTo>
                  <a:lnTo>
                    <a:pt x="1630878" y="1672"/>
                  </a:lnTo>
                  <a:lnTo>
                    <a:pt x="1636482" y="1534"/>
                  </a:lnTo>
                  <a:lnTo>
                    <a:pt x="1642087" y="1407"/>
                  </a:lnTo>
                  <a:lnTo>
                    <a:pt x="1647691" y="1289"/>
                  </a:lnTo>
                  <a:lnTo>
                    <a:pt x="1653295" y="1179"/>
                  </a:lnTo>
                  <a:lnTo>
                    <a:pt x="1658900" y="1078"/>
                  </a:lnTo>
                  <a:lnTo>
                    <a:pt x="1664504" y="985"/>
                  </a:lnTo>
                  <a:lnTo>
                    <a:pt x="1670109" y="900"/>
                  </a:lnTo>
                  <a:lnTo>
                    <a:pt x="1675713" y="821"/>
                  </a:lnTo>
                  <a:lnTo>
                    <a:pt x="1681317" y="749"/>
                  </a:lnTo>
                  <a:lnTo>
                    <a:pt x="1686922" y="682"/>
                  </a:lnTo>
                  <a:lnTo>
                    <a:pt x="1692526" y="621"/>
                  </a:lnTo>
                  <a:lnTo>
                    <a:pt x="1698131" y="566"/>
                  </a:lnTo>
                  <a:lnTo>
                    <a:pt x="1703735" y="515"/>
                  </a:lnTo>
                  <a:lnTo>
                    <a:pt x="1709339" y="468"/>
                  </a:lnTo>
                  <a:lnTo>
                    <a:pt x="1714944" y="426"/>
                  </a:lnTo>
                  <a:lnTo>
                    <a:pt x="1720548" y="387"/>
                  </a:lnTo>
                  <a:lnTo>
                    <a:pt x="1726153" y="351"/>
                  </a:lnTo>
                  <a:lnTo>
                    <a:pt x="1731757" y="318"/>
                  </a:lnTo>
                  <a:lnTo>
                    <a:pt x="1737361" y="289"/>
                  </a:lnTo>
                  <a:lnTo>
                    <a:pt x="1742966" y="262"/>
                  </a:lnTo>
                  <a:lnTo>
                    <a:pt x="1748570" y="237"/>
                  </a:lnTo>
                  <a:lnTo>
                    <a:pt x="1754175" y="214"/>
                  </a:lnTo>
                  <a:lnTo>
                    <a:pt x="1759779" y="193"/>
                  </a:lnTo>
                  <a:lnTo>
                    <a:pt x="1765383" y="174"/>
                  </a:lnTo>
                  <a:lnTo>
                    <a:pt x="1770988" y="157"/>
                  </a:lnTo>
                  <a:lnTo>
                    <a:pt x="1776592" y="141"/>
                  </a:lnTo>
                  <a:lnTo>
                    <a:pt x="1782196" y="127"/>
                  </a:lnTo>
                  <a:lnTo>
                    <a:pt x="1787801" y="114"/>
                  </a:lnTo>
                  <a:lnTo>
                    <a:pt x="1793405" y="102"/>
                  </a:lnTo>
                  <a:lnTo>
                    <a:pt x="1799010" y="90"/>
                  </a:lnTo>
                  <a:lnTo>
                    <a:pt x="1804614" y="80"/>
                  </a:lnTo>
                  <a:lnTo>
                    <a:pt x="1810218" y="71"/>
                  </a:lnTo>
                  <a:lnTo>
                    <a:pt x="1815823" y="62"/>
                  </a:lnTo>
                  <a:lnTo>
                    <a:pt x="1821427" y="54"/>
                  </a:lnTo>
                  <a:lnTo>
                    <a:pt x="1827032" y="47"/>
                  </a:lnTo>
                  <a:lnTo>
                    <a:pt x="1832636" y="41"/>
                  </a:lnTo>
                  <a:lnTo>
                    <a:pt x="1838240" y="34"/>
                  </a:lnTo>
                  <a:lnTo>
                    <a:pt x="1843845" y="29"/>
                  </a:lnTo>
                  <a:lnTo>
                    <a:pt x="1849449" y="24"/>
                  </a:lnTo>
                  <a:lnTo>
                    <a:pt x="1855054" y="19"/>
                  </a:lnTo>
                  <a:lnTo>
                    <a:pt x="1860658" y="14"/>
                  </a:lnTo>
                  <a:lnTo>
                    <a:pt x="1866262" y="10"/>
                  </a:lnTo>
                  <a:lnTo>
                    <a:pt x="1871867" y="6"/>
                  </a:lnTo>
                  <a:lnTo>
                    <a:pt x="1877471" y="3"/>
                  </a:lnTo>
                  <a:lnTo>
                    <a:pt x="1883076" y="0"/>
                  </a:lnTo>
                  <a:lnTo>
                    <a:pt x="1877471" y="3"/>
                  </a:lnTo>
                  <a:lnTo>
                    <a:pt x="1871867" y="6"/>
                  </a:lnTo>
                  <a:lnTo>
                    <a:pt x="1866262" y="10"/>
                  </a:lnTo>
                  <a:lnTo>
                    <a:pt x="1860658" y="14"/>
                  </a:lnTo>
                  <a:lnTo>
                    <a:pt x="1855054" y="19"/>
                  </a:lnTo>
                  <a:lnTo>
                    <a:pt x="1849449" y="24"/>
                  </a:lnTo>
                  <a:lnTo>
                    <a:pt x="1843845" y="29"/>
                  </a:lnTo>
                  <a:lnTo>
                    <a:pt x="1838240" y="34"/>
                  </a:lnTo>
                  <a:lnTo>
                    <a:pt x="1832636" y="41"/>
                  </a:lnTo>
                  <a:lnTo>
                    <a:pt x="1827032" y="47"/>
                  </a:lnTo>
                  <a:lnTo>
                    <a:pt x="1821427" y="55"/>
                  </a:lnTo>
                  <a:lnTo>
                    <a:pt x="1815823" y="62"/>
                  </a:lnTo>
                  <a:lnTo>
                    <a:pt x="1810218" y="71"/>
                  </a:lnTo>
                  <a:lnTo>
                    <a:pt x="1804614" y="80"/>
                  </a:lnTo>
                  <a:lnTo>
                    <a:pt x="1799010" y="91"/>
                  </a:lnTo>
                  <a:lnTo>
                    <a:pt x="1793405" y="102"/>
                  </a:lnTo>
                  <a:lnTo>
                    <a:pt x="1787801" y="114"/>
                  </a:lnTo>
                  <a:lnTo>
                    <a:pt x="1782196" y="127"/>
                  </a:lnTo>
                  <a:lnTo>
                    <a:pt x="1776592" y="141"/>
                  </a:lnTo>
                  <a:lnTo>
                    <a:pt x="1770988" y="157"/>
                  </a:lnTo>
                  <a:lnTo>
                    <a:pt x="1765383" y="175"/>
                  </a:lnTo>
                  <a:lnTo>
                    <a:pt x="1759779" y="194"/>
                  </a:lnTo>
                  <a:lnTo>
                    <a:pt x="1754175" y="214"/>
                  </a:lnTo>
                  <a:lnTo>
                    <a:pt x="1748570" y="237"/>
                  </a:lnTo>
                  <a:lnTo>
                    <a:pt x="1742966" y="262"/>
                  </a:lnTo>
                  <a:lnTo>
                    <a:pt x="1737361" y="289"/>
                  </a:lnTo>
                  <a:lnTo>
                    <a:pt x="1731757" y="319"/>
                  </a:lnTo>
                  <a:lnTo>
                    <a:pt x="1726153" y="351"/>
                  </a:lnTo>
                  <a:lnTo>
                    <a:pt x="1720548" y="387"/>
                  </a:lnTo>
                  <a:lnTo>
                    <a:pt x="1714944" y="426"/>
                  </a:lnTo>
                  <a:lnTo>
                    <a:pt x="1709339" y="469"/>
                  </a:lnTo>
                  <a:lnTo>
                    <a:pt x="1703735" y="515"/>
                  </a:lnTo>
                  <a:lnTo>
                    <a:pt x="1698131" y="566"/>
                  </a:lnTo>
                  <a:lnTo>
                    <a:pt x="1692526" y="622"/>
                  </a:lnTo>
                  <a:lnTo>
                    <a:pt x="1686922" y="683"/>
                  </a:lnTo>
                  <a:lnTo>
                    <a:pt x="1681317" y="750"/>
                  </a:lnTo>
                  <a:lnTo>
                    <a:pt x="1675713" y="822"/>
                  </a:lnTo>
                  <a:lnTo>
                    <a:pt x="1670109" y="901"/>
                  </a:lnTo>
                  <a:lnTo>
                    <a:pt x="1664504" y="987"/>
                  </a:lnTo>
                  <a:lnTo>
                    <a:pt x="1658900" y="1080"/>
                  </a:lnTo>
                  <a:lnTo>
                    <a:pt x="1653295" y="1181"/>
                  </a:lnTo>
                  <a:lnTo>
                    <a:pt x="1647691" y="1291"/>
                  </a:lnTo>
                  <a:lnTo>
                    <a:pt x="1642087" y="1409"/>
                  </a:lnTo>
                  <a:lnTo>
                    <a:pt x="1636482" y="1537"/>
                  </a:lnTo>
                  <a:lnTo>
                    <a:pt x="1630878" y="1675"/>
                  </a:lnTo>
                  <a:lnTo>
                    <a:pt x="1625273" y="1824"/>
                  </a:lnTo>
                  <a:lnTo>
                    <a:pt x="1619669" y="1983"/>
                  </a:lnTo>
                  <a:lnTo>
                    <a:pt x="1614065" y="2154"/>
                  </a:lnTo>
                  <a:lnTo>
                    <a:pt x="1608460" y="2336"/>
                  </a:lnTo>
                  <a:lnTo>
                    <a:pt x="1602856" y="2531"/>
                  </a:lnTo>
                  <a:lnTo>
                    <a:pt x="1597252" y="2739"/>
                  </a:lnTo>
                  <a:lnTo>
                    <a:pt x="1591647" y="2960"/>
                  </a:lnTo>
                  <a:lnTo>
                    <a:pt x="1586043" y="3194"/>
                  </a:lnTo>
                  <a:lnTo>
                    <a:pt x="1580438" y="3442"/>
                  </a:lnTo>
                  <a:lnTo>
                    <a:pt x="1574834" y="3703"/>
                  </a:lnTo>
                  <a:lnTo>
                    <a:pt x="1569230" y="3978"/>
                  </a:lnTo>
                  <a:lnTo>
                    <a:pt x="1563625" y="4267"/>
                  </a:lnTo>
                  <a:lnTo>
                    <a:pt x="1558021" y="4569"/>
                  </a:lnTo>
                  <a:lnTo>
                    <a:pt x="1552416" y="4884"/>
                  </a:lnTo>
                  <a:lnTo>
                    <a:pt x="1546812" y="5213"/>
                  </a:lnTo>
                  <a:lnTo>
                    <a:pt x="1541208" y="5553"/>
                  </a:lnTo>
                  <a:lnTo>
                    <a:pt x="1535603" y="5905"/>
                  </a:lnTo>
                  <a:lnTo>
                    <a:pt x="1529999" y="6269"/>
                  </a:lnTo>
                  <a:lnTo>
                    <a:pt x="1524394" y="6642"/>
                  </a:lnTo>
                  <a:lnTo>
                    <a:pt x="1518790" y="7026"/>
                  </a:lnTo>
                  <a:lnTo>
                    <a:pt x="1513186" y="7418"/>
                  </a:lnTo>
                  <a:lnTo>
                    <a:pt x="1507581" y="7817"/>
                  </a:lnTo>
                  <a:lnTo>
                    <a:pt x="1501977" y="8224"/>
                  </a:lnTo>
                  <a:lnTo>
                    <a:pt x="1496372" y="8637"/>
                  </a:lnTo>
                  <a:lnTo>
                    <a:pt x="1490768" y="9055"/>
                  </a:lnTo>
                  <a:lnTo>
                    <a:pt x="1485164" y="9478"/>
                  </a:lnTo>
                  <a:lnTo>
                    <a:pt x="1479559" y="9904"/>
                  </a:lnTo>
                  <a:lnTo>
                    <a:pt x="1473955" y="10332"/>
                  </a:lnTo>
                  <a:lnTo>
                    <a:pt x="1468350" y="10763"/>
                  </a:lnTo>
                  <a:lnTo>
                    <a:pt x="1462746" y="11195"/>
                  </a:lnTo>
                  <a:lnTo>
                    <a:pt x="1457142" y="11629"/>
                  </a:lnTo>
                  <a:lnTo>
                    <a:pt x="1451537" y="12063"/>
                  </a:lnTo>
                  <a:lnTo>
                    <a:pt x="1445933" y="12497"/>
                  </a:lnTo>
                  <a:lnTo>
                    <a:pt x="1440329" y="12932"/>
                  </a:lnTo>
                  <a:lnTo>
                    <a:pt x="1434724" y="13366"/>
                  </a:lnTo>
                  <a:lnTo>
                    <a:pt x="1429120" y="13800"/>
                  </a:lnTo>
                  <a:lnTo>
                    <a:pt x="1423515" y="14234"/>
                  </a:lnTo>
                  <a:lnTo>
                    <a:pt x="1417911" y="14669"/>
                  </a:lnTo>
                  <a:lnTo>
                    <a:pt x="1412307" y="15103"/>
                  </a:lnTo>
                  <a:lnTo>
                    <a:pt x="1406702" y="15538"/>
                  </a:lnTo>
                  <a:lnTo>
                    <a:pt x="1401098" y="15974"/>
                  </a:lnTo>
                  <a:lnTo>
                    <a:pt x="1395493" y="16410"/>
                  </a:lnTo>
                  <a:lnTo>
                    <a:pt x="1389889" y="16849"/>
                  </a:lnTo>
                  <a:lnTo>
                    <a:pt x="1384285" y="17289"/>
                  </a:lnTo>
                  <a:lnTo>
                    <a:pt x="1378680" y="17731"/>
                  </a:lnTo>
                  <a:lnTo>
                    <a:pt x="1373076" y="18176"/>
                  </a:lnTo>
                  <a:lnTo>
                    <a:pt x="1367471" y="18624"/>
                  </a:lnTo>
                  <a:lnTo>
                    <a:pt x="1361867" y="19076"/>
                  </a:lnTo>
                  <a:lnTo>
                    <a:pt x="1356263" y="19532"/>
                  </a:lnTo>
                  <a:lnTo>
                    <a:pt x="1350658" y="19993"/>
                  </a:lnTo>
                  <a:lnTo>
                    <a:pt x="1345054" y="20459"/>
                  </a:lnTo>
                  <a:lnTo>
                    <a:pt x="1339449" y="20931"/>
                  </a:lnTo>
                  <a:lnTo>
                    <a:pt x="1333845" y="21409"/>
                  </a:lnTo>
                  <a:lnTo>
                    <a:pt x="1328241" y="21893"/>
                  </a:lnTo>
                  <a:lnTo>
                    <a:pt x="1322636" y="22385"/>
                  </a:lnTo>
                  <a:lnTo>
                    <a:pt x="1317032" y="22884"/>
                  </a:lnTo>
                  <a:lnTo>
                    <a:pt x="1311427" y="23392"/>
                  </a:lnTo>
                  <a:lnTo>
                    <a:pt x="1305823" y="23908"/>
                  </a:lnTo>
                  <a:lnTo>
                    <a:pt x="1300219" y="24432"/>
                  </a:lnTo>
                  <a:lnTo>
                    <a:pt x="1294614" y="24967"/>
                  </a:lnTo>
                  <a:lnTo>
                    <a:pt x="1289010" y="25511"/>
                  </a:lnTo>
                  <a:lnTo>
                    <a:pt x="1283406" y="26065"/>
                  </a:lnTo>
                  <a:lnTo>
                    <a:pt x="1277801" y="26629"/>
                  </a:lnTo>
                  <a:lnTo>
                    <a:pt x="1272197" y="27205"/>
                  </a:lnTo>
                  <a:lnTo>
                    <a:pt x="1266592" y="27792"/>
                  </a:lnTo>
                  <a:lnTo>
                    <a:pt x="1260988" y="28391"/>
                  </a:lnTo>
                  <a:lnTo>
                    <a:pt x="1255384" y="29002"/>
                  </a:lnTo>
                  <a:lnTo>
                    <a:pt x="1249779" y="29625"/>
                  </a:lnTo>
                  <a:lnTo>
                    <a:pt x="1244175" y="30261"/>
                  </a:lnTo>
                  <a:lnTo>
                    <a:pt x="1238570" y="30911"/>
                  </a:lnTo>
                  <a:lnTo>
                    <a:pt x="1232966" y="31573"/>
                  </a:lnTo>
                  <a:lnTo>
                    <a:pt x="1227362" y="32250"/>
                  </a:lnTo>
                  <a:lnTo>
                    <a:pt x="1221757" y="32940"/>
                  </a:lnTo>
                  <a:lnTo>
                    <a:pt x="1216153" y="33645"/>
                  </a:lnTo>
                  <a:lnTo>
                    <a:pt x="1210548" y="34364"/>
                  </a:lnTo>
                  <a:lnTo>
                    <a:pt x="1204944" y="35098"/>
                  </a:lnTo>
                  <a:lnTo>
                    <a:pt x="1199340" y="35847"/>
                  </a:lnTo>
                  <a:lnTo>
                    <a:pt x="1193735" y="36612"/>
                  </a:lnTo>
                  <a:lnTo>
                    <a:pt x="1188131" y="37392"/>
                  </a:lnTo>
                  <a:lnTo>
                    <a:pt x="1182526" y="38188"/>
                  </a:lnTo>
                  <a:lnTo>
                    <a:pt x="1176922" y="39000"/>
                  </a:lnTo>
                  <a:lnTo>
                    <a:pt x="1171318" y="39829"/>
                  </a:lnTo>
                  <a:lnTo>
                    <a:pt x="1165713" y="40673"/>
                  </a:lnTo>
                  <a:lnTo>
                    <a:pt x="1160109" y="41534"/>
                  </a:lnTo>
                  <a:lnTo>
                    <a:pt x="1154504" y="42412"/>
                  </a:lnTo>
                  <a:lnTo>
                    <a:pt x="1148900" y="43306"/>
                  </a:lnTo>
                  <a:lnTo>
                    <a:pt x="1143296" y="44217"/>
                  </a:lnTo>
                  <a:lnTo>
                    <a:pt x="1137691" y="45146"/>
                  </a:lnTo>
                  <a:lnTo>
                    <a:pt x="1132087" y="46091"/>
                  </a:lnTo>
                  <a:lnTo>
                    <a:pt x="1126482" y="47054"/>
                  </a:lnTo>
                  <a:lnTo>
                    <a:pt x="1120878" y="48034"/>
                  </a:lnTo>
                  <a:lnTo>
                    <a:pt x="1115274" y="49031"/>
                  </a:lnTo>
                  <a:lnTo>
                    <a:pt x="1109669" y="50045"/>
                  </a:lnTo>
                  <a:lnTo>
                    <a:pt x="1104065" y="51077"/>
                  </a:lnTo>
                  <a:lnTo>
                    <a:pt x="1098461" y="52126"/>
                  </a:lnTo>
                  <a:lnTo>
                    <a:pt x="1092856" y="53193"/>
                  </a:lnTo>
                  <a:lnTo>
                    <a:pt x="1087252" y="54277"/>
                  </a:lnTo>
                  <a:lnTo>
                    <a:pt x="1081647" y="55379"/>
                  </a:lnTo>
                  <a:lnTo>
                    <a:pt x="1076043" y="56497"/>
                  </a:lnTo>
                  <a:lnTo>
                    <a:pt x="1070439" y="57633"/>
                  </a:lnTo>
                  <a:lnTo>
                    <a:pt x="1064834" y="58787"/>
                  </a:lnTo>
                  <a:lnTo>
                    <a:pt x="1059230" y="59957"/>
                  </a:lnTo>
                  <a:lnTo>
                    <a:pt x="1053625" y="61145"/>
                  </a:lnTo>
                  <a:lnTo>
                    <a:pt x="1048021" y="62349"/>
                  </a:lnTo>
                  <a:lnTo>
                    <a:pt x="1042417" y="63571"/>
                  </a:lnTo>
                  <a:lnTo>
                    <a:pt x="1036812" y="64809"/>
                  </a:lnTo>
                  <a:lnTo>
                    <a:pt x="1031208" y="66063"/>
                  </a:lnTo>
                  <a:lnTo>
                    <a:pt x="1025603" y="67334"/>
                  </a:lnTo>
                  <a:lnTo>
                    <a:pt x="1019999" y="68622"/>
                  </a:lnTo>
                  <a:lnTo>
                    <a:pt x="1014395" y="69925"/>
                  </a:lnTo>
                  <a:lnTo>
                    <a:pt x="1008790" y="71244"/>
                  </a:lnTo>
                  <a:lnTo>
                    <a:pt x="1003186" y="72579"/>
                  </a:lnTo>
                  <a:lnTo>
                    <a:pt x="997581" y="73930"/>
                  </a:lnTo>
                  <a:lnTo>
                    <a:pt x="991977" y="75295"/>
                  </a:lnTo>
                  <a:lnTo>
                    <a:pt x="986373" y="76676"/>
                  </a:lnTo>
                  <a:lnTo>
                    <a:pt x="980768" y="78072"/>
                  </a:lnTo>
                  <a:lnTo>
                    <a:pt x="975164" y="79482"/>
                  </a:lnTo>
                  <a:lnTo>
                    <a:pt x="969559" y="80907"/>
                  </a:lnTo>
                  <a:lnTo>
                    <a:pt x="963955" y="82346"/>
                  </a:lnTo>
                  <a:lnTo>
                    <a:pt x="958351" y="83799"/>
                  </a:lnTo>
                  <a:lnTo>
                    <a:pt x="952746" y="85265"/>
                  </a:lnTo>
                  <a:lnTo>
                    <a:pt x="947142" y="86745"/>
                  </a:lnTo>
                  <a:lnTo>
                    <a:pt x="941538" y="88238"/>
                  </a:lnTo>
                  <a:lnTo>
                    <a:pt x="935933" y="89744"/>
                  </a:lnTo>
                  <a:lnTo>
                    <a:pt x="930329" y="91263"/>
                  </a:lnTo>
                  <a:lnTo>
                    <a:pt x="924724" y="92794"/>
                  </a:lnTo>
                  <a:lnTo>
                    <a:pt x="919120" y="94337"/>
                  </a:lnTo>
                  <a:lnTo>
                    <a:pt x="913516" y="95893"/>
                  </a:lnTo>
                  <a:lnTo>
                    <a:pt x="907911" y="97460"/>
                  </a:lnTo>
                  <a:lnTo>
                    <a:pt x="902307" y="99038"/>
                  </a:lnTo>
                  <a:lnTo>
                    <a:pt x="896702" y="100628"/>
                  </a:lnTo>
                  <a:lnTo>
                    <a:pt x="891098" y="102228"/>
                  </a:lnTo>
                  <a:lnTo>
                    <a:pt x="885494" y="103840"/>
                  </a:lnTo>
                  <a:lnTo>
                    <a:pt x="879889" y="105462"/>
                  </a:lnTo>
                  <a:lnTo>
                    <a:pt x="874285" y="107094"/>
                  </a:lnTo>
                  <a:lnTo>
                    <a:pt x="868680" y="108736"/>
                  </a:lnTo>
                  <a:lnTo>
                    <a:pt x="863076" y="110389"/>
                  </a:lnTo>
                  <a:lnTo>
                    <a:pt x="857472" y="112051"/>
                  </a:lnTo>
                  <a:lnTo>
                    <a:pt x="851867" y="113723"/>
                  </a:lnTo>
                  <a:lnTo>
                    <a:pt x="846263" y="115404"/>
                  </a:lnTo>
                  <a:lnTo>
                    <a:pt x="840658" y="117094"/>
                  </a:lnTo>
                  <a:lnTo>
                    <a:pt x="835054" y="118794"/>
                  </a:lnTo>
                  <a:lnTo>
                    <a:pt x="829450" y="120502"/>
                  </a:lnTo>
                  <a:lnTo>
                    <a:pt x="823845" y="122219"/>
                  </a:lnTo>
                  <a:lnTo>
                    <a:pt x="818241" y="123945"/>
                  </a:lnTo>
                  <a:lnTo>
                    <a:pt x="812636" y="125679"/>
                  </a:lnTo>
                  <a:lnTo>
                    <a:pt x="807032" y="127422"/>
                  </a:lnTo>
                  <a:lnTo>
                    <a:pt x="801428" y="129173"/>
                  </a:lnTo>
                  <a:lnTo>
                    <a:pt x="795823" y="130933"/>
                  </a:lnTo>
                  <a:lnTo>
                    <a:pt x="790219" y="132700"/>
                  </a:lnTo>
                  <a:lnTo>
                    <a:pt x="784615" y="134476"/>
                  </a:lnTo>
                  <a:lnTo>
                    <a:pt x="779010" y="136260"/>
                  </a:lnTo>
                  <a:lnTo>
                    <a:pt x="773406" y="138052"/>
                  </a:lnTo>
                  <a:lnTo>
                    <a:pt x="767801" y="139852"/>
                  </a:lnTo>
                  <a:lnTo>
                    <a:pt x="762197" y="141660"/>
                  </a:lnTo>
                  <a:lnTo>
                    <a:pt x="756593" y="143475"/>
                  </a:lnTo>
                  <a:lnTo>
                    <a:pt x="750988" y="145299"/>
                  </a:lnTo>
                  <a:lnTo>
                    <a:pt x="745384" y="147131"/>
                  </a:lnTo>
                  <a:lnTo>
                    <a:pt x="739779" y="148971"/>
                  </a:lnTo>
                  <a:lnTo>
                    <a:pt x="734175" y="150819"/>
                  </a:lnTo>
                  <a:lnTo>
                    <a:pt x="728571" y="152675"/>
                  </a:lnTo>
                  <a:lnTo>
                    <a:pt x="722966" y="154539"/>
                  </a:lnTo>
                  <a:lnTo>
                    <a:pt x="717362" y="156411"/>
                  </a:lnTo>
                  <a:lnTo>
                    <a:pt x="711757" y="158292"/>
                  </a:lnTo>
                  <a:lnTo>
                    <a:pt x="706153" y="160180"/>
                  </a:lnTo>
                  <a:lnTo>
                    <a:pt x="700549" y="162078"/>
                  </a:lnTo>
                  <a:lnTo>
                    <a:pt x="694944" y="163984"/>
                  </a:lnTo>
                  <a:lnTo>
                    <a:pt x="689340" y="165898"/>
                  </a:lnTo>
                  <a:lnTo>
                    <a:pt x="683735" y="167822"/>
                  </a:lnTo>
                  <a:lnTo>
                    <a:pt x="678131" y="169754"/>
                  </a:lnTo>
                  <a:lnTo>
                    <a:pt x="672527" y="171696"/>
                  </a:lnTo>
                  <a:lnTo>
                    <a:pt x="666922" y="173646"/>
                  </a:lnTo>
                  <a:lnTo>
                    <a:pt x="661318" y="175606"/>
                  </a:lnTo>
                  <a:lnTo>
                    <a:pt x="655713" y="177576"/>
                  </a:lnTo>
                  <a:lnTo>
                    <a:pt x="650109" y="179556"/>
                  </a:lnTo>
                  <a:lnTo>
                    <a:pt x="644505" y="181545"/>
                  </a:lnTo>
                  <a:lnTo>
                    <a:pt x="638900" y="183545"/>
                  </a:lnTo>
                  <a:lnTo>
                    <a:pt x="633296" y="185555"/>
                  </a:lnTo>
                  <a:lnTo>
                    <a:pt x="627692" y="187576"/>
                  </a:lnTo>
                  <a:lnTo>
                    <a:pt x="622087" y="189608"/>
                  </a:lnTo>
                  <a:lnTo>
                    <a:pt x="616483" y="191650"/>
                  </a:lnTo>
                  <a:lnTo>
                    <a:pt x="610878" y="193705"/>
                  </a:lnTo>
                  <a:lnTo>
                    <a:pt x="605274" y="195771"/>
                  </a:lnTo>
                  <a:lnTo>
                    <a:pt x="599670" y="197848"/>
                  </a:lnTo>
                  <a:lnTo>
                    <a:pt x="594065" y="199938"/>
                  </a:lnTo>
                  <a:lnTo>
                    <a:pt x="588461" y="202041"/>
                  </a:lnTo>
                  <a:lnTo>
                    <a:pt x="582856" y="204157"/>
                  </a:lnTo>
                  <a:lnTo>
                    <a:pt x="577252" y="206285"/>
                  </a:lnTo>
                  <a:lnTo>
                    <a:pt x="571648" y="208427"/>
                  </a:lnTo>
                  <a:lnTo>
                    <a:pt x="566043" y="210583"/>
                  </a:lnTo>
                  <a:lnTo>
                    <a:pt x="560439" y="212754"/>
                  </a:lnTo>
                  <a:lnTo>
                    <a:pt x="554834" y="214938"/>
                  </a:lnTo>
                  <a:lnTo>
                    <a:pt x="549230" y="217138"/>
                  </a:lnTo>
                  <a:lnTo>
                    <a:pt x="543626" y="219353"/>
                  </a:lnTo>
                  <a:lnTo>
                    <a:pt x="538021" y="221584"/>
                  </a:lnTo>
                  <a:lnTo>
                    <a:pt x="532417" y="223831"/>
                  </a:lnTo>
                  <a:lnTo>
                    <a:pt x="526812" y="226095"/>
                  </a:lnTo>
                  <a:lnTo>
                    <a:pt x="521208" y="228375"/>
                  </a:lnTo>
                  <a:lnTo>
                    <a:pt x="515604" y="230673"/>
                  </a:lnTo>
                  <a:lnTo>
                    <a:pt x="509999" y="232989"/>
                  </a:lnTo>
                  <a:lnTo>
                    <a:pt x="504395" y="235324"/>
                  </a:lnTo>
                  <a:lnTo>
                    <a:pt x="498790" y="237677"/>
                  </a:lnTo>
                  <a:lnTo>
                    <a:pt x="493186" y="240049"/>
                  </a:lnTo>
                  <a:lnTo>
                    <a:pt x="487582" y="242442"/>
                  </a:lnTo>
                  <a:lnTo>
                    <a:pt x="481977" y="244855"/>
                  </a:lnTo>
                  <a:lnTo>
                    <a:pt x="476373" y="247288"/>
                  </a:lnTo>
                  <a:lnTo>
                    <a:pt x="470769" y="249744"/>
                  </a:lnTo>
                  <a:lnTo>
                    <a:pt x="465164" y="252221"/>
                  </a:lnTo>
                  <a:lnTo>
                    <a:pt x="459560" y="254721"/>
                  </a:lnTo>
                  <a:lnTo>
                    <a:pt x="453955" y="257244"/>
                  </a:lnTo>
                  <a:lnTo>
                    <a:pt x="448351" y="259790"/>
                  </a:lnTo>
                  <a:lnTo>
                    <a:pt x="442747" y="262362"/>
                  </a:lnTo>
                  <a:lnTo>
                    <a:pt x="437142" y="264958"/>
                  </a:lnTo>
                  <a:lnTo>
                    <a:pt x="431538" y="267580"/>
                  </a:lnTo>
                  <a:lnTo>
                    <a:pt x="425933" y="270228"/>
                  </a:lnTo>
                  <a:lnTo>
                    <a:pt x="420329" y="272903"/>
                  </a:lnTo>
                  <a:lnTo>
                    <a:pt x="414725" y="275606"/>
                  </a:lnTo>
                  <a:lnTo>
                    <a:pt x="409120" y="278337"/>
                  </a:lnTo>
                  <a:lnTo>
                    <a:pt x="403516" y="281097"/>
                  </a:lnTo>
                  <a:lnTo>
                    <a:pt x="397911" y="283887"/>
                  </a:lnTo>
                  <a:lnTo>
                    <a:pt x="392307" y="286708"/>
                  </a:lnTo>
                  <a:lnTo>
                    <a:pt x="386703" y="289560"/>
                  </a:lnTo>
                  <a:lnTo>
                    <a:pt x="381098" y="292443"/>
                  </a:lnTo>
                  <a:lnTo>
                    <a:pt x="375494" y="295360"/>
                  </a:lnTo>
                  <a:lnTo>
                    <a:pt x="369889" y="298310"/>
                  </a:lnTo>
                  <a:lnTo>
                    <a:pt x="364285" y="301295"/>
                  </a:lnTo>
                  <a:lnTo>
                    <a:pt x="358681" y="304314"/>
                  </a:lnTo>
                  <a:lnTo>
                    <a:pt x="353076" y="307370"/>
                  </a:lnTo>
                  <a:lnTo>
                    <a:pt x="347472" y="310463"/>
                  </a:lnTo>
                  <a:lnTo>
                    <a:pt x="341867" y="313593"/>
                  </a:lnTo>
                  <a:lnTo>
                    <a:pt x="336263" y="316762"/>
                  </a:lnTo>
                  <a:lnTo>
                    <a:pt x="330659" y="319970"/>
                  </a:lnTo>
                  <a:lnTo>
                    <a:pt x="325054" y="323219"/>
                  </a:lnTo>
                  <a:lnTo>
                    <a:pt x="319450" y="326509"/>
                  </a:lnTo>
                  <a:lnTo>
                    <a:pt x="313846" y="329840"/>
                  </a:lnTo>
                  <a:lnTo>
                    <a:pt x="308241" y="333215"/>
                  </a:lnTo>
                  <a:lnTo>
                    <a:pt x="302637" y="336633"/>
                  </a:lnTo>
                  <a:lnTo>
                    <a:pt x="297032" y="340096"/>
                  </a:lnTo>
                  <a:lnTo>
                    <a:pt x="291428" y="343605"/>
                  </a:lnTo>
                  <a:lnTo>
                    <a:pt x="285824" y="347160"/>
                  </a:lnTo>
                  <a:lnTo>
                    <a:pt x="280219" y="350763"/>
                  </a:lnTo>
                  <a:lnTo>
                    <a:pt x="274615" y="354413"/>
                  </a:lnTo>
                  <a:lnTo>
                    <a:pt x="269010" y="358113"/>
                  </a:lnTo>
                  <a:lnTo>
                    <a:pt x="263406" y="361862"/>
                  </a:lnTo>
                  <a:lnTo>
                    <a:pt x="257802" y="365663"/>
                  </a:lnTo>
                  <a:lnTo>
                    <a:pt x="252197" y="369515"/>
                  </a:lnTo>
                  <a:lnTo>
                    <a:pt x="246593" y="373419"/>
                  </a:lnTo>
                  <a:lnTo>
                    <a:pt x="240988" y="377376"/>
                  </a:lnTo>
                  <a:lnTo>
                    <a:pt x="235384" y="381387"/>
                  </a:lnTo>
                  <a:lnTo>
                    <a:pt x="229780" y="385453"/>
                  </a:lnTo>
                  <a:lnTo>
                    <a:pt x="224175" y="389574"/>
                  </a:lnTo>
                  <a:lnTo>
                    <a:pt x="218571" y="393751"/>
                  </a:lnTo>
                  <a:lnTo>
                    <a:pt x="212966" y="397984"/>
                  </a:lnTo>
                  <a:lnTo>
                    <a:pt x="207362" y="402274"/>
                  </a:lnTo>
                  <a:lnTo>
                    <a:pt x="201758" y="406622"/>
                  </a:lnTo>
                  <a:lnTo>
                    <a:pt x="196153" y="411027"/>
                  </a:lnTo>
                  <a:lnTo>
                    <a:pt x="190549" y="415490"/>
                  </a:lnTo>
                  <a:lnTo>
                    <a:pt x="184944" y="420012"/>
                  </a:lnTo>
                  <a:lnTo>
                    <a:pt x="179340" y="424592"/>
                  </a:lnTo>
                  <a:lnTo>
                    <a:pt x="173736" y="429230"/>
                  </a:lnTo>
                  <a:lnTo>
                    <a:pt x="168131" y="433927"/>
                  </a:lnTo>
                  <a:lnTo>
                    <a:pt x="162527" y="438682"/>
                  </a:lnTo>
                  <a:lnTo>
                    <a:pt x="156923" y="443495"/>
                  </a:lnTo>
                  <a:lnTo>
                    <a:pt x="151318" y="448365"/>
                  </a:lnTo>
                  <a:lnTo>
                    <a:pt x="145714" y="453292"/>
                  </a:lnTo>
                  <a:lnTo>
                    <a:pt x="140109" y="458276"/>
                  </a:lnTo>
                  <a:lnTo>
                    <a:pt x="134505" y="463315"/>
                  </a:lnTo>
                  <a:lnTo>
                    <a:pt x="128901" y="468408"/>
                  </a:lnTo>
                  <a:lnTo>
                    <a:pt x="123296" y="473554"/>
                  </a:lnTo>
                  <a:lnTo>
                    <a:pt x="117692" y="478752"/>
                  </a:lnTo>
                  <a:lnTo>
                    <a:pt x="112087" y="484000"/>
                  </a:lnTo>
                  <a:lnTo>
                    <a:pt x="106483" y="489297"/>
                  </a:lnTo>
                  <a:lnTo>
                    <a:pt x="100879" y="494640"/>
                  </a:lnTo>
                  <a:lnTo>
                    <a:pt x="95274" y="500027"/>
                  </a:lnTo>
                  <a:lnTo>
                    <a:pt x="89670" y="505455"/>
                  </a:lnTo>
                  <a:lnTo>
                    <a:pt x="84065" y="510923"/>
                  </a:lnTo>
                  <a:lnTo>
                    <a:pt x="78461" y="516427"/>
                  </a:lnTo>
                  <a:lnTo>
                    <a:pt x="72857" y="521965"/>
                  </a:lnTo>
                  <a:lnTo>
                    <a:pt x="67252" y="527532"/>
                  </a:lnTo>
                  <a:lnTo>
                    <a:pt x="61648" y="533125"/>
                  </a:lnTo>
                  <a:lnTo>
                    <a:pt x="56043" y="538741"/>
                  </a:lnTo>
                  <a:lnTo>
                    <a:pt x="50439" y="544375"/>
                  </a:lnTo>
                  <a:lnTo>
                    <a:pt x="44835" y="550024"/>
                  </a:lnTo>
                  <a:lnTo>
                    <a:pt x="39230" y="555683"/>
                  </a:lnTo>
                  <a:lnTo>
                    <a:pt x="33626" y="561347"/>
                  </a:lnTo>
                  <a:lnTo>
                    <a:pt x="28021" y="567011"/>
                  </a:lnTo>
                  <a:lnTo>
                    <a:pt x="22417" y="572671"/>
                  </a:lnTo>
                  <a:lnTo>
                    <a:pt x="16813" y="578321"/>
                  </a:lnTo>
                  <a:lnTo>
                    <a:pt x="11208" y="583956"/>
                  </a:lnTo>
                  <a:lnTo>
                    <a:pt x="5604" y="589571"/>
                  </a:lnTo>
                  <a:lnTo>
                    <a:pt x="0" y="595159"/>
                  </a:lnTo>
                  <a:close/>
                </a:path>
              </a:pathLst>
            </a:custGeom>
            <a:solidFill>
              <a:srgbClr val="00D75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l97"/>
            <p:cNvSpPr/>
            <p:nvPr/>
          </p:nvSpPr>
          <p:spPr>
            <a:xfrm>
              <a:off x="4644151" y="1848702"/>
              <a:ext cx="1883076" cy="593526"/>
            </a:xfrm>
            <a:custGeom>
              <a:avLst/>
              <a:pathLst>
                <a:path w="1883076" h="593526">
                  <a:moveTo>
                    <a:pt x="0" y="593526"/>
                  </a:moveTo>
                  <a:lnTo>
                    <a:pt x="5604" y="587872"/>
                  </a:lnTo>
                  <a:lnTo>
                    <a:pt x="11208" y="582191"/>
                  </a:lnTo>
                  <a:lnTo>
                    <a:pt x="16813" y="576488"/>
                  </a:lnTo>
                  <a:lnTo>
                    <a:pt x="22417" y="570769"/>
                  </a:lnTo>
                  <a:lnTo>
                    <a:pt x="28021" y="565039"/>
                  </a:lnTo>
                  <a:lnTo>
                    <a:pt x="33626" y="559304"/>
                  </a:lnTo>
                  <a:lnTo>
                    <a:pt x="39230" y="553568"/>
                  </a:lnTo>
                  <a:lnTo>
                    <a:pt x="44835" y="547837"/>
                  </a:lnTo>
                  <a:lnTo>
                    <a:pt x="50439" y="542114"/>
                  </a:lnTo>
                  <a:lnTo>
                    <a:pt x="56043" y="536405"/>
                  </a:lnTo>
                  <a:lnTo>
                    <a:pt x="61648" y="530714"/>
                  </a:lnTo>
                  <a:lnTo>
                    <a:pt x="67252" y="525044"/>
                  </a:lnTo>
                  <a:lnTo>
                    <a:pt x="72857" y="519400"/>
                  </a:lnTo>
                  <a:lnTo>
                    <a:pt x="78461" y="513786"/>
                  </a:lnTo>
                  <a:lnTo>
                    <a:pt x="84065" y="508203"/>
                  </a:lnTo>
                  <a:lnTo>
                    <a:pt x="89670" y="502657"/>
                  </a:lnTo>
                  <a:lnTo>
                    <a:pt x="95274" y="497149"/>
                  </a:lnTo>
                  <a:lnTo>
                    <a:pt x="100879" y="491683"/>
                  </a:lnTo>
                  <a:lnTo>
                    <a:pt x="106483" y="486260"/>
                  </a:lnTo>
                  <a:lnTo>
                    <a:pt x="112087" y="480883"/>
                  </a:lnTo>
                  <a:lnTo>
                    <a:pt x="117692" y="475554"/>
                  </a:lnTo>
                  <a:lnTo>
                    <a:pt x="123296" y="470275"/>
                  </a:lnTo>
                  <a:lnTo>
                    <a:pt x="128901" y="465048"/>
                  </a:lnTo>
                  <a:lnTo>
                    <a:pt x="134505" y="459873"/>
                  </a:lnTo>
                  <a:lnTo>
                    <a:pt x="140109" y="454753"/>
                  </a:lnTo>
                  <a:lnTo>
                    <a:pt x="145714" y="449688"/>
                  </a:lnTo>
                  <a:lnTo>
                    <a:pt x="151318" y="444679"/>
                  </a:lnTo>
                  <a:lnTo>
                    <a:pt x="156923" y="439727"/>
                  </a:lnTo>
                  <a:lnTo>
                    <a:pt x="162527" y="434832"/>
                  </a:lnTo>
                  <a:lnTo>
                    <a:pt x="168131" y="429996"/>
                  </a:lnTo>
                  <a:lnTo>
                    <a:pt x="173736" y="425217"/>
                  </a:lnTo>
                  <a:lnTo>
                    <a:pt x="179340" y="420498"/>
                  </a:lnTo>
                  <a:lnTo>
                    <a:pt x="184944" y="415836"/>
                  </a:lnTo>
                  <a:lnTo>
                    <a:pt x="190549" y="411234"/>
                  </a:lnTo>
                  <a:lnTo>
                    <a:pt x="196153" y="406690"/>
                  </a:lnTo>
                  <a:lnTo>
                    <a:pt x="201758" y="402205"/>
                  </a:lnTo>
                  <a:lnTo>
                    <a:pt x="207362" y="397777"/>
                  </a:lnTo>
                  <a:lnTo>
                    <a:pt x="212966" y="393407"/>
                  </a:lnTo>
                  <a:lnTo>
                    <a:pt x="218571" y="389095"/>
                  </a:lnTo>
                  <a:lnTo>
                    <a:pt x="224175" y="384839"/>
                  </a:lnTo>
                  <a:lnTo>
                    <a:pt x="229780" y="380640"/>
                  </a:lnTo>
                  <a:lnTo>
                    <a:pt x="235384" y="376496"/>
                  </a:lnTo>
                  <a:lnTo>
                    <a:pt x="240988" y="372407"/>
                  </a:lnTo>
                  <a:lnTo>
                    <a:pt x="246593" y="368373"/>
                  </a:lnTo>
                  <a:lnTo>
                    <a:pt x="252197" y="364393"/>
                  </a:lnTo>
                  <a:lnTo>
                    <a:pt x="257802" y="360465"/>
                  </a:lnTo>
                  <a:lnTo>
                    <a:pt x="263406" y="356590"/>
                  </a:lnTo>
                  <a:lnTo>
                    <a:pt x="269010" y="352766"/>
                  </a:lnTo>
                  <a:lnTo>
                    <a:pt x="274615" y="348993"/>
                  </a:lnTo>
                  <a:lnTo>
                    <a:pt x="280219" y="345270"/>
                  </a:lnTo>
                  <a:lnTo>
                    <a:pt x="285824" y="341595"/>
                  </a:lnTo>
                  <a:lnTo>
                    <a:pt x="291428" y="337969"/>
                  </a:lnTo>
                  <a:lnTo>
                    <a:pt x="297032" y="334390"/>
                  </a:lnTo>
                  <a:lnTo>
                    <a:pt x="302637" y="330858"/>
                  </a:lnTo>
                  <a:lnTo>
                    <a:pt x="308241" y="327371"/>
                  </a:lnTo>
                  <a:lnTo>
                    <a:pt x="313846" y="323929"/>
                  </a:lnTo>
                  <a:lnTo>
                    <a:pt x="319450" y="320530"/>
                  </a:lnTo>
                  <a:lnTo>
                    <a:pt x="325054" y="317175"/>
                  </a:lnTo>
                  <a:lnTo>
                    <a:pt x="330659" y="313862"/>
                  </a:lnTo>
                  <a:lnTo>
                    <a:pt x="336263" y="310590"/>
                  </a:lnTo>
                  <a:lnTo>
                    <a:pt x="341867" y="307359"/>
                  </a:lnTo>
                  <a:lnTo>
                    <a:pt x="347472" y="304168"/>
                  </a:lnTo>
                  <a:lnTo>
                    <a:pt x="353076" y="301015"/>
                  </a:lnTo>
                  <a:lnTo>
                    <a:pt x="358681" y="297901"/>
                  </a:lnTo>
                  <a:lnTo>
                    <a:pt x="364285" y="294823"/>
                  </a:lnTo>
                  <a:lnTo>
                    <a:pt x="369889" y="291782"/>
                  </a:lnTo>
                  <a:lnTo>
                    <a:pt x="375494" y="288777"/>
                  </a:lnTo>
                  <a:lnTo>
                    <a:pt x="381098" y="285807"/>
                  </a:lnTo>
                  <a:lnTo>
                    <a:pt x="386703" y="282871"/>
                  </a:lnTo>
                  <a:lnTo>
                    <a:pt x="392307" y="279968"/>
                  </a:lnTo>
                  <a:lnTo>
                    <a:pt x="397911" y="277098"/>
                  </a:lnTo>
                  <a:lnTo>
                    <a:pt x="403516" y="274260"/>
                  </a:lnTo>
                  <a:lnTo>
                    <a:pt x="409120" y="271453"/>
                  </a:lnTo>
                  <a:lnTo>
                    <a:pt x="414725" y="268677"/>
                  </a:lnTo>
                  <a:lnTo>
                    <a:pt x="420329" y="265931"/>
                  </a:lnTo>
                  <a:lnTo>
                    <a:pt x="425933" y="263214"/>
                  </a:lnTo>
                  <a:lnTo>
                    <a:pt x="431538" y="260525"/>
                  </a:lnTo>
                  <a:lnTo>
                    <a:pt x="437142" y="257864"/>
                  </a:lnTo>
                  <a:lnTo>
                    <a:pt x="442747" y="255231"/>
                  </a:lnTo>
                  <a:lnTo>
                    <a:pt x="448351" y="252624"/>
                  </a:lnTo>
                  <a:lnTo>
                    <a:pt x="453955" y="250044"/>
                  </a:lnTo>
                  <a:lnTo>
                    <a:pt x="459560" y="247488"/>
                  </a:lnTo>
                  <a:lnTo>
                    <a:pt x="465164" y="244958"/>
                  </a:lnTo>
                  <a:lnTo>
                    <a:pt x="470769" y="242452"/>
                  </a:lnTo>
                  <a:lnTo>
                    <a:pt x="476373" y="239970"/>
                  </a:lnTo>
                  <a:lnTo>
                    <a:pt x="481977" y="237512"/>
                  </a:lnTo>
                  <a:lnTo>
                    <a:pt x="487582" y="235076"/>
                  </a:lnTo>
                  <a:lnTo>
                    <a:pt x="493186" y="232662"/>
                  </a:lnTo>
                  <a:lnTo>
                    <a:pt x="498790" y="230270"/>
                  </a:lnTo>
                  <a:lnTo>
                    <a:pt x="504395" y="227899"/>
                  </a:lnTo>
                  <a:lnTo>
                    <a:pt x="509999" y="225549"/>
                  </a:lnTo>
                  <a:lnTo>
                    <a:pt x="515604" y="223219"/>
                  </a:lnTo>
                  <a:lnTo>
                    <a:pt x="521208" y="220909"/>
                  </a:lnTo>
                  <a:lnTo>
                    <a:pt x="526812" y="218619"/>
                  </a:lnTo>
                  <a:lnTo>
                    <a:pt x="532417" y="216347"/>
                  </a:lnTo>
                  <a:lnTo>
                    <a:pt x="538021" y="214094"/>
                  </a:lnTo>
                  <a:lnTo>
                    <a:pt x="543626" y="211859"/>
                  </a:lnTo>
                  <a:lnTo>
                    <a:pt x="549230" y="209642"/>
                  </a:lnTo>
                  <a:lnTo>
                    <a:pt x="554834" y="207442"/>
                  </a:lnTo>
                  <a:lnTo>
                    <a:pt x="560439" y="205259"/>
                  </a:lnTo>
                  <a:lnTo>
                    <a:pt x="566043" y="203093"/>
                  </a:lnTo>
                  <a:lnTo>
                    <a:pt x="571648" y="200943"/>
                  </a:lnTo>
                  <a:lnTo>
                    <a:pt x="577252" y="198809"/>
                  </a:lnTo>
                  <a:lnTo>
                    <a:pt x="582856" y="196691"/>
                  </a:lnTo>
                  <a:lnTo>
                    <a:pt x="588461" y="194587"/>
                  </a:lnTo>
                  <a:lnTo>
                    <a:pt x="594065" y="192499"/>
                  </a:lnTo>
                  <a:lnTo>
                    <a:pt x="599670" y="190425"/>
                  </a:lnTo>
                  <a:lnTo>
                    <a:pt x="605274" y="188366"/>
                  </a:lnTo>
                  <a:lnTo>
                    <a:pt x="610878" y="186320"/>
                  </a:lnTo>
                  <a:lnTo>
                    <a:pt x="616483" y="184288"/>
                  </a:lnTo>
                  <a:lnTo>
                    <a:pt x="622087" y="182270"/>
                  </a:lnTo>
                  <a:lnTo>
                    <a:pt x="627692" y="180265"/>
                  </a:lnTo>
                  <a:lnTo>
                    <a:pt x="633296" y="178272"/>
                  </a:lnTo>
                  <a:lnTo>
                    <a:pt x="638900" y="176292"/>
                  </a:lnTo>
                  <a:lnTo>
                    <a:pt x="644505" y="174325"/>
                  </a:lnTo>
                  <a:lnTo>
                    <a:pt x="650109" y="172370"/>
                  </a:lnTo>
                  <a:lnTo>
                    <a:pt x="655713" y="170427"/>
                  </a:lnTo>
                  <a:lnTo>
                    <a:pt x="661318" y="168495"/>
                  </a:lnTo>
                  <a:lnTo>
                    <a:pt x="666922" y="166575"/>
                  </a:lnTo>
                  <a:lnTo>
                    <a:pt x="672527" y="164667"/>
                  </a:lnTo>
                  <a:lnTo>
                    <a:pt x="678131" y="162769"/>
                  </a:lnTo>
                  <a:lnTo>
                    <a:pt x="683735" y="160883"/>
                  </a:lnTo>
                  <a:lnTo>
                    <a:pt x="689340" y="159007"/>
                  </a:lnTo>
                  <a:lnTo>
                    <a:pt x="694944" y="157142"/>
                  </a:lnTo>
                  <a:lnTo>
                    <a:pt x="700549" y="155287"/>
                  </a:lnTo>
                  <a:lnTo>
                    <a:pt x="706153" y="153443"/>
                  </a:lnTo>
                  <a:lnTo>
                    <a:pt x="711757" y="151609"/>
                  </a:lnTo>
                  <a:lnTo>
                    <a:pt x="717362" y="149785"/>
                  </a:lnTo>
                  <a:lnTo>
                    <a:pt x="722966" y="147971"/>
                  </a:lnTo>
                  <a:lnTo>
                    <a:pt x="728571" y="146166"/>
                  </a:lnTo>
                  <a:lnTo>
                    <a:pt x="734175" y="144372"/>
                  </a:lnTo>
                  <a:lnTo>
                    <a:pt x="739779" y="142587"/>
                  </a:lnTo>
                  <a:lnTo>
                    <a:pt x="745384" y="140811"/>
                  </a:lnTo>
                  <a:lnTo>
                    <a:pt x="750988" y="139045"/>
                  </a:lnTo>
                  <a:lnTo>
                    <a:pt x="756593" y="137289"/>
                  </a:lnTo>
                  <a:lnTo>
                    <a:pt x="762197" y="135541"/>
                  </a:lnTo>
                  <a:lnTo>
                    <a:pt x="767801" y="133803"/>
                  </a:lnTo>
                  <a:lnTo>
                    <a:pt x="773406" y="132075"/>
                  </a:lnTo>
                  <a:lnTo>
                    <a:pt x="779010" y="130355"/>
                  </a:lnTo>
                  <a:lnTo>
                    <a:pt x="784615" y="128645"/>
                  </a:lnTo>
                  <a:lnTo>
                    <a:pt x="790219" y="126944"/>
                  </a:lnTo>
                  <a:lnTo>
                    <a:pt x="795823" y="125252"/>
                  </a:lnTo>
                  <a:lnTo>
                    <a:pt x="801428" y="123570"/>
                  </a:lnTo>
                  <a:lnTo>
                    <a:pt x="807032" y="121896"/>
                  </a:lnTo>
                  <a:lnTo>
                    <a:pt x="812636" y="120232"/>
                  </a:lnTo>
                  <a:lnTo>
                    <a:pt x="818241" y="118578"/>
                  </a:lnTo>
                  <a:lnTo>
                    <a:pt x="823845" y="116932"/>
                  </a:lnTo>
                  <a:lnTo>
                    <a:pt x="829450" y="115296"/>
                  </a:lnTo>
                  <a:lnTo>
                    <a:pt x="835054" y="113670"/>
                  </a:lnTo>
                  <a:lnTo>
                    <a:pt x="840658" y="112053"/>
                  </a:lnTo>
                  <a:lnTo>
                    <a:pt x="846263" y="110446"/>
                  </a:lnTo>
                  <a:lnTo>
                    <a:pt x="851867" y="108848"/>
                  </a:lnTo>
                  <a:lnTo>
                    <a:pt x="857472" y="107260"/>
                  </a:lnTo>
                  <a:lnTo>
                    <a:pt x="863076" y="105682"/>
                  </a:lnTo>
                  <a:lnTo>
                    <a:pt x="868680" y="104115"/>
                  </a:lnTo>
                  <a:lnTo>
                    <a:pt x="874285" y="102557"/>
                  </a:lnTo>
                  <a:lnTo>
                    <a:pt x="879889" y="101010"/>
                  </a:lnTo>
                  <a:lnTo>
                    <a:pt x="885494" y="99474"/>
                  </a:lnTo>
                  <a:lnTo>
                    <a:pt x="891098" y="97947"/>
                  </a:lnTo>
                  <a:lnTo>
                    <a:pt x="896702" y="96432"/>
                  </a:lnTo>
                  <a:lnTo>
                    <a:pt x="902307" y="94928"/>
                  </a:lnTo>
                  <a:lnTo>
                    <a:pt x="907911" y="93435"/>
                  </a:lnTo>
                  <a:lnTo>
                    <a:pt x="913516" y="91953"/>
                  </a:lnTo>
                  <a:lnTo>
                    <a:pt x="919120" y="90482"/>
                  </a:lnTo>
                  <a:lnTo>
                    <a:pt x="924724" y="89024"/>
                  </a:lnTo>
                  <a:lnTo>
                    <a:pt x="930329" y="87577"/>
                  </a:lnTo>
                  <a:lnTo>
                    <a:pt x="935933" y="86142"/>
                  </a:lnTo>
                  <a:lnTo>
                    <a:pt x="941538" y="84719"/>
                  </a:lnTo>
                  <a:lnTo>
                    <a:pt x="947142" y="83309"/>
                  </a:lnTo>
                  <a:lnTo>
                    <a:pt x="952746" y="81911"/>
                  </a:lnTo>
                  <a:lnTo>
                    <a:pt x="958351" y="80526"/>
                  </a:lnTo>
                  <a:lnTo>
                    <a:pt x="963955" y="79155"/>
                  </a:lnTo>
                  <a:lnTo>
                    <a:pt x="969559" y="77796"/>
                  </a:lnTo>
                  <a:lnTo>
                    <a:pt x="975164" y="76451"/>
                  </a:lnTo>
                  <a:lnTo>
                    <a:pt x="980768" y="75119"/>
                  </a:lnTo>
                  <a:lnTo>
                    <a:pt x="986373" y="73801"/>
                  </a:lnTo>
                  <a:lnTo>
                    <a:pt x="991977" y="72497"/>
                  </a:lnTo>
                  <a:lnTo>
                    <a:pt x="997581" y="71208"/>
                  </a:lnTo>
                  <a:lnTo>
                    <a:pt x="1003186" y="69932"/>
                  </a:lnTo>
                  <a:lnTo>
                    <a:pt x="1008790" y="68671"/>
                  </a:lnTo>
                  <a:lnTo>
                    <a:pt x="1014395" y="67425"/>
                  </a:lnTo>
                  <a:lnTo>
                    <a:pt x="1019999" y="66194"/>
                  </a:lnTo>
                  <a:lnTo>
                    <a:pt x="1025603" y="64977"/>
                  </a:lnTo>
                  <a:lnTo>
                    <a:pt x="1031208" y="63776"/>
                  </a:lnTo>
                  <a:lnTo>
                    <a:pt x="1036812" y="62590"/>
                  </a:lnTo>
                  <a:lnTo>
                    <a:pt x="1042417" y="61419"/>
                  </a:lnTo>
                  <a:lnTo>
                    <a:pt x="1048021" y="60264"/>
                  </a:lnTo>
                  <a:lnTo>
                    <a:pt x="1053625" y="59125"/>
                  </a:lnTo>
                  <a:lnTo>
                    <a:pt x="1059230" y="58001"/>
                  </a:lnTo>
                  <a:lnTo>
                    <a:pt x="1064834" y="56893"/>
                  </a:lnTo>
                  <a:lnTo>
                    <a:pt x="1070439" y="55801"/>
                  </a:lnTo>
                  <a:lnTo>
                    <a:pt x="1076043" y="54725"/>
                  </a:lnTo>
                  <a:lnTo>
                    <a:pt x="1081647" y="53665"/>
                  </a:lnTo>
                  <a:lnTo>
                    <a:pt x="1087252" y="52621"/>
                  </a:lnTo>
                  <a:lnTo>
                    <a:pt x="1092856" y="51593"/>
                  </a:lnTo>
                  <a:lnTo>
                    <a:pt x="1098461" y="50581"/>
                  </a:lnTo>
                  <a:lnTo>
                    <a:pt x="1104065" y="49585"/>
                  </a:lnTo>
                  <a:lnTo>
                    <a:pt x="1109669" y="48605"/>
                  </a:lnTo>
                  <a:lnTo>
                    <a:pt x="1115274" y="47642"/>
                  </a:lnTo>
                  <a:lnTo>
                    <a:pt x="1120878" y="46694"/>
                  </a:lnTo>
                  <a:lnTo>
                    <a:pt x="1126482" y="45763"/>
                  </a:lnTo>
                  <a:lnTo>
                    <a:pt x="1132087" y="44848"/>
                  </a:lnTo>
                  <a:lnTo>
                    <a:pt x="1137691" y="43948"/>
                  </a:lnTo>
                  <a:lnTo>
                    <a:pt x="1143296" y="43064"/>
                  </a:lnTo>
                  <a:lnTo>
                    <a:pt x="1148900" y="42196"/>
                  </a:lnTo>
                  <a:lnTo>
                    <a:pt x="1154504" y="41344"/>
                  </a:lnTo>
                  <a:lnTo>
                    <a:pt x="1160109" y="40507"/>
                  </a:lnTo>
                  <a:lnTo>
                    <a:pt x="1165713" y="39686"/>
                  </a:lnTo>
                  <a:lnTo>
                    <a:pt x="1171318" y="38880"/>
                  </a:lnTo>
                  <a:lnTo>
                    <a:pt x="1176922" y="38089"/>
                  </a:lnTo>
                  <a:lnTo>
                    <a:pt x="1182526" y="37313"/>
                  </a:lnTo>
                  <a:lnTo>
                    <a:pt x="1188131" y="36552"/>
                  </a:lnTo>
                  <a:lnTo>
                    <a:pt x="1193735" y="35806"/>
                  </a:lnTo>
                  <a:lnTo>
                    <a:pt x="1199340" y="35074"/>
                  </a:lnTo>
                  <a:lnTo>
                    <a:pt x="1204944" y="34357"/>
                  </a:lnTo>
                  <a:lnTo>
                    <a:pt x="1210548" y="33653"/>
                  </a:lnTo>
                  <a:lnTo>
                    <a:pt x="1216153" y="32964"/>
                  </a:lnTo>
                  <a:lnTo>
                    <a:pt x="1221757" y="32288"/>
                  </a:lnTo>
                  <a:lnTo>
                    <a:pt x="1227362" y="31625"/>
                  </a:lnTo>
                  <a:lnTo>
                    <a:pt x="1232966" y="30975"/>
                  </a:lnTo>
                  <a:lnTo>
                    <a:pt x="1238570" y="30338"/>
                  </a:lnTo>
                  <a:lnTo>
                    <a:pt x="1244175" y="29714"/>
                  </a:lnTo>
                  <a:lnTo>
                    <a:pt x="1249779" y="29102"/>
                  </a:lnTo>
                  <a:lnTo>
                    <a:pt x="1255384" y="28502"/>
                  </a:lnTo>
                  <a:lnTo>
                    <a:pt x="1260988" y="27913"/>
                  </a:lnTo>
                  <a:lnTo>
                    <a:pt x="1266592" y="27336"/>
                  </a:lnTo>
                  <a:lnTo>
                    <a:pt x="1272197" y="26769"/>
                  </a:lnTo>
                  <a:lnTo>
                    <a:pt x="1277801" y="26213"/>
                  </a:lnTo>
                  <a:lnTo>
                    <a:pt x="1283406" y="25667"/>
                  </a:lnTo>
                  <a:lnTo>
                    <a:pt x="1289010" y="25131"/>
                  </a:lnTo>
                  <a:lnTo>
                    <a:pt x="1294614" y="24605"/>
                  </a:lnTo>
                  <a:lnTo>
                    <a:pt x="1300219" y="24088"/>
                  </a:lnTo>
                  <a:lnTo>
                    <a:pt x="1305823" y="23579"/>
                  </a:lnTo>
                  <a:lnTo>
                    <a:pt x="1311427" y="23079"/>
                  </a:lnTo>
                  <a:lnTo>
                    <a:pt x="1317032" y="22586"/>
                  </a:lnTo>
                  <a:lnTo>
                    <a:pt x="1322636" y="22101"/>
                  </a:lnTo>
                  <a:lnTo>
                    <a:pt x="1328241" y="21624"/>
                  </a:lnTo>
                  <a:lnTo>
                    <a:pt x="1333845" y="21152"/>
                  </a:lnTo>
                  <a:lnTo>
                    <a:pt x="1339449" y="20687"/>
                  </a:lnTo>
                  <a:lnTo>
                    <a:pt x="1345054" y="20227"/>
                  </a:lnTo>
                  <a:lnTo>
                    <a:pt x="1350658" y="19773"/>
                  </a:lnTo>
                  <a:lnTo>
                    <a:pt x="1356263" y="19323"/>
                  </a:lnTo>
                  <a:lnTo>
                    <a:pt x="1361867" y="18878"/>
                  </a:lnTo>
                  <a:lnTo>
                    <a:pt x="1367471" y="18436"/>
                  </a:lnTo>
                  <a:lnTo>
                    <a:pt x="1373076" y="17998"/>
                  </a:lnTo>
                  <a:lnTo>
                    <a:pt x="1378680" y="17562"/>
                  </a:lnTo>
                  <a:lnTo>
                    <a:pt x="1384285" y="17129"/>
                  </a:lnTo>
                  <a:lnTo>
                    <a:pt x="1389889" y="16698"/>
                  </a:lnTo>
                  <a:lnTo>
                    <a:pt x="1395493" y="16268"/>
                  </a:lnTo>
                  <a:lnTo>
                    <a:pt x="1401098" y="15839"/>
                  </a:lnTo>
                  <a:lnTo>
                    <a:pt x="1406702" y="15411"/>
                  </a:lnTo>
                  <a:lnTo>
                    <a:pt x="1412307" y="14984"/>
                  </a:lnTo>
                  <a:lnTo>
                    <a:pt x="1417911" y="14556"/>
                  </a:lnTo>
                  <a:lnTo>
                    <a:pt x="1423515" y="14129"/>
                  </a:lnTo>
                  <a:lnTo>
                    <a:pt x="1429120" y="13701"/>
                  </a:lnTo>
                  <a:lnTo>
                    <a:pt x="1434724" y="13273"/>
                  </a:lnTo>
                  <a:lnTo>
                    <a:pt x="1440329" y="12844"/>
                  </a:lnTo>
                  <a:lnTo>
                    <a:pt x="1445933" y="12416"/>
                  </a:lnTo>
                  <a:lnTo>
                    <a:pt x="1451537" y="11987"/>
                  </a:lnTo>
                  <a:lnTo>
                    <a:pt x="1457142" y="11558"/>
                  </a:lnTo>
                  <a:lnTo>
                    <a:pt x="1462746" y="11129"/>
                  </a:lnTo>
                  <a:lnTo>
                    <a:pt x="1468350" y="10702"/>
                  </a:lnTo>
                  <a:lnTo>
                    <a:pt x="1473955" y="10275"/>
                  </a:lnTo>
                  <a:lnTo>
                    <a:pt x="1479559" y="9851"/>
                  </a:lnTo>
                  <a:lnTo>
                    <a:pt x="1485164" y="9429"/>
                  </a:lnTo>
                  <a:lnTo>
                    <a:pt x="1490768" y="9010"/>
                  </a:lnTo>
                  <a:lnTo>
                    <a:pt x="1496372" y="8596"/>
                  </a:lnTo>
                  <a:lnTo>
                    <a:pt x="1501977" y="8186"/>
                  </a:lnTo>
                  <a:lnTo>
                    <a:pt x="1507581" y="7782"/>
                  </a:lnTo>
                  <a:lnTo>
                    <a:pt x="1513186" y="7385"/>
                  </a:lnTo>
                  <a:lnTo>
                    <a:pt x="1518790" y="6996"/>
                  </a:lnTo>
                  <a:lnTo>
                    <a:pt x="1524394" y="6615"/>
                  </a:lnTo>
                  <a:lnTo>
                    <a:pt x="1529999" y="6244"/>
                  </a:lnTo>
                  <a:lnTo>
                    <a:pt x="1535603" y="5883"/>
                  </a:lnTo>
                  <a:lnTo>
                    <a:pt x="1541208" y="5533"/>
                  </a:lnTo>
                  <a:lnTo>
                    <a:pt x="1546812" y="5194"/>
                  </a:lnTo>
                  <a:lnTo>
                    <a:pt x="1552416" y="4868"/>
                  </a:lnTo>
                  <a:lnTo>
                    <a:pt x="1558021" y="4554"/>
                  </a:lnTo>
                  <a:lnTo>
                    <a:pt x="1563625" y="4254"/>
                  </a:lnTo>
                  <a:lnTo>
                    <a:pt x="1569230" y="3966"/>
                  </a:lnTo>
                  <a:lnTo>
                    <a:pt x="1574834" y="3692"/>
                  </a:lnTo>
                  <a:lnTo>
                    <a:pt x="1580438" y="3432"/>
                  </a:lnTo>
                  <a:lnTo>
                    <a:pt x="1586043" y="3186"/>
                  </a:lnTo>
                  <a:lnTo>
                    <a:pt x="1591647" y="2952"/>
                  </a:lnTo>
                  <a:lnTo>
                    <a:pt x="1597252" y="2732"/>
                  </a:lnTo>
                  <a:lnTo>
                    <a:pt x="1602856" y="2525"/>
                  </a:lnTo>
                  <a:lnTo>
                    <a:pt x="1608460" y="2331"/>
                  </a:lnTo>
                  <a:lnTo>
                    <a:pt x="1614065" y="2149"/>
                  </a:lnTo>
                  <a:lnTo>
                    <a:pt x="1619669" y="1979"/>
                  </a:lnTo>
                  <a:lnTo>
                    <a:pt x="1625273" y="1820"/>
                  </a:lnTo>
                  <a:lnTo>
                    <a:pt x="1630878" y="1672"/>
                  </a:lnTo>
                  <a:lnTo>
                    <a:pt x="1636482" y="1535"/>
                  </a:lnTo>
                  <a:lnTo>
                    <a:pt x="1642087" y="1407"/>
                  </a:lnTo>
                  <a:lnTo>
                    <a:pt x="1647691" y="1289"/>
                  </a:lnTo>
                  <a:lnTo>
                    <a:pt x="1653295" y="1179"/>
                  </a:lnTo>
                  <a:lnTo>
                    <a:pt x="1658900" y="1078"/>
                  </a:lnTo>
                  <a:lnTo>
                    <a:pt x="1664504" y="985"/>
                  </a:lnTo>
                  <a:lnTo>
                    <a:pt x="1670109" y="900"/>
                  </a:lnTo>
                  <a:lnTo>
                    <a:pt x="1675713" y="821"/>
                  </a:lnTo>
                  <a:lnTo>
                    <a:pt x="1681317" y="749"/>
                  </a:lnTo>
                  <a:lnTo>
                    <a:pt x="1686922" y="682"/>
                  </a:lnTo>
                  <a:lnTo>
                    <a:pt x="1692526" y="621"/>
                  </a:lnTo>
                  <a:lnTo>
                    <a:pt x="1698131" y="566"/>
                  </a:lnTo>
                  <a:lnTo>
                    <a:pt x="1703735" y="515"/>
                  </a:lnTo>
                  <a:lnTo>
                    <a:pt x="1709339" y="468"/>
                  </a:lnTo>
                  <a:lnTo>
                    <a:pt x="1714944" y="426"/>
                  </a:lnTo>
                  <a:lnTo>
                    <a:pt x="1720548" y="387"/>
                  </a:lnTo>
                  <a:lnTo>
                    <a:pt x="1726153" y="351"/>
                  </a:lnTo>
                  <a:lnTo>
                    <a:pt x="1731757" y="318"/>
                  </a:lnTo>
                  <a:lnTo>
                    <a:pt x="1737361" y="289"/>
                  </a:lnTo>
                  <a:lnTo>
                    <a:pt x="1742966" y="262"/>
                  </a:lnTo>
                  <a:lnTo>
                    <a:pt x="1748570" y="237"/>
                  </a:lnTo>
                  <a:lnTo>
                    <a:pt x="1754175" y="214"/>
                  </a:lnTo>
                  <a:lnTo>
                    <a:pt x="1759779" y="193"/>
                  </a:lnTo>
                  <a:lnTo>
                    <a:pt x="1765383" y="175"/>
                  </a:lnTo>
                  <a:lnTo>
                    <a:pt x="1770988" y="157"/>
                  </a:lnTo>
                  <a:lnTo>
                    <a:pt x="1776592" y="141"/>
                  </a:lnTo>
                  <a:lnTo>
                    <a:pt x="1782196" y="127"/>
                  </a:lnTo>
                  <a:lnTo>
                    <a:pt x="1787801" y="114"/>
                  </a:lnTo>
                  <a:lnTo>
                    <a:pt x="1793405" y="102"/>
                  </a:lnTo>
                  <a:lnTo>
                    <a:pt x="1799010" y="90"/>
                  </a:lnTo>
                  <a:lnTo>
                    <a:pt x="1804614" y="80"/>
                  </a:lnTo>
                  <a:lnTo>
                    <a:pt x="1810218" y="71"/>
                  </a:lnTo>
                  <a:lnTo>
                    <a:pt x="1815823" y="62"/>
                  </a:lnTo>
                  <a:lnTo>
                    <a:pt x="1821427" y="54"/>
                  </a:lnTo>
                  <a:lnTo>
                    <a:pt x="1827032" y="47"/>
                  </a:lnTo>
                  <a:lnTo>
                    <a:pt x="1832636" y="41"/>
                  </a:lnTo>
                  <a:lnTo>
                    <a:pt x="1838240" y="34"/>
                  </a:lnTo>
                  <a:lnTo>
                    <a:pt x="1843845" y="29"/>
                  </a:lnTo>
                  <a:lnTo>
                    <a:pt x="1849449" y="24"/>
                  </a:lnTo>
                  <a:lnTo>
                    <a:pt x="1855054" y="19"/>
                  </a:lnTo>
                  <a:lnTo>
                    <a:pt x="1860658" y="14"/>
                  </a:lnTo>
                  <a:lnTo>
                    <a:pt x="1866262" y="10"/>
                  </a:lnTo>
                  <a:lnTo>
                    <a:pt x="1871867" y="6"/>
                  </a:lnTo>
                  <a:lnTo>
                    <a:pt x="1877471" y="3"/>
                  </a:ln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98" name="pg98"/>
            <p:cNvSpPr/>
            <p:nvPr/>
          </p:nvSpPr>
          <p:spPr>
            <a:xfrm>
              <a:off x="4644151" y="1848703"/>
              <a:ext cx="1883076" cy="600710"/>
            </a:xfrm>
            <a:custGeom>
              <a:avLst/>
              <a:pathLst>
                <a:path w="1883076" h="600710">
                  <a:moveTo>
                    <a:pt x="0" y="595159"/>
                  </a:moveTo>
                  <a:lnTo>
                    <a:pt x="5604" y="589570"/>
                  </a:lnTo>
                  <a:lnTo>
                    <a:pt x="11208" y="583956"/>
                  </a:lnTo>
                  <a:lnTo>
                    <a:pt x="16813" y="578321"/>
                  </a:lnTo>
                  <a:lnTo>
                    <a:pt x="22417" y="572671"/>
                  </a:lnTo>
                  <a:lnTo>
                    <a:pt x="28021" y="567011"/>
                  </a:lnTo>
                  <a:lnTo>
                    <a:pt x="33626" y="561347"/>
                  </a:lnTo>
                  <a:lnTo>
                    <a:pt x="39230" y="555683"/>
                  </a:lnTo>
                  <a:lnTo>
                    <a:pt x="44835" y="550024"/>
                  </a:lnTo>
                  <a:lnTo>
                    <a:pt x="50439" y="544375"/>
                  </a:lnTo>
                  <a:lnTo>
                    <a:pt x="56043" y="538741"/>
                  </a:lnTo>
                  <a:lnTo>
                    <a:pt x="61648" y="533125"/>
                  </a:lnTo>
                  <a:lnTo>
                    <a:pt x="67252" y="527532"/>
                  </a:lnTo>
                  <a:lnTo>
                    <a:pt x="72857" y="521964"/>
                  </a:lnTo>
                  <a:lnTo>
                    <a:pt x="78461" y="516427"/>
                  </a:lnTo>
                  <a:lnTo>
                    <a:pt x="84065" y="510923"/>
                  </a:lnTo>
                  <a:lnTo>
                    <a:pt x="89670" y="505455"/>
                  </a:lnTo>
                  <a:lnTo>
                    <a:pt x="95274" y="500026"/>
                  </a:lnTo>
                  <a:lnTo>
                    <a:pt x="100879" y="494639"/>
                  </a:lnTo>
                  <a:lnTo>
                    <a:pt x="106483" y="489297"/>
                  </a:lnTo>
                  <a:lnTo>
                    <a:pt x="112087" y="484000"/>
                  </a:lnTo>
                  <a:lnTo>
                    <a:pt x="117692" y="478752"/>
                  </a:lnTo>
                  <a:lnTo>
                    <a:pt x="123296" y="473554"/>
                  </a:lnTo>
                  <a:lnTo>
                    <a:pt x="128901" y="468408"/>
                  </a:lnTo>
                  <a:lnTo>
                    <a:pt x="134505" y="463315"/>
                  </a:lnTo>
                  <a:lnTo>
                    <a:pt x="140109" y="458276"/>
                  </a:lnTo>
                  <a:lnTo>
                    <a:pt x="145714" y="453292"/>
                  </a:lnTo>
                  <a:lnTo>
                    <a:pt x="151318" y="448365"/>
                  </a:lnTo>
                  <a:lnTo>
                    <a:pt x="156923" y="443494"/>
                  </a:lnTo>
                  <a:lnTo>
                    <a:pt x="162527" y="438682"/>
                  </a:lnTo>
                  <a:lnTo>
                    <a:pt x="168131" y="433927"/>
                  </a:lnTo>
                  <a:lnTo>
                    <a:pt x="173736" y="429230"/>
                  </a:lnTo>
                  <a:lnTo>
                    <a:pt x="179340" y="424591"/>
                  </a:lnTo>
                  <a:lnTo>
                    <a:pt x="184944" y="420011"/>
                  </a:lnTo>
                  <a:lnTo>
                    <a:pt x="190549" y="415490"/>
                  </a:lnTo>
                  <a:lnTo>
                    <a:pt x="196153" y="411027"/>
                  </a:lnTo>
                  <a:lnTo>
                    <a:pt x="201758" y="406621"/>
                  </a:lnTo>
                  <a:lnTo>
                    <a:pt x="207362" y="402274"/>
                  </a:lnTo>
                  <a:lnTo>
                    <a:pt x="212966" y="397984"/>
                  </a:lnTo>
                  <a:lnTo>
                    <a:pt x="218571" y="393751"/>
                  </a:lnTo>
                  <a:lnTo>
                    <a:pt x="224175" y="389574"/>
                  </a:lnTo>
                  <a:lnTo>
                    <a:pt x="229780" y="385453"/>
                  </a:lnTo>
                  <a:lnTo>
                    <a:pt x="235384" y="381387"/>
                  </a:lnTo>
                  <a:lnTo>
                    <a:pt x="240988" y="377376"/>
                  </a:lnTo>
                  <a:lnTo>
                    <a:pt x="246593" y="373419"/>
                  </a:lnTo>
                  <a:lnTo>
                    <a:pt x="252197" y="369514"/>
                  </a:lnTo>
                  <a:lnTo>
                    <a:pt x="257802" y="365663"/>
                  </a:lnTo>
                  <a:lnTo>
                    <a:pt x="263406" y="361862"/>
                  </a:lnTo>
                  <a:lnTo>
                    <a:pt x="269010" y="358113"/>
                  </a:lnTo>
                  <a:lnTo>
                    <a:pt x="274615" y="354413"/>
                  </a:lnTo>
                  <a:lnTo>
                    <a:pt x="280219" y="350762"/>
                  </a:lnTo>
                  <a:lnTo>
                    <a:pt x="285824" y="347160"/>
                  </a:lnTo>
                  <a:lnTo>
                    <a:pt x="291428" y="343605"/>
                  </a:lnTo>
                  <a:lnTo>
                    <a:pt x="297032" y="340096"/>
                  </a:lnTo>
                  <a:lnTo>
                    <a:pt x="302637" y="336633"/>
                  </a:lnTo>
                  <a:lnTo>
                    <a:pt x="308241" y="333215"/>
                  </a:lnTo>
                  <a:lnTo>
                    <a:pt x="313846" y="329840"/>
                  </a:lnTo>
                  <a:lnTo>
                    <a:pt x="319450" y="326508"/>
                  </a:lnTo>
                  <a:lnTo>
                    <a:pt x="325054" y="323219"/>
                  </a:lnTo>
                  <a:lnTo>
                    <a:pt x="330659" y="319970"/>
                  </a:lnTo>
                  <a:lnTo>
                    <a:pt x="336263" y="316762"/>
                  </a:lnTo>
                  <a:lnTo>
                    <a:pt x="341867" y="313593"/>
                  </a:lnTo>
                  <a:lnTo>
                    <a:pt x="347472" y="310463"/>
                  </a:lnTo>
                  <a:lnTo>
                    <a:pt x="353076" y="307370"/>
                  </a:lnTo>
                  <a:lnTo>
                    <a:pt x="358681" y="304314"/>
                  </a:lnTo>
                  <a:lnTo>
                    <a:pt x="364285" y="301295"/>
                  </a:lnTo>
                  <a:lnTo>
                    <a:pt x="369889" y="298310"/>
                  </a:lnTo>
                  <a:lnTo>
                    <a:pt x="375494" y="295360"/>
                  </a:lnTo>
                  <a:lnTo>
                    <a:pt x="381098" y="292443"/>
                  </a:lnTo>
                  <a:lnTo>
                    <a:pt x="386703" y="289559"/>
                  </a:lnTo>
                  <a:lnTo>
                    <a:pt x="392307" y="286708"/>
                  </a:lnTo>
                  <a:lnTo>
                    <a:pt x="397911" y="283887"/>
                  </a:lnTo>
                  <a:lnTo>
                    <a:pt x="403516" y="281097"/>
                  </a:lnTo>
                  <a:lnTo>
                    <a:pt x="409120" y="278337"/>
                  </a:lnTo>
                  <a:lnTo>
                    <a:pt x="414725" y="275606"/>
                  </a:lnTo>
                  <a:lnTo>
                    <a:pt x="420329" y="272903"/>
                  </a:lnTo>
                  <a:lnTo>
                    <a:pt x="425933" y="270228"/>
                  </a:lnTo>
                  <a:lnTo>
                    <a:pt x="431538" y="267579"/>
                  </a:lnTo>
                  <a:lnTo>
                    <a:pt x="437142" y="264958"/>
                  </a:lnTo>
                  <a:lnTo>
                    <a:pt x="442747" y="262361"/>
                  </a:lnTo>
                  <a:lnTo>
                    <a:pt x="448351" y="259790"/>
                  </a:lnTo>
                  <a:lnTo>
                    <a:pt x="453955" y="257243"/>
                  </a:lnTo>
                  <a:lnTo>
                    <a:pt x="459560" y="254720"/>
                  </a:lnTo>
                  <a:lnTo>
                    <a:pt x="465164" y="252221"/>
                  </a:lnTo>
                  <a:lnTo>
                    <a:pt x="470769" y="249743"/>
                  </a:lnTo>
                  <a:lnTo>
                    <a:pt x="476373" y="247288"/>
                  </a:lnTo>
                  <a:lnTo>
                    <a:pt x="481977" y="244854"/>
                  </a:lnTo>
                  <a:lnTo>
                    <a:pt x="487582" y="242442"/>
                  </a:lnTo>
                  <a:lnTo>
                    <a:pt x="493186" y="240049"/>
                  </a:lnTo>
                  <a:lnTo>
                    <a:pt x="498790" y="237677"/>
                  </a:lnTo>
                  <a:lnTo>
                    <a:pt x="504395" y="235323"/>
                  </a:lnTo>
                  <a:lnTo>
                    <a:pt x="509999" y="232989"/>
                  </a:lnTo>
                  <a:lnTo>
                    <a:pt x="515604" y="230673"/>
                  </a:lnTo>
                  <a:lnTo>
                    <a:pt x="521208" y="228375"/>
                  </a:lnTo>
                  <a:lnTo>
                    <a:pt x="526812" y="226094"/>
                  </a:lnTo>
                  <a:lnTo>
                    <a:pt x="532417" y="223831"/>
                  </a:lnTo>
                  <a:lnTo>
                    <a:pt x="538021" y="221584"/>
                  </a:lnTo>
                  <a:lnTo>
                    <a:pt x="543626" y="219353"/>
                  </a:lnTo>
                  <a:lnTo>
                    <a:pt x="549230" y="217138"/>
                  </a:lnTo>
                  <a:lnTo>
                    <a:pt x="554834" y="214938"/>
                  </a:lnTo>
                  <a:lnTo>
                    <a:pt x="560439" y="212753"/>
                  </a:lnTo>
                  <a:lnTo>
                    <a:pt x="566043" y="210583"/>
                  </a:lnTo>
                  <a:lnTo>
                    <a:pt x="571648" y="208427"/>
                  </a:lnTo>
                  <a:lnTo>
                    <a:pt x="577252" y="206285"/>
                  </a:lnTo>
                  <a:lnTo>
                    <a:pt x="582856" y="204156"/>
                  </a:lnTo>
                  <a:lnTo>
                    <a:pt x="588461" y="202041"/>
                  </a:lnTo>
                  <a:lnTo>
                    <a:pt x="594065" y="199938"/>
                  </a:lnTo>
                  <a:lnTo>
                    <a:pt x="599670" y="197848"/>
                  </a:lnTo>
                  <a:lnTo>
                    <a:pt x="605274" y="195770"/>
                  </a:lnTo>
                  <a:lnTo>
                    <a:pt x="610878" y="193704"/>
                  </a:lnTo>
                  <a:lnTo>
                    <a:pt x="616483" y="191650"/>
                  </a:lnTo>
                  <a:lnTo>
                    <a:pt x="622087" y="189607"/>
                  </a:lnTo>
                  <a:lnTo>
                    <a:pt x="627692" y="187576"/>
                  </a:lnTo>
                  <a:lnTo>
                    <a:pt x="633296" y="185555"/>
                  </a:lnTo>
                  <a:lnTo>
                    <a:pt x="638900" y="183545"/>
                  </a:lnTo>
                  <a:lnTo>
                    <a:pt x="644505" y="181545"/>
                  </a:lnTo>
                  <a:lnTo>
                    <a:pt x="650109" y="179556"/>
                  </a:lnTo>
                  <a:lnTo>
                    <a:pt x="655713" y="177576"/>
                  </a:lnTo>
                  <a:lnTo>
                    <a:pt x="661318" y="175606"/>
                  </a:lnTo>
                  <a:lnTo>
                    <a:pt x="666922" y="173646"/>
                  </a:lnTo>
                  <a:lnTo>
                    <a:pt x="672527" y="171695"/>
                  </a:lnTo>
                  <a:lnTo>
                    <a:pt x="678131" y="169754"/>
                  </a:lnTo>
                  <a:lnTo>
                    <a:pt x="683735" y="167822"/>
                  </a:lnTo>
                  <a:lnTo>
                    <a:pt x="689340" y="165898"/>
                  </a:lnTo>
                  <a:lnTo>
                    <a:pt x="694944" y="163983"/>
                  </a:lnTo>
                  <a:lnTo>
                    <a:pt x="700549" y="162078"/>
                  </a:lnTo>
                  <a:lnTo>
                    <a:pt x="706153" y="160180"/>
                  </a:lnTo>
                  <a:lnTo>
                    <a:pt x="711757" y="158291"/>
                  </a:lnTo>
                  <a:lnTo>
                    <a:pt x="717362" y="156411"/>
                  </a:lnTo>
                  <a:lnTo>
                    <a:pt x="722966" y="154538"/>
                  </a:lnTo>
                  <a:lnTo>
                    <a:pt x="728571" y="152674"/>
                  </a:lnTo>
                  <a:lnTo>
                    <a:pt x="734175" y="150819"/>
                  </a:lnTo>
                  <a:lnTo>
                    <a:pt x="739779" y="148971"/>
                  </a:lnTo>
                  <a:lnTo>
                    <a:pt x="745384" y="147131"/>
                  </a:lnTo>
                  <a:lnTo>
                    <a:pt x="750988" y="145299"/>
                  </a:lnTo>
                  <a:lnTo>
                    <a:pt x="756593" y="143475"/>
                  </a:lnTo>
                  <a:lnTo>
                    <a:pt x="762197" y="141659"/>
                  </a:lnTo>
                  <a:lnTo>
                    <a:pt x="767801" y="139852"/>
                  </a:lnTo>
                  <a:lnTo>
                    <a:pt x="773406" y="138052"/>
                  </a:lnTo>
                  <a:lnTo>
                    <a:pt x="779010" y="136260"/>
                  </a:lnTo>
                  <a:lnTo>
                    <a:pt x="784615" y="134476"/>
                  </a:lnTo>
                  <a:lnTo>
                    <a:pt x="790219" y="132700"/>
                  </a:lnTo>
                  <a:lnTo>
                    <a:pt x="795823" y="130932"/>
                  </a:lnTo>
                  <a:lnTo>
                    <a:pt x="801428" y="129173"/>
                  </a:lnTo>
                  <a:lnTo>
                    <a:pt x="807032" y="127422"/>
                  </a:lnTo>
                  <a:lnTo>
                    <a:pt x="812636" y="125679"/>
                  </a:lnTo>
                  <a:lnTo>
                    <a:pt x="818241" y="123945"/>
                  </a:lnTo>
                  <a:lnTo>
                    <a:pt x="823845" y="122219"/>
                  </a:lnTo>
                  <a:lnTo>
                    <a:pt x="829450" y="120502"/>
                  </a:lnTo>
                  <a:lnTo>
                    <a:pt x="835054" y="118793"/>
                  </a:lnTo>
                  <a:lnTo>
                    <a:pt x="840658" y="117094"/>
                  </a:lnTo>
                  <a:lnTo>
                    <a:pt x="846263" y="115404"/>
                  </a:lnTo>
                  <a:lnTo>
                    <a:pt x="851867" y="113722"/>
                  </a:lnTo>
                  <a:lnTo>
                    <a:pt x="857472" y="112051"/>
                  </a:lnTo>
                  <a:lnTo>
                    <a:pt x="863076" y="110389"/>
                  </a:lnTo>
                  <a:lnTo>
                    <a:pt x="868680" y="108736"/>
                  </a:lnTo>
                  <a:lnTo>
                    <a:pt x="874285" y="107094"/>
                  </a:lnTo>
                  <a:lnTo>
                    <a:pt x="879889" y="105461"/>
                  </a:lnTo>
                  <a:lnTo>
                    <a:pt x="885494" y="103840"/>
                  </a:lnTo>
                  <a:lnTo>
                    <a:pt x="891098" y="102228"/>
                  </a:lnTo>
                  <a:lnTo>
                    <a:pt x="896702" y="100627"/>
                  </a:lnTo>
                  <a:lnTo>
                    <a:pt x="902307" y="99038"/>
                  </a:lnTo>
                  <a:lnTo>
                    <a:pt x="907911" y="97459"/>
                  </a:lnTo>
                  <a:lnTo>
                    <a:pt x="913516" y="95892"/>
                  </a:lnTo>
                  <a:lnTo>
                    <a:pt x="919120" y="94337"/>
                  </a:lnTo>
                  <a:lnTo>
                    <a:pt x="924724" y="92794"/>
                  </a:lnTo>
                  <a:lnTo>
                    <a:pt x="930329" y="91263"/>
                  </a:lnTo>
                  <a:lnTo>
                    <a:pt x="935933" y="89744"/>
                  </a:lnTo>
                  <a:lnTo>
                    <a:pt x="941538" y="88238"/>
                  </a:lnTo>
                  <a:lnTo>
                    <a:pt x="947142" y="86745"/>
                  </a:lnTo>
                  <a:lnTo>
                    <a:pt x="952746" y="85265"/>
                  </a:lnTo>
                  <a:lnTo>
                    <a:pt x="958351" y="83799"/>
                  </a:lnTo>
                  <a:lnTo>
                    <a:pt x="963955" y="82346"/>
                  </a:lnTo>
                  <a:lnTo>
                    <a:pt x="969559" y="80907"/>
                  </a:lnTo>
                  <a:lnTo>
                    <a:pt x="975164" y="79482"/>
                  </a:lnTo>
                  <a:lnTo>
                    <a:pt x="980768" y="78072"/>
                  </a:lnTo>
                  <a:lnTo>
                    <a:pt x="986373" y="76676"/>
                  </a:lnTo>
                  <a:lnTo>
                    <a:pt x="991977" y="75295"/>
                  </a:lnTo>
                  <a:lnTo>
                    <a:pt x="997581" y="73929"/>
                  </a:lnTo>
                  <a:lnTo>
                    <a:pt x="1003186" y="72579"/>
                  </a:lnTo>
                  <a:lnTo>
                    <a:pt x="1008790" y="71244"/>
                  </a:lnTo>
                  <a:lnTo>
                    <a:pt x="1014395" y="69925"/>
                  </a:lnTo>
                  <a:lnTo>
                    <a:pt x="1019999" y="68621"/>
                  </a:lnTo>
                  <a:lnTo>
                    <a:pt x="1025603" y="67334"/>
                  </a:lnTo>
                  <a:lnTo>
                    <a:pt x="1031208" y="66063"/>
                  </a:lnTo>
                  <a:lnTo>
                    <a:pt x="1036812" y="64808"/>
                  </a:lnTo>
                  <a:lnTo>
                    <a:pt x="1042417" y="63570"/>
                  </a:lnTo>
                  <a:lnTo>
                    <a:pt x="1048021" y="62349"/>
                  </a:lnTo>
                  <a:lnTo>
                    <a:pt x="1053625" y="61145"/>
                  </a:lnTo>
                  <a:lnTo>
                    <a:pt x="1059230" y="59957"/>
                  </a:lnTo>
                  <a:lnTo>
                    <a:pt x="1064834" y="58787"/>
                  </a:lnTo>
                  <a:lnTo>
                    <a:pt x="1070439" y="57633"/>
                  </a:lnTo>
                  <a:lnTo>
                    <a:pt x="1076043" y="56497"/>
                  </a:lnTo>
                  <a:lnTo>
                    <a:pt x="1081647" y="55378"/>
                  </a:lnTo>
                  <a:lnTo>
                    <a:pt x="1087252" y="54277"/>
                  </a:lnTo>
                  <a:lnTo>
                    <a:pt x="1092856" y="53193"/>
                  </a:lnTo>
                  <a:lnTo>
                    <a:pt x="1098461" y="52126"/>
                  </a:lnTo>
                  <a:lnTo>
                    <a:pt x="1104065" y="51077"/>
                  </a:lnTo>
                  <a:lnTo>
                    <a:pt x="1109669" y="50045"/>
                  </a:lnTo>
                  <a:lnTo>
                    <a:pt x="1115274" y="49030"/>
                  </a:lnTo>
                  <a:lnTo>
                    <a:pt x="1120878" y="48033"/>
                  </a:lnTo>
                  <a:lnTo>
                    <a:pt x="1126482" y="47053"/>
                  </a:lnTo>
                  <a:lnTo>
                    <a:pt x="1132087" y="46091"/>
                  </a:lnTo>
                  <a:lnTo>
                    <a:pt x="1137691" y="45146"/>
                  </a:lnTo>
                  <a:lnTo>
                    <a:pt x="1143296" y="44217"/>
                  </a:lnTo>
                  <a:lnTo>
                    <a:pt x="1148900" y="43306"/>
                  </a:lnTo>
                  <a:lnTo>
                    <a:pt x="1154504" y="42412"/>
                  </a:lnTo>
                  <a:lnTo>
                    <a:pt x="1160109" y="41534"/>
                  </a:lnTo>
                  <a:lnTo>
                    <a:pt x="1165713" y="40673"/>
                  </a:lnTo>
                  <a:lnTo>
                    <a:pt x="1171318" y="39828"/>
                  </a:lnTo>
                  <a:lnTo>
                    <a:pt x="1176922" y="39000"/>
                  </a:lnTo>
                  <a:lnTo>
                    <a:pt x="1182526" y="38188"/>
                  </a:lnTo>
                  <a:lnTo>
                    <a:pt x="1188131" y="37392"/>
                  </a:lnTo>
                  <a:lnTo>
                    <a:pt x="1193735" y="36612"/>
                  </a:lnTo>
                  <a:lnTo>
                    <a:pt x="1199340" y="35847"/>
                  </a:lnTo>
                  <a:lnTo>
                    <a:pt x="1204944" y="35098"/>
                  </a:lnTo>
                  <a:lnTo>
                    <a:pt x="1210548" y="34364"/>
                  </a:lnTo>
                  <a:lnTo>
                    <a:pt x="1216153" y="33644"/>
                  </a:lnTo>
                  <a:lnTo>
                    <a:pt x="1221757" y="32940"/>
                  </a:lnTo>
                  <a:lnTo>
                    <a:pt x="1227362" y="32249"/>
                  </a:lnTo>
                  <a:lnTo>
                    <a:pt x="1232966" y="31573"/>
                  </a:lnTo>
                  <a:lnTo>
                    <a:pt x="1238570" y="30910"/>
                  </a:lnTo>
                  <a:lnTo>
                    <a:pt x="1244175" y="30261"/>
                  </a:lnTo>
                  <a:lnTo>
                    <a:pt x="1249779" y="29625"/>
                  </a:lnTo>
                  <a:lnTo>
                    <a:pt x="1255384" y="29002"/>
                  </a:lnTo>
                  <a:lnTo>
                    <a:pt x="1260988" y="28391"/>
                  </a:lnTo>
                  <a:lnTo>
                    <a:pt x="1266592" y="27792"/>
                  </a:lnTo>
                  <a:lnTo>
                    <a:pt x="1272197" y="27205"/>
                  </a:lnTo>
                  <a:lnTo>
                    <a:pt x="1277801" y="26629"/>
                  </a:lnTo>
                  <a:lnTo>
                    <a:pt x="1283406" y="26064"/>
                  </a:lnTo>
                  <a:lnTo>
                    <a:pt x="1289010" y="25510"/>
                  </a:lnTo>
                  <a:lnTo>
                    <a:pt x="1294614" y="24966"/>
                  </a:lnTo>
                  <a:lnTo>
                    <a:pt x="1300219" y="24432"/>
                  </a:lnTo>
                  <a:lnTo>
                    <a:pt x="1305823" y="23907"/>
                  </a:lnTo>
                  <a:lnTo>
                    <a:pt x="1311427" y="23391"/>
                  </a:lnTo>
                  <a:lnTo>
                    <a:pt x="1317032" y="22884"/>
                  </a:lnTo>
                  <a:lnTo>
                    <a:pt x="1322636" y="22385"/>
                  </a:lnTo>
                  <a:lnTo>
                    <a:pt x="1328241" y="21893"/>
                  </a:lnTo>
                  <a:lnTo>
                    <a:pt x="1333845" y="21409"/>
                  </a:lnTo>
                  <a:lnTo>
                    <a:pt x="1339449" y="20931"/>
                  </a:lnTo>
                  <a:lnTo>
                    <a:pt x="1345054" y="20459"/>
                  </a:lnTo>
                  <a:lnTo>
                    <a:pt x="1350658" y="19993"/>
                  </a:lnTo>
                  <a:lnTo>
                    <a:pt x="1356263" y="19532"/>
                  </a:lnTo>
                  <a:lnTo>
                    <a:pt x="1361867" y="19076"/>
                  </a:lnTo>
                  <a:lnTo>
                    <a:pt x="1367471" y="18624"/>
                  </a:lnTo>
                  <a:lnTo>
                    <a:pt x="1373076" y="18176"/>
                  </a:lnTo>
                  <a:lnTo>
                    <a:pt x="1378680" y="17731"/>
                  </a:lnTo>
                  <a:lnTo>
                    <a:pt x="1384285" y="17288"/>
                  </a:lnTo>
                  <a:lnTo>
                    <a:pt x="1389889" y="16848"/>
                  </a:lnTo>
                  <a:lnTo>
                    <a:pt x="1395493" y="16410"/>
                  </a:lnTo>
                  <a:lnTo>
                    <a:pt x="1401098" y="15973"/>
                  </a:lnTo>
                  <a:lnTo>
                    <a:pt x="1406702" y="15538"/>
                  </a:lnTo>
                  <a:lnTo>
                    <a:pt x="1412307" y="15103"/>
                  </a:lnTo>
                  <a:lnTo>
                    <a:pt x="1417911" y="14669"/>
                  </a:lnTo>
                  <a:lnTo>
                    <a:pt x="1423515" y="14234"/>
                  </a:lnTo>
                  <a:lnTo>
                    <a:pt x="1429120" y="13800"/>
                  </a:lnTo>
                  <a:lnTo>
                    <a:pt x="1434724" y="13366"/>
                  </a:lnTo>
                  <a:lnTo>
                    <a:pt x="1440329" y="12931"/>
                  </a:lnTo>
                  <a:lnTo>
                    <a:pt x="1445933" y="12497"/>
                  </a:lnTo>
                  <a:lnTo>
                    <a:pt x="1451537" y="12063"/>
                  </a:lnTo>
                  <a:lnTo>
                    <a:pt x="1457142" y="11629"/>
                  </a:lnTo>
                  <a:lnTo>
                    <a:pt x="1462746" y="11195"/>
                  </a:lnTo>
                  <a:lnTo>
                    <a:pt x="1468350" y="10763"/>
                  </a:lnTo>
                  <a:lnTo>
                    <a:pt x="1473955" y="10332"/>
                  </a:lnTo>
                  <a:lnTo>
                    <a:pt x="1479559" y="9903"/>
                  </a:lnTo>
                  <a:lnTo>
                    <a:pt x="1485164" y="9477"/>
                  </a:lnTo>
                  <a:lnTo>
                    <a:pt x="1490768" y="9055"/>
                  </a:lnTo>
                  <a:lnTo>
                    <a:pt x="1496372" y="8637"/>
                  </a:lnTo>
                  <a:lnTo>
                    <a:pt x="1501977" y="8224"/>
                  </a:lnTo>
                  <a:lnTo>
                    <a:pt x="1507581" y="7817"/>
                  </a:lnTo>
                  <a:lnTo>
                    <a:pt x="1513186" y="7417"/>
                  </a:lnTo>
                  <a:lnTo>
                    <a:pt x="1518790" y="7025"/>
                  </a:lnTo>
                  <a:lnTo>
                    <a:pt x="1524394" y="6642"/>
                  </a:lnTo>
                  <a:lnTo>
                    <a:pt x="1529999" y="6268"/>
                  </a:lnTo>
                  <a:lnTo>
                    <a:pt x="1535603" y="5905"/>
                  </a:lnTo>
                  <a:lnTo>
                    <a:pt x="1541208" y="5553"/>
                  </a:lnTo>
                  <a:lnTo>
                    <a:pt x="1546812" y="5212"/>
                  </a:lnTo>
                  <a:lnTo>
                    <a:pt x="1552416" y="4884"/>
                  </a:lnTo>
                  <a:lnTo>
                    <a:pt x="1558021" y="4569"/>
                  </a:lnTo>
                  <a:lnTo>
                    <a:pt x="1563625" y="4267"/>
                  </a:lnTo>
                  <a:lnTo>
                    <a:pt x="1569230" y="3978"/>
                  </a:lnTo>
                  <a:lnTo>
                    <a:pt x="1574834" y="3703"/>
                  </a:lnTo>
                  <a:lnTo>
                    <a:pt x="1580438" y="3442"/>
                  </a:lnTo>
                  <a:lnTo>
                    <a:pt x="1586043" y="3194"/>
                  </a:lnTo>
                  <a:lnTo>
                    <a:pt x="1591647" y="2960"/>
                  </a:lnTo>
                  <a:lnTo>
                    <a:pt x="1597252" y="2739"/>
                  </a:lnTo>
                  <a:lnTo>
                    <a:pt x="1602856" y="2531"/>
                  </a:lnTo>
                  <a:lnTo>
                    <a:pt x="1608460" y="2336"/>
                  </a:lnTo>
                  <a:lnTo>
                    <a:pt x="1614065" y="2153"/>
                  </a:lnTo>
                  <a:lnTo>
                    <a:pt x="1619669" y="1983"/>
                  </a:lnTo>
                  <a:lnTo>
                    <a:pt x="1625273" y="1823"/>
                  </a:lnTo>
                  <a:lnTo>
                    <a:pt x="1630878" y="1675"/>
                  </a:lnTo>
                  <a:lnTo>
                    <a:pt x="1636482" y="1537"/>
                  </a:lnTo>
                  <a:lnTo>
                    <a:pt x="1642087" y="1409"/>
                  </a:lnTo>
                  <a:lnTo>
                    <a:pt x="1647691" y="1291"/>
                  </a:lnTo>
                  <a:lnTo>
                    <a:pt x="1653295" y="1181"/>
                  </a:lnTo>
                  <a:lnTo>
                    <a:pt x="1658900" y="1080"/>
                  </a:lnTo>
                  <a:lnTo>
                    <a:pt x="1664504" y="987"/>
                  </a:lnTo>
                  <a:lnTo>
                    <a:pt x="1670109" y="901"/>
                  </a:lnTo>
                  <a:lnTo>
                    <a:pt x="1675713" y="822"/>
                  </a:lnTo>
                  <a:lnTo>
                    <a:pt x="1681317" y="749"/>
                  </a:lnTo>
                  <a:lnTo>
                    <a:pt x="1686922" y="683"/>
                  </a:lnTo>
                  <a:lnTo>
                    <a:pt x="1692526" y="622"/>
                  </a:lnTo>
                  <a:lnTo>
                    <a:pt x="1698131" y="566"/>
                  </a:lnTo>
                  <a:lnTo>
                    <a:pt x="1703735" y="515"/>
                  </a:lnTo>
                  <a:lnTo>
                    <a:pt x="1709339" y="468"/>
                  </a:lnTo>
                  <a:lnTo>
                    <a:pt x="1714944" y="426"/>
                  </a:lnTo>
                  <a:lnTo>
                    <a:pt x="1720548" y="387"/>
                  </a:lnTo>
                  <a:lnTo>
                    <a:pt x="1726153" y="351"/>
                  </a:lnTo>
                  <a:lnTo>
                    <a:pt x="1731757" y="318"/>
                  </a:lnTo>
                  <a:lnTo>
                    <a:pt x="1737361" y="289"/>
                  </a:lnTo>
                  <a:lnTo>
                    <a:pt x="1742966" y="262"/>
                  </a:lnTo>
                  <a:lnTo>
                    <a:pt x="1748570" y="237"/>
                  </a:lnTo>
                  <a:lnTo>
                    <a:pt x="1754175" y="214"/>
                  </a:lnTo>
                  <a:lnTo>
                    <a:pt x="1759779" y="193"/>
                  </a:lnTo>
                  <a:lnTo>
                    <a:pt x="1765383" y="174"/>
                  </a:lnTo>
                  <a:lnTo>
                    <a:pt x="1770988" y="157"/>
                  </a:lnTo>
                  <a:lnTo>
                    <a:pt x="1776592" y="141"/>
                  </a:lnTo>
                  <a:lnTo>
                    <a:pt x="1782196" y="127"/>
                  </a:lnTo>
                  <a:lnTo>
                    <a:pt x="1787801" y="114"/>
                  </a:lnTo>
                  <a:lnTo>
                    <a:pt x="1793405" y="101"/>
                  </a:lnTo>
                  <a:lnTo>
                    <a:pt x="1799010" y="90"/>
                  </a:lnTo>
                  <a:lnTo>
                    <a:pt x="1804614" y="80"/>
                  </a:lnTo>
                  <a:lnTo>
                    <a:pt x="1810218" y="71"/>
                  </a:lnTo>
                  <a:lnTo>
                    <a:pt x="1815823" y="62"/>
                  </a:lnTo>
                  <a:lnTo>
                    <a:pt x="1821427" y="54"/>
                  </a:lnTo>
                  <a:lnTo>
                    <a:pt x="1827032" y="47"/>
                  </a:lnTo>
                  <a:lnTo>
                    <a:pt x="1832636" y="40"/>
                  </a:lnTo>
                  <a:lnTo>
                    <a:pt x="1838240" y="34"/>
                  </a:lnTo>
                  <a:lnTo>
                    <a:pt x="1843845" y="29"/>
                  </a:lnTo>
                  <a:lnTo>
                    <a:pt x="1849449" y="23"/>
                  </a:lnTo>
                  <a:lnTo>
                    <a:pt x="1855054" y="19"/>
                  </a:lnTo>
                  <a:lnTo>
                    <a:pt x="1860658" y="14"/>
                  </a:lnTo>
                  <a:lnTo>
                    <a:pt x="1866262" y="10"/>
                  </a:lnTo>
                  <a:lnTo>
                    <a:pt x="1871867" y="6"/>
                  </a:lnTo>
                  <a:lnTo>
                    <a:pt x="1877471" y="3"/>
                  </a:lnTo>
                  <a:lnTo>
                    <a:pt x="1883076" y="0"/>
                  </a:lnTo>
                  <a:lnTo>
                    <a:pt x="1877471" y="3"/>
                  </a:lnTo>
                  <a:lnTo>
                    <a:pt x="1871867" y="6"/>
                  </a:lnTo>
                  <a:lnTo>
                    <a:pt x="1866262" y="10"/>
                  </a:lnTo>
                  <a:lnTo>
                    <a:pt x="1860658" y="14"/>
                  </a:lnTo>
                  <a:lnTo>
                    <a:pt x="1855054" y="19"/>
                  </a:lnTo>
                  <a:lnTo>
                    <a:pt x="1849449" y="24"/>
                  </a:lnTo>
                  <a:lnTo>
                    <a:pt x="1843845" y="29"/>
                  </a:lnTo>
                  <a:lnTo>
                    <a:pt x="1838240" y="35"/>
                  </a:lnTo>
                  <a:lnTo>
                    <a:pt x="1832636" y="41"/>
                  </a:lnTo>
                  <a:lnTo>
                    <a:pt x="1827032" y="48"/>
                  </a:lnTo>
                  <a:lnTo>
                    <a:pt x="1821427" y="55"/>
                  </a:lnTo>
                  <a:lnTo>
                    <a:pt x="1815823" y="63"/>
                  </a:lnTo>
                  <a:lnTo>
                    <a:pt x="1810218" y="72"/>
                  </a:lnTo>
                  <a:lnTo>
                    <a:pt x="1804614" y="82"/>
                  </a:lnTo>
                  <a:lnTo>
                    <a:pt x="1799010" y="92"/>
                  </a:lnTo>
                  <a:lnTo>
                    <a:pt x="1793405" y="103"/>
                  </a:lnTo>
                  <a:lnTo>
                    <a:pt x="1787801" y="116"/>
                  </a:lnTo>
                  <a:lnTo>
                    <a:pt x="1782196" y="129"/>
                  </a:lnTo>
                  <a:lnTo>
                    <a:pt x="1776592" y="144"/>
                  </a:lnTo>
                  <a:lnTo>
                    <a:pt x="1770988" y="160"/>
                  </a:lnTo>
                  <a:lnTo>
                    <a:pt x="1765383" y="178"/>
                  </a:lnTo>
                  <a:lnTo>
                    <a:pt x="1759779" y="197"/>
                  </a:lnTo>
                  <a:lnTo>
                    <a:pt x="1754175" y="219"/>
                  </a:lnTo>
                  <a:lnTo>
                    <a:pt x="1748570" y="242"/>
                  </a:lnTo>
                  <a:lnTo>
                    <a:pt x="1742966" y="268"/>
                  </a:lnTo>
                  <a:lnTo>
                    <a:pt x="1737361" y="296"/>
                  </a:lnTo>
                  <a:lnTo>
                    <a:pt x="1731757" y="326"/>
                  </a:lnTo>
                  <a:lnTo>
                    <a:pt x="1726153" y="360"/>
                  </a:lnTo>
                  <a:lnTo>
                    <a:pt x="1720548" y="397"/>
                  </a:lnTo>
                  <a:lnTo>
                    <a:pt x="1714944" y="437"/>
                  </a:lnTo>
                  <a:lnTo>
                    <a:pt x="1709339" y="482"/>
                  </a:lnTo>
                  <a:lnTo>
                    <a:pt x="1703735" y="530"/>
                  </a:lnTo>
                  <a:lnTo>
                    <a:pt x="1698131" y="584"/>
                  </a:lnTo>
                  <a:lnTo>
                    <a:pt x="1692526" y="642"/>
                  </a:lnTo>
                  <a:lnTo>
                    <a:pt x="1686922" y="705"/>
                  </a:lnTo>
                  <a:lnTo>
                    <a:pt x="1681317" y="775"/>
                  </a:lnTo>
                  <a:lnTo>
                    <a:pt x="1675713" y="851"/>
                  </a:lnTo>
                  <a:lnTo>
                    <a:pt x="1670109" y="933"/>
                  </a:lnTo>
                  <a:lnTo>
                    <a:pt x="1664504" y="1024"/>
                  </a:lnTo>
                  <a:lnTo>
                    <a:pt x="1658900" y="1122"/>
                  </a:lnTo>
                  <a:lnTo>
                    <a:pt x="1653295" y="1228"/>
                  </a:lnTo>
                  <a:lnTo>
                    <a:pt x="1647691" y="1344"/>
                  </a:lnTo>
                  <a:lnTo>
                    <a:pt x="1642087" y="1470"/>
                  </a:lnTo>
                  <a:lnTo>
                    <a:pt x="1636482" y="1605"/>
                  </a:lnTo>
                  <a:lnTo>
                    <a:pt x="1630878" y="1752"/>
                  </a:lnTo>
                  <a:lnTo>
                    <a:pt x="1625273" y="1909"/>
                  </a:lnTo>
                  <a:lnTo>
                    <a:pt x="1619669" y="2079"/>
                  </a:lnTo>
                  <a:lnTo>
                    <a:pt x="1614065" y="2262"/>
                  </a:lnTo>
                  <a:lnTo>
                    <a:pt x="1608460" y="2457"/>
                  </a:lnTo>
                  <a:lnTo>
                    <a:pt x="1602856" y="2666"/>
                  </a:lnTo>
                  <a:lnTo>
                    <a:pt x="1597252" y="2890"/>
                  </a:lnTo>
                  <a:lnTo>
                    <a:pt x="1591647" y="3128"/>
                  </a:lnTo>
                  <a:lnTo>
                    <a:pt x="1586043" y="3381"/>
                  </a:lnTo>
                  <a:lnTo>
                    <a:pt x="1580438" y="3649"/>
                  </a:lnTo>
                  <a:lnTo>
                    <a:pt x="1574834" y="3933"/>
                  </a:lnTo>
                  <a:lnTo>
                    <a:pt x="1569230" y="4232"/>
                  </a:lnTo>
                  <a:lnTo>
                    <a:pt x="1563625" y="4547"/>
                  </a:lnTo>
                  <a:lnTo>
                    <a:pt x="1558021" y="4878"/>
                  </a:lnTo>
                  <a:lnTo>
                    <a:pt x="1552416" y="5224"/>
                  </a:lnTo>
                  <a:lnTo>
                    <a:pt x="1546812" y="5585"/>
                  </a:lnTo>
                  <a:lnTo>
                    <a:pt x="1541208" y="5961"/>
                  </a:lnTo>
                  <a:lnTo>
                    <a:pt x="1535603" y="6352"/>
                  </a:lnTo>
                  <a:lnTo>
                    <a:pt x="1529999" y="6756"/>
                  </a:lnTo>
                  <a:lnTo>
                    <a:pt x="1524394" y="7173"/>
                  </a:lnTo>
                  <a:lnTo>
                    <a:pt x="1518790" y="7602"/>
                  </a:lnTo>
                  <a:lnTo>
                    <a:pt x="1513186" y="8043"/>
                  </a:lnTo>
                  <a:lnTo>
                    <a:pt x="1507581" y="8494"/>
                  </a:lnTo>
                  <a:lnTo>
                    <a:pt x="1501977" y="8955"/>
                  </a:lnTo>
                  <a:lnTo>
                    <a:pt x="1496372" y="9425"/>
                  </a:lnTo>
                  <a:lnTo>
                    <a:pt x="1490768" y="9903"/>
                  </a:lnTo>
                  <a:lnTo>
                    <a:pt x="1485164" y="10388"/>
                  </a:lnTo>
                  <a:lnTo>
                    <a:pt x="1479559" y="10879"/>
                  </a:lnTo>
                  <a:lnTo>
                    <a:pt x="1473955" y="11376"/>
                  </a:lnTo>
                  <a:lnTo>
                    <a:pt x="1468350" y="11878"/>
                  </a:lnTo>
                  <a:lnTo>
                    <a:pt x="1462746" y="12384"/>
                  </a:lnTo>
                  <a:lnTo>
                    <a:pt x="1457142" y="12894"/>
                  </a:lnTo>
                  <a:lnTo>
                    <a:pt x="1451537" y="13408"/>
                  </a:lnTo>
                  <a:lnTo>
                    <a:pt x="1445933" y="13925"/>
                  </a:lnTo>
                  <a:lnTo>
                    <a:pt x="1440329" y="14445"/>
                  </a:lnTo>
                  <a:lnTo>
                    <a:pt x="1434724" y="14967"/>
                  </a:lnTo>
                  <a:lnTo>
                    <a:pt x="1429120" y="15493"/>
                  </a:lnTo>
                  <a:lnTo>
                    <a:pt x="1423515" y="16022"/>
                  </a:lnTo>
                  <a:lnTo>
                    <a:pt x="1417911" y="16554"/>
                  </a:lnTo>
                  <a:lnTo>
                    <a:pt x="1412307" y="17089"/>
                  </a:lnTo>
                  <a:lnTo>
                    <a:pt x="1406702" y="17628"/>
                  </a:lnTo>
                  <a:lnTo>
                    <a:pt x="1401098" y="18171"/>
                  </a:lnTo>
                  <a:lnTo>
                    <a:pt x="1395493" y="18719"/>
                  </a:lnTo>
                  <a:lnTo>
                    <a:pt x="1389889" y="19272"/>
                  </a:lnTo>
                  <a:lnTo>
                    <a:pt x="1384285" y="19830"/>
                  </a:lnTo>
                  <a:lnTo>
                    <a:pt x="1378680" y="20394"/>
                  </a:lnTo>
                  <a:lnTo>
                    <a:pt x="1373076" y="20965"/>
                  </a:lnTo>
                  <a:lnTo>
                    <a:pt x="1367471" y="21543"/>
                  </a:lnTo>
                  <a:lnTo>
                    <a:pt x="1361867" y="22129"/>
                  </a:lnTo>
                  <a:lnTo>
                    <a:pt x="1356263" y="22724"/>
                  </a:lnTo>
                  <a:lnTo>
                    <a:pt x="1350658" y="23328"/>
                  </a:lnTo>
                  <a:lnTo>
                    <a:pt x="1345054" y="23941"/>
                  </a:lnTo>
                  <a:lnTo>
                    <a:pt x="1339449" y="24565"/>
                  </a:lnTo>
                  <a:lnTo>
                    <a:pt x="1333845" y="25200"/>
                  </a:lnTo>
                  <a:lnTo>
                    <a:pt x="1328241" y="25847"/>
                  </a:lnTo>
                  <a:lnTo>
                    <a:pt x="1322636" y="26506"/>
                  </a:lnTo>
                  <a:lnTo>
                    <a:pt x="1317032" y="27178"/>
                  </a:lnTo>
                  <a:lnTo>
                    <a:pt x="1311427" y="27864"/>
                  </a:lnTo>
                  <a:lnTo>
                    <a:pt x="1305823" y="28564"/>
                  </a:lnTo>
                  <a:lnTo>
                    <a:pt x="1300219" y="29279"/>
                  </a:lnTo>
                  <a:lnTo>
                    <a:pt x="1294614" y="30009"/>
                  </a:lnTo>
                  <a:lnTo>
                    <a:pt x="1289010" y="30754"/>
                  </a:lnTo>
                  <a:lnTo>
                    <a:pt x="1283406" y="31517"/>
                  </a:lnTo>
                  <a:lnTo>
                    <a:pt x="1277801" y="32296"/>
                  </a:lnTo>
                  <a:lnTo>
                    <a:pt x="1272197" y="33093"/>
                  </a:lnTo>
                  <a:lnTo>
                    <a:pt x="1266592" y="33908"/>
                  </a:lnTo>
                  <a:lnTo>
                    <a:pt x="1260988" y="34742"/>
                  </a:lnTo>
                  <a:lnTo>
                    <a:pt x="1255384" y="35594"/>
                  </a:lnTo>
                  <a:lnTo>
                    <a:pt x="1249779" y="36466"/>
                  </a:lnTo>
                  <a:lnTo>
                    <a:pt x="1244175" y="37358"/>
                  </a:lnTo>
                  <a:lnTo>
                    <a:pt x="1238570" y="38270"/>
                  </a:lnTo>
                  <a:lnTo>
                    <a:pt x="1232966" y="39203"/>
                  </a:lnTo>
                  <a:lnTo>
                    <a:pt x="1227362" y="40158"/>
                  </a:lnTo>
                  <a:lnTo>
                    <a:pt x="1221757" y="41133"/>
                  </a:lnTo>
                  <a:lnTo>
                    <a:pt x="1216153" y="42131"/>
                  </a:lnTo>
                  <a:lnTo>
                    <a:pt x="1210548" y="43151"/>
                  </a:lnTo>
                  <a:lnTo>
                    <a:pt x="1204944" y="44193"/>
                  </a:lnTo>
                  <a:lnTo>
                    <a:pt x="1199340" y="45258"/>
                  </a:lnTo>
                  <a:lnTo>
                    <a:pt x="1193735" y="46346"/>
                  </a:lnTo>
                  <a:lnTo>
                    <a:pt x="1188131" y="47457"/>
                  </a:lnTo>
                  <a:lnTo>
                    <a:pt x="1182526" y="48592"/>
                  </a:lnTo>
                  <a:lnTo>
                    <a:pt x="1176922" y="49751"/>
                  </a:lnTo>
                  <a:lnTo>
                    <a:pt x="1171318" y="50934"/>
                  </a:lnTo>
                  <a:lnTo>
                    <a:pt x="1165713" y="52140"/>
                  </a:lnTo>
                  <a:lnTo>
                    <a:pt x="1160109" y="53371"/>
                  </a:lnTo>
                  <a:lnTo>
                    <a:pt x="1154504" y="54627"/>
                  </a:lnTo>
                  <a:lnTo>
                    <a:pt x="1148900" y="55906"/>
                  </a:lnTo>
                  <a:lnTo>
                    <a:pt x="1143296" y="57211"/>
                  </a:lnTo>
                  <a:lnTo>
                    <a:pt x="1137691" y="58539"/>
                  </a:lnTo>
                  <a:lnTo>
                    <a:pt x="1132087" y="59893"/>
                  </a:lnTo>
                  <a:lnTo>
                    <a:pt x="1126482" y="61271"/>
                  </a:lnTo>
                  <a:lnTo>
                    <a:pt x="1120878" y="62673"/>
                  </a:lnTo>
                  <a:lnTo>
                    <a:pt x="1115274" y="64100"/>
                  </a:lnTo>
                  <a:lnTo>
                    <a:pt x="1109669" y="65552"/>
                  </a:lnTo>
                  <a:lnTo>
                    <a:pt x="1104065" y="67027"/>
                  </a:lnTo>
                  <a:lnTo>
                    <a:pt x="1098461" y="68527"/>
                  </a:lnTo>
                  <a:lnTo>
                    <a:pt x="1092856" y="70050"/>
                  </a:lnTo>
                  <a:lnTo>
                    <a:pt x="1087252" y="71598"/>
                  </a:lnTo>
                  <a:lnTo>
                    <a:pt x="1081647" y="73169"/>
                  </a:lnTo>
                  <a:lnTo>
                    <a:pt x="1076043" y="74763"/>
                  </a:lnTo>
                  <a:lnTo>
                    <a:pt x="1070439" y="76380"/>
                  </a:lnTo>
                  <a:lnTo>
                    <a:pt x="1064834" y="78019"/>
                  </a:lnTo>
                  <a:lnTo>
                    <a:pt x="1059230" y="79681"/>
                  </a:lnTo>
                  <a:lnTo>
                    <a:pt x="1053625" y="81365"/>
                  </a:lnTo>
                  <a:lnTo>
                    <a:pt x="1048021" y="83071"/>
                  </a:lnTo>
                  <a:lnTo>
                    <a:pt x="1042417" y="84797"/>
                  </a:lnTo>
                  <a:lnTo>
                    <a:pt x="1036812" y="86544"/>
                  </a:lnTo>
                  <a:lnTo>
                    <a:pt x="1031208" y="88311"/>
                  </a:lnTo>
                  <a:lnTo>
                    <a:pt x="1025603" y="90098"/>
                  </a:lnTo>
                  <a:lnTo>
                    <a:pt x="1019999" y="91904"/>
                  </a:lnTo>
                  <a:lnTo>
                    <a:pt x="1014395" y="93729"/>
                  </a:lnTo>
                  <a:lnTo>
                    <a:pt x="1008790" y="95572"/>
                  </a:lnTo>
                  <a:lnTo>
                    <a:pt x="1003186" y="97432"/>
                  </a:lnTo>
                  <a:lnTo>
                    <a:pt x="997581" y="99309"/>
                  </a:lnTo>
                  <a:lnTo>
                    <a:pt x="991977" y="101202"/>
                  </a:lnTo>
                  <a:lnTo>
                    <a:pt x="986373" y="103111"/>
                  </a:lnTo>
                  <a:lnTo>
                    <a:pt x="980768" y="105035"/>
                  </a:lnTo>
                  <a:lnTo>
                    <a:pt x="975164" y="106973"/>
                  </a:lnTo>
                  <a:lnTo>
                    <a:pt x="969559" y="108924"/>
                  </a:lnTo>
                  <a:lnTo>
                    <a:pt x="963955" y="110889"/>
                  </a:lnTo>
                  <a:lnTo>
                    <a:pt x="958351" y="112866"/>
                  </a:lnTo>
                  <a:lnTo>
                    <a:pt x="952746" y="114855"/>
                  </a:lnTo>
                  <a:lnTo>
                    <a:pt x="947142" y="116855"/>
                  </a:lnTo>
                  <a:lnTo>
                    <a:pt x="941538" y="118865"/>
                  </a:lnTo>
                  <a:lnTo>
                    <a:pt x="935933" y="120884"/>
                  </a:lnTo>
                  <a:lnTo>
                    <a:pt x="930329" y="122912"/>
                  </a:lnTo>
                  <a:lnTo>
                    <a:pt x="924724" y="124949"/>
                  </a:lnTo>
                  <a:lnTo>
                    <a:pt x="919120" y="126993"/>
                  </a:lnTo>
                  <a:lnTo>
                    <a:pt x="913516" y="129044"/>
                  </a:lnTo>
                  <a:lnTo>
                    <a:pt x="907911" y="131101"/>
                  </a:lnTo>
                  <a:lnTo>
                    <a:pt x="902307" y="133163"/>
                  </a:lnTo>
                  <a:lnTo>
                    <a:pt x="896702" y="135231"/>
                  </a:lnTo>
                  <a:lnTo>
                    <a:pt x="891098" y="137303"/>
                  </a:lnTo>
                  <a:lnTo>
                    <a:pt x="885494" y="139378"/>
                  </a:lnTo>
                  <a:lnTo>
                    <a:pt x="879889" y="141456"/>
                  </a:lnTo>
                  <a:lnTo>
                    <a:pt x="874285" y="143537"/>
                  </a:lnTo>
                  <a:lnTo>
                    <a:pt x="868680" y="145619"/>
                  </a:lnTo>
                  <a:lnTo>
                    <a:pt x="863076" y="147703"/>
                  </a:lnTo>
                  <a:lnTo>
                    <a:pt x="857472" y="149788"/>
                  </a:lnTo>
                  <a:lnTo>
                    <a:pt x="851867" y="151873"/>
                  </a:lnTo>
                  <a:lnTo>
                    <a:pt x="846263" y="153957"/>
                  </a:lnTo>
                  <a:lnTo>
                    <a:pt x="840658" y="156041"/>
                  </a:lnTo>
                  <a:lnTo>
                    <a:pt x="835054" y="158124"/>
                  </a:lnTo>
                  <a:lnTo>
                    <a:pt x="829450" y="160205"/>
                  </a:lnTo>
                  <a:lnTo>
                    <a:pt x="823845" y="162284"/>
                  </a:lnTo>
                  <a:lnTo>
                    <a:pt x="818241" y="164360"/>
                  </a:lnTo>
                  <a:lnTo>
                    <a:pt x="812636" y="166434"/>
                  </a:lnTo>
                  <a:lnTo>
                    <a:pt x="807032" y="168504"/>
                  </a:lnTo>
                  <a:lnTo>
                    <a:pt x="801428" y="170571"/>
                  </a:lnTo>
                  <a:lnTo>
                    <a:pt x="795823" y="172635"/>
                  </a:lnTo>
                  <a:lnTo>
                    <a:pt x="790219" y="174694"/>
                  </a:lnTo>
                  <a:lnTo>
                    <a:pt x="784615" y="176749"/>
                  </a:lnTo>
                  <a:lnTo>
                    <a:pt x="779010" y="178799"/>
                  </a:lnTo>
                  <a:lnTo>
                    <a:pt x="773406" y="180845"/>
                  </a:lnTo>
                  <a:lnTo>
                    <a:pt x="767801" y="182886"/>
                  </a:lnTo>
                  <a:lnTo>
                    <a:pt x="762197" y="184922"/>
                  </a:lnTo>
                  <a:lnTo>
                    <a:pt x="756593" y="186953"/>
                  </a:lnTo>
                  <a:lnTo>
                    <a:pt x="750988" y="188979"/>
                  </a:lnTo>
                  <a:lnTo>
                    <a:pt x="745384" y="190999"/>
                  </a:lnTo>
                  <a:lnTo>
                    <a:pt x="739779" y="193014"/>
                  </a:lnTo>
                  <a:lnTo>
                    <a:pt x="734175" y="195024"/>
                  </a:lnTo>
                  <a:lnTo>
                    <a:pt x="728571" y="197028"/>
                  </a:lnTo>
                  <a:lnTo>
                    <a:pt x="722966" y="199027"/>
                  </a:lnTo>
                  <a:lnTo>
                    <a:pt x="717362" y="201021"/>
                  </a:lnTo>
                  <a:lnTo>
                    <a:pt x="711757" y="203009"/>
                  </a:lnTo>
                  <a:lnTo>
                    <a:pt x="706153" y="204993"/>
                  </a:lnTo>
                  <a:lnTo>
                    <a:pt x="700549" y="206971"/>
                  </a:lnTo>
                  <a:lnTo>
                    <a:pt x="694944" y="208945"/>
                  </a:lnTo>
                  <a:lnTo>
                    <a:pt x="689340" y="210914"/>
                  </a:lnTo>
                  <a:lnTo>
                    <a:pt x="683735" y="212878"/>
                  </a:lnTo>
                  <a:lnTo>
                    <a:pt x="678131" y="214838"/>
                  </a:lnTo>
                  <a:lnTo>
                    <a:pt x="672527" y="216794"/>
                  </a:lnTo>
                  <a:lnTo>
                    <a:pt x="666922" y="218746"/>
                  </a:lnTo>
                  <a:lnTo>
                    <a:pt x="661318" y="220695"/>
                  </a:lnTo>
                  <a:lnTo>
                    <a:pt x="655713" y="222640"/>
                  </a:lnTo>
                  <a:lnTo>
                    <a:pt x="650109" y="224582"/>
                  </a:lnTo>
                  <a:lnTo>
                    <a:pt x="644505" y="226522"/>
                  </a:lnTo>
                  <a:lnTo>
                    <a:pt x="638900" y="228459"/>
                  </a:lnTo>
                  <a:lnTo>
                    <a:pt x="633296" y="230394"/>
                  </a:lnTo>
                  <a:lnTo>
                    <a:pt x="627692" y="232328"/>
                  </a:lnTo>
                  <a:lnTo>
                    <a:pt x="622087" y="234260"/>
                  </a:lnTo>
                  <a:lnTo>
                    <a:pt x="616483" y="236192"/>
                  </a:lnTo>
                  <a:lnTo>
                    <a:pt x="610878" y="238123"/>
                  </a:lnTo>
                  <a:lnTo>
                    <a:pt x="605274" y="240054"/>
                  </a:lnTo>
                  <a:lnTo>
                    <a:pt x="599670" y="241986"/>
                  </a:lnTo>
                  <a:lnTo>
                    <a:pt x="594065" y="243919"/>
                  </a:lnTo>
                  <a:lnTo>
                    <a:pt x="588461" y="245853"/>
                  </a:lnTo>
                  <a:lnTo>
                    <a:pt x="582856" y="247790"/>
                  </a:lnTo>
                  <a:lnTo>
                    <a:pt x="577252" y="249729"/>
                  </a:lnTo>
                  <a:lnTo>
                    <a:pt x="571648" y="251670"/>
                  </a:lnTo>
                  <a:lnTo>
                    <a:pt x="566043" y="253616"/>
                  </a:lnTo>
                  <a:lnTo>
                    <a:pt x="560439" y="255566"/>
                  </a:lnTo>
                  <a:lnTo>
                    <a:pt x="554834" y="257520"/>
                  </a:lnTo>
                  <a:lnTo>
                    <a:pt x="549230" y="259480"/>
                  </a:lnTo>
                  <a:lnTo>
                    <a:pt x="543626" y="261446"/>
                  </a:lnTo>
                  <a:lnTo>
                    <a:pt x="538021" y="263418"/>
                  </a:lnTo>
                  <a:lnTo>
                    <a:pt x="532417" y="265397"/>
                  </a:lnTo>
                  <a:lnTo>
                    <a:pt x="526812" y="267385"/>
                  </a:lnTo>
                  <a:lnTo>
                    <a:pt x="521208" y="269381"/>
                  </a:lnTo>
                  <a:lnTo>
                    <a:pt x="515604" y="271386"/>
                  </a:lnTo>
                  <a:lnTo>
                    <a:pt x="509999" y="273401"/>
                  </a:lnTo>
                  <a:lnTo>
                    <a:pt x="504395" y="275427"/>
                  </a:lnTo>
                  <a:lnTo>
                    <a:pt x="498790" y="277463"/>
                  </a:lnTo>
                  <a:lnTo>
                    <a:pt x="493186" y="279512"/>
                  </a:lnTo>
                  <a:lnTo>
                    <a:pt x="487582" y="281574"/>
                  </a:lnTo>
                  <a:lnTo>
                    <a:pt x="481977" y="283650"/>
                  </a:lnTo>
                  <a:lnTo>
                    <a:pt x="476373" y="285739"/>
                  </a:lnTo>
                  <a:lnTo>
                    <a:pt x="470769" y="287844"/>
                  </a:lnTo>
                  <a:lnTo>
                    <a:pt x="465164" y="289965"/>
                  </a:lnTo>
                  <a:lnTo>
                    <a:pt x="459560" y="292102"/>
                  </a:lnTo>
                  <a:lnTo>
                    <a:pt x="453955" y="294257"/>
                  </a:lnTo>
                  <a:lnTo>
                    <a:pt x="448351" y="296430"/>
                  </a:lnTo>
                  <a:lnTo>
                    <a:pt x="442747" y="298622"/>
                  </a:lnTo>
                  <a:lnTo>
                    <a:pt x="437142" y="300835"/>
                  </a:lnTo>
                  <a:lnTo>
                    <a:pt x="431538" y="303068"/>
                  </a:lnTo>
                  <a:lnTo>
                    <a:pt x="425933" y="305323"/>
                  </a:lnTo>
                  <a:lnTo>
                    <a:pt x="420329" y="307601"/>
                  </a:lnTo>
                  <a:lnTo>
                    <a:pt x="414725" y="309902"/>
                  </a:lnTo>
                  <a:lnTo>
                    <a:pt x="409120" y="312228"/>
                  </a:lnTo>
                  <a:lnTo>
                    <a:pt x="403516" y="314579"/>
                  </a:lnTo>
                  <a:lnTo>
                    <a:pt x="397911" y="316957"/>
                  </a:lnTo>
                  <a:lnTo>
                    <a:pt x="392307" y="319362"/>
                  </a:lnTo>
                  <a:lnTo>
                    <a:pt x="386703" y="321795"/>
                  </a:lnTo>
                  <a:lnTo>
                    <a:pt x="381098" y="324257"/>
                  </a:lnTo>
                  <a:lnTo>
                    <a:pt x="375494" y="326749"/>
                  </a:lnTo>
                  <a:lnTo>
                    <a:pt x="369889" y="329273"/>
                  </a:lnTo>
                  <a:lnTo>
                    <a:pt x="364285" y="331829"/>
                  </a:lnTo>
                  <a:lnTo>
                    <a:pt x="358681" y="334418"/>
                  </a:lnTo>
                  <a:lnTo>
                    <a:pt x="353076" y="337042"/>
                  </a:lnTo>
                  <a:lnTo>
                    <a:pt x="347472" y="339700"/>
                  </a:lnTo>
                  <a:lnTo>
                    <a:pt x="341867" y="342395"/>
                  </a:lnTo>
                  <a:lnTo>
                    <a:pt x="336263" y="345127"/>
                  </a:lnTo>
                  <a:lnTo>
                    <a:pt x="330659" y="347898"/>
                  </a:lnTo>
                  <a:lnTo>
                    <a:pt x="325054" y="350707"/>
                  </a:lnTo>
                  <a:lnTo>
                    <a:pt x="319450" y="353558"/>
                  </a:lnTo>
                  <a:lnTo>
                    <a:pt x="313846" y="356450"/>
                  </a:lnTo>
                  <a:lnTo>
                    <a:pt x="308241" y="359384"/>
                  </a:lnTo>
                  <a:lnTo>
                    <a:pt x="302637" y="362362"/>
                  </a:lnTo>
                  <a:lnTo>
                    <a:pt x="297032" y="365385"/>
                  </a:lnTo>
                  <a:lnTo>
                    <a:pt x="291428" y="368453"/>
                  </a:lnTo>
                  <a:lnTo>
                    <a:pt x="285824" y="371568"/>
                  </a:lnTo>
                  <a:lnTo>
                    <a:pt x="280219" y="374731"/>
                  </a:lnTo>
                  <a:lnTo>
                    <a:pt x="274615" y="377943"/>
                  </a:lnTo>
                  <a:lnTo>
                    <a:pt x="269010" y="381204"/>
                  </a:lnTo>
                  <a:lnTo>
                    <a:pt x="263406" y="384517"/>
                  </a:lnTo>
                  <a:lnTo>
                    <a:pt x="257802" y="387881"/>
                  </a:lnTo>
                  <a:lnTo>
                    <a:pt x="252197" y="391298"/>
                  </a:lnTo>
                  <a:lnTo>
                    <a:pt x="246593" y="394768"/>
                  </a:lnTo>
                  <a:lnTo>
                    <a:pt x="240988" y="398294"/>
                  </a:lnTo>
                  <a:lnTo>
                    <a:pt x="235384" y="401874"/>
                  </a:lnTo>
                  <a:lnTo>
                    <a:pt x="229780" y="405511"/>
                  </a:lnTo>
                  <a:lnTo>
                    <a:pt x="224175" y="409206"/>
                  </a:lnTo>
                  <a:lnTo>
                    <a:pt x="218571" y="412958"/>
                  </a:lnTo>
                  <a:lnTo>
                    <a:pt x="212966" y="416768"/>
                  </a:lnTo>
                  <a:lnTo>
                    <a:pt x="207362" y="420638"/>
                  </a:lnTo>
                  <a:lnTo>
                    <a:pt x="201758" y="424567"/>
                  </a:lnTo>
                  <a:lnTo>
                    <a:pt x="196153" y="428557"/>
                  </a:lnTo>
                  <a:lnTo>
                    <a:pt x="190549" y="432608"/>
                  </a:lnTo>
                  <a:lnTo>
                    <a:pt x="184944" y="436720"/>
                  </a:lnTo>
                  <a:lnTo>
                    <a:pt x="179340" y="440893"/>
                  </a:lnTo>
                  <a:lnTo>
                    <a:pt x="173736" y="445127"/>
                  </a:lnTo>
                  <a:lnTo>
                    <a:pt x="168131" y="449423"/>
                  </a:lnTo>
                  <a:lnTo>
                    <a:pt x="162527" y="453781"/>
                  </a:lnTo>
                  <a:lnTo>
                    <a:pt x="156923" y="458200"/>
                  </a:lnTo>
                  <a:lnTo>
                    <a:pt x="151318" y="462680"/>
                  </a:lnTo>
                  <a:lnTo>
                    <a:pt x="145714" y="467220"/>
                  </a:lnTo>
                  <a:lnTo>
                    <a:pt x="140109" y="471821"/>
                  </a:lnTo>
                  <a:lnTo>
                    <a:pt x="134505" y="476481"/>
                  </a:lnTo>
                  <a:lnTo>
                    <a:pt x="128901" y="481199"/>
                  </a:lnTo>
                  <a:lnTo>
                    <a:pt x="123296" y="485974"/>
                  </a:lnTo>
                  <a:lnTo>
                    <a:pt x="117692" y="490805"/>
                  </a:lnTo>
                  <a:lnTo>
                    <a:pt x="112087" y="495691"/>
                  </a:lnTo>
                  <a:lnTo>
                    <a:pt x="106483" y="500630"/>
                  </a:lnTo>
                  <a:lnTo>
                    <a:pt x="100879" y="505620"/>
                  </a:lnTo>
                  <a:lnTo>
                    <a:pt x="95274" y="510658"/>
                  </a:lnTo>
                  <a:lnTo>
                    <a:pt x="89670" y="515744"/>
                  </a:lnTo>
                  <a:lnTo>
                    <a:pt x="84065" y="520873"/>
                  </a:lnTo>
                  <a:lnTo>
                    <a:pt x="78461" y="526044"/>
                  </a:lnTo>
                  <a:lnTo>
                    <a:pt x="72857" y="531253"/>
                  </a:lnTo>
                  <a:lnTo>
                    <a:pt x="67252" y="536497"/>
                  </a:lnTo>
                  <a:lnTo>
                    <a:pt x="61648" y="541774"/>
                  </a:lnTo>
                  <a:lnTo>
                    <a:pt x="56043" y="547078"/>
                  </a:lnTo>
                  <a:lnTo>
                    <a:pt x="50439" y="552406"/>
                  </a:lnTo>
                  <a:lnTo>
                    <a:pt x="44835" y="557755"/>
                  </a:lnTo>
                  <a:lnTo>
                    <a:pt x="39230" y="563119"/>
                  </a:lnTo>
                  <a:lnTo>
                    <a:pt x="33626" y="568495"/>
                  </a:lnTo>
                  <a:lnTo>
                    <a:pt x="28021" y="573877"/>
                  </a:lnTo>
                  <a:lnTo>
                    <a:pt x="22417" y="579261"/>
                  </a:lnTo>
                  <a:lnTo>
                    <a:pt x="16813" y="584641"/>
                  </a:lnTo>
                  <a:lnTo>
                    <a:pt x="11208" y="590013"/>
                  </a:lnTo>
                  <a:lnTo>
                    <a:pt x="5604" y="595371"/>
                  </a:lnTo>
                  <a:lnTo>
                    <a:pt x="0" y="600710"/>
                  </a:lnTo>
                  <a:close/>
                </a:path>
              </a:pathLst>
            </a:custGeom>
            <a:solidFill>
              <a:srgbClr val="00DEE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pl99"/>
            <p:cNvSpPr/>
            <p:nvPr/>
          </p:nvSpPr>
          <p:spPr>
            <a:xfrm>
              <a:off x="4644151" y="1848702"/>
              <a:ext cx="1883076" cy="595159"/>
            </a:xfrm>
            <a:custGeom>
              <a:avLst/>
              <a:pathLst>
                <a:path w="1883076" h="595159">
                  <a:moveTo>
                    <a:pt x="0" y="595159"/>
                  </a:moveTo>
                  <a:lnTo>
                    <a:pt x="5604" y="589571"/>
                  </a:lnTo>
                  <a:lnTo>
                    <a:pt x="11208" y="583956"/>
                  </a:lnTo>
                  <a:lnTo>
                    <a:pt x="16813" y="578321"/>
                  </a:lnTo>
                  <a:lnTo>
                    <a:pt x="22417" y="572671"/>
                  </a:lnTo>
                  <a:lnTo>
                    <a:pt x="28021" y="567011"/>
                  </a:lnTo>
                  <a:lnTo>
                    <a:pt x="33626" y="561347"/>
                  </a:lnTo>
                  <a:lnTo>
                    <a:pt x="39230" y="555683"/>
                  </a:lnTo>
                  <a:lnTo>
                    <a:pt x="44835" y="550024"/>
                  </a:lnTo>
                  <a:lnTo>
                    <a:pt x="50439" y="544375"/>
                  </a:lnTo>
                  <a:lnTo>
                    <a:pt x="56043" y="538741"/>
                  </a:lnTo>
                  <a:lnTo>
                    <a:pt x="61648" y="533125"/>
                  </a:lnTo>
                  <a:lnTo>
                    <a:pt x="67252" y="527532"/>
                  </a:lnTo>
                  <a:lnTo>
                    <a:pt x="72857" y="521965"/>
                  </a:lnTo>
                  <a:lnTo>
                    <a:pt x="78461" y="516427"/>
                  </a:lnTo>
                  <a:lnTo>
                    <a:pt x="84065" y="510923"/>
                  </a:lnTo>
                  <a:lnTo>
                    <a:pt x="89670" y="505455"/>
                  </a:lnTo>
                  <a:lnTo>
                    <a:pt x="95274" y="500027"/>
                  </a:lnTo>
                  <a:lnTo>
                    <a:pt x="100879" y="494640"/>
                  </a:lnTo>
                  <a:lnTo>
                    <a:pt x="106483" y="489297"/>
                  </a:lnTo>
                  <a:lnTo>
                    <a:pt x="112087" y="484000"/>
                  </a:lnTo>
                  <a:lnTo>
                    <a:pt x="117692" y="478752"/>
                  </a:lnTo>
                  <a:lnTo>
                    <a:pt x="123296" y="473554"/>
                  </a:lnTo>
                  <a:lnTo>
                    <a:pt x="128901" y="468408"/>
                  </a:lnTo>
                  <a:lnTo>
                    <a:pt x="134505" y="463315"/>
                  </a:lnTo>
                  <a:lnTo>
                    <a:pt x="140109" y="458276"/>
                  </a:lnTo>
                  <a:lnTo>
                    <a:pt x="145714" y="453292"/>
                  </a:lnTo>
                  <a:lnTo>
                    <a:pt x="151318" y="448365"/>
                  </a:lnTo>
                  <a:lnTo>
                    <a:pt x="156923" y="443495"/>
                  </a:lnTo>
                  <a:lnTo>
                    <a:pt x="162527" y="438682"/>
                  </a:lnTo>
                  <a:lnTo>
                    <a:pt x="168131" y="433927"/>
                  </a:lnTo>
                  <a:lnTo>
                    <a:pt x="173736" y="429230"/>
                  </a:lnTo>
                  <a:lnTo>
                    <a:pt x="179340" y="424592"/>
                  </a:lnTo>
                  <a:lnTo>
                    <a:pt x="184944" y="420012"/>
                  </a:lnTo>
                  <a:lnTo>
                    <a:pt x="190549" y="415490"/>
                  </a:lnTo>
                  <a:lnTo>
                    <a:pt x="196153" y="411027"/>
                  </a:lnTo>
                  <a:lnTo>
                    <a:pt x="201758" y="406622"/>
                  </a:lnTo>
                  <a:lnTo>
                    <a:pt x="207362" y="402274"/>
                  </a:lnTo>
                  <a:lnTo>
                    <a:pt x="212966" y="397984"/>
                  </a:lnTo>
                  <a:lnTo>
                    <a:pt x="218571" y="393751"/>
                  </a:lnTo>
                  <a:lnTo>
                    <a:pt x="224175" y="389574"/>
                  </a:lnTo>
                  <a:lnTo>
                    <a:pt x="229780" y="385453"/>
                  </a:lnTo>
                  <a:lnTo>
                    <a:pt x="235384" y="381387"/>
                  </a:lnTo>
                  <a:lnTo>
                    <a:pt x="240988" y="377376"/>
                  </a:lnTo>
                  <a:lnTo>
                    <a:pt x="246593" y="373419"/>
                  </a:lnTo>
                  <a:lnTo>
                    <a:pt x="252197" y="369515"/>
                  </a:lnTo>
                  <a:lnTo>
                    <a:pt x="257802" y="365663"/>
                  </a:lnTo>
                  <a:lnTo>
                    <a:pt x="263406" y="361862"/>
                  </a:lnTo>
                  <a:lnTo>
                    <a:pt x="269010" y="358113"/>
                  </a:lnTo>
                  <a:lnTo>
                    <a:pt x="274615" y="354413"/>
                  </a:lnTo>
                  <a:lnTo>
                    <a:pt x="280219" y="350763"/>
                  </a:lnTo>
                  <a:lnTo>
                    <a:pt x="285824" y="347160"/>
                  </a:lnTo>
                  <a:lnTo>
                    <a:pt x="291428" y="343605"/>
                  </a:lnTo>
                  <a:lnTo>
                    <a:pt x="297032" y="340096"/>
                  </a:lnTo>
                  <a:lnTo>
                    <a:pt x="302637" y="336633"/>
                  </a:lnTo>
                  <a:lnTo>
                    <a:pt x="308241" y="333215"/>
                  </a:lnTo>
                  <a:lnTo>
                    <a:pt x="313846" y="329840"/>
                  </a:lnTo>
                  <a:lnTo>
                    <a:pt x="319450" y="326509"/>
                  </a:lnTo>
                  <a:lnTo>
                    <a:pt x="325054" y="323219"/>
                  </a:lnTo>
                  <a:lnTo>
                    <a:pt x="330659" y="319970"/>
                  </a:lnTo>
                  <a:lnTo>
                    <a:pt x="336263" y="316762"/>
                  </a:lnTo>
                  <a:lnTo>
                    <a:pt x="341867" y="313593"/>
                  </a:lnTo>
                  <a:lnTo>
                    <a:pt x="347472" y="310463"/>
                  </a:lnTo>
                  <a:lnTo>
                    <a:pt x="353076" y="307370"/>
                  </a:lnTo>
                  <a:lnTo>
                    <a:pt x="358681" y="304314"/>
                  </a:lnTo>
                  <a:lnTo>
                    <a:pt x="364285" y="301295"/>
                  </a:lnTo>
                  <a:lnTo>
                    <a:pt x="369889" y="298310"/>
                  </a:lnTo>
                  <a:lnTo>
                    <a:pt x="375494" y="295360"/>
                  </a:lnTo>
                  <a:lnTo>
                    <a:pt x="381098" y="292443"/>
                  </a:lnTo>
                  <a:lnTo>
                    <a:pt x="386703" y="289560"/>
                  </a:lnTo>
                  <a:lnTo>
                    <a:pt x="392307" y="286708"/>
                  </a:lnTo>
                  <a:lnTo>
                    <a:pt x="397911" y="283887"/>
                  </a:lnTo>
                  <a:lnTo>
                    <a:pt x="403516" y="281097"/>
                  </a:lnTo>
                  <a:lnTo>
                    <a:pt x="409120" y="278337"/>
                  </a:lnTo>
                  <a:lnTo>
                    <a:pt x="414725" y="275606"/>
                  </a:lnTo>
                  <a:lnTo>
                    <a:pt x="420329" y="272903"/>
                  </a:lnTo>
                  <a:lnTo>
                    <a:pt x="425933" y="270228"/>
                  </a:lnTo>
                  <a:lnTo>
                    <a:pt x="431538" y="267580"/>
                  </a:lnTo>
                  <a:lnTo>
                    <a:pt x="437142" y="264958"/>
                  </a:lnTo>
                  <a:lnTo>
                    <a:pt x="442747" y="262362"/>
                  </a:lnTo>
                  <a:lnTo>
                    <a:pt x="448351" y="259790"/>
                  </a:lnTo>
                  <a:lnTo>
                    <a:pt x="453955" y="257244"/>
                  </a:lnTo>
                  <a:lnTo>
                    <a:pt x="459560" y="254721"/>
                  </a:lnTo>
                  <a:lnTo>
                    <a:pt x="465164" y="252221"/>
                  </a:lnTo>
                  <a:lnTo>
                    <a:pt x="470769" y="249744"/>
                  </a:lnTo>
                  <a:lnTo>
                    <a:pt x="476373" y="247288"/>
                  </a:lnTo>
                  <a:lnTo>
                    <a:pt x="481977" y="244855"/>
                  </a:lnTo>
                  <a:lnTo>
                    <a:pt x="487582" y="242442"/>
                  </a:lnTo>
                  <a:lnTo>
                    <a:pt x="493186" y="240049"/>
                  </a:lnTo>
                  <a:lnTo>
                    <a:pt x="498790" y="237677"/>
                  </a:lnTo>
                  <a:lnTo>
                    <a:pt x="504395" y="235324"/>
                  </a:lnTo>
                  <a:lnTo>
                    <a:pt x="509999" y="232989"/>
                  </a:lnTo>
                  <a:lnTo>
                    <a:pt x="515604" y="230673"/>
                  </a:lnTo>
                  <a:lnTo>
                    <a:pt x="521208" y="228375"/>
                  </a:lnTo>
                  <a:lnTo>
                    <a:pt x="526812" y="226095"/>
                  </a:lnTo>
                  <a:lnTo>
                    <a:pt x="532417" y="223831"/>
                  </a:lnTo>
                  <a:lnTo>
                    <a:pt x="538021" y="221584"/>
                  </a:lnTo>
                  <a:lnTo>
                    <a:pt x="543626" y="219353"/>
                  </a:lnTo>
                  <a:lnTo>
                    <a:pt x="549230" y="217138"/>
                  </a:lnTo>
                  <a:lnTo>
                    <a:pt x="554834" y="214938"/>
                  </a:lnTo>
                  <a:lnTo>
                    <a:pt x="560439" y="212754"/>
                  </a:lnTo>
                  <a:lnTo>
                    <a:pt x="566043" y="210583"/>
                  </a:lnTo>
                  <a:lnTo>
                    <a:pt x="571648" y="208427"/>
                  </a:lnTo>
                  <a:lnTo>
                    <a:pt x="577252" y="206285"/>
                  </a:lnTo>
                  <a:lnTo>
                    <a:pt x="582856" y="204157"/>
                  </a:lnTo>
                  <a:lnTo>
                    <a:pt x="588461" y="202041"/>
                  </a:lnTo>
                  <a:lnTo>
                    <a:pt x="594065" y="199938"/>
                  </a:lnTo>
                  <a:lnTo>
                    <a:pt x="599670" y="197848"/>
                  </a:lnTo>
                  <a:lnTo>
                    <a:pt x="605274" y="195771"/>
                  </a:lnTo>
                  <a:lnTo>
                    <a:pt x="610878" y="193705"/>
                  </a:lnTo>
                  <a:lnTo>
                    <a:pt x="616483" y="191650"/>
                  </a:lnTo>
                  <a:lnTo>
                    <a:pt x="622087" y="189608"/>
                  </a:lnTo>
                  <a:lnTo>
                    <a:pt x="627692" y="187576"/>
                  </a:lnTo>
                  <a:lnTo>
                    <a:pt x="633296" y="185555"/>
                  </a:lnTo>
                  <a:lnTo>
                    <a:pt x="638900" y="183545"/>
                  </a:lnTo>
                  <a:lnTo>
                    <a:pt x="644505" y="181545"/>
                  </a:lnTo>
                  <a:lnTo>
                    <a:pt x="650109" y="179556"/>
                  </a:lnTo>
                  <a:lnTo>
                    <a:pt x="655713" y="177576"/>
                  </a:lnTo>
                  <a:lnTo>
                    <a:pt x="661318" y="175606"/>
                  </a:lnTo>
                  <a:lnTo>
                    <a:pt x="666922" y="173646"/>
                  </a:lnTo>
                  <a:lnTo>
                    <a:pt x="672527" y="171696"/>
                  </a:lnTo>
                  <a:lnTo>
                    <a:pt x="678131" y="169754"/>
                  </a:lnTo>
                  <a:lnTo>
                    <a:pt x="683735" y="167822"/>
                  </a:lnTo>
                  <a:lnTo>
                    <a:pt x="689340" y="165898"/>
                  </a:lnTo>
                  <a:lnTo>
                    <a:pt x="694944" y="163984"/>
                  </a:lnTo>
                  <a:lnTo>
                    <a:pt x="700549" y="162078"/>
                  </a:lnTo>
                  <a:lnTo>
                    <a:pt x="706153" y="160180"/>
                  </a:lnTo>
                  <a:lnTo>
                    <a:pt x="711757" y="158292"/>
                  </a:lnTo>
                  <a:lnTo>
                    <a:pt x="717362" y="156411"/>
                  </a:lnTo>
                  <a:lnTo>
                    <a:pt x="722966" y="154539"/>
                  </a:lnTo>
                  <a:lnTo>
                    <a:pt x="728571" y="152675"/>
                  </a:lnTo>
                  <a:lnTo>
                    <a:pt x="734175" y="150819"/>
                  </a:lnTo>
                  <a:lnTo>
                    <a:pt x="739779" y="148971"/>
                  </a:lnTo>
                  <a:lnTo>
                    <a:pt x="745384" y="147131"/>
                  </a:lnTo>
                  <a:lnTo>
                    <a:pt x="750988" y="145299"/>
                  </a:lnTo>
                  <a:lnTo>
                    <a:pt x="756593" y="143475"/>
                  </a:lnTo>
                  <a:lnTo>
                    <a:pt x="762197" y="141660"/>
                  </a:lnTo>
                  <a:lnTo>
                    <a:pt x="767801" y="139852"/>
                  </a:lnTo>
                  <a:lnTo>
                    <a:pt x="773406" y="138052"/>
                  </a:lnTo>
                  <a:lnTo>
                    <a:pt x="779010" y="136260"/>
                  </a:lnTo>
                  <a:lnTo>
                    <a:pt x="784615" y="134476"/>
                  </a:lnTo>
                  <a:lnTo>
                    <a:pt x="790219" y="132700"/>
                  </a:lnTo>
                  <a:lnTo>
                    <a:pt x="795823" y="130933"/>
                  </a:lnTo>
                  <a:lnTo>
                    <a:pt x="801428" y="129173"/>
                  </a:lnTo>
                  <a:lnTo>
                    <a:pt x="807032" y="127422"/>
                  </a:lnTo>
                  <a:lnTo>
                    <a:pt x="812636" y="125679"/>
                  </a:lnTo>
                  <a:lnTo>
                    <a:pt x="818241" y="123945"/>
                  </a:lnTo>
                  <a:lnTo>
                    <a:pt x="823845" y="122219"/>
                  </a:lnTo>
                  <a:lnTo>
                    <a:pt x="829450" y="120502"/>
                  </a:lnTo>
                  <a:lnTo>
                    <a:pt x="835054" y="118794"/>
                  </a:lnTo>
                  <a:lnTo>
                    <a:pt x="840658" y="117094"/>
                  </a:lnTo>
                  <a:lnTo>
                    <a:pt x="846263" y="115404"/>
                  </a:lnTo>
                  <a:lnTo>
                    <a:pt x="851867" y="113723"/>
                  </a:lnTo>
                  <a:lnTo>
                    <a:pt x="857472" y="112051"/>
                  </a:lnTo>
                  <a:lnTo>
                    <a:pt x="863076" y="110389"/>
                  </a:lnTo>
                  <a:lnTo>
                    <a:pt x="868680" y="108736"/>
                  </a:lnTo>
                  <a:lnTo>
                    <a:pt x="874285" y="107094"/>
                  </a:lnTo>
                  <a:lnTo>
                    <a:pt x="879889" y="105462"/>
                  </a:lnTo>
                  <a:lnTo>
                    <a:pt x="885494" y="103840"/>
                  </a:lnTo>
                  <a:lnTo>
                    <a:pt x="891098" y="102228"/>
                  </a:lnTo>
                  <a:lnTo>
                    <a:pt x="896702" y="100628"/>
                  </a:lnTo>
                  <a:lnTo>
                    <a:pt x="902307" y="99038"/>
                  </a:lnTo>
                  <a:lnTo>
                    <a:pt x="907911" y="97460"/>
                  </a:lnTo>
                  <a:lnTo>
                    <a:pt x="913516" y="95893"/>
                  </a:lnTo>
                  <a:lnTo>
                    <a:pt x="919120" y="94337"/>
                  </a:lnTo>
                  <a:lnTo>
                    <a:pt x="924724" y="92794"/>
                  </a:lnTo>
                  <a:lnTo>
                    <a:pt x="930329" y="91263"/>
                  </a:lnTo>
                  <a:lnTo>
                    <a:pt x="935933" y="89744"/>
                  </a:lnTo>
                  <a:lnTo>
                    <a:pt x="941538" y="88238"/>
                  </a:lnTo>
                  <a:lnTo>
                    <a:pt x="947142" y="86745"/>
                  </a:lnTo>
                  <a:lnTo>
                    <a:pt x="952746" y="85265"/>
                  </a:lnTo>
                  <a:lnTo>
                    <a:pt x="958351" y="83799"/>
                  </a:lnTo>
                  <a:lnTo>
                    <a:pt x="963955" y="82346"/>
                  </a:lnTo>
                  <a:lnTo>
                    <a:pt x="969559" y="80907"/>
                  </a:lnTo>
                  <a:lnTo>
                    <a:pt x="975164" y="79482"/>
                  </a:lnTo>
                  <a:lnTo>
                    <a:pt x="980768" y="78072"/>
                  </a:lnTo>
                  <a:lnTo>
                    <a:pt x="986373" y="76676"/>
                  </a:lnTo>
                  <a:lnTo>
                    <a:pt x="991977" y="75295"/>
                  </a:lnTo>
                  <a:lnTo>
                    <a:pt x="997581" y="73930"/>
                  </a:lnTo>
                  <a:lnTo>
                    <a:pt x="1003186" y="72579"/>
                  </a:lnTo>
                  <a:lnTo>
                    <a:pt x="1008790" y="71244"/>
                  </a:lnTo>
                  <a:lnTo>
                    <a:pt x="1014395" y="69925"/>
                  </a:lnTo>
                  <a:lnTo>
                    <a:pt x="1019999" y="68622"/>
                  </a:lnTo>
                  <a:lnTo>
                    <a:pt x="1025603" y="67334"/>
                  </a:lnTo>
                  <a:lnTo>
                    <a:pt x="1031208" y="66063"/>
                  </a:lnTo>
                  <a:lnTo>
                    <a:pt x="1036812" y="64809"/>
                  </a:lnTo>
                  <a:lnTo>
                    <a:pt x="1042417" y="63571"/>
                  </a:lnTo>
                  <a:lnTo>
                    <a:pt x="1048021" y="62349"/>
                  </a:lnTo>
                  <a:lnTo>
                    <a:pt x="1053625" y="61145"/>
                  </a:lnTo>
                  <a:lnTo>
                    <a:pt x="1059230" y="59957"/>
                  </a:lnTo>
                  <a:lnTo>
                    <a:pt x="1064834" y="58787"/>
                  </a:lnTo>
                  <a:lnTo>
                    <a:pt x="1070439" y="57633"/>
                  </a:lnTo>
                  <a:lnTo>
                    <a:pt x="1076043" y="56497"/>
                  </a:lnTo>
                  <a:lnTo>
                    <a:pt x="1081647" y="55379"/>
                  </a:lnTo>
                  <a:lnTo>
                    <a:pt x="1087252" y="54277"/>
                  </a:lnTo>
                  <a:lnTo>
                    <a:pt x="1092856" y="53193"/>
                  </a:lnTo>
                  <a:lnTo>
                    <a:pt x="1098461" y="52126"/>
                  </a:lnTo>
                  <a:lnTo>
                    <a:pt x="1104065" y="51077"/>
                  </a:lnTo>
                  <a:lnTo>
                    <a:pt x="1109669" y="50045"/>
                  </a:lnTo>
                  <a:lnTo>
                    <a:pt x="1115274" y="49031"/>
                  </a:lnTo>
                  <a:lnTo>
                    <a:pt x="1120878" y="48034"/>
                  </a:lnTo>
                  <a:lnTo>
                    <a:pt x="1126482" y="47054"/>
                  </a:lnTo>
                  <a:lnTo>
                    <a:pt x="1132087" y="46091"/>
                  </a:lnTo>
                  <a:lnTo>
                    <a:pt x="1137691" y="45146"/>
                  </a:lnTo>
                  <a:lnTo>
                    <a:pt x="1143296" y="44217"/>
                  </a:lnTo>
                  <a:lnTo>
                    <a:pt x="1148900" y="43306"/>
                  </a:lnTo>
                  <a:lnTo>
                    <a:pt x="1154504" y="42412"/>
                  </a:lnTo>
                  <a:lnTo>
                    <a:pt x="1160109" y="41534"/>
                  </a:lnTo>
                  <a:lnTo>
                    <a:pt x="1165713" y="40673"/>
                  </a:lnTo>
                  <a:lnTo>
                    <a:pt x="1171318" y="39829"/>
                  </a:lnTo>
                  <a:lnTo>
                    <a:pt x="1176922" y="39000"/>
                  </a:lnTo>
                  <a:lnTo>
                    <a:pt x="1182526" y="38188"/>
                  </a:lnTo>
                  <a:lnTo>
                    <a:pt x="1188131" y="37392"/>
                  </a:lnTo>
                  <a:lnTo>
                    <a:pt x="1193735" y="36612"/>
                  </a:lnTo>
                  <a:lnTo>
                    <a:pt x="1199340" y="35847"/>
                  </a:lnTo>
                  <a:lnTo>
                    <a:pt x="1204944" y="35098"/>
                  </a:lnTo>
                  <a:lnTo>
                    <a:pt x="1210548" y="34364"/>
                  </a:lnTo>
                  <a:lnTo>
                    <a:pt x="1216153" y="33645"/>
                  </a:lnTo>
                  <a:lnTo>
                    <a:pt x="1221757" y="32940"/>
                  </a:lnTo>
                  <a:lnTo>
                    <a:pt x="1227362" y="32250"/>
                  </a:lnTo>
                  <a:lnTo>
                    <a:pt x="1232966" y="31573"/>
                  </a:lnTo>
                  <a:lnTo>
                    <a:pt x="1238570" y="30911"/>
                  </a:lnTo>
                  <a:lnTo>
                    <a:pt x="1244175" y="30261"/>
                  </a:lnTo>
                  <a:lnTo>
                    <a:pt x="1249779" y="29625"/>
                  </a:lnTo>
                  <a:lnTo>
                    <a:pt x="1255384" y="29002"/>
                  </a:lnTo>
                  <a:lnTo>
                    <a:pt x="1260988" y="28391"/>
                  </a:lnTo>
                  <a:lnTo>
                    <a:pt x="1266592" y="27792"/>
                  </a:lnTo>
                  <a:lnTo>
                    <a:pt x="1272197" y="27205"/>
                  </a:lnTo>
                  <a:lnTo>
                    <a:pt x="1277801" y="26629"/>
                  </a:lnTo>
                  <a:lnTo>
                    <a:pt x="1283406" y="26065"/>
                  </a:lnTo>
                  <a:lnTo>
                    <a:pt x="1289010" y="25511"/>
                  </a:lnTo>
                  <a:lnTo>
                    <a:pt x="1294614" y="24967"/>
                  </a:lnTo>
                  <a:lnTo>
                    <a:pt x="1300219" y="24432"/>
                  </a:lnTo>
                  <a:lnTo>
                    <a:pt x="1305823" y="23908"/>
                  </a:lnTo>
                  <a:lnTo>
                    <a:pt x="1311427" y="23392"/>
                  </a:lnTo>
                  <a:lnTo>
                    <a:pt x="1317032" y="22884"/>
                  </a:lnTo>
                  <a:lnTo>
                    <a:pt x="1322636" y="22385"/>
                  </a:lnTo>
                  <a:lnTo>
                    <a:pt x="1328241" y="21893"/>
                  </a:lnTo>
                  <a:lnTo>
                    <a:pt x="1333845" y="21409"/>
                  </a:lnTo>
                  <a:lnTo>
                    <a:pt x="1339449" y="20931"/>
                  </a:lnTo>
                  <a:lnTo>
                    <a:pt x="1345054" y="20459"/>
                  </a:lnTo>
                  <a:lnTo>
                    <a:pt x="1350658" y="19993"/>
                  </a:lnTo>
                  <a:lnTo>
                    <a:pt x="1356263" y="19532"/>
                  </a:lnTo>
                  <a:lnTo>
                    <a:pt x="1361867" y="19076"/>
                  </a:lnTo>
                  <a:lnTo>
                    <a:pt x="1367471" y="18624"/>
                  </a:lnTo>
                  <a:lnTo>
                    <a:pt x="1373076" y="18176"/>
                  </a:lnTo>
                  <a:lnTo>
                    <a:pt x="1378680" y="17731"/>
                  </a:lnTo>
                  <a:lnTo>
                    <a:pt x="1384285" y="17289"/>
                  </a:lnTo>
                  <a:lnTo>
                    <a:pt x="1389889" y="16849"/>
                  </a:lnTo>
                  <a:lnTo>
                    <a:pt x="1395493" y="16410"/>
                  </a:lnTo>
                  <a:lnTo>
                    <a:pt x="1401098" y="15974"/>
                  </a:lnTo>
                  <a:lnTo>
                    <a:pt x="1406702" y="15538"/>
                  </a:lnTo>
                  <a:lnTo>
                    <a:pt x="1412307" y="15103"/>
                  </a:lnTo>
                  <a:lnTo>
                    <a:pt x="1417911" y="14669"/>
                  </a:lnTo>
                  <a:lnTo>
                    <a:pt x="1423515" y="14234"/>
                  </a:lnTo>
                  <a:lnTo>
                    <a:pt x="1429120" y="13800"/>
                  </a:lnTo>
                  <a:lnTo>
                    <a:pt x="1434724" y="13366"/>
                  </a:lnTo>
                  <a:lnTo>
                    <a:pt x="1440329" y="12932"/>
                  </a:lnTo>
                  <a:lnTo>
                    <a:pt x="1445933" y="12497"/>
                  </a:lnTo>
                  <a:lnTo>
                    <a:pt x="1451537" y="12063"/>
                  </a:lnTo>
                  <a:lnTo>
                    <a:pt x="1457142" y="11629"/>
                  </a:lnTo>
                  <a:lnTo>
                    <a:pt x="1462746" y="11195"/>
                  </a:lnTo>
                  <a:lnTo>
                    <a:pt x="1468350" y="10763"/>
                  </a:lnTo>
                  <a:lnTo>
                    <a:pt x="1473955" y="10332"/>
                  </a:lnTo>
                  <a:lnTo>
                    <a:pt x="1479559" y="9904"/>
                  </a:lnTo>
                  <a:lnTo>
                    <a:pt x="1485164" y="9478"/>
                  </a:lnTo>
                  <a:lnTo>
                    <a:pt x="1490768" y="9055"/>
                  </a:lnTo>
                  <a:lnTo>
                    <a:pt x="1496372" y="8637"/>
                  </a:lnTo>
                  <a:lnTo>
                    <a:pt x="1501977" y="8224"/>
                  </a:lnTo>
                  <a:lnTo>
                    <a:pt x="1507581" y="7817"/>
                  </a:lnTo>
                  <a:lnTo>
                    <a:pt x="1513186" y="7418"/>
                  </a:lnTo>
                  <a:lnTo>
                    <a:pt x="1518790" y="7026"/>
                  </a:lnTo>
                  <a:lnTo>
                    <a:pt x="1524394" y="6642"/>
                  </a:lnTo>
                  <a:lnTo>
                    <a:pt x="1529999" y="6269"/>
                  </a:lnTo>
                  <a:lnTo>
                    <a:pt x="1535603" y="5905"/>
                  </a:lnTo>
                  <a:lnTo>
                    <a:pt x="1541208" y="5553"/>
                  </a:lnTo>
                  <a:lnTo>
                    <a:pt x="1546812" y="5213"/>
                  </a:lnTo>
                  <a:lnTo>
                    <a:pt x="1552416" y="4884"/>
                  </a:lnTo>
                  <a:lnTo>
                    <a:pt x="1558021" y="4569"/>
                  </a:lnTo>
                  <a:lnTo>
                    <a:pt x="1563625" y="4267"/>
                  </a:lnTo>
                  <a:lnTo>
                    <a:pt x="1569230" y="3978"/>
                  </a:lnTo>
                  <a:lnTo>
                    <a:pt x="1574834" y="3703"/>
                  </a:lnTo>
                  <a:lnTo>
                    <a:pt x="1580438" y="3442"/>
                  </a:lnTo>
                  <a:lnTo>
                    <a:pt x="1586043" y="3194"/>
                  </a:lnTo>
                  <a:lnTo>
                    <a:pt x="1591647" y="2960"/>
                  </a:lnTo>
                  <a:lnTo>
                    <a:pt x="1597252" y="2739"/>
                  </a:lnTo>
                  <a:lnTo>
                    <a:pt x="1602856" y="2531"/>
                  </a:lnTo>
                  <a:lnTo>
                    <a:pt x="1608460" y="2336"/>
                  </a:lnTo>
                  <a:lnTo>
                    <a:pt x="1614065" y="2154"/>
                  </a:lnTo>
                  <a:lnTo>
                    <a:pt x="1619669" y="1983"/>
                  </a:lnTo>
                  <a:lnTo>
                    <a:pt x="1625273" y="1824"/>
                  </a:lnTo>
                  <a:lnTo>
                    <a:pt x="1630878" y="1675"/>
                  </a:lnTo>
                  <a:lnTo>
                    <a:pt x="1636482" y="1537"/>
                  </a:lnTo>
                  <a:lnTo>
                    <a:pt x="1642087" y="1409"/>
                  </a:lnTo>
                  <a:lnTo>
                    <a:pt x="1647691" y="1291"/>
                  </a:lnTo>
                  <a:lnTo>
                    <a:pt x="1653295" y="1181"/>
                  </a:lnTo>
                  <a:lnTo>
                    <a:pt x="1658900" y="1080"/>
                  </a:lnTo>
                  <a:lnTo>
                    <a:pt x="1664504" y="987"/>
                  </a:lnTo>
                  <a:lnTo>
                    <a:pt x="1670109" y="901"/>
                  </a:lnTo>
                  <a:lnTo>
                    <a:pt x="1675713" y="822"/>
                  </a:lnTo>
                  <a:lnTo>
                    <a:pt x="1681317" y="750"/>
                  </a:lnTo>
                  <a:lnTo>
                    <a:pt x="1686922" y="683"/>
                  </a:lnTo>
                  <a:lnTo>
                    <a:pt x="1692526" y="622"/>
                  </a:lnTo>
                  <a:lnTo>
                    <a:pt x="1698131" y="566"/>
                  </a:lnTo>
                  <a:lnTo>
                    <a:pt x="1703735" y="515"/>
                  </a:lnTo>
                  <a:lnTo>
                    <a:pt x="1709339" y="469"/>
                  </a:lnTo>
                  <a:lnTo>
                    <a:pt x="1714944" y="426"/>
                  </a:lnTo>
                  <a:lnTo>
                    <a:pt x="1720548" y="387"/>
                  </a:lnTo>
                  <a:lnTo>
                    <a:pt x="1726153" y="351"/>
                  </a:lnTo>
                  <a:lnTo>
                    <a:pt x="1731757" y="319"/>
                  </a:lnTo>
                  <a:lnTo>
                    <a:pt x="1737361" y="289"/>
                  </a:lnTo>
                  <a:lnTo>
                    <a:pt x="1742966" y="262"/>
                  </a:lnTo>
                  <a:lnTo>
                    <a:pt x="1748570" y="237"/>
                  </a:lnTo>
                  <a:lnTo>
                    <a:pt x="1754175" y="214"/>
                  </a:lnTo>
                  <a:lnTo>
                    <a:pt x="1759779" y="194"/>
                  </a:lnTo>
                  <a:lnTo>
                    <a:pt x="1765383" y="175"/>
                  </a:lnTo>
                  <a:lnTo>
                    <a:pt x="1770988" y="157"/>
                  </a:lnTo>
                  <a:lnTo>
                    <a:pt x="1776592" y="141"/>
                  </a:lnTo>
                  <a:lnTo>
                    <a:pt x="1782196" y="127"/>
                  </a:lnTo>
                  <a:lnTo>
                    <a:pt x="1787801" y="114"/>
                  </a:lnTo>
                  <a:lnTo>
                    <a:pt x="1793405" y="102"/>
                  </a:lnTo>
                  <a:lnTo>
                    <a:pt x="1799010" y="91"/>
                  </a:lnTo>
                  <a:lnTo>
                    <a:pt x="1804614" y="80"/>
                  </a:lnTo>
                  <a:lnTo>
                    <a:pt x="1810218" y="71"/>
                  </a:lnTo>
                  <a:lnTo>
                    <a:pt x="1815823" y="62"/>
                  </a:lnTo>
                  <a:lnTo>
                    <a:pt x="1821427" y="55"/>
                  </a:lnTo>
                  <a:lnTo>
                    <a:pt x="1827032" y="47"/>
                  </a:lnTo>
                  <a:lnTo>
                    <a:pt x="1832636" y="41"/>
                  </a:lnTo>
                  <a:lnTo>
                    <a:pt x="1838240" y="34"/>
                  </a:lnTo>
                  <a:lnTo>
                    <a:pt x="1843845" y="29"/>
                  </a:lnTo>
                  <a:lnTo>
                    <a:pt x="1849449" y="24"/>
                  </a:lnTo>
                  <a:lnTo>
                    <a:pt x="1855054" y="19"/>
                  </a:lnTo>
                  <a:lnTo>
                    <a:pt x="1860658" y="14"/>
                  </a:lnTo>
                  <a:lnTo>
                    <a:pt x="1866262" y="10"/>
                  </a:lnTo>
                  <a:lnTo>
                    <a:pt x="1871867" y="6"/>
                  </a:lnTo>
                  <a:lnTo>
                    <a:pt x="1877471" y="3"/>
                  </a:ln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00" name="pg100"/>
            <p:cNvSpPr/>
            <p:nvPr/>
          </p:nvSpPr>
          <p:spPr>
            <a:xfrm>
              <a:off x="4644151" y="1848706"/>
              <a:ext cx="1883076" cy="600706"/>
            </a:xfrm>
            <a:custGeom>
              <a:avLst/>
              <a:pathLst>
                <a:path w="1883076" h="600706">
                  <a:moveTo>
                    <a:pt x="0" y="600706"/>
                  </a:moveTo>
                  <a:lnTo>
                    <a:pt x="5604" y="595368"/>
                  </a:lnTo>
                  <a:lnTo>
                    <a:pt x="11208" y="590010"/>
                  </a:lnTo>
                  <a:lnTo>
                    <a:pt x="16813" y="584638"/>
                  </a:lnTo>
                  <a:lnTo>
                    <a:pt x="22417" y="579258"/>
                  </a:lnTo>
                  <a:lnTo>
                    <a:pt x="28021" y="573874"/>
                  </a:lnTo>
                  <a:lnTo>
                    <a:pt x="33626" y="568492"/>
                  </a:lnTo>
                  <a:lnTo>
                    <a:pt x="39230" y="563116"/>
                  </a:lnTo>
                  <a:lnTo>
                    <a:pt x="44835" y="557752"/>
                  </a:lnTo>
                  <a:lnTo>
                    <a:pt x="50439" y="552403"/>
                  </a:lnTo>
                  <a:lnTo>
                    <a:pt x="56043" y="547074"/>
                  </a:lnTo>
                  <a:lnTo>
                    <a:pt x="61648" y="541770"/>
                  </a:lnTo>
                  <a:lnTo>
                    <a:pt x="67252" y="536494"/>
                  </a:lnTo>
                  <a:lnTo>
                    <a:pt x="72857" y="531250"/>
                  </a:lnTo>
                  <a:lnTo>
                    <a:pt x="78461" y="526040"/>
                  </a:lnTo>
                  <a:lnTo>
                    <a:pt x="84065" y="520870"/>
                  </a:lnTo>
                  <a:lnTo>
                    <a:pt x="89670" y="515740"/>
                  </a:lnTo>
                  <a:lnTo>
                    <a:pt x="95274" y="510655"/>
                  </a:lnTo>
                  <a:lnTo>
                    <a:pt x="100879" y="505616"/>
                  </a:lnTo>
                  <a:lnTo>
                    <a:pt x="106483" y="500627"/>
                  </a:lnTo>
                  <a:lnTo>
                    <a:pt x="112087" y="495688"/>
                  </a:lnTo>
                  <a:lnTo>
                    <a:pt x="117692" y="490802"/>
                  </a:lnTo>
                  <a:lnTo>
                    <a:pt x="123296" y="485971"/>
                  </a:lnTo>
                  <a:lnTo>
                    <a:pt x="128901" y="481195"/>
                  </a:lnTo>
                  <a:lnTo>
                    <a:pt x="134505" y="476477"/>
                  </a:lnTo>
                  <a:lnTo>
                    <a:pt x="140109" y="471817"/>
                  </a:lnTo>
                  <a:lnTo>
                    <a:pt x="145714" y="467217"/>
                  </a:lnTo>
                  <a:lnTo>
                    <a:pt x="151318" y="462676"/>
                  </a:lnTo>
                  <a:lnTo>
                    <a:pt x="156923" y="458196"/>
                  </a:lnTo>
                  <a:lnTo>
                    <a:pt x="162527" y="453777"/>
                  </a:lnTo>
                  <a:lnTo>
                    <a:pt x="168131" y="449420"/>
                  </a:lnTo>
                  <a:lnTo>
                    <a:pt x="173736" y="445124"/>
                  </a:lnTo>
                  <a:lnTo>
                    <a:pt x="179340" y="440889"/>
                  </a:lnTo>
                  <a:lnTo>
                    <a:pt x="184944" y="436716"/>
                  </a:lnTo>
                  <a:lnTo>
                    <a:pt x="190549" y="432605"/>
                  </a:lnTo>
                  <a:lnTo>
                    <a:pt x="196153" y="428554"/>
                  </a:lnTo>
                  <a:lnTo>
                    <a:pt x="201758" y="424564"/>
                  </a:lnTo>
                  <a:lnTo>
                    <a:pt x="207362" y="420635"/>
                  </a:lnTo>
                  <a:lnTo>
                    <a:pt x="212966" y="416765"/>
                  </a:lnTo>
                  <a:lnTo>
                    <a:pt x="218571" y="412954"/>
                  </a:lnTo>
                  <a:lnTo>
                    <a:pt x="224175" y="409202"/>
                  </a:lnTo>
                  <a:lnTo>
                    <a:pt x="229780" y="405508"/>
                  </a:lnTo>
                  <a:lnTo>
                    <a:pt x="235384" y="401871"/>
                  </a:lnTo>
                  <a:lnTo>
                    <a:pt x="240988" y="398290"/>
                  </a:lnTo>
                  <a:lnTo>
                    <a:pt x="246593" y="394765"/>
                  </a:lnTo>
                  <a:lnTo>
                    <a:pt x="252197" y="391294"/>
                  </a:lnTo>
                  <a:lnTo>
                    <a:pt x="257802" y="387877"/>
                  </a:lnTo>
                  <a:lnTo>
                    <a:pt x="263406" y="384513"/>
                  </a:lnTo>
                  <a:lnTo>
                    <a:pt x="269010" y="381201"/>
                  </a:lnTo>
                  <a:lnTo>
                    <a:pt x="274615" y="377939"/>
                  </a:lnTo>
                  <a:lnTo>
                    <a:pt x="280219" y="374728"/>
                  </a:lnTo>
                  <a:lnTo>
                    <a:pt x="285824" y="371565"/>
                  </a:lnTo>
                  <a:lnTo>
                    <a:pt x="291428" y="368450"/>
                  </a:lnTo>
                  <a:lnTo>
                    <a:pt x="297032" y="365381"/>
                  </a:lnTo>
                  <a:lnTo>
                    <a:pt x="302637" y="362359"/>
                  </a:lnTo>
                  <a:lnTo>
                    <a:pt x="308241" y="359381"/>
                  </a:lnTo>
                  <a:lnTo>
                    <a:pt x="313846" y="356446"/>
                  </a:lnTo>
                  <a:lnTo>
                    <a:pt x="319450" y="353554"/>
                  </a:lnTo>
                  <a:lnTo>
                    <a:pt x="325054" y="350704"/>
                  </a:lnTo>
                  <a:lnTo>
                    <a:pt x="330659" y="347894"/>
                  </a:lnTo>
                  <a:lnTo>
                    <a:pt x="336263" y="345124"/>
                  </a:lnTo>
                  <a:lnTo>
                    <a:pt x="341867" y="342392"/>
                  </a:lnTo>
                  <a:lnTo>
                    <a:pt x="347472" y="339697"/>
                  </a:lnTo>
                  <a:lnTo>
                    <a:pt x="353076" y="337038"/>
                  </a:lnTo>
                  <a:lnTo>
                    <a:pt x="358681" y="334415"/>
                  </a:lnTo>
                  <a:lnTo>
                    <a:pt x="364285" y="331826"/>
                  </a:lnTo>
                  <a:lnTo>
                    <a:pt x="369889" y="329270"/>
                  </a:lnTo>
                  <a:lnTo>
                    <a:pt x="375494" y="326746"/>
                  </a:lnTo>
                  <a:lnTo>
                    <a:pt x="381098" y="324254"/>
                  </a:lnTo>
                  <a:lnTo>
                    <a:pt x="386703" y="321791"/>
                  </a:lnTo>
                  <a:lnTo>
                    <a:pt x="392307" y="319358"/>
                  </a:lnTo>
                  <a:lnTo>
                    <a:pt x="397911" y="316953"/>
                  </a:lnTo>
                  <a:lnTo>
                    <a:pt x="403516" y="314576"/>
                  </a:lnTo>
                  <a:lnTo>
                    <a:pt x="409120" y="312225"/>
                  </a:lnTo>
                  <a:lnTo>
                    <a:pt x="414725" y="309899"/>
                  </a:lnTo>
                  <a:lnTo>
                    <a:pt x="420329" y="307598"/>
                  </a:lnTo>
                  <a:lnTo>
                    <a:pt x="425933" y="305320"/>
                  </a:lnTo>
                  <a:lnTo>
                    <a:pt x="431538" y="303065"/>
                  </a:lnTo>
                  <a:lnTo>
                    <a:pt x="437142" y="300831"/>
                  </a:lnTo>
                  <a:lnTo>
                    <a:pt x="442747" y="298619"/>
                  </a:lnTo>
                  <a:lnTo>
                    <a:pt x="448351" y="296427"/>
                  </a:lnTo>
                  <a:lnTo>
                    <a:pt x="453955" y="294254"/>
                  </a:lnTo>
                  <a:lnTo>
                    <a:pt x="459560" y="292099"/>
                  </a:lnTo>
                  <a:lnTo>
                    <a:pt x="465164" y="289961"/>
                  </a:lnTo>
                  <a:lnTo>
                    <a:pt x="470769" y="287841"/>
                  </a:lnTo>
                  <a:lnTo>
                    <a:pt x="476373" y="285736"/>
                  </a:lnTo>
                  <a:lnTo>
                    <a:pt x="481977" y="283646"/>
                  </a:lnTo>
                  <a:lnTo>
                    <a:pt x="487582" y="281571"/>
                  </a:lnTo>
                  <a:lnTo>
                    <a:pt x="493186" y="279509"/>
                  </a:lnTo>
                  <a:lnTo>
                    <a:pt x="498790" y="277460"/>
                  </a:lnTo>
                  <a:lnTo>
                    <a:pt x="504395" y="275423"/>
                  </a:lnTo>
                  <a:lnTo>
                    <a:pt x="509999" y="273398"/>
                  </a:lnTo>
                  <a:lnTo>
                    <a:pt x="515604" y="271383"/>
                  </a:lnTo>
                  <a:lnTo>
                    <a:pt x="521208" y="269377"/>
                  </a:lnTo>
                  <a:lnTo>
                    <a:pt x="526812" y="267381"/>
                  </a:lnTo>
                  <a:lnTo>
                    <a:pt x="532417" y="265394"/>
                  </a:lnTo>
                  <a:lnTo>
                    <a:pt x="538021" y="263415"/>
                  </a:lnTo>
                  <a:lnTo>
                    <a:pt x="543626" y="261442"/>
                  </a:lnTo>
                  <a:lnTo>
                    <a:pt x="549230" y="259476"/>
                  </a:lnTo>
                  <a:lnTo>
                    <a:pt x="554834" y="257517"/>
                  </a:lnTo>
                  <a:lnTo>
                    <a:pt x="560439" y="255562"/>
                  </a:lnTo>
                  <a:lnTo>
                    <a:pt x="566043" y="253613"/>
                  </a:lnTo>
                  <a:lnTo>
                    <a:pt x="571648" y="251667"/>
                  </a:lnTo>
                  <a:lnTo>
                    <a:pt x="577252" y="249725"/>
                  </a:lnTo>
                  <a:lnTo>
                    <a:pt x="582856" y="247786"/>
                  </a:lnTo>
                  <a:lnTo>
                    <a:pt x="588461" y="245850"/>
                  </a:lnTo>
                  <a:lnTo>
                    <a:pt x="594065" y="243916"/>
                  </a:lnTo>
                  <a:lnTo>
                    <a:pt x="599670" y="241983"/>
                  </a:lnTo>
                  <a:lnTo>
                    <a:pt x="605274" y="240051"/>
                  </a:lnTo>
                  <a:lnTo>
                    <a:pt x="610878" y="238120"/>
                  </a:lnTo>
                  <a:lnTo>
                    <a:pt x="616483" y="236189"/>
                  </a:lnTo>
                  <a:lnTo>
                    <a:pt x="622087" y="234257"/>
                  </a:lnTo>
                  <a:lnTo>
                    <a:pt x="627692" y="232325"/>
                  </a:lnTo>
                  <a:lnTo>
                    <a:pt x="633296" y="230391"/>
                  </a:lnTo>
                  <a:lnTo>
                    <a:pt x="638900" y="228456"/>
                  </a:lnTo>
                  <a:lnTo>
                    <a:pt x="644505" y="226518"/>
                  </a:lnTo>
                  <a:lnTo>
                    <a:pt x="650109" y="224579"/>
                  </a:lnTo>
                  <a:lnTo>
                    <a:pt x="655713" y="222637"/>
                  </a:lnTo>
                  <a:lnTo>
                    <a:pt x="661318" y="220691"/>
                  </a:lnTo>
                  <a:lnTo>
                    <a:pt x="666922" y="218743"/>
                  </a:lnTo>
                  <a:lnTo>
                    <a:pt x="672527" y="216791"/>
                  </a:lnTo>
                  <a:lnTo>
                    <a:pt x="678131" y="214835"/>
                  </a:lnTo>
                  <a:lnTo>
                    <a:pt x="683735" y="212875"/>
                  </a:lnTo>
                  <a:lnTo>
                    <a:pt x="689340" y="210910"/>
                  </a:lnTo>
                  <a:lnTo>
                    <a:pt x="694944" y="208941"/>
                  </a:lnTo>
                  <a:lnTo>
                    <a:pt x="700549" y="206968"/>
                  </a:lnTo>
                  <a:lnTo>
                    <a:pt x="706153" y="204989"/>
                  </a:lnTo>
                  <a:lnTo>
                    <a:pt x="711757" y="203006"/>
                  </a:lnTo>
                  <a:lnTo>
                    <a:pt x="717362" y="201017"/>
                  </a:lnTo>
                  <a:lnTo>
                    <a:pt x="722966" y="199024"/>
                  </a:lnTo>
                  <a:lnTo>
                    <a:pt x="728571" y="197025"/>
                  </a:lnTo>
                  <a:lnTo>
                    <a:pt x="734175" y="195020"/>
                  </a:lnTo>
                  <a:lnTo>
                    <a:pt x="739779" y="193011"/>
                  </a:lnTo>
                  <a:lnTo>
                    <a:pt x="745384" y="190996"/>
                  </a:lnTo>
                  <a:lnTo>
                    <a:pt x="750988" y="188975"/>
                  </a:lnTo>
                  <a:lnTo>
                    <a:pt x="756593" y="186950"/>
                  </a:lnTo>
                  <a:lnTo>
                    <a:pt x="762197" y="184919"/>
                  </a:lnTo>
                  <a:lnTo>
                    <a:pt x="767801" y="182883"/>
                  </a:lnTo>
                  <a:lnTo>
                    <a:pt x="773406" y="180842"/>
                  </a:lnTo>
                  <a:lnTo>
                    <a:pt x="779010" y="178796"/>
                  </a:lnTo>
                  <a:lnTo>
                    <a:pt x="784615" y="176745"/>
                  </a:lnTo>
                  <a:lnTo>
                    <a:pt x="790219" y="174690"/>
                  </a:lnTo>
                  <a:lnTo>
                    <a:pt x="795823" y="172631"/>
                  </a:lnTo>
                  <a:lnTo>
                    <a:pt x="801428" y="170568"/>
                  </a:lnTo>
                  <a:lnTo>
                    <a:pt x="807032" y="168501"/>
                  </a:lnTo>
                  <a:lnTo>
                    <a:pt x="812636" y="166430"/>
                  </a:lnTo>
                  <a:lnTo>
                    <a:pt x="818241" y="164357"/>
                  </a:lnTo>
                  <a:lnTo>
                    <a:pt x="823845" y="162280"/>
                  </a:lnTo>
                  <a:lnTo>
                    <a:pt x="829450" y="160201"/>
                  </a:lnTo>
                  <a:lnTo>
                    <a:pt x="835054" y="158120"/>
                  </a:lnTo>
                  <a:lnTo>
                    <a:pt x="840658" y="156038"/>
                  </a:lnTo>
                  <a:lnTo>
                    <a:pt x="846263" y="153954"/>
                  </a:lnTo>
                  <a:lnTo>
                    <a:pt x="851867" y="151869"/>
                  </a:lnTo>
                  <a:lnTo>
                    <a:pt x="857472" y="149785"/>
                  </a:lnTo>
                  <a:lnTo>
                    <a:pt x="863076" y="147700"/>
                  </a:lnTo>
                  <a:lnTo>
                    <a:pt x="868680" y="145616"/>
                  </a:lnTo>
                  <a:lnTo>
                    <a:pt x="874285" y="143534"/>
                  </a:lnTo>
                  <a:lnTo>
                    <a:pt x="879889" y="141453"/>
                  </a:lnTo>
                  <a:lnTo>
                    <a:pt x="885494" y="139375"/>
                  </a:lnTo>
                  <a:lnTo>
                    <a:pt x="891098" y="137299"/>
                  </a:lnTo>
                  <a:lnTo>
                    <a:pt x="896702" y="135228"/>
                  </a:lnTo>
                  <a:lnTo>
                    <a:pt x="902307" y="133160"/>
                  </a:lnTo>
                  <a:lnTo>
                    <a:pt x="907911" y="131098"/>
                  </a:lnTo>
                  <a:lnTo>
                    <a:pt x="913516" y="129040"/>
                  </a:lnTo>
                  <a:lnTo>
                    <a:pt x="919120" y="126990"/>
                  </a:lnTo>
                  <a:lnTo>
                    <a:pt x="924724" y="124946"/>
                  </a:lnTo>
                  <a:lnTo>
                    <a:pt x="930329" y="122909"/>
                  </a:lnTo>
                  <a:lnTo>
                    <a:pt x="935933" y="120881"/>
                  </a:lnTo>
                  <a:lnTo>
                    <a:pt x="941538" y="118861"/>
                  </a:lnTo>
                  <a:lnTo>
                    <a:pt x="947142" y="116851"/>
                  </a:lnTo>
                  <a:lnTo>
                    <a:pt x="952746" y="114852"/>
                  </a:lnTo>
                  <a:lnTo>
                    <a:pt x="958351" y="112863"/>
                  </a:lnTo>
                  <a:lnTo>
                    <a:pt x="963955" y="110886"/>
                  </a:lnTo>
                  <a:lnTo>
                    <a:pt x="969559" y="108921"/>
                  </a:lnTo>
                  <a:lnTo>
                    <a:pt x="975164" y="106969"/>
                  </a:lnTo>
                  <a:lnTo>
                    <a:pt x="980768" y="105031"/>
                  </a:lnTo>
                  <a:lnTo>
                    <a:pt x="986373" y="103107"/>
                  </a:lnTo>
                  <a:lnTo>
                    <a:pt x="991977" y="101199"/>
                  </a:lnTo>
                  <a:lnTo>
                    <a:pt x="997581" y="99305"/>
                  </a:lnTo>
                  <a:lnTo>
                    <a:pt x="1003186" y="97428"/>
                  </a:lnTo>
                  <a:lnTo>
                    <a:pt x="1008790" y="95568"/>
                  </a:lnTo>
                  <a:lnTo>
                    <a:pt x="1014395" y="93726"/>
                  </a:lnTo>
                  <a:lnTo>
                    <a:pt x="1019999" y="91901"/>
                  </a:lnTo>
                  <a:lnTo>
                    <a:pt x="1025603" y="90095"/>
                  </a:lnTo>
                  <a:lnTo>
                    <a:pt x="1031208" y="88308"/>
                  </a:lnTo>
                  <a:lnTo>
                    <a:pt x="1036812" y="86541"/>
                  </a:lnTo>
                  <a:lnTo>
                    <a:pt x="1042417" y="84794"/>
                  </a:lnTo>
                  <a:lnTo>
                    <a:pt x="1048021" y="83067"/>
                  </a:lnTo>
                  <a:lnTo>
                    <a:pt x="1053625" y="81362"/>
                  </a:lnTo>
                  <a:lnTo>
                    <a:pt x="1059230" y="79678"/>
                  </a:lnTo>
                  <a:lnTo>
                    <a:pt x="1064834" y="78016"/>
                  </a:lnTo>
                  <a:lnTo>
                    <a:pt x="1070439" y="76376"/>
                  </a:lnTo>
                  <a:lnTo>
                    <a:pt x="1076043" y="74759"/>
                  </a:lnTo>
                  <a:lnTo>
                    <a:pt x="1081647" y="73165"/>
                  </a:lnTo>
                  <a:lnTo>
                    <a:pt x="1087252" y="71594"/>
                  </a:lnTo>
                  <a:lnTo>
                    <a:pt x="1092856" y="70047"/>
                  </a:lnTo>
                  <a:lnTo>
                    <a:pt x="1098461" y="68523"/>
                  </a:lnTo>
                  <a:lnTo>
                    <a:pt x="1104065" y="67024"/>
                  </a:lnTo>
                  <a:lnTo>
                    <a:pt x="1109669" y="65548"/>
                  </a:lnTo>
                  <a:lnTo>
                    <a:pt x="1115274" y="64097"/>
                  </a:lnTo>
                  <a:lnTo>
                    <a:pt x="1120878" y="62670"/>
                  </a:lnTo>
                  <a:lnTo>
                    <a:pt x="1126482" y="61267"/>
                  </a:lnTo>
                  <a:lnTo>
                    <a:pt x="1132087" y="59889"/>
                  </a:lnTo>
                  <a:lnTo>
                    <a:pt x="1137691" y="58536"/>
                  </a:lnTo>
                  <a:lnTo>
                    <a:pt x="1143296" y="57207"/>
                  </a:lnTo>
                  <a:lnTo>
                    <a:pt x="1148900" y="55903"/>
                  </a:lnTo>
                  <a:lnTo>
                    <a:pt x="1154504" y="54623"/>
                  </a:lnTo>
                  <a:lnTo>
                    <a:pt x="1160109" y="53368"/>
                  </a:lnTo>
                  <a:lnTo>
                    <a:pt x="1165713" y="52137"/>
                  </a:lnTo>
                  <a:lnTo>
                    <a:pt x="1171318" y="50930"/>
                  </a:lnTo>
                  <a:lnTo>
                    <a:pt x="1176922" y="49748"/>
                  </a:lnTo>
                  <a:lnTo>
                    <a:pt x="1182526" y="48589"/>
                  </a:lnTo>
                  <a:lnTo>
                    <a:pt x="1188131" y="47454"/>
                  </a:lnTo>
                  <a:lnTo>
                    <a:pt x="1193735" y="46343"/>
                  </a:lnTo>
                  <a:lnTo>
                    <a:pt x="1199340" y="45255"/>
                  </a:lnTo>
                  <a:lnTo>
                    <a:pt x="1204944" y="44190"/>
                  </a:lnTo>
                  <a:lnTo>
                    <a:pt x="1210548" y="43147"/>
                  </a:lnTo>
                  <a:lnTo>
                    <a:pt x="1216153" y="42128"/>
                  </a:lnTo>
                  <a:lnTo>
                    <a:pt x="1221757" y="41130"/>
                  </a:lnTo>
                  <a:lnTo>
                    <a:pt x="1227362" y="40154"/>
                  </a:lnTo>
                  <a:lnTo>
                    <a:pt x="1232966" y="39200"/>
                  </a:lnTo>
                  <a:lnTo>
                    <a:pt x="1238570" y="38267"/>
                  </a:lnTo>
                  <a:lnTo>
                    <a:pt x="1244175" y="37355"/>
                  </a:lnTo>
                  <a:lnTo>
                    <a:pt x="1249779" y="36463"/>
                  </a:lnTo>
                  <a:lnTo>
                    <a:pt x="1255384" y="35591"/>
                  </a:lnTo>
                  <a:lnTo>
                    <a:pt x="1260988" y="34738"/>
                  </a:lnTo>
                  <a:lnTo>
                    <a:pt x="1266592" y="33905"/>
                  </a:lnTo>
                  <a:lnTo>
                    <a:pt x="1272197" y="33090"/>
                  </a:lnTo>
                  <a:lnTo>
                    <a:pt x="1277801" y="32293"/>
                  </a:lnTo>
                  <a:lnTo>
                    <a:pt x="1283406" y="31514"/>
                  </a:lnTo>
                  <a:lnTo>
                    <a:pt x="1289010" y="30751"/>
                  </a:lnTo>
                  <a:lnTo>
                    <a:pt x="1294614" y="30005"/>
                  </a:lnTo>
                  <a:lnTo>
                    <a:pt x="1300219" y="29275"/>
                  </a:lnTo>
                  <a:lnTo>
                    <a:pt x="1305823" y="28561"/>
                  </a:lnTo>
                  <a:lnTo>
                    <a:pt x="1311427" y="27861"/>
                  </a:lnTo>
                  <a:lnTo>
                    <a:pt x="1317032" y="27175"/>
                  </a:lnTo>
                  <a:lnTo>
                    <a:pt x="1322636" y="26503"/>
                  </a:lnTo>
                  <a:lnTo>
                    <a:pt x="1328241" y="25844"/>
                  </a:lnTo>
                  <a:lnTo>
                    <a:pt x="1333845" y="25197"/>
                  </a:lnTo>
                  <a:lnTo>
                    <a:pt x="1339449" y="24562"/>
                  </a:lnTo>
                  <a:lnTo>
                    <a:pt x="1345054" y="23938"/>
                  </a:lnTo>
                  <a:lnTo>
                    <a:pt x="1350658" y="23324"/>
                  </a:lnTo>
                  <a:lnTo>
                    <a:pt x="1356263" y="22721"/>
                  </a:lnTo>
                  <a:lnTo>
                    <a:pt x="1361867" y="22126"/>
                  </a:lnTo>
                  <a:lnTo>
                    <a:pt x="1367471" y="21540"/>
                  </a:lnTo>
                  <a:lnTo>
                    <a:pt x="1373076" y="20962"/>
                  </a:lnTo>
                  <a:lnTo>
                    <a:pt x="1378680" y="20391"/>
                  </a:lnTo>
                  <a:lnTo>
                    <a:pt x="1384285" y="19826"/>
                  </a:lnTo>
                  <a:lnTo>
                    <a:pt x="1389889" y="19268"/>
                  </a:lnTo>
                  <a:lnTo>
                    <a:pt x="1395493" y="18716"/>
                  </a:lnTo>
                  <a:lnTo>
                    <a:pt x="1401098" y="18168"/>
                  </a:lnTo>
                  <a:lnTo>
                    <a:pt x="1406702" y="17625"/>
                  </a:lnTo>
                  <a:lnTo>
                    <a:pt x="1412307" y="17086"/>
                  </a:lnTo>
                  <a:lnTo>
                    <a:pt x="1417911" y="16551"/>
                  </a:lnTo>
                  <a:lnTo>
                    <a:pt x="1423515" y="16019"/>
                  </a:lnTo>
                  <a:lnTo>
                    <a:pt x="1429120" y="15490"/>
                  </a:lnTo>
                  <a:lnTo>
                    <a:pt x="1434724" y="14964"/>
                  </a:lnTo>
                  <a:lnTo>
                    <a:pt x="1440329" y="14441"/>
                  </a:lnTo>
                  <a:lnTo>
                    <a:pt x="1445933" y="13921"/>
                  </a:lnTo>
                  <a:lnTo>
                    <a:pt x="1451537" y="13405"/>
                  </a:lnTo>
                  <a:lnTo>
                    <a:pt x="1457142" y="12891"/>
                  </a:lnTo>
                  <a:lnTo>
                    <a:pt x="1462746" y="12381"/>
                  </a:lnTo>
                  <a:lnTo>
                    <a:pt x="1468350" y="11874"/>
                  </a:lnTo>
                  <a:lnTo>
                    <a:pt x="1473955" y="11373"/>
                  </a:lnTo>
                  <a:lnTo>
                    <a:pt x="1479559" y="10876"/>
                  </a:lnTo>
                  <a:lnTo>
                    <a:pt x="1485164" y="10384"/>
                  </a:lnTo>
                  <a:lnTo>
                    <a:pt x="1490768" y="9899"/>
                  </a:lnTo>
                  <a:lnTo>
                    <a:pt x="1496372" y="9421"/>
                  </a:lnTo>
                  <a:lnTo>
                    <a:pt x="1501977" y="8952"/>
                  </a:lnTo>
                  <a:lnTo>
                    <a:pt x="1507581" y="8491"/>
                  </a:lnTo>
                  <a:lnTo>
                    <a:pt x="1513186" y="8039"/>
                  </a:lnTo>
                  <a:lnTo>
                    <a:pt x="1518790" y="7599"/>
                  </a:lnTo>
                  <a:lnTo>
                    <a:pt x="1524394" y="7169"/>
                  </a:lnTo>
                  <a:lnTo>
                    <a:pt x="1529999" y="6752"/>
                  </a:lnTo>
                  <a:lnTo>
                    <a:pt x="1535603" y="6348"/>
                  </a:lnTo>
                  <a:lnTo>
                    <a:pt x="1541208" y="5958"/>
                  </a:lnTo>
                  <a:lnTo>
                    <a:pt x="1546812" y="5582"/>
                  </a:lnTo>
                  <a:lnTo>
                    <a:pt x="1552416" y="5221"/>
                  </a:lnTo>
                  <a:lnTo>
                    <a:pt x="1558021" y="4875"/>
                  </a:lnTo>
                  <a:lnTo>
                    <a:pt x="1563625" y="4544"/>
                  </a:lnTo>
                  <a:lnTo>
                    <a:pt x="1569230" y="4229"/>
                  </a:lnTo>
                  <a:lnTo>
                    <a:pt x="1574834" y="3929"/>
                  </a:lnTo>
                  <a:lnTo>
                    <a:pt x="1580438" y="3646"/>
                  </a:lnTo>
                  <a:lnTo>
                    <a:pt x="1586043" y="3377"/>
                  </a:lnTo>
                  <a:lnTo>
                    <a:pt x="1591647" y="3124"/>
                  </a:lnTo>
                  <a:lnTo>
                    <a:pt x="1597252" y="2886"/>
                  </a:lnTo>
                  <a:lnTo>
                    <a:pt x="1602856" y="2663"/>
                  </a:lnTo>
                  <a:lnTo>
                    <a:pt x="1608460" y="2454"/>
                  </a:lnTo>
                  <a:lnTo>
                    <a:pt x="1614065" y="2258"/>
                  </a:lnTo>
                  <a:lnTo>
                    <a:pt x="1619669" y="2076"/>
                  </a:lnTo>
                  <a:lnTo>
                    <a:pt x="1625273" y="1906"/>
                  </a:lnTo>
                  <a:lnTo>
                    <a:pt x="1630878" y="1748"/>
                  </a:lnTo>
                  <a:lnTo>
                    <a:pt x="1636482" y="1602"/>
                  </a:lnTo>
                  <a:lnTo>
                    <a:pt x="1642087" y="1466"/>
                  </a:lnTo>
                  <a:lnTo>
                    <a:pt x="1647691" y="1341"/>
                  </a:lnTo>
                  <a:lnTo>
                    <a:pt x="1653295" y="1225"/>
                  </a:lnTo>
                  <a:lnTo>
                    <a:pt x="1658900" y="1118"/>
                  </a:lnTo>
                  <a:lnTo>
                    <a:pt x="1664504" y="1020"/>
                  </a:lnTo>
                  <a:lnTo>
                    <a:pt x="1670109" y="930"/>
                  </a:lnTo>
                  <a:lnTo>
                    <a:pt x="1675713" y="847"/>
                  </a:lnTo>
                  <a:lnTo>
                    <a:pt x="1681317" y="772"/>
                  </a:lnTo>
                  <a:lnTo>
                    <a:pt x="1686922" y="702"/>
                  </a:lnTo>
                  <a:lnTo>
                    <a:pt x="1692526" y="638"/>
                  </a:lnTo>
                  <a:lnTo>
                    <a:pt x="1698131" y="580"/>
                  </a:lnTo>
                  <a:lnTo>
                    <a:pt x="1703735" y="527"/>
                  </a:lnTo>
                  <a:lnTo>
                    <a:pt x="1709339" y="479"/>
                  </a:lnTo>
                  <a:lnTo>
                    <a:pt x="1714944" y="434"/>
                  </a:lnTo>
                  <a:lnTo>
                    <a:pt x="1720548" y="394"/>
                  </a:lnTo>
                  <a:lnTo>
                    <a:pt x="1726153" y="357"/>
                  </a:lnTo>
                  <a:lnTo>
                    <a:pt x="1731757" y="323"/>
                  </a:lnTo>
                  <a:lnTo>
                    <a:pt x="1737361" y="292"/>
                  </a:lnTo>
                  <a:lnTo>
                    <a:pt x="1742966" y="264"/>
                  </a:lnTo>
                  <a:lnTo>
                    <a:pt x="1748570" y="239"/>
                  </a:lnTo>
                  <a:lnTo>
                    <a:pt x="1754175" y="215"/>
                  </a:lnTo>
                  <a:lnTo>
                    <a:pt x="1759779" y="194"/>
                  </a:lnTo>
                  <a:lnTo>
                    <a:pt x="1765383" y="175"/>
                  </a:lnTo>
                  <a:lnTo>
                    <a:pt x="1770988" y="157"/>
                  </a:lnTo>
                  <a:lnTo>
                    <a:pt x="1776592" y="141"/>
                  </a:lnTo>
                  <a:lnTo>
                    <a:pt x="1782196" y="126"/>
                  </a:lnTo>
                  <a:lnTo>
                    <a:pt x="1787801" y="112"/>
                  </a:lnTo>
                  <a:lnTo>
                    <a:pt x="1793405" y="100"/>
                  </a:lnTo>
                  <a:lnTo>
                    <a:pt x="1799010" y="89"/>
                  </a:lnTo>
                  <a:lnTo>
                    <a:pt x="1804614" y="78"/>
                  </a:lnTo>
                  <a:lnTo>
                    <a:pt x="1810218" y="69"/>
                  </a:lnTo>
                  <a:lnTo>
                    <a:pt x="1815823" y="60"/>
                  </a:lnTo>
                  <a:lnTo>
                    <a:pt x="1821427" y="52"/>
                  </a:lnTo>
                  <a:lnTo>
                    <a:pt x="1827032" y="45"/>
                  </a:lnTo>
                  <a:lnTo>
                    <a:pt x="1832636" y="38"/>
                  </a:lnTo>
                  <a:lnTo>
                    <a:pt x="1838240" y="32"/>
                  </a:lnTo>
                  <a:lnTo>
                    <a:pt x="1843845" y="26"/>
                  </a:lnTo>
                  <a:lnTo>
                    <a:pt x="1849449" y="21"/>
                  </a:lnTo>
                  <a:lnTo>
                    <a:pt x="1855054" y="16"/>
                  </a:lnTo>
                  <a:lnTo>
                    <a:pt x="1860658" y="11"/>
                  </a:lnTo>
                  <a:lnTo>
                    <a:pt x="1866262" y="7"/>
                  </a:lnTo>
                  <a:lnTo>
                    <a:pt x="1871867" y="3"/>
                  </a:lnTo>
                  <a:lnTo>
                    <a:pt x="1877471" y="0"/>
                  </a:lnTo>
                  <a:lnTo>
                    <a:pt x="1883076" y="2"/>
                  </a:lnTo>
                  <a:lnTo>
                    <a:pt x="1877471" y="6"/>
                  </a:lnTo>
                  <a:lnTo>
                    <a:pt x="1871867" y="10"/>
                  </a:lnTo>
                  <a:lnTo>
                    <a:pt x="1866262" y="15"/>
                  </a:lnTo>
                  <a:lnTo>
                    <a:pt x="1860658" y="20"/>
                  </a:lnTo>
                  <a:lnTo>
                    <a:pt x="1855054" y="26"/>
                  </a:lnTo>
                  <a:lnTo>
                    <a:pt x="1849449" y="32"/>
                  </a:lnTo>
                  <a:lnTo>
                    <a:pt x="1843845" y="38"/>
                  </a:lnTo>
                  <a:lnTo>
                    <a:pt x="1838240" y="46"/>
                  </a:lnTo>
                  <a:lnTo>
                    <a:pt x="1832636" y="54"/>
                  </a:lnTo>
                  <a:lnTo>
                    <a:pt x="1827032" y="63"/>
                  </a:lnTo>
                  <a:lnTo>
                    <a:pt x="1821427" y="72"/>
                  </a:lnTo>
                  <a:lnTo>
                    <a:pt x="1815823" y="83"/>
                  </a:lnTo>
                  <a:lnTo>
                    <a:pt x="1810218" y="95"/>
                  </a:lnTo>
                  <a:lnTo>
                    <a:pt x="1804614" y="108"/>
                  </a:lnTo>
                  <a:lnTo>
                    <a:pt x="1799010" y="122"/>
                  </a:lnTo>
                  <a:lnTo>
                    <a:pt x="1793405" y="138"/>
                  </a:lnTo>
                  <a:lnTo>
                    <a:pt x="1787801" y="155"/>
                  </a:lnTo>
                  <a:lnTo>
                    <a:pt x="1782196" y="174"/>
                  </a:lnTo>
                  <a:lnTo>
                    <a:pt x="1776592" y="195"/>
                  </a:lnTo>
                  <a:lnTo>
                    <a:pt x="1770988" y="218"/>
                  </a:lnTo>
                  <a:lnTo>
                    <a:pt x="1765383" y="243"/>
                  </a:lnTo>
                  <a:lnTo>
                    <a:pt x="1759779" y="272"/>
                  </a:lnTo>
                  <a:lnTo>
                    <a:pt x="1754175" y="303"/>
                  </a:lnTo>
                  <a:lnTo>
                    <a:pt x="1748570" y="337"/>
                  </a:lnTo>
                  <a:lnTo>
                    <a:pt x="1742966" y="375"/>
                  </a:lnTo>
                  <a:lnTo>
                    <a:pt x="1737361" y="417"/>
                  </a:lnTo>
                  <a:lnTo>
                    <a:pt x="1731757" y="463"/>
                  </a:lnTo>
                  <a:lnTo>
                    <a:pt x="1726153" y="515"/>
                  </a:lnTo>
                  <a:lnTo>
                    <a:pt x="1720548" y="571"/>
                  </a:lnTo>
                  <a:lnTo>
                    <a:pt x="1714944" y="634"/>
                  </a:lnTo>
                  <a:lnTo>
                    <a:pt x="1709339" y="703"/>
                  </a:lnTo>
                  <a:lnTo>
                    <a:pt x="1703735" y="779"/>
                  </a:lnTo>
                  <a:lnTo>
                    <a:pt x="1698131" y="863"/>
                  </a:lnTo>
                  <a:lnTo>
                    <a:pt x="1692526" y="956"/>
                  </a:lnTo>
                  <a:lnTo>
                    <a:pt x="1686922" y="1058"/>
                  </a:lnTo>
                  <a:lnTo>
                    <a:pt x="1681317" y="1170"/>
                  </a:lnTo>
                  <a:lnTo>
                    <a:pt x="1675713" y="1293"/>
                  </a:lnTo>
                  <a:lnTo>
                    <a:pt x="1670109" y="1429"/>
                  </a:lnTo>
                  <a:lnTo>
                    <a:pt x="1664504" y="1577"/>
                  </a:lnTo>
                  <a:lnTo>
                    <a:pt x="1658900" y="1740"/>
                  </a:lnTo>
                  <a:lnTo>
                    <a:pt x="1653295" y="1919"/>
                  </a:lnTo>
                  <a:lnTo>
                    <a:pt x="1647691" y="2114"/>
                  </a:lnTo>
                  <a:lnTo>
                    <a:pt x="1642087" y="2326"/>
                  </a:lnTo>
                  <a:lnTo>
                    <a:pt x="1636482" y="2558"/>
                  </a:lnTo>
                  <a:lnTo>
                    <a:pt x="1630878" y="2809"/>
                  </a:lnTo>
                  <a:lnTo>
                    <a:pt x="1625273" y="3082"/>
                  </a:lnTo>
                  <a:lnTo>
                    <a:pt x="1619669" y="3378"/>
                  </a:lnTo>
                  <a:lnTo>
                    <a:pt x="1614065" y="3698"/>
                  </a:lnTo>
                  <a:lnTo>
                    <a:pt x="1608460" y="4043"/>
                  </a:lnTo>
                  <a:lnTo>
                    <a:pt x="1602856" y="4415"/>
                  </a:lnTo>
                  <a:lnTo>
                    <a:pt x="1597252" y="4814"/>
                  </a:lnTo>
                  <a:lnTo>
                    <a:pt x="1591647" y="5242"/>
                  </a:lnTo>
                  <a:lnTo>
                    <a:pt x="1586043" y="5699"/>
                  </a:lnTo>
                  <a:lnTo>
                    <a:pt x="1580438" y="6188"/>
                  </a:lnTo>
                  <a:lnTo>
                    <a:pt x="1574834" y="6707"/>
                  </a:lnTo>
                  <a:lnTo>
                    <a:pt x="1569230" y="7258"/>
                  </a:lnTo>
                  <a:lnTo>
                    <a:pt x="1563625" y="7842"/>
                  </a:lnTo>
                  <a:lnTo>
                    <a:pt x="1558021" y="8457"/>
                  </a:lnTo>
                  <a:lnTo>
                    <a:pt x="1552416" y="9105"/>
                  </a:lnTo>
                  <a:lnTo>
                    <a:pt x="1546812" y="9785"/>
                  </a:lnTo>
                  <a:lnTo>
                    <a:pt x="1541208" y="10496"/>
                  </a:lnTo>
                  <a:lnTo>
                    <a:pt x="1535603" y="11237"/>
                  </a:lnTo>
                  <a:lnTo>
                    <a:pt x="1529999" y="12008"/>
                  </a:lnTo>
                  <a:lnTo>
                    <a:pt x="1524394" y="12807"/>
                  </a:lnTo>
                  <a:lnTo>
                    <a:pt x="1518790" y="13633"/>
                  </a:lnTo>
                  <a:lnTo>
                    <a:pt x="1513186" y="14485"/>
                  </a:lnTo>
                  <a:lnTo>
                    <a:pt x="1507581" y="15359"/>
                  </a:lnTo>
                  <a:lnTo>
                    <a:pt x="1501977" y="16256"/>
                  </a:lnTo>
                  <a:lnTo>
                    <a:pt x="1496372" y="17172"/>
                  </a:lnTo>
                  <a:lnTo>
                    <a:pt x="1490768" y="18107"/>
                  </a:lnTo>
                  <a:lnTo>
                    <a:pt x="1485164" y="19057"/>
                  </a:lnTo>
                  <a:lnTo>
                    <a:pt x="1479559" y="20021"/>
                  </a:lnTo>
                  <a:lnTo>
                    <a:pt x="1473955" y="20997"/>
                  </a:lnTo>
                  <a:lnTo>
                    <a:pt x="1468350" y="21983"/>
                  </a:lnTo>
                  <a:lnTo>
                    <a:pt x="1462746" y="22978"/>
                  </a:lnTo>
                  <a:lnTo>
                    <a:pt x="1457142" y="23981"/>
                  </a:lnTo>
                  <a:lnTo>
                    <a:pt x="1451537" y="24988"/>
                  </a:lnTo>
                  <a:lnTo>
                    <a:pt x="1445933" y="26000"/>
                  </a:lnTo>
                  <a:lnTo>
                    <a:pt x="1440329" y="27016"/>
                  </a:lnTo>
                  <a:lnTo>
                    <a:pt x="1434724" y="28033"/>
                  </a:lnTo>
                  <a:lnTo>
                    <a:pt x="1429120" y="29052"/>
                  </a:lnTo>
                  <a:lnTo>
                    <a:pt x="1423515" y="30071"/>
                  </a:lnTo>
                  <a:lnTo>
                    <a:pt x="1417911" y="31091"/>
                  </a:lnTo>
                  <a:lnTo>
                    <a:pt x="1412307" y="32110"/>
                  </a:lnTo>
                  <a:lnTo>
                    <a:pt x="1406702" y="33128"/>
                  </a:lnTo>
                  <a:lnTo>
                    <a:pt x="1401098" y="34146"/>
                  </a:lnTo>
                  <a:lnTo>
                    <a:pt x="1395493" y="35163"/>
                  </a:lnTo>
                  <a:lnTo>
                    <a:pt x="1389889" y="36179"/>
                  </a:lnTo>
                  <a:lnTo>
                    <a:pt x="1384285" y="37194"/>
                  </a:lnTo>
                  <a:lnTo>
                    <a:pt x="1378680" y="38208"/>
                  </a:lnTo>
                  <a:lnTo>
                    <a:pt x="1373076" y="39221"/>
                  </a:lnTo>
                  <a:lnTo>
                    <a:pt x="1367471" y="40233"/>
                  </a:lnTo>
                  <a:lnTo>
                    <a:pt x="1361867" y="41245"/>
                  </a:lnTo>
                  <a:lnTo>
                    <a:pt x="1356263" y="42256"/>
                  </a:lnTo>
                  <a:lnTo>
                    <a:pt x="1350658" y="43267"/>
                  </a:lnTo>
                  <a:lnTo>
                    <a:pt x="1345054" y="44278"/>
                  </a:lnTo>
                  <a:lnTo>
                    <a:pt x="1339449" y="45289"/>
                  </a:lnTo>
                  <a:lnTo>
                    <a:pt x="1333845" y="46300"/>
                  </a:lnTo>
                  <a:lnTo>
                    <a:pt x="1328241" y="47311"/>
                  </a:lnTo>
                  <a:lnTo>
                    <a:pt x="1322636" y="48322"/>
                  </a:lnTo>
                  <a:lnTo>
                    <a:pt x="1317032" y="49334"/>
                  </a:lnTo>
                  <a:lnTo>
                    <a:pt x="1311427" y="50346"/>
                  </a:lnTo>
                  <a:lnTo>
                    <a:pt x="1305823" y="51358"/>
                  </a:lnTo>
                  <a:lnTo>
                    <a:pt x="1300219" y="52371"/>
                  </a:lnTo>
                  <a:lnTo>
                    <a:pt x="1294614" y="53384"/>
                  </a:lnTo>
                  <a:lnTo>
                    <a:pt x="1289010" y="54397"/>
                  </a:lnTo>
                  <a:lnTo>
                    <a:pt x="1283406" y="55411"/>
                  </a:lnTo>
                  <a:lnTo>
                    <a:pt x="1277801" y="56424"/>
                  </a:lnTo>
                  <a:lnTo>
                    <a:pt x="1272197" y="57437"/>
                  </a:lnTo>
                  <a:lnTo>
                    <a:pt x="1266592" y="58451"/>
                  </a:lnTo>
                  <a:lnTo>
                    <a:pt x="1260988" y="59464"/>
                  </a:lnTo>
                  <a:lnTo>
                    <a:pt x="1255384" y="60476"/>
                  </a:lnTo>
                  <a:lnTo>
                    <a:pt x="1249779" y="61488"/>
                  </a:lnTo>
                  <a:lnTo>
                    <a:pt x="1244175" y="62500"/>
                  </a:lnTo>
                  <a:lnTo>
                    <a:pt x="1238570" y="63511"/>
                  </a:lnTo>
                  <a:lnTo>
                    <a:pt x="1232966" y="64521"/>
                  </a:lnTo>
                  <a:lnTo>
                    <a:pt x="1227362" y="65530"/>
                  </a:lnTo>
                  <a:lnTo>
                    <a:pt x="1221757" y="66538"/>
                  </a:lnTo>
                  <a:lnTo>
                    <a:pt x="1216153" y="67546"/>
                  </a:lnTo>
                  <a:lnTo>
                    <a:pt x="1210548" y="68553"/>
                  </a:lnTo>
                  <a:lnTo>
                    <a:pt x="1204944" y="69558"/>
                  </a:lnTo>
                  <a:lnTo>
                    <a:pt x="1199340" y="70563"/>
                  </a:lnTo>
                  <a:lnTo>
                    <a:pt x="1193735" y="71568"/>
                  </a:lnTo>
                  <a:lnTo>
                    <a:pt x="1188131" y="72573"/>
                  </a:lnTo>
                  <a:lnTo>
                    <a:pt x="1182526" y="73579"/>
                  </a:lnTo>
                  <a:lnTo>
                    <a:pt x="1176922" y="74587"/>
                  </a:lnTo>
                  <a:lnTo>
                    <a:pt x="1171318" y="75596"/>
                  </a:lnTo>
                  <a:lnTo>
                    <a:pt x="1165713" y="76609"/>
                  </a:lnTo>
                  <a:lnTo>
                    <a:pt x="1160109" y="77624"/>
                  </a:lnTo>
                  <a:lnTo>
                    <a:pt x="1154504" y="78644"/>
                  </a:lnTo>
                  <a:lnTo>
                    <a:pt x="1148900" y="79668"/>
                  </a:lnTo>
                  <a:lnTo>
                    <a:pt x="1143296" y="80699"/>
                  </a:lnTo>
                  <a:lnTo>
                    <a:pt x="1137691" y="81735"/>
                  </a:lnTo>
                  <a:lnTo>
                    <a:pt x="1132087" y="82779"/>
                  </a:lnTo>
                  <a:lnTo>
                    <a:pt x="1126482" y="83831"/>
                  </a:lnTo>
                  <a:lnTo>
                    <a:pt x="1120878" y="84891"/>
                  </a:lnTo>
                  <a:lnTo>
                    <a:pt x="1115274" y="85962"/>
                  </a:lnTo>
                  <a:lnTo>
                    <a:pt x="1109669" y="87042"/>
                  </a:lnTo>
                  <a:lnTo>
                    <a:pt x="1104065" y="88134"/>
                  </a:lnTo>
                  <a:lnTo>
                    <a:pt x="1098461" y="89237"/>
                  </a:lnTo>
                  <a:lnTo>
                    <a:pt x="1092856" y="90354"/>
                  </a:lnTo>
                  <a:lnTo>
                    <a:pt x="1087252" y="91484"/>
                  </a:lnTo>
                  <a:lnTo>
                    <a:pt x="1081647" y="92628"/>
                  </a:lnTo>
                  <a:lnTo>
                    <a:pt x="1076043" y="93787"/>
                  </a:lnTo>
                  <a:lnTo>
                    <a:pt x="1070439" y="94962"/>
                  </a:lnTo>
                  <a:lnTo>
                    <a:pt x="1064834" y="96153"/>
                  </a:lnTo>
                  <a:lnTo>
                    <a:pt x="1059230" y="97361"/>
                  </a:lnTo>
                  <a:lnTo>
                    <a:pt x="1053625" y="98587"/>
                  </a:lnTo>
                  <a:lnTo>
                    <a:pt x="1048021" y="99831"/>
                  </a:lnTo>
                  <a:lnTo>
                    <a:pt x="1042417" y="101093"/>
                  </a:lnTo>
                  <a:lnTo>
                    <a:pt x="1036812" y="102375"/>
                  </a:lnTo>
                  <a:lnTo>
                    <a:pt x="1031208" y="103676"/>
                  </a:lnTo>
                  <a:lnTo>
                    <a:pt x="1025603" y="104997"/>
                  </a:lnTo>
                  <a:lnTo>
                    <a:pt x="1019999" y="106338"/>
                  </a:lnTo>
                  <a:lnTo>
                    <a:pt x="1014395" y="107699"/>
                  </a:lnTo>
                  <a:lnTo>
                    <a:pt x="1008790" y="109081"/>
                  </a:lnTo>
                  <a:lnTo>
                    <a:pt x="1003186" y="110484"/>
                  </a:lnTo>
                  <a:lnTo>
                    <a:pt x="997581" y="111908"/>
                  </a:lnTo>
                  <a:lnTo>
                    <a:pt x="991977" y="113353"/>
                  </a:lnTo>
                  <a:lnTo>
                    <a:pt x="986373" y="114819"/>
                  </a:lnTo>
                  <a:lnTo>
                    <a:pt x="980768" y="116306"/>
                  </a:lnTo>
                  <a:lnTo>
                    <a:pt x="975164" y="117815"/>
                  </a:lnTo>
                  <a:lnTo>
                    <a:pt x="969559" y="119343"/>
                  </a:lnTo>
                  <a:lnTo>
                    <a:pt x="963955" y="120893"/>
                  </a:lnTo>
                  <a:lnTo>
                    <a:pt x="958351" y="122463"/>
                  </a:lnTo>
                  <a:lnTo>
                    <a:pt x="952746" y="124053"/>
                  </a:lnTo>
                  <a:lnTo>
                    <a:pt x="947142" y="125662"/>
                  </a:lnTo>
                  <a:lnTo>
                    <a:pt x="941538" y="127291"/>
                  </a:lnTo>
                  <a:lnTo>
                    <a:pt x="935933" y="128939"/>
                  </a:lnTo>
                  <a:lnTo>
                    <a:pt x="930329" y="130606"/>
                  </a:lnTo>
                  <a:lnTo>
                    <a:pt x="924724" y="132291"/>
                  </a:lnTo>
                  <a:lnTo>
                    <a:pt x="919120" y="133993"/>
                  </a:lnTo>
                  <a:lnTo>
                    <a:pt x="913516" y="135712"/>
                  </a:lnTo>
                  <a:lnTo>
                    <a:pt x="907911" y="137448"/>
                  </a:lnTo>
                  <a:lnTo>
                    <a:pt x="902307" y="139200"/>
                  </a:lnTo>
                  <a:lnTo>
                    <a:pt x="896702" y="140966"/>
                  </a:lnTo>
                  <a:lnTo>
                    <a:pt x="891098" y="142748"/>
                  </a:lnTo>
                  <a:lnTo>
                    <a:pt x="885494" y="144543"/>
                  </a:lnTo>
                  <a:lnTo>
                    <a:pt x="879889" y="146352"/>
                  </a:lnTo>
                  <a:lnTo>
                    <a:pt x="874285" y="148173"/>
                  </a:lnTo>
                  <a:lnTo>
                    <a:pt x="868680" y="150007"/>
                  </a:lnTo>
                  <a:lnTo>
                    <a:pt x="863076" y="151851"/>
                  </a:lnTo>
                  <a:lnTo>
                    <a:pt x="857472" y="153706"/>
                  </a:lnTo>
                  <a:lnTo>
                    <a:pt x="851867" y="155571"/>
                  </a:lnTo>
                  <a:lnTo>
                    <a:pt x="846263" y="157446"/>
                  </a:lnTo>
                  <a:lnTo>
                    <a:pt x="840658" y="159328"/>
                  </a:lnTo>
                  <a:lnTo>
                    <a:pt x="835054" y="161219"/>
                  </a:lnTo>
                  <a:lnTo>
                    <a:pt x="829450" y="163117"/>
                  </a:lnTo>
                  <a:lnTo>
                    <a:pt x="823845" y="165022"/>
                  </a:lnTo>
                  <a:lnTo>
                    <a:pt x="818241" y="166932"/>
                  </a:lnTo>
                  <a:lnTo>
                    <a:pt x="812636" y="168848"/>
                  </a:lnTo>
                  <a:lnTo>
                    <a:pt x="807032" y="170769"/>
                  </a:lnTo>
                  <a:lnTo>
                    <a:pt x="801428" y="172693"/>
                  </a:lnTo>
                  <a:lnTo>
                    <a:pt x="795823" y="174622"/>
                  </a:lnTo>
                  <a:lnTo>
                    <a:pt x="790219" y="176553"/>
                  </a:lnTo>
                  <a:lnTo>
                    <a:pt x="784615" y="178488"/>
                  </a:lnTo>
                  <a:lnTo>
                    <a:pt x="779010" y="180424"/>
                  </a:lnTo>
                  <a:lnTo>
                    <a:pt x="773406" y="182362"/>
                  </a:lnTo>
                  <a:lnTo>
                    <a:pt x="767801" y="184301"/>
                  </a:lnTo>
                  <a:lnTo>
                    <a:pt x="762197" y="186241"/>
                  </a:lnTo>
                  <a:lnTo>
                    <a:pt x="756593" y="188182"/>
                  </a:lnTo>
                  <a:lnTo>
                    <a:pt x="750988" y="190122"/>
                  </a:lnTo>
                  <a:lnTo>
                    <a:pt x="745384" y="192063"/>
                  </a:lnTo>
                  <a:lnTo>
                    <a:pt x="739779" y="194003"/>
                  </a:lnTo>
                  <a:lnTo>
                    <a:pt x="734175" y="195942"/>
                  </a:lnTo>
                  <a:lnTo>
                    <a:pt x="728571" y="197880"/>
                  </a:lnTo>
                  <a:lnTo>
                    <a:pt x="722966" y="199818"/>
                  </a:lnTo>
                  <a:lnTo>
                    <a:pt x="717362" y="201754"/>
                  </a:lnTo>
                  <a:lnTo>
                    <a:pt x="711757" y="203688"/>
                  </a:lnTo>
                  <a:lnTo>
                    <a:pt x="706153" y="205621"/>
                  </a:lnTo>
                  <a:lnTo>
                    <a:pt x="700549" y="207552"/>
                  </a:lnTo>
                  <a:lnTo>
                    <a:pt x="694944" y="209481"/>
                  </a:lnTo>
                  <a:lnTo>
                    <a:pt x="689340" y="211409"/>
                  </a:lnTo>
                  <a:lnTo>
                    <a:pt x="683735" y="213335"/>
                  </a:lnTo>
                  <a:lnTo>
                    <a:pt x="678131" y="215260"/>
                  </a:lnTo>
                  <a:lnTo>
                    <a:pt x="672527" y="217183"/>
                  </a:lnTo>
                  <a:lnTo>
                    <a:pt x="666922" y="219104"/>
                  </a:lnTo>
                  <a:lnTo>
                    <a:pt x="661318" y="221024"/>
                  </a:lnTo>
                  <a:lnTo>
                    <a:pt x="655713" y="222943"/>
                  </a:lnTo>
                  <a:lnTo>
                    <a:pt x="650109" y="224861"/>
                  </a:lnTo>
                  <a:lnTo>
                    <a:pt x="644505" y="226777"/>
                  </a:lnTo>
                  <a:lnTo>
                    <a:pt x="638900" y="228693"/>
                  </a:lnTo>
                  <a:lnTo>
                    <a:pt x="633296" y="230609"/>
                  </a:lnTo>
                  <a:lnTo>
                    <a:pt x="627692" y="232525"/>
                  </a:lnTo>
                  <a:lnTo>
                    <a:pt x="622087" y="234441"/>
                  </a:lnTo>
                  <a:lnTo>
                    <a:pt x="616483" y="236357"/>
                  </a:lnTo>
                  <a:lnTo>
                    <a:pt x="610878" y="238274"/>
                  </a:lnTo>
                  <a:lnTo>
                    <a:pt x="605274" y="240192"/>
                  </a:lnTo>
                  <a:lnTo>
                    <a:pt x="599670" y="242112"/>
                  </a:lnTo>
                  <a:lnTo>
                    <a:pt x="594065" y="244034"/>
                  </a:lnTo>
                  <a:lnTo>
                    <a:pt x="588461" y="245958"/>
                  </a:lnTo>
                  <a:lnTo>
                    <a:pt x="582856" y="247885"/>
                  </a:lnTo>
                  <a:lnTo>
                    <a:pt x="577252" y="249815"/>
                  </a:lnTo>
                  <a:lnTo>
                    <a:pt x="571648" y="251749"/>
                  </a:lnTo>
                  <a:lnTo>
                    <a:pt x="566043" y="253687"/>
                  </a:lnTo>
                  <a:lnTo>
                    <a:pt x="560439" y="255630"/>
                  </a:lnTo>
                  <a:lnTo>
                    <a:pt x="554834" y="257579"/>
                  </a:lnTo>
                  <a:lnTo>
                    <a:pt x="549230" y="259533"/>
                  </a:lnTo>
                  <a:lnTo>
                    <a:pt x="543626" y="261493"/>
                  </a:lnTo>
                  <a:lnTo>
                    <a:pt x="538021" y="263461"/>
                  </a:lnTo>
                  <a:lnTo>
                    <a:pt x="532417" y="265436"/>
                  </a:lnTo>
                  <a:lnTo>
                    <a:pt x="526812" y="267420"/>
                  </a:lnTo>
                  <a:lnTo>
                    <a:pt x="521208" y="269412"/>
                  </a:lnTo>
                  <a:lnTo>
                    <a:pt x="515604" y="271414"/>
                  </a:lnTo>
                  <a:lnTo>
                    <a:pt x="509999" y="273426"/>
                  </a:lnTo>
                  <a:lnTo>
                    <a:pt x="504395" y="275449"/>
                  </a:lnTo>
                  <a:lnTo>
                    <a:pt x="498790" y="277484"/>
                  </a:lnTo>
                  <a:lnTo>
                    <a:pt x="493186" y="279530"/>
                  </a:lnTo>
                  <a:lnTo>
                    <a:pt x="487582" y="281590"/>
                  </a:lnTo>
                  <a:lnTo>
                    <a:pt x="481977" y="283664"/>
                  </a:lnTo>
                  <a:lnTo>
                    <a:pt x="476373" y="285752"/>
                  </a:lnTo>
                  <a:lnTo>
                    <a:pt x="470769" y="287855"/>
                  </a:lnTo>
                  <a:lnTo>
                    <a:pt x="465164" y="289974"/>
                  </a:lnTo>
                  <a:lnTo>
                    <a:pt x="459560" y="292110"/>
                  </a:lnTo>
                  <a:lnTo>
                    <a:pt x="453955" y="294264"/>
                  </a:lnTo>
                  <a:lnTo>
                    <a:pt x="448351" y="296436"/>
                  </a:lnTo>
                  <a:lnTo>
                    <a:pt x="442747" y="298627"/>
                  </a:lnTo>
                  <a:lnTo>
                    <a:pt x="437142" y="300839"/>
                  </a:lnTo>
                  <a:lnTo>
                    <a:pt x="431538" y="303072"/>
                  </a:lnTo>
                  <a:lnTo>
                    <a:pt x="425933" y="305326"/>
                  </a:lnTo>
                  <a:lnTo>
                    <a:pt x="420329" y="307603"/>
                  </a:lnTo>
                  <a:lnTo>
                    <a:pt x="414725" y="309904"/>
                  </a:lnTo>
                  <a:lnTo>
                    <a:pt x="409120" y="312229"/>
                  </a:lnTo>
                  <a:lnTo>
                    <a:pt x="403516" y="314580"/>
                  </a:lnTo>
                  <a:lnTo>
                    <a:pt x="397911" y="316957"/>
                  </a:lnTo>
                  <a:lnTo>
                    <a:pt x="392307" y="319361"/>
                  </a:lnTo>
                  <a:lnTo>
                    <a:pt x="386703" y="321794"/>
                  </a:lnTo>
                  <a:lnTo>
                    <a:pt x="381098" y="324256"/>
                  </a:lnTo>
                  <a:lnTo>
                    <a:pt x="375494" y="326748"/>
                  </a:lnTo>
                  <a:lnTo>
                    <a:pt x="369889" y="329272"/>
                  </a:lnTo>
                  <a:lnTo>
                    <a:pt x="364285" y="331828"/>
                  </a:lnTo>
                  <a:lnTo>
                    <a:pt x="358681" y="334417"/>
                  </a:lnTo>
                  <a:lnTo>
                    <a:pt x="353076" y="337040"/>
                  </a:lnTo>
                  <a:lnTo>
                    <a:pt x="347472" y="339698"/>
                  </a:lnTo>
                  <a:lnTo>
                    <a:pt x="341867" y="342393"/>
                  </a:lnTo>
                  <a:lnTo>
                    <a:pt x="336263" y="345125"/>
                  </a:lnTo>
                  <a:lnTo>
                    <a:pt x="330659" y="347895"/>
                  </a:lnTo>
                  <a:lnTo>
                    <a:pt x="325054" y="350705"/>
                  </a:lnTo>
                  <a:lnTo>
                    <a:pt x="319450" y="353555"/>
                  </a:lnTo>
                  <a:lnTo>
                    <a:pt x="313846" y="356447"/>
                  </a:lnTo>
                  <a:lnTo>
                    <a:pt x="308241" y="359381"/>
                  </a:lnTo>
                  <a:lnTo>
                    <a:pt x="302637" y="362359"/>
                  </a:lnTo>
                  <a:lnTo>
                    <a:pt x="297032" y="365382"/>
                  </a:lnTo>
                  <a:lnTo>
                    <a:pt x="291428" y="368450"/>
                  </a:lnTo>
                  <a:lnTo>
                    <a:pt x="285824" y="371565"/>
                  </a:lnTo>
                  <a:lnTo>
                    <a:pt x="280219" y="374728"/>
                  </a:lnTo>
                  <a:lnTo>
                    <a:pt x="274615" y="377940"/>
                  </a:lnTo>
                  <a:lnTo>
                    <a:pt x="269010" y="381201"/>
                  </a:lnTo>
                  <a:lnTo>
                    <a:pt x="263406" y="384513"/>
                  </a:lnTo>
                  <a:lnTo>
                    <a:pt x="257802" y="387878"/>
                  </a:lnTo>
                  <a:lnTo>
                    <a:pt x="252197" y="391295"/>
                  </a:lnTo>
                  <a:lnTo>
                    <a:pt x="246593" y="394765"/>
                  </a:lnTo>
                  <a:lnTo>
                    <a:pt x="240988" y="398290"/>
                  </a:lnTo>
                  <a:lnTo>
                    <a:pt x="235384" y="401871"/>
                  </a:lnTo>
                  <a:lnTo>
                    <a:pt x="229780" y="405508"/>
                  </a:lnTo>
                  <a:lnTo>
                    <a:pt x="224175" y="409202"/>
                  </a:lnTo>
                  <a:lnTo>
                    <a:pt x="218571" y="412954"/>
                  </a:lnTo>
                  <a:lnTo>
                    <a:pt x="212966" y="416765"/>
                  </a:lnTo>
                  <a:lnTo>
                    <a:pt x="207362" y="420635"/>
                  </a:lnTo>
                  <a:lnTo>
                    <a:pt x="201758" y="424564"/>
                  </a:lnTo>
                  <a:lnTo>
                    <a:pt x="196153" y="428554"/>
                  </a:lnTo>
                  <a:lnTo>
                    <a:pt x="190549" y="432605"/>
                  </a:lnTo>
                  <a:lnTo>
                    <a:pt x="184944" y="436716"/>
                  </a:lnTo>
                  <a:lnTo>
                    <a:pt x="179340" y="440889"/>
                  </a:lnTo>
                  <a:lnTo>
                    <a:pt x="173736" y="445124"/>
                  </a:lnTo>
                  <a:lnTo>
                    <a:pt x="168131" y="449420"/>
                  </a:lnTo>
                  <a:lnTo>
                    <a:pt x="162527" y="453777"/>
                  </a:lnTo>
                  <a:lnTo>
                    <a:pt x="156923" y="458196"/>
                  </a:lnTo>
                  <a:lnTo>
                    <a:pt x="151318" y="462676"/>
                  </a:lnTo>
                  <a:lnTo>
                    <a:pt x="145714" y="467217"/>
                  </a:lnTo>
                  <a:lnTo>
                    <a:pt x="140109" y="471817"/>
                  </a:lnTo>
                  <a:lnTo>
                    <a:pt x="134505" y="476477"/>
                  </a:lnTo>
                  <a:lnTo>
                    <a:pt x="128901" y="481195"/>
                  </a:lnTo>
                  <a:lnTo>
                    <a:pt x="123296" y="485971"/>
                  </a:lnTo>
                  <a:lnTo>
                    <a:pt x="117692" y="490802"/>
                  </a:lnTo>
                  <a:lnTo>
                    <a:pt x="112087" y="495688"/>
                  </a:lnTo>
                  <a:lnTo>
                    <a:pt x="106483" y="500627"/>
                  </a:lnTo>
                  <a:lnTo>
                    <a:pt x="100879" y="505616"/>
                  </a:lnTo>
                  <a:lnTo>
                    <a:pt x="95274" y="510655"/>
                  </a:lnTo>
                  <a:lnTo>
                    <a:pt x="89670" y="515740"/>
                  </a:lnTo>
                  <a:lnTo>
                    <a:pt x="84065" y="520870"/>
                  </a:lnTo>
                  <a:lnTo>
                    <a:pt x="78461" y="526040"/>
                  </a:lnTo>
                  <a:lnTo>
                    <a:pt x="72857" y="531250"/>
                  </a:lnTo>
                  <a:lnTo>
                    <a:pt x="67252" y="536494"/>
                  </a:lnTo>
                  <a:lnTo>
                    <a:pt x="61648" y="541770"/>
                  </a:lnTo>
                  <a:lnTo>
                    <a:pt x="56043" y="547074"/>
                  </a:lnTo>
                  <a:lnTo>
                    <a:pt x="50439" y="552403"/>
                  </a:lnTo>
                  <a:lnTo>
                    <a:pt x="44835" y="557752"/>
                  </a:lnTo>
                  <a:lnTo>
                    <a:pt x="39230" y="563116"/>
                  </a:lnTo>
                  <a:lnTo>
                    <a:pt x="33626" y="568492"/>
                  </a:lnTo>
                  <a:lnTo>
                    <a:pt x="28021" y="573874"/>
                  </a:lnTo>
                  <a:lnTo>
                    <a:pt x="22417" y="579258"/>
                  </a:lnTo>
                  <a:lnTo>
                    <a:pt x="16813" y="584638"/>
                  </a:lnTo>
                  <a:lnTo>
                    <a:pt x="11208" y="590010"/>
                  </a:lnTo>
                  <a:lnTo>
                    <a:pt x="5604" y="595368"/>
                  </a:lnTo>
                  <a:close/>
                </a:path>
              </a:pathLst>
            </a:custGeom>
            <a:solidFill>
              <a:srgbClr val="00CA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pl101"/>
            <p:cNvSpPr/>
            <p:nvPr/>
          </p:nvSpPr>
          <p:spPr>
            <a:xfrm>
              <a:off x="4644151" y="1848703"/>
              <a:ext cx="1883076" cy="600710"/>
            </a:xfrm>
            <a:custGeom>
              <a:avLst/>
              <a:pathLst>
                <a:path w="1883076" h="600710">
                  <a:moveTo>
                    <a:pt x="0" y="600710"/>
                  </a:moveTo>
                  <a:lnTo>
                    <a:pt x="5604" y="595371"/>
                  </a:lnTo>
                  <a:lnTo>
                    <a:pt x="11208" y="590013"/>
                  </a:lnTo>
                  <a:lnTo>
                    <a:pt x="16813" y="584641"/>
                  </a:lnTo>
                  <a:lnTo>
                    <a:pt x="22417" y="579261"/>
                  </a:lnTo>
                  <a:lnTo>
                    <a:pt x="28021" y="573877"/>
                  </a:lnTo>
                  <a:lnTo>
                    <a:pt x="33626" y="568495"/>
                  </a:lnTo>
                  <a:lnTo>
                    <a:pt x="39230" y="563119"/>
                  </a:lnTo>
                  <a:lnTo>
                    <a:pt x="44835" y="557755"/>
                  </a:lnTo>
                  <a:lnTo>
                    <a:pt x="50439" y="552406"/>
                  </a:lnTo>
                  <a:lnTo>
                    <a:pt x="56043" y="547078"/>
                  </a:lnTo>
                  <a:lnTo>
                    <a:pt x="61648" y="541774"/>
                  </a:lnTo>
                  <a:lnTo>
                    <a:pt x="67252" y="536497"/>
                  </a:lnTo>
                  <a:lnTo>
                    <a:pt x="72857" y="531253"/>
                  </a:lnTo>
                  <a:lnTo>
                    <a:pt x="78461" y="526044"/>
                  </a:lnTo>
                  <a:lnTo>
                    <a:pt x="84065" y="520873"/>
                  </a:lnTo>
                  <a:lnTo>
                    <a:pt x="89670" y="515744"/>
                  </a:lnTo>
                  <a:lnTo>
                    <a:pt x="95274" y="510658"/>
                  </a:lnTo>
                  <a:lnTo>
                    <a:pt x="100879" y="505620"/>
                  </a:lnTo>
                  <a:lnTo>
                    <a:pt x="106483" y="500630"/>
                  </a:lnTo>
                  <a:lnTo>
                    <a:pt x="112087" y="495691"/>
                  </a:lnTo>
                  <a:lnTo>
                    <a:pt x="117692" y="490805"/>
                  </a:lnTo>
                  <a:lnTo>
                    <a:pt x="123296" y="485974"/>
                  </a:lnTo>
                  <a:lnTo>
                    <a:pt x="128901" y="481199"/>
                  </a:lnTo>
                  <a:lnTo>
                    <a:pt x="134505" y="476481"/>
                  </a:lnTo>
                  <a:lnTo>
                    <a:pt x="140109" y="471821"/>
                  </a:lnTo>
                  <a:lnTo>
                    <a:pt x="145714" y="467220"/>
                  </a:lnTo>
                  <a:lnTo>
                    <a:pt x="151318" y="462680"/>
                  </a:lnTo>
                  <a:lnTo>
                    <a:pt x="156923" y="458200"/>
                  </a:lnTo>
                  <a:lnTo>
                    <a:pt x="162527" y="453781"/>
                  </a:lnTo>
                  <a:lnTo>
                    <a:pt x="168131" y="449423"/>
                  </a:lnTo>
                  <a:lnTo>
                    <a:pt x="173736" y="445127"/>
                  </a:lnTo>
                  <a:lnTo>
                    <a:pt x="179340" y="440893"/>
                  </a:lnTo>
                  <a:lnTo>
                    <a:pt x="184944" y="436720"/>
                  </a:lnTo>
                  <a:lnTo>
                    <a:pt x="190549" y="432608"/>
                  </a:lnTo>
                  <a:lnTo>
                    <a:pt x="196153" y="428557"/>
                  </a:lnTo>
                  <a:lnTo>
                    <a:pt x="201758" y="424567"/>
                  </a:lnTo>
                  <a:lnTo>
                    <a:pt x="207362" y="420638"/>
                  </a:lnTo>
                  <a:lnTo>
                    <a:pt x="212966" y="416768"/>
                  </a:lnTo>
                  <a:lnTo>
                    <a:pt x="218571" y="412958"/>
                  </a:lnTo>
                  <a:lnTo>
                    <a:pt x="224175" y="409206"/>
                  </a:lnTo>
                  <a:lnTo>
                    <a:pt x="229780" y="405511"/>
                  </a:lnTo>
                  <a:lnTo>
                    <a:pt x="235384" y="401874"/>
                  </a:lnTo>
                  <a:lnTo>
                    <a:pt x="240988" y="398294"/>
                  </a:lnTo>
                  <a:lnTo>
                    <a:pt x="246593" y="394768"/>
                  </a:lnTo>
                  <a:lnTo>
                    <a:pt x="252197" y="391298"/>
                  </a:lnTo>
                  <a:lnTo>
                    <a:pt x="257802" y="387881"/>
                  </a:lnTo>
                  <a:lnTo>
                    <a:pt x="263406" y="384517"/>
                  </a:lnTo>
                  <a:lnTo>
                    <a:pt x="269010" y="381204"/>
                  </a:lnTo>
                  <a:lnTo>
                    <a:pt x="274615" y="377943"/>
                  </a:lnTo>
                  <a:lnTo>
                    <a:pt x="280219" y="374731"/>
                  </a:lnTo>
                  <a:lnTo>
                    <a:pt x="285824" y="371568"/>
                  </a:lnTo>
                  <a:lnTo>
                    <a:pt x="291428" y="368453"/>
                  </a:lnTo>
                  <a:lnTo>
                    <a:pt x="297032" y="365385"/>
                  </a:lnTo>
                  <a:lnTo>
                    <a:pt x="302637" y="362362"/>
                  </a:lnTo>
                  <a:lnTo>
                    <a:pt x="308241" y="359384"/>
                  </a:lnTo>
                  <a:lnTo>
                    <a:pt x="313846" y="356450"/>
                  </a:lnTo>
                  <a:lnTo>
                    <a:pt x="319450" y="353558"/>
                  </a:lnTo>
                  <a:lnTo>
                    <a:pt x="325054" y="350707"/>
                  </a:lnTo>
                  <a:lnTo>
                    <a:pt x="330659" y="347898"/>
                  </a:lnTo>
                  <a:lnTo>
                    <a:pt x="336263" y="345127"/>
                  </a:lnTo>
                  <a:lnTo>
                    <a:pt x="341867" y="342395"/>
                  </a:lnTo>
                  <a:lnTo>
                    <a:pt x="347472" y="339700"/>
                  </a:lnTo>
                  <a:lnTo>
                    <a:pt x="353076" y="337042"/>
                  </a:lnTo>
                  <a:lnTo>
                    <a:pt x="358681" y="334418"/>
                  </a:lnTo>
                  <a:lnTo>
                    <a:pt x="364285" y="331829"/>
                  </a:lnTo>
                  <a:lnTo>
                    <a:pt x="369889" y="329273"/>
                  </a:lnTo>
                  <a:lnTo>
                    <a:pt x="375494" y="326749"/>
                  </a:lnTo>
                  <a:lnTo>
                    <a:pt x="381098" y="324257"/>
                  </a:lnTo>
                  <a:lnTo>
                    <a:pt x="386703" y="321795"/>
                  </a:lnTo>
                  <a:lnTo>
                    <a:pt x="392307" y="319362"/>
                  </a:lnTo>
                  <a:lnTo>
                    <a:pt x="397911" y="316957"/>
                  </a:lnTo>
                  <a:lnTo>
                    <a:pt x="403516" y="314579"/>
                  </a:lnTo>
                  <a:lnTo>
                    <a:pt x="409120" y="312228"/>
                  </a:lnTo>
                  <a:lnTo>
                    <a:pt x="414725" y="309902"/>
                  </a:lnTo>
                  <a:lnTo>
                    <a:pt x="420329" y="307601"/>
                  </a:lnTo>
                  <a:lnTo>
                    <a:pt x="425933" y="305323"/>
                  </a:lnTo>
                  <a:lnTo>
                    <a:pt x="431538" y="303068"/>
                  </a:lnTo>
                  <a:lnTo>
                    <a:pt x="437142" y="300835"/>
                  </a:lnTo>
                  <a:lnTo>
                    <a:pt x="442747" y="298622"/>
                  </a:lnTo>
                  <a:lnTo>
                    <a:pt x="448351" y="296430"/>
                  </a:lnTo>
                  <a:lnTo>
                    <a:pt x="453955" y="294257"/>
                  </a:lnTo>
                  <a:lnTo>
                    <a:pt x="459560" y="292102"/>
                  </a:lnTo>
                  <a:lnTo>
                    <a:pt x="465164" y="289965"/>
                  </a:lnTo>
                  <a:lnTo>
                    <a:pt x="470769" y="287844"/>
                  </a:lnTo>
                  <a:lnTo>
                    <a:pt x="476373" y="285739"/>
                  </a:lnTo>
                  <a:lnTo>
                    <a:pt x="481977" y="283650"/>
                  </a:lnTo>
                  <a:lnTo>
                    <a:pt x="487582" y="281574"/>
                  </a:lnTo>
                  <a:lnTo>
                    <a:pt x="493186" y="279512"/>
                  </a:lnTo>
                  <a:lnTo>
                    <a:pt x="498790" y="277463"/>
                  </a:lnTo>
                  <a:lnTo>
                    <a:pt x="504395" y="275427"/>
                  </a:lnTo>
                  <a:lnTo>
                    <a:pt x="509999" y="273401"/>
                  </a:lnTo>
                  <a:lnTo>
                    <a:pt x="515604" y="271386"/>
                  </a:lnTo>
                  <a:lnTo>
                    <a:pt x="521208" y="269381"/>
                  </a:lnTo>
                  <a:lnTo>
                    <a:pt x="526812" y="267385"/>
                  </a:lnTo>
                  <a:lnTo>
                    <a:pt x="532417" y="265397"/>
                  </a:lnTo>
                  <a:lnTo>
                    <a:pt x="538021" y="263418"/>
                  </a:lnTo>
                  <a:lnTo>
                    <a:pt x="543626" y="261446"/>
                  </a:lnTo>
                  <a:lnTo>
                    <a:pt x="549230" y="259480"/>
                  </a:lnTo>
                  <a:lnTo>
                    <a:pt x="554834" y="257520"/>
                  </a:lnTo>
                  <a:lnTo>
                    <a:pt x="560439" y="255566"/>
                  </a:lnTo>
                  <a:lnTo>
                    <a:pt x="566043" y="253616"/>
                  </a:lnTo>
                  <a:lnTo>
                    <a:pt x="571648" y="251670"/>
                  </a:lnTo>
                  <a:lnTo>
                    <a:pt x="577252" y="249729"/>
                  </a:lnTo>
                  <a:lnTo>
                    <a:pt x="582856" y="247790"/>
                  </a:lnTo>
                  <a:lnTo>
                    <a:pt x="588461" y="245853"/>
                  </a:lnTo>
                  <a:lnTo>
                    <a:pt x="594065" y="243919"/>
                  </a:lnTo>
                  <a:lnTo>
                    <a:pt x="599670" y="241986"/>
                  </a:lnTo>
                  <a:lnTo>
                    <a:pt x="605274" y="240054"/>
                  </a:lnTo>
                  <a:lnTo>
                    <a:pt x="610878" y="238123"/>
                  </a:lnTo>
                  <a:lnTo>
                    <a:pt x="616483" y="236192"/>
                  </a:lnTo>
                  <a:lnTo>
                    <a:pt x="622087" y="234260"/>
                  </a:lnTo>
                  <a:lnTo>
                    <a:pt x="627692" y="232328"/>
                  </a:lnTo>
                  <a:lnTo>
                    <a:pt x="633296" y="230394"/>
                  </a:lnTo>
                  <a:lnTo>
                    <a:pt x="638900" y="228459"/>
                  </a:lnTo>
                  <a:lnTo>
                    <a:pt x="644505" y="226522"/>
                  </a:lnTo>
                  <a:lnTo>
                    <a:pt x="650109" y="224582"/>
                  </a:lnTo>
                  <a:lnTo>
                    <a:pt x="655713" y="222640"/>
                  </a:lnTo>
                  <a:lnTo>
                    <a:pt x="661318" y="220695"/>
                  </a:lnTo>
                  <a:lnTo>
                    <a:pt x="666922" y="218746"/>
                  </a:lnTo>
                  <a:lnTo>
                    <a:pt x="672527" y="216794"/>
                  </a:lnTo>
                  <a:lnTo>
                    <a:pt x="678131" y="214838"/>
                  </a:lnTo>
                  <a:lnTo>
                    <a:pt x="683735" y="212878"/>
                  </a:lnTo>
                  <a:lnTo>
                    <a:pt x="689340" y="210914"/>
                  </a:lnTo>
                  <a:lnTo>
                    <a:pt x="694944" y="208945"/>
                  </a:lnTo>
                  <a:lnTo>
                    <a:pt x="700549" y="206971"/>
                  </a:lnTo>
                  <a:lnTo>
                    <a:pt x="706153" y="204993"/>
                  </a:lnTo>
                  <a:lnTo>
                    <a:pt x="711757" y="203009"/>
                  </a:lnTo>
                  <a:lnTo>
                    <a:pt x="717362" y="201021"/>
                  </a:lnTo>
                  <a:lnTo>
                    <a:pt x="722966" y="199027"/>
                  </a:lnTo>
                  <a:lnTo>
                    <a:pt x="728571" y="197028"/>
                  </a:lnTo>
                  <a:lnTo>
                    <a:pt x="734175" y="195024"/>
                  </a:lnTo>
                  <a:lnTo>
                    <a:pt x="739779" y="193014"/>
                  </a:lnTo>
                  <a:lnTo>
                    <a:pt x="745384" y="190999"/>
                  </a:lnTo>
                  <a:lnTo>
                    <a:pt x="750988" y="188979"/>
                  </a:lnTo>
                  <a:lnTo>
                    <a:pt x="756593" y="186953"/>
                  </a:lnTo>
                  <a:lnTo>
                    <a:pt x="762197" y="184922"/>
                  </a:lnTo>
                  <a:lnTo>
                    <a:pt x="767801" y="182886"/>
                  </a:lnTo>
                  <a:lnTo>
                    <a:pt x="773406" y="180845"/>
                  </a:lnTo>
                  <a:lnTo>
                    <a:pt x="779010" y="178799"/>
                  </a:lnTo>
                  <a:lnTo>
                    <a:pt x="784615" y="176749"/>
                  </a:lnTo>
                  <a:lnTo>
                    <a:pt x="790219" y="174694"/>
                  </a:lnTo>
                  <a:lnTo>
                    <a:pt x="795823" y="172635"/>
                  </a:lnTo>
                  <a:lnTo>
                    <a:pt x="801428" y="170571"/>
                  </a:lnTo>
                  <a:lnTo>
                    <a:pt x="807032" y="168504"/>
                  </a:lnTo>
                  <a:lnTo>
                    <a:pt x="812636" y="166434"/>
                  </a:lnTo>
                  <a:lnTo>
                    <a:pt x="818241" y="164360"/>
                  </a:lnTo>
                  <a:lnTo>
                    <a:pt x="823845" y="162284"/>
                  </a:lnTo>
                  <a:lnTo>
                    <a:pt x="829450" y="160205"/>
                  </a:lnTo>
                  <a:lnTo>
                    <a:pt x="835054" y="158124"/>
                  </a:lnTo>
                  <a:lnTo>
                    <a:pt x="840658" y="156041"/>
                  </a:lnTo>
                  <a:lnTo>
                    <a:pt x="846263" y="153957"/>
                  </a:lnTo>
                  <a:lnTo>
                    <a:pt x="851867" y="151873"/>
                  </a:lnTo>
                  <a:lnTo>
                    <a:pt x="857472" y="149788"/>
                  </a:lnTo>
                  <a:lnTo>
                    <a:pt x="863076" y="147703"/>
                  </a:lnTo>
                  <a:lnTo>
                    <a:pt x="868680" y="145619"/>
                  </a:lnTo>
                  <a:lnTo>
                    <a:pt x="874285" y="143537"/>
                  </a:lnTo>
                  <a:lnTo>
                    <a:pt x="879889" y="141456"/>
                  </a:lnTo>
                  <a:lnTo>
                    <a:pt x="885494" y="139378"/>
                  </a:lnTo>
                  <a:lnTo>
                    <a:pt x="891098" y="137303"/>
                  </a:lnTo>
                  <a:lnTo>
                    <a:pt x="896702" y="135231"/>
                  </a:lnTo>
                  <a:lnTo>
                    <a:pt x="902307" y="133163"/>
                  </a:lnTo>
                  <a:lnTo>
                    <a:pt x="907911" y="131101"/>
                  </a:lnTo>
                  <a:lnTo>
                    <a:pt x="913516" y="129044"/>
                  </a:lnTo>
                  <a:lnTo>
                    <a:pt x="919120" y="126993"/>
                  </a:lnTo>
                  <a:lnTo>
                    <a:pt x="924724" y="124949"/>
                  </a:lnTo>
                  <a:lnTo>
                    <a:pt x="930329" y="122912"/>
                  </a:lnTo>
                  <a:lnTo>
                    <a:pt x="935933" y="120884"/>
                  </a:lnTo>
                  <a:lnTo>
                    <a:pt x="941538" y="118865"/>
                  </a:lnTo>
                  <a:lnTo>
                    <a:pt x="947142" y="116855"/>
                  </a:lnTo>
                  <a:lnTo>
                    <a:pt x="952746" y="114855"/>
                  </a:lnTo>
                  <a:lnTo>
                    <a:pt x="958351" y="112866"/>
                  </a:lnTo>
                  <a:lnTo>
                    <a:pt x="963955" y="110889"/>
                  </a:lnTo>
                  <a:lnTo>
                    <a:pt x="969559" y="108924"/>
                  </a:lnTo>
                  <a:lnTo>
                    <a:pt x="975164" y="106973"/>
                  </a:lnTo>
                  <a:lnTo>
                    <a:pt x="980768" y="105035"/>
                  </a:lnTo>
                  <a:lnTo>
                    <a:pt x="986373" y="103111"/>
                  </a:lnTo>
                  <a:lnTo>
                    <a:pt x="991977" y="101202"/>
                  </a:lnTo>
                  <a:lnTo>
                    <a:pt x="997581" y="99309"/>
                  </a:lnTo>
                  <a:lnTo>
                    <a:pt x="1003186" y="97432"/>
                  </a:lnTo>
                  <a:lnTo>
                    <a:pt x="1008790" y="95572"/>
                  </a:lnTo>
                  <a:lnTo>
                    <a:pt x="1014395" y="93729"/>
                  </a:lnTo>
                  <a:lnTo>
                    <a:pt x="1019999" y="91904"/>
                  </a:lnTo>
                  <a:lnTo>
                    <a:pt x="1025603" y="90098"/>
                  </a:lnTo>
                  <a:lnTo>
                    <a:pt x="1031208" y="88311"/>
                  </a:lnTo>
                  <a:lnTo>
                    <a:pt x="1036812" y="86544"/>
                  </a:lnTo>
                  <a:lnTo>
                    <a:pt x="1042417" y="84797"/>
                  </a:lnTo>
                  <a:lnTo>
                    <a:pt x="1048021" y="83071"/>
                  </a:lnTo>
                  <a:lnTo>
                    <a:pt x="1053625" y="81365"/>
                  </a:lnTo>
                  <a:lnTo>
                    <a:pt x="1059230" y="79681"/>
                  </a:lnTo>
                  <a:lnTo>
                    <a:pt x="1064834" y="78019"/>
                  </a:lnTo>
                  <a:lnTo>
                    <a:pt x="1070439" y="76380"/>
                  </a:lnTo>
                  <a:lnTo>
                    <a:pt x="1076043" y="74763"/>
                  </a:lnTo>
                  <a:lnTo>
                    <a:pt x="1081647" y="73169"/>
                  </a:lnTo>
                  <a:lnTo>
                    <a:pt x="1087252" y="71598"/>
                  </a:lnTo>
                  <a:lnTo>
                    <a:pt x="1092856" y="70050"/>
                  </a:lnTo>
                  <a:lnTo>
                    <a:pt x="1098461" y="68527"/>
                  </a:lnTo>
                  <a:lnTo>
                    <a:pt x="1104065" y="67027"/>
                  </a:lnTo>
                  <a:lnTo>
                    <a:pt x="1109669" y="65552"/>
                  </a:lnTo>
                  <a:lnTo>
                    <a:pt x="1115274" y="64100"/>
                  </a:lnTo>
                  <a:lnTo>
                    <a:pt x="1120878" y="62673"/>
                  </a:lnTo>
                  <a:lnTo>
                    <a:pt x="1126482" y="61271"/>
                  </a:lnTo>
                  <a:lnTo>
                    <a:pt x="1132087" y="59893"/>
                  </a:lnTo>
                  <a:lnTo>
                    <a:pt x="1137691" y="58539"/>
                  </a:lnTo>
                  <a:lnTo>
                    <a:pt x="1143296" y="57211"/>
                  </a:lnTo>
                  <a:lnTo>
                    <a:pt x="1148900" y="55906"/>
                  </a:lnTo>
                  <a:lnTo>
                    <a:pt x="1154504" y="54627"/>
                  </a:lnTo>
                  <a:lnTo>
                    <a:pt x="1160109" y="53371"/>
                  </a:lnTo>
                  <a:lnTo>
                    <a:pt x="1165713" y="52140"/>
                  </a:lnTo>
                  <a:lnTo>
                    <a:pt x="1171318" y="50934"/>
                  </a:lnTo>
                  <a:lnTo>
                    <a:pt x="1176922" y="49751"/>
                  </a:lnTo>
                  <a:lnTo>
                    <a:pt x="1182526" y="48592"/>
                  </a:lnTo>
                  <a:lnTo>
                    <a:pt x="1188131" y="47457"/>
                  </a:lnTo>
                  <a:lnTo>
                    <a:pt x="1193735" y="46346"/>
                  </a:lnTo>
                  <a:lnTo>
                    <a:pt x="1199340" y="45258"/>
                  </a:lnTo>
                  <a:lnTo>
                    <a:pt x="1204944" y="44193"/>
                  </a:lnTo>
                  <a:lnTo>
                    <a:pt x="1210548" y="43151"/>
                  </a:lnTo>
                  <a:lnTo>
                    <a:pt x="1216153" y="42131"/>
                  </a:lnTo>
                  <a:lnTo>
                    <a:pt x="1221757" y="41133"/>
                  </a:lnTo>
                  <a:lnTo>
                    <a:pt x="1227362" y="40158"/>
                  </a:lnTo>
                  <a:lnTo>
                    <a:pt x="1232966" y="39203"/>
                  </a:lnTo>
                  <a:lnTo>
                    <a:pt x="1238570" y="38270"/>
                  </a:lnTo>
                  <a:lnTo>
                    <a:pt x="1244175" y="37358"/>
                  </a:lnTo>
                  <a:lnTo>
                    <a:pt x="1249779" y="36466"/>
                  </a:lnTo>
                  <a:lnTo>
                    <a:pt x="1255384" y="35594"/>
                  </a:lnTo>
                  <a:lnTo>
                    <a:pt x="1260988" y="34742"/>
                  </a:lnTo>
                  <a:lnTo>
                    <a:pt x="1266592" y="33908"/>
                  </a:lnTo>
                  <a:lnTo>
                    <a:pt x="1272197" y="33093"/>
                  </a:lnTo>
                  <a:lnTo>
                    <a:pt x="1277801" y="32296"/>
                  </a:lnTo>
                  <a:lnTo>
                    <a:pt x="1283406" y="31517"/>
                  </a:lnTo>
                  <a:lnTo>
                    <a:pt x="1289010" y="30754"/>
                  </a:lnTo>
                  <a:lnTo>
                    <a:pt x="1294614" y="30009"/>
                  </a:lnTo>
                  <a:lnTo>
                    <a:pt x="1300219" y="29279"/>
                  </a:lnTo>
                  <a:lnTo>
                    <a:pt x="1305823" y="28564"/>
                  </a:lnTo>
                  <a:lnTo>
                    <a:pt x="1311427" y="27864"/>
                  </a:lnTo>
                  <a:lnTo>
                    <a:pt x="1317032" y="27178"/>
                  </a:lnTo>
                  <a:lnTo>
                    <a:pt x="1322636" y="26506"/>
                  </a:lnTo>
                  <a:lnTo>
                    <a:pt x="1328241" y="25847"/>
                  </a:lnTo>
                  <a:lnTo>
                    <a:pt x="1333845" y="25200"/>
                  </a:lnTo>
                  <a:lnTo>
                    <a:pt x="1339449" y="24565"/>
                  </a:lnTo>
                  <a:lnTo>
                    <a:pt x="1345054" y="23941"/>
                  </a:lnTo>
                  <a:lnTo>
                    <a:pt x="1350658" y="23328"/>
                  </a:lnTo>
                  <a:lnTo>
                    <a:pt x="1356263" y="22724"/>
                  </a:lnTo>
                  <a:lnTo>
                    <a:pt x="1361867" y="22129"/>
                  </a:lnTo>
                  <a:lnTo>
                    <a:pt x="1367471" y="21543"/>
                  </a:lnTo>
                  <a:lnTo>
                    <a:pt x="1373076" y="20965"/>
                  </a:lnTo>
                  <a:lnTo>
                    <a:pt x="1378680" y="20394"/>
                  </a:lnTo>
                  <a:lnTo>
                    <a:pt x="1384285" y="19830"/>
                  </a:lnTo>
                  <a:lnTo>
                    <a:pt x="1389889" y="19272"/>
                  </a:lnTo>
                  <a:lnTo>
                    <a:pt x="1395493" y="18719"/>
                  </a:lnTo>
                  <a:lnTo>
                    <a:pt x="1401098" y="18171"/>
                  </a:lnTo>
                  <a:lnTo>
                    <a:pt x="1406702" y="17628"/>
                  </a:lnTo>
                  <a:lnTo>
                    <a:pt x="1412307" y="17089"/>
                  </a:lnTo>
                  <a:lnTo>
                    <a:pt x="1417911" y="16554"/>
                  </a:lnTo>
                  <a:lnTo>
                    <a:pt x="1423515" y="16022"/>
                  </a:lnTo>
                  <a:lnTo>
                    <a:pt x="1429120" y="15493"/>
                  </a:lnTo>
                  <a:lnTo>
                    <a:pt x="1434724" y="14967"/>
                  </a:lnTo>
                  <a:lnTo>
                    <a:pt x="1440329" y="14445"/>
                  </a:lnTo>
                  <a:lnTo>
                    <a:pt x="1445933" y="13925"/>
                  </a:lnTo>
                  <a:lnTo>
                    <a:pt x="1451537" y="13408"/>
                  </a:lnTo>
                  <a:lnTo>
                    <a:pt x="1457142" y="12894"/>
                  </a:lnTo>
                  <a:lnTo>
                    <a:pt x="1462746" y="12384"/>
                  </a:lnTo>
                  <a:lnTo>
                    <a:pt x="1468350" y="11878"/>
                  </a:lnTo>
                  <a:lnTo>
                    <a:pt x="1473955" y="11376"/>
                  </a:lnTo>
                  <a:lnTo>
                    <a:pt x="1479559" y="10879"/>
                  </a:lnTo>
                  <a:lnTo>
                    <a:pt x="1485164" y="10388"/>
                  </a:lnTo>
                  <a:lnTo>
                    <a:pt x="1490768" y="9903"/>
                  </a:lnTo>
                  <a:lnTo>
                    <a:pt x="1496372" y="9425"/>
                  </a:lnTo>
                  <a:lnTo>
                    <a:pt x="1501977" y="8955"/>
                  </a:lnTo>
                  <a:lnTo>
                    <a:pt x="1507581" y="8494"/>
                  </a:lnTo>
                  <a:lnTo>
                    <a:pt x="1513186" y="8043"/>
                  </a:lnTo>
                  <a:lnTo>
                    <a:pt x="1518790" y="7602"/>
                  </a:lnTo>
                  <a:lnTo>
                    <a:pt x="1524394" y="7173"/>
                  </a:lnTo>
                  <a:lnTo>
                    <a:pt x="1529999" y="6756"/>
                  </a:lnTo>
                  <a:lnTo>
                    <a:pt x="1535603" y="6352"/>
                  </a:lnTo>
                  <a:lnTo>
                    <a:pt x="1541208" y="5961"/>
                  </a:lnTo>
                  <a:lnTo>
                    <a:pt x="1546812" y="5585"/>
                  </a:lnTo>
                  <a:lnTo>
                    <a:pt x="1552416" y="5224"/>
                  </a:lnTo>
                  <a:lnTo>
                    <a:pt x="1558021" y="4878"/>
                  </a:lnTo>
                  <a:lnTo>
                    <a:pt x="1563625" y="4547"/>
                  </a:lnTo>
                  <a:lnTo>
                    <a:pt x="1569230" y="4232"/>
                  </a:lnTo>
                  <a:lnTo>
                    <a:pt x="1574834" y="3933"/>
                  </a:lnTo>
                  <a:lnTo>
                    <a:pt x="1580438" y="3649"/>
                  </a:lnTo>
                  <a:lnTo>
                    <a:pt x="1586043" y="3381"/>
                  </a:lnTo>
                  <a:lnTo>
                    <a:pt x="1591647" y="3128"/>
                  </a:lnTo>
                  <a:lnTo>
                    <a:pt x="1597252" y="2890"/>
                  </a:lnTo>
                  <a:lnTo>
                    <a:pt x="1602856" y="2666"/>
                  </a:lnTo>
                  <a:lnTo>
                    <a:pt x="1608460" y="2457"/>
                  </a:lnTo>
                  <a:lnTo>
                    <a:pt x="1614065" y="2262"/>
                  </a:lnTo>
                  <a:lnTo>
                    <a:pt x="1619669" y="2079"/>
                  </a:lnTo>
                  <a:lnTo>
                    <a:pt x="1625273" y="1909"/>
                  </a:lnTo>
                  <a:lnTo>
                    <a:pt x="1630878" y="1752"/>
                  </a:lnTo>
                  <a:lnTo>
                    <a:pt x="1636482" y="1605"/>
                  </a:lnTo>
                  <a:lnTo>
                    <a:pt x="1642087" y="1470"/>
                  </a:lnTo>
                  <a:lnTo>
                    <a:pt x="1647691" y="1344"/>
                  </a:lnTo>
                  <a:lnTo>
                    <a:pt x="1653295" y="1228"/>
                  </a:lnTo>
                  <a:lnTo>
                    <a:pt x="1658900" y="1122"/>
                  </a:lnTo>
                  <a:lnTo>
                    <a:pt x="1664504" y="1024"/>
                  </a:lnTo>
                  <a:lnTo>
                    <a:pt x="1670109" y="933"/>
                  </a:lnTo>
                  <a:lnTo>
                    <a:pt x="1675713" y="851"/>
                  </a:lnTo>
                  <a:lnTo>
                    <a:pt x="1681317" y="775"/>
                  </a:lnTo>
                  <a:lnTo>
                    <a:pt x="1686922" y="705"/>
                  </a:lnTo>
                  <a:lnTo>
                    <a:pt x="1692526" y="642"/>
                  </a:lnTo>
                  <a:lnTo>
                    <a:pt x="1698131" y="584"/>
                  </a:lnTo>
                  <a:lnTo>
                    <a:pt x="1703735" y="530"/>
                  </a:lnTo>
                  <a:lnTo>
                    <a:pt x="1709339" y="482"/>
                  </a:lnTo>
                  <a:lnTo>
                    <a:pt x="1714944" y="437"/>
                  </a:lnTo>
                  <a:lnTo>
                    <a:pt x="1720548" y="397"/>
                  </a:lnTo>
                  <a:lnTo>
                    <a:pt x="1726153" y="360"/>
                  </a:lnTo>
                  <a:lnTo>
                    <a:pt x="1731757" y="326"/>
                  </a:lnTo>
                  <a:lnTo>
                    <a:pt x="1737361" y="296"/>
                  </a:lnTo>
                  <a:lnTo>
                    <a:pt x="1742966" y="268"/>
                  </a:lnTo>
                  <a:lnTo>
                    <a:pt x="1748570" y="242"/>
                  </a:lnTo>
                  <a:lnTo>
                    <a:pt x="1754175" y="219"/>
                  </a:lnTo>
                  <a:lnTo>
                    <a:pt x="1759779" y="197"/>
                  </a:lnTo>
                  <a:lnTo>
                    <a:pt x="1765383" y="178"/>
                  </a:lnTo>
                  <a:lnTo>
                    <a:pt x="1770988" y="160"/>
                  </a:lnTo>
                  <a:lnTo>
                    <a:pt x="1776592" y="144"/>
                  </a:lnTo>
                  <a:lnTo>
                    <a:pt x="1782196" y="129"/>
                  </a:lnTo>
                  <a:lnTo>
                    <a:pt x="1787801" y="116"/>
                  </a:lnTo>
                  <a:lnTo>
                    <a:pt x="1793405" y="103"/>
                  </a:lnTo>
                  <a:lnTo>
                    <a:pt x="1799010" y="92"/>
                  </a:lnTo>
                  <a:lnTo>
                    <a:pt x="1804614" y="82"/>
                  </a:lnTo>
                  <a:lnTo>
                    <a:pt x="1810218" y="72"/>
                  </a:lnTo>
                  <a:lnTo>
                    <a:pt x="1815823" y="63"/>
                  </a:lnTo>
                  <a:lnTo>
                    <a:pt x="1821427" y="55"/>
                  </a:lnTo>
                  <a:lnTo>
                    <a:pt x="1827032" y="48"/>
                  </a:lnTo>
                  <a:lnTo>
                    <a:pt x="1832636" y="41"/>
                  </a:lnTo>
                  <a:lnTo>
                    <a:pt x="1838240" y="35"/>
                  </a:lnTo>
                  <a:lnTo>
                    <a:pt x="1843845" y="29"/>
                  </a:lnTo>
                  <a:lnTo>
                    <a:pt x="1849449" y="24"/>
                  </a:lnTo>
                  <a:lnTo>
                    <a:pt x="1855054" y="19"/>
                  </a:lnTo>
                  <a:lnTo>
                    <a:pt x="1860658" y="14"/>
                  </a:lnTo>
                  <a:lnTo>
                    <a:pt x="1866262" y="10"/>
                  </a:lnTo>
                  <a:lnTo>
                    <a:pt x="1871867" y="6"/>
                  </a:lnTo>
                  <a:lnTo>
                    <a:pt x="1877471" y="3"/>
                  </a:ln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02" name="pg102"/>
            <p:cNvSpPr/>
            <p:nvPr/>
          </p:nvSpPr>
          <p:spPr>
            <a:xfrm>
              <a:off x="4644151" y="1848708"/>
              <a:ext cx="1883076" cy="600704"/>
            </a:xfrm>
            <a:custGeom>
              <a:avLst/>
              <a:pathLst>
                <a:path w="1883076" h="600704">
                  <a:moveTo>
                    <a:pt x="0" y="600704"/>
                  </a:moveTo>
                  <a:lnTo>
                    <a:pt x="5604" y="595366"/>
                  </a:lnTo>
                  <a:lnTo>
                    <a:pt x="11208" y="590008"/>
                  </a:lnTo>
                  <a:lnTo>
                    <a:pt x="16813" y="584636"/>
                  </a:lnTo>
                  <a:lnTo>
                    <a:pt x="22417" y="579256"/>
                  </a:lnTo>
                  <a:lnTo>
                    <a:pt x="28021" y="573872"/>
                  </a:lnTo>
                  <a:lnTo>
                    <a:pt x="33626" y="568490"/>
                  </a:lnTo>
                  <a:lnTo>
                    <a:pt x="39230" y="563114"/>
                  </a:lnTo>
                  <a:lnTo>
                    <a:pt x="44835" y="557749"/>
                  </a:lnTo>
                  <a:lnTo>
                    <a:pt x="50439" y="552401"/>
                  </a:lnTo>
                  <a:lnTo>
                    <a:pt x="56043" y="547072"/>
                  </a:lnTo>
                  <a:lnTo>
                    <a:pt x="61648" y="541768"/>
                  </a:lnTo>
                  <a:lnTo>
                    <a:pt x="67252" y="536492"/>
                  </a:lnTo>
                  <a:lnTo>
                    <a:pt x="72857" y="531248"/>
                  </a:lnTo>
                  <a:lnTo>
                    <a:pt x="78461" y="526038"/>
                  </a:lnTo>
                  <a:lnTo>
                    <a:pt x="84065" y="520868"/>
                  </a:lnTo>
                  <a:lnTo>
                    <a:pt x="89670" y="515738"/>
                  </a:lnTo>
                  <a:lnTo>
                    <a:pt x="95274" y="510653"/>
                  </a:lnTo>
                  <a:lnTo>
                    <a:pt x="100879" y="505614"/>
                  </a:lnTo>
                  <a:lnTo>
                    <a:pt x="106483" y="500625"/>
                  </a:lnTo>
                  <a:lnTo>
                    <a:pt x="112087" y="495686"/>
                  </a:lnTo>
                  <a:lnTo>
                    <a:pt x="117692" y="490800"/>
                  </a:lnTo>
                  <a:lnTo>
                    <a:pt x="123296" y="485969"/>
                  </a:lnTo>
                  <a:lnTo>
                    <a:pt x="128901" y="481193"/>
                  </a:lnTo>
                  <a:lnTo>
                    <a:pt x="134505" y="476475"/>
                  </a:lnTo>
                  <a:lnTo>
                    <a:pt x="140109" y="471815"/>
                  </a:lnTo>
                  <a:lnTo>
                    <a:pt x="145714" y="467215"/>
                  </a:lnTo>
                  <a:lnTo>
                    <a:pt x="151318" y="462674"/>
                  </a:lnTo>
                  <a:lnTo>
                    <a:pt x="156923" y="458194"/>
                  </a:lnTo>
                  <a:lnTo>
                    <a:pt x="162527" y="453775"/>
                  </a:lnTo>
                  <a:lnTo>
                    <a:pt x="168131" y="449418"/>
                  </a:lnTo>
                  <a:lnTo>
                    <a:pt x="173736" y="445122"/>
                  </a:lnTo>
                  <a:lnTo>
                    <a:pt x="179340" y="440887"/>
                  </a:lnTo>
                  <a:lnTo>
                    <a:pt x="184944" y="436714"/>
                  </a:lnTo>
                  <a:lnTo>
                    <a:pt x="190549" y="432603"/>
                  </a:lnTo>
                  <a:lnTo>
                    <a:pt x="196153" y="428552"/>
                  </a:lnTo>
                  <a:lnTo>
                    <a:pt x="201758" y="424562"/>
                  </a:lnTo>
                  <a:lnTo>
                    <a:pt x="207362" y="420633"/>
                  </a:lnTo>
                  <a:lnTo>
                    <a:pt x="212966" y="416763"/>
                  </a:lnTo>
                  <a:lnTo>
                    <a:pt x="218571" y="412952"/>
                  </a:lnTo>
                  <a:lnTo>
                    <a:pt x="224175" y="409200"/>
                  </a:lnTo>
                  <a:lnTo>
                    <a:pt x="229780" y="405506"/>
                  </a:lnTo>
                  <a:lnTo>
                    <a:pt x="235384" y="401869"/>
                  </a:lnTo>
                  <a:lnTo>
                    <a:pt x="240988" y="398288"/>
                  </a:lnTo>
                  <a:lnTo>
                    <a:pt x="246593" y="394763"/>
                  </a:lnTo>
                  <a:lnTo>
                    <a:pt x="252197" y="391292"/>
                  </a:lnTo>
                  <a:lnTo>
                    <a:pt x="257802" y="387876"/>
                  </a:lnTo>
                  <a:lnTo>
                    <a:pt x="263406" y="384511"/>
                  </a:lnTo>
                  <a:lnTo>
                    <a:pt x="269010" y="381199"/>
                  </a:lnTo>
                  <a:lnTo>
                    <a:pt x="274615" y="377938"/>
                  </a:lnTo>
                  <a:lnTo>
                    <a:pt x="280219" y="374726"/>
                  </a:lnTo>
                  <a:lnTo>
                    <a:pt x="285824" y="371563"/>
                  </a:lnTo>
                  <a:lnTo>
                    <a:pt x="291428" y="368448"/>
                  </a:lnTo>
                  <a:lnTo>
                    <a:pt x="297032" y="365380"/>
                  </a:lnTo>
                  <a:lnTo>
                    <a:pt x="302637" y="362357"/>
                  </a:lnTo>
                  <a:lnTo>
                    <a:pt x="308241" y="359379"/>
                  </a:lnTo>
                  <a:lnTo>
                    <a:pt x="313846" y="356445"/>
                  </a:lnTo>
                  <a:lnTo>
                    <a:pt x="319450" y="353553"/>
                  </a:lnTo>
                  <a:lnTo>
                    <a:pt x="325054" y="350703"/>
                  </a:lnTo>
                  <a:lnTo>
                    <a:pt x="330659" y="347893"/>
                  </a:lnTo>
                  <a:lnTo>
                    <a:pt x="336263" y="345123"/>
                  </a:lnTo>
                  <a:lnTo>
                    <a:pt x="341867" y="342391"/>
                  </a:lnTo>
                  <a:lnTo>
                    <a:pt x="347472" y="339696"/>
                  </a:lnTo>
                  <a:lnTo>
                    <a:pt x="353076" y="337038"/>
                  </a:lnTo>
                  <a:lnTo>
                    <a:pt x="358681" y="334414"/>
                  </a:lnTo>
                  <a:lnTo>
                    <a:pt x="364285" y="331826"/>
                  </a:lnTo>
                  <a:lnTo>
                    <a:pt x="369889" y="329270"/>
                  </a:lnTo>
                  <a:lnTo>
                    <a:pt x="375494" y="326746"/>
                  </a:lnTo>
                  <a:lnTo>
                    <a:pt x="381098" y="324254"/>
                  </a:lnTo>
                  <a:lnTo>
                    <a:pt x="386703" y="321792"/>
                  </a:lnTo>
                  <a:lnTo>
                    <a:pt x="392307" y="319359"/>
                  </a:lnTo>
                  <a:lnTo>
                    <a:pt x="397911" y="316955"/>
                  </a:lnTo>
                  <a:lnTo>
                    <a:pt x="403516" y="314578"/>
                  </a:lnTo>
                  <a:lnTo>
                    <a:pt x="409120" y="312227"/>
                  </a:lnTo>
                  <a:lnTo>
                    <a:pt x="414725" y="309902"/>
                  </a:lnTo>
                  <a:lnTo>
                    <a:pt x="420329" y="307601"/>
                  </a:lnTo>
                  <a:lnTo>
                    <a:pt x="425933" y="305324"/>
                  </a:lnTo>
                  <a:lnTo>
                    <a:pt x="431538" y="303070"/>
                  </a:lnTo>
                  <a:lnTo>
                    <a:pt x="437142" y="300837"/>
                  </a:lnTo>
                  <a:lnTo>
                    <a:pt x="442747" y="298625"/>
                  </a:lnTo>
                  <a:lnTo>
                    <a:pt x="448351" y="296434"/>
                  </a:lnTo>
                  <a:lnTo>
                    <a:pt x="453955" y="294262"/>
                  </a:lnTo>
                  <a:lnTo>
                    <a:pt x="459560" y="292108"/>
                  </a:lnTo>
                  <a:lnTo>
                    <a:pt x="465164" y="289972"/>
                  </a:lnTo>
                  <a:lnTo>
                    <a:pt x="470769" y="287853"/>
                  </a:lnTo>
                  <a:lnTo>
                    <a:pt x="476373" y="285750"/>
                  </a:lnTo>
                  <a:lnTo>
                    <a:pt x="481977" y="283662"/>
                  </a:lnTo>
                  <a:lnTo>
                    <a:pt x="487582" y="281588"/>
                  </a:lnTo>
                  <a:lnTo>
                    <a:pt x="493186" y="279528"/>
                  </a:lnTo>
                  <a:lnTo>
                    <a:pt x="498790" y="277482"/>
                  </a:lnTo>
                  <a:lnTo>
                    <a:pt x="504395" y="275447"/>
                  </a:lnTo>
                  <a:lnTo>
                    <a:pt x="509999" y="273424"/>
                  </a:lnTo>
                  <a:lnTo>
                    <a:pt x="515604" y="271412"/>
                  </a:lnTo>
                  <a:lnTo>
                    <a:pt x="521208" y="269410"/>
                  </a:lnTo>
                  <a:lnTo>
                    <a:pt x="526812" y="267418"/>
                  </a:lnTo>
                  <a:lnTo>
                    <a:pt x="532417" y="265434"/>
                  </a:lnTo>
                  <a:lnTo>
                    <a:pt x="538021" y="263459"/>
                  </a:lnTo>
                  <a:lnTo>
                    <a:pt x="543626" y="261491"/>
                  </a:lnTo>
                  <a:lnTo>
                    <a:pt x="549230" y="259531"/>
                  </a:lnTo>
                  <a:lnTo>
                    <a:pt x="554834" y="257577"/>
                  </a:lnTo>
                  <a:lnTo>
                    <a:pt x="560439" y="255628"/>
                  </a:lnTo>
                  <a:lnTo>
                    <a:pt x="566043" y="253685"/>
                  </a:lnTo>
                  <a:lnTo>
                    <a:pt x="571648" y="251747"/>
                  </a:lnTo>
                  <a:lnTo>
                    <a:pt x="577252" y="249813"/>
                  </a:lnTo>
                  <a:lnTo>
                    <a:pt x="582856" y="247883"/>
                  </a:lnTo>
                  <a:lnTo>
                    <a:pt x="588461" y="245956"/>
                  </a:lnTo>
                  <a:lnTo>
                    <a:pt x="594065" y="244032"/>
                  </a:lnTo>
                  <a:lnTo>
                    <a:pt x="599670" y="242110"/>
                  </a:lnTo>
                  <a:lnTo>
                    <a:pt x="605274" y="240190"/>
                  </a:lnTo>
                  <a:lnTo>
                    <a:pt x="610878" y="238272"/>
                  </a:lnTo>
                  <a:lnTo>
                    <a:pt x="616483" y="236355"/>
                  </a:lnTo>
                  <a:lnTo>
                    <a:pt x="622087" y="234439"/>
                  </a:lnTo>
                  <a:lnTo>
                    <a:pt x="627692" y="232523"/>
                  </a:lnTo>
                  <a:lnTo>
                    <a:pt x="633296" y="230607"/>
                  </a:lnTo>
                  <a:lnTo>
                    <a:pt x="638900" y="228691"/>
                  </a:lnTo>
                  <a:lnTo>
                    <a:pt x="644505" y="226775"/>
                  </a:lnTo>
                  <a:lnTo>
                    <a:pt x="650109" y="224858"/>
                  </a:lnTo>
                  <a:lnTo>
                    <a:pt x="655713" y="222941"/>
                  </a:lnTo>
                  <a:lnTo>
                    <a:pt x="661318" y="221022"/>
                  </a:lnTo>
                  <a:lnTo>
                    <a:pt x="666922" y="219102"/>
                  </a:lnTo>
                  <a:lnTo>
                    <a:pt x="672527" y="217181"/>
                  </a:lnTo>
                  <a:lnTo>
                    <a:pt x="678131" y="215258"/>
                  </a:lnTo>
                  <a:lnTo>
                    <a:pt x="683735" y="213333"/>
                  </a:lnTo>
                  <a:lnTo>
                    <a:pt x="689340" y="211407"/>
                  </a:lnTo>
                  <a:lnTo>
                    <a:pt x="694944" y="209479"/>
                  </a:lnTo>
                  <a:lnTo>
                    <a:pt x="700549" y="207550"/>
                  </a:lnTo>
                  <a:lnTo>
                    <a:pt x="706153" y="205619"/>
                  </a:lnTo>
                  <a:lnTo>
                    <a:pt x="711757" y="203686"/>
                  </a:lnTo>
                  <a:lnTo>
                    <a:pt x="717362" y="201751"/>
                  </a:lnTo>
                  <a:lnTo>
                    <a:pt x="722966" y="199816"/>
                  </a:lnTo>
                  <a:lnTo>
                    <a:pt x="728571" y="197878"/>
                  </a:lnTo>
                  <a:lnTo>
                    <a:pt x="734175" y="195940"/>
                  </a:lnTo>
                  <a:lnTo>
                    <a:pt x="739779" y="194001"/>
                  </a:lnTo>
                  <a:lnTo>
                    <a:pt x="745384" y="192061"/>
                  </a:lnTo>
                  <a:lnTo>
                    <a:pt x="750988" y="190120"/>
                  </a:lnTo>
                  <a:lnTo>
                    <a:pt x="756593" y="188180"/>
                  </a:lnTo>
                  <a:lnTo>
                    <a:pt x="762197" y="186239"/>
                  </a:lnTo>
                  <a:lnTo>
                    <a:pt x="767801" y="184299"/>
                  </a:lnTo>
                  <a:lnTo>
                    <a:pt x="773406" y="182360"/>
                  </a:lnTo>
                  <a:lnTo>
                    <a:pt x="779010" y="180422"/>
                  </a:lnTo>
                  <a:lnTo>
                    <a:pt x="784615" y="178486"/>
                  </a:lnTo>
                  <a:lnTo>
                    <a:pt x="790219" y="176551"/>
                  </a:lnTo>
                  <a:lnTo>
                    <a:pt x="795823" y="174620"/>
                  </a:lnTo>
                  <a:lnTo>
                    <a:pt x="801428" y="172691"/>
                  </a:lnTo>
                  <a:lnTo>
                    <a:pt x="807032" y="170766"/>
                  </a:lnTo>
                  <a:lnTo>
                    <a:pt x="812636" y="168846"/>
                  </a:lnTo>
                  <a:lnTo>
                    <a:pt x="818241" y="166930"/>
                  </a:lnTo>
                  <a:lnTo>
                    <a:pt x="823845" y="165019"/>
                  </a:lnTo>
                  <a:lnTo>
                    <a:pt x="829450" y="163115"/>
                  </a:lnTo>
                  <a:lnTo>
                    <a:pt x="835054" y="161217"/>
                  </a:lnTo>
                  <a:lnTo>
                    <a:pt x="840658" y="159326"/>
                  </a:lnTo>
                  <a:lnTo>
                    <a:pt x="846263" y="157443"/>
                  </a:lnTo>
                  <a:lnTo>
                    <a:pt x="851867" y="155569"/>
                  </a:lnTo>
                  <a:lnTo>
                    <a:pt x="857472" y="153704"/>
                  </a:lnTo>
                  <a:lnTo>
                    <a:pt x="863076" y="151849"/>
                  </a:lnTo>
                  <a:lnTo>
                    <a:pt x="868680" y="150004"/>
                  </a:lnTo>
                  <a:lnTo>
                    <a:pt x="874285" y="148171"/>
                  </a:lnTo>
                  <a:lnTo>
                    <a:pt x="879889" y="146350"/>
                  </a:lnTo>
                  <a:lnTo>
                    <a:pt x="885494" y="144541"/>
                  </a:lnTo>
                  <a:lnTo>
                    <a:pt x="891098" y="142746"/>
                  </a:lnTo>
                  <a:lnTo>
                    <a:pt x="896702" y="140964"/>
                  </a:lnTo>
                  <a:lnTo>
                    <a:pt x="902307" y="139198"/>
                  </a:lnTo>
                  <a:lnTo>
                    <a:pt x="907911" y="137446"/>
                  </a:lnTo>
                  <a:lnTo>
                    <a:pt x="913516" y="135710"/>
                  </a:lnTo>
                  <a:lnTo>
                    <a:pt x="919120" y="133991"/>
                  </a:lnTo>
                  <a:lnTo>
                    <a:pt x="924724" y="132289"/>
                  </a:lnTo>
                  <a:lnTo>
                    <a:pt x="930329" y="130604"/>
                  </a:lnTo>
                  <a:lnTo>
                    <a:pt x="935933" y="128937"/>
                  </a:lnTo>
                  <a:lnTo>
                    <a:pt x="941538" y="127289"/>
                  </a:lnTo>
                  <a:lnTo>
                    <a:pt x="947142" y="125660"/>
                  </a:lnTo>
                  <a:lnTo>
                    <a:pt x="952746" y="124051"/>
                  </a:lnTo>
                  <a:lnTo>
                    <a:pt x="958351" y="122461"/>
                  </a:lnTo>
                  <a:lnTo>
                    <a:pt x="963955" y="120891"/>
                  </a:lnTo>
                  <a:lnTo>
                    <a:pt x="969559" y="119341"/>
                  </a:lnTo>
                  <a:lnTo>
                    <a:pt x="975164" y="117812"/>
                  </a:lnTo>
                  <a:lnTo>
                    <a:pt x="980768" y="116304"/>
                  </a:lnTo>
                  <a:lnTo>
                    <a:pt x="986373" y="114817"/>
                  </a:lnTo>
                  <a:lnTo>
                    <a:pt x="991977" y="113351"/>
                  </a:lnTo>
                  <a:lnTo>
                    <a:pt x="997581" y="111906"/>
                  </a:lnTo>
                  <a:lnTo>
                    <a:pt x="1003186" y="110482"/>
                  </a:lnTo>
                  <a:lnTo>
                    <a:pt x="1008790" y="109079"/>
                  </a:lnTo>
                  <a:lnTo>
                    <a:pt x="1014395" y="107697"/>
                  </a:lnTo>
                  <a:lnTo>
                    <a:pt x="1019999" y="106335"/>
                  </a:lnTo>
                  <a:lnTo>
                    <a:pt x="1025603" y="104994"/>
                  </a:lnTo>
                  <a:lnTo>
                    <a:pt x="1031208" y="103674"/>
                  </a:lnTo>
                  <a:lnTo>
                    <a:pt x="1036812" y="102373"/>
                  </a:lnTo>
                  <a:lnTo>
                    <a:pt x="1042417" y="101091"/>
                  </a:lnTo>
                  <a:lnTo>
                    <a:pt x="1048021" y="99829"/>
                  </a:lnTo>
                  <a:lnTo>
                    <a:pt x="1053625" y="98585"/>
                  </a:lnTo>
                  <a:lnTo>
                    <a:pt x="1059230" y="97359"/>
                  </a:lnTo>
                  <a:lnTo>
                    <a:pt x="1064834" y="96151"/>
                  </a:lnTo>
                  <a:lnTo>
                    <a:pt x="1070439" y="94960"/>
                  </a:lnTo>
                  <a:lnTo>
                    <a:pt x="1076043" y="93785"/>
                  </a:lnTo>
                  <a:lnTo>
                    <a:pt x="1081647" y="92626"/>
                  </a:lnTo>
                  <a:lnTo>
                    <a:pt x="1087252" y="91482"/>
                  </a:lnTo>
                  <a:lnTo>
                    <a:pt x="1092856" y="90352"/>
                  </a:lnTo>
                  <a:lnTo>
                    <a:pt x="1098461" y="89235"/>
                  </a:lnTo>
                  <a:lnTo>
                    <a:pt x="1104065" y="88132"/>
                  </a:lnTo>
                  <a:lnTo>
                    <a:pt x="1109669" y="87040"/>
                  </a:lnTo>
                  <a:lnTo>
                    <a:pt x="1115274" y="85959"/>
                  </a:lnTo>
                  <a:lnTo>
                    <a:pt x="1120878" y="84889"/>
                  </a:lnTo>
                  <a:lnTo>
                    <a:pt x="1126482" y="83829"/>
                  </a:lnTo>
                  <a:lnTo>
                    <a:pt x="1132087" y="82777"/>
                  </a:lnTo>
                  <a:lnTo>
                    <a:pt x="1137691" y="81733"/>
                  </a:lnTo>
                  <a:lnTo>
                    <a:pt x="1143296" y="80697"/>
                  </a:lnTo>
                  <a:lnTo>
                    <a:pt x="1148900" y="79666"/>
                  </a:lnTo>
                  <a:lnTo>
                    <a:pt x="1154504" y="78642"/>
                  </a:lnTo>
                  <a:lnTo>
                    <a:pt x="1160109" y="77622"/>
                  </a:lnTo>
                  <a:lnTo>
                    <a:pt x="1165713" y="76606"/>
                  </a:lnTo>
                  <a:lnTo>
                    <a:pt x="1171318" y="75594"/>
                  </a:lnTo>
                  <a:lnTo>
                    <a:pt x="1176922" y="74585"/>
                  </a:lnTo>
                  <a:lnTo>
                    <a:pt x="1182526" y="73577"/>
                  </a:lnTo>
                  <a:lnTo>
                    <a:pt x="1188131" y="72571"/>
                  </a:lnTo>
                  <a:lnTo>
                    <a:pt x="1193735" y="71566"/>
                  </a:lnTo>
                  <a:lnTo>
                    <a:pt x="1199340" y="70561"/>
                  </a:lnTo>
                  <a:lnTo>
                    <a:pt x="1204944" y="69556"/>
                  </a:lnTo>
                  <a:lnTo>
                    <a:pt x="1210548" y="68550"/>
                  </a:lnTo>
                  <a:lnTo>
                    <a:pt x="1216153" y="67544"/>
                  </a:lnTo>
                  <a:lnTo>
                    <a:pt x="1221757" y="66536"/>
                  </a:lnTo>
                  <a:lnTo>
                    <a:pt x="1227362" y="65528"/>
                  </a:lnTo>
                  <a:lnTo>
                    <a:pt x="1232966" y="64519"/>
                  </a:lnTo>
                  <a:lnTo>
                    <a:pt x="1238570" y="63509"/>
                  </a:lnTo>
                  <a:lnTo>
                    <a:pt x="1244175" y="62498"/>
                  </a:lnTo>
                  <a:lnTo>
                    <a:pt x="1249779" y="61486"/>
                  </a:lnTo>
                  <a:lnTo>
                    <a:pt x="1255384" y="60474"/>
                  </a:lnTo>
                  <a:lnTo>
                    <a:pt x="1260988" y="59462"/>
                  </a:lnTo>
                  <a:lnTo>
                    <a:pt x="1266592" y="58449"/>
                  </a:lnTo>
                  <a:lnTo>
                    <a:pt x="1272197" y="57435"/>
                  </a:lnTo>
                  <a:lnTo>
                    <a:pt x="1277801" y="56422"/>
                  </a:lnTo>
                  <a:lnTo>
                    <a:pt x="1283406" y="55409"/>
                  </a:lnTo>
                  <a:lnTo>
                    <a:pt x="1289010" y="54395"/>
                  </a:lnTo>
                  <a:lnTo>
                    <a:pt x="1294614" y="53382"/>
                  </a:lnTo>
                  <a:lnTo>
                    <a:pt x="1300219" y="52369"/>
                  </a:lnTo>
                  <a:lnTo>
                    <a:pt x="1305823" y="51356"/>
                  </a:lnTo>
                  <a:lnTo>
                    <a:pt x="1311427" y="50344"/>
                  </a:lnTo>
                  <a:lnTo>
                    <a:pt x="1317032" y="49332"/>
                  </a:lnTo>
                  <a:lnTo>
                    <a:pt x="1322636" y="48320"/>
                  </a:lnTo>
                  <a:lnTo>
                    <a:pt x="1328241" y="47309"/>
                  </a:lnTo>
                  <a:lnTo>
                    <a:pt x="1333845" y="46298"/>
                  </a:lnTo>
                  <a:lnTo>
                    <a:pt x="1339449" y="45287"/>
                  </a:lnTo>
                  <a:lnTo>
                    <a:pt x="1345054" y="44276"/>
                  </a:lnTo>
                  <a:lnTo>
                    <a:pt x="1350658" y="43265"/>
                  </a:lnTo>
                  <a:lnTo>
                    <a:pt x="1356263" y="42254"/>
                  </a:lnTo>
                  <a:lnTo>
                    <a:pt x="1361867" y="41243"/>
                  </a:lnTo>
                  <a:lnTo>
                    <a:pt x="1367471" y="40231"/>
                  </a:lnTo>
                  <a:lnTo>
                    <a:pt x="1373076" y="39219"/>
                  </a:lnTo>
                  <a:lnTo>
                    <a:pt x="1378680" y="38206"/>
                  </a:lnTo>
                  <a:lnTo>
                    <a:pt x="1384285" y="37192"/>
                  </a:lnTo>
                  <a:lnTo>
                    <a:pt x="1389889" y="36177"/>
                  </a:lnTo>
                  <a:lnTo>
                    <a:pt x="1395493" y="35161"/>
                  </a:lnTo>
                  <a:lnTo>
                    <a:pt x="1401098" y="34144"/>
                  </a:lnTo>
                  <a:lnTo>
                    <a:pt x="1406702" y="33126"/>
                  </a:lnTo>
                  <a:lnTo>
                    <a:pt x="1412307" y="32108"/>
                  </a:lnTo>
                  <a:lnTo>
                    <a:pt x="1417911" y="31089"/>
                  </a:lnTo>
                  <a:lnTo>
                    <a:pt x="1423515" y="30069"/>
                  </a:lnTo>
                  <a:lnTo>
                    <a:pt x="1429120" y="29050"/>
                  </a:lnTo>
                  <a:lnTo>
                    <a:pt x="1434724" y="28031"/>
                  </a:lnTo>
                  <a:lnTo>
                    <a:pt x="1440329" y="27013"/>
                  </a:lnTo>
                  <a:lnTo>
                    <a:pt x="1445933" y="25998"/>
                  </a:lnTo>
                  <a:lnTo>
                    <a:pt x="1451537" y="24986"/>
                  </a:lnTo>
                  <a:lnTo>
                    <a:pt x="1457142" y="23979"/>
                  </a:lnTo>
                  <a:lnTo>
                    <a:pt x="1462746" y="22976"/>
                  </a:lnTo>
                  <a:lnTo>
                    <a:pt x="1468350" y="21981"/>
                  </a:lnTo>
                  <a:lnTo>
                    <a:pt x="1473955" y="20995"/>
                  </a:lnTo>
                  <a:lnTo>
                    <a:pt x="1479559" y="20019"/>
                  </a:lnTo>
                  <a:lnTo>
                    <a:pt x="1485164" y="19055"/>
                  </a:lnTo>
                  <a:lnTo>
                    <a:pt x="1490768" y="18104"/>
                  </a:lnTo>
                  <a:lnTo>
                    <a:pt x="1496372" y="17170"/>
                  </a:lnTo>
                  <a:lnTo>
                    <a:pt x="1501977" y="16254"/>
                  </a:lnTo>
                  <a:lnTo>
                    <a:pt x="1507581" y="15357"/>
                  </a:lnTo>
                  <a:lnTo>
                    <a:pt x="1513186" y="14482"/>
                  </a:lnTo>
                  <a:lnTo>
                    <a:pt x="1518790" y="13631"/>
                  </a:lnTo>
                  <a:lnTo>
                    <a:pt x="1524394" y="12805"/>
                  </a:lnTo>
                  <a:lnTo>
                    <a:pt x="1529999" y="12006"/>
                  </a:lnTo>
                  <a:lnTo>
                    <a:pt x="1535603" y="11235"/>
                  </a:lnTo>
                  <a:lnTo>
                    <a:pt x="1541208" y="10494"/>
                  </a:lnTo>
                  <a:lnTo>
                    <a:pt x="1546812" y="9783"/>
                  </a:lnTo>
                  <a:lnTo>
                    <a:pt x="1552416" y="9103"/>
                  </a:lnTo>
                  <a:lnTo>
                    <a:pt x="1558021" y="8455"/>
                  </a:lnTo>
                  <a:lnTo>
                    <a:pt x="1563625" y="7840"/>
                  </a:lnTo>
                  <a:lnTo>
                    <a:pt x="1569230" y="7256"/>
                  </a:lnTo>
                  <a:lnTo>
                    <a:pt x="1574834" y="6705"/>
                  </a:lnTo>
                  <a:lnTo>
                    <a:pt x="1580438" y="6185"/>
                  </a:lnTo>
                  <a:lnTo>
                    <a:pt x="1586043" y="5697"/>
                  </a:lnTo>
                  <a:lnTo>
                    <a:pt x="1591647" y="5240"/>
                  </a:lnTo>
                  <a:lnTo>
                    <a:pt x="1597252" y="4812"/>
                  </a:lnTo>
                  <a:lnTo>
                    <a:pt x="1602856" y="4412"/>
                  </a:lnTo>
                  <a:lnTo>
                    <a:pt x="1608460" y="4041"/>
                  </a:lnTo>
                  <a:lnTo>
                    <a:pt x="1614065" y="3696"/>
                  </a:lnTo>
                  <a:lnTo>
                    <a:pt x="1619669" y="3376"/>
                  </a:lnTo>
                  <a:lnTo>
                    <a:pt x="1625273" y="3080"/>
                  </a:lnTo>
                  <a:lnTo>
                    <a:pt x="1630878" y="2807"/>
                  </a:lnTo>
                  <a:lnTo>
                    <a:pt x="1636482" y="2556"/>
                  </a:lnTo>
                  <a:lnTo>
                    <a:pt x="1642087" y="2324"/>
                  </a:lnTo>
                  <a:lnTo>
                    <a:pt x="1647691" y="2112"/>
                  </a:lnTo>
                  <a:lnTo>
                    <a:pt x="1653295" y="1917"/>
                  </a:lnTo>
                  <a:lnTo>
                    <a:pt x="1658900" y="1738"/>
                  </a:lnTo>
                  <a:lnTo>
                    <a:pt x="1664504" y="1575"/>
                  </a:lnTo>
                  <a:lnTo>
                    <a:pt x="1670109" y="1427"/>
                  </a:lnTo>
                  <a:lnTo>
                    <a:pt x="1675713" y="1291"/>
                  </a:lnTo>
                  <a:lnTo>
                    <a:pt x="1681317" y="1168"/>
                  </a:lnTo>
                  <a:lnTo>
                    <a:pt x="1686922" y="1056"/>
                  </a:lnTo>
                  <a:lnTo>
                    <a:pt x="1692526" y="954"/>
                  </a:lnTo>
                  <a:lnTo>
                    <a:pt x="1698131" y="861"/>
                  </a:lnTo>
                  <a:lnTo>
                    <a:pt x="1703735" y="777"/>
                  </a:lnTo>
                  <a:lnTo>
                    <a:pt x="1709339" y="701"/>
                  </a:lnTo>
                  <a:lnTo>
                    <a:pt x="1714944" y="632"/>
                  </a:lnTo>
                  <a:lnTo>
                    <a:pt x="1720548" y="569"/>
                  </a:lnTo>
                  <a:lnTo>
                    <a:pt x="1726153" y="513"/>
                  </a:lnTo>
                  <a:lnTo>
                    <a:pt x="1731757" y="461"/>
                  </a:lnTo>
                  <a:lnTo>
                    <a:pt x="1737361" y="415"/>
                  </a:lnTo>
                  <a:lnTo>
                    <a:pt x="1742966" y="373"/>
                  </a:lnTo>
                  <a:lnTo>
                    <a:pt x="1748570" y="335"/>
                  </a:lnTo>
                  <a:lnTo>
                    <a:pt x="1754175" y="301"/>
                  </a:lnTo>
                  <a:lnTo>
                    <a:pt x="1759779" y="270"/>
                  </a:lnTo>
                  <a:lnTo>
                    <a:pt x="1765383" y="241"/>
                  </a:lnTo>
                  <a:lnTo>
                    <a:pt x="1770988" y="216"/>
                  </a:lnTo>
                  <a:lnTo>
                    <a:pt x="1776592" y="193"/>
                  </a:lnTo>
                  <a:lnTo>
                    <a:pt x="1782196" y="172"/>
                  </a:lnTo>
                  <a:lnTo>
                    <a:pt x="1787801" y="153"/>
                  </a:lnTo>
                  <a:lnTo>
                    <a:pt x="1793405" y="136"/>
                  </a:lnTo>
                  <a:lnTo>
                    <a:pt x="1799010" y="120"/>
                  </a:lnTo>
                  <a:lnTo>
                    <a:pt x="1804614" y="106"/>
                  </a:lnTo>
                  <a:lnTo>
                    <a:pt x="1810218" y="93"/>
                  </a:lnTo>
                  <a:lnTo>
                    <a:pt x="1815823" y="81"/>
                  </a:lnTo>
                  <a:lnTo>
                    <a:pt x="1821427" y="70"/>
                  </a:lnTo>
                  <a:lnTo>
                    <a:pt x="1827032" y="61"/>
                  </a:lnTo>
                  <a:lnTo>
                    <a:pt x="1832636" y="52"/>
                  </a:lnTo>
                  <a:lnTo>
                    <a:pt x="1838240" y="44"/>
                  </a:lnTo>
                  <a:lnTo>
                    <a:pt x="1843845" y="36"/>
                  </a:lnTo>
                  <a:lnTo>
                    <a:pt x="1849449" y="30"/>
                  </a:lnTo>
                  <a:lnTo>
                    <a:pt x="1855054" y="23"/>
                  </a:lnTo>
                  <a:lnTo>
                    <a:pt x="1860658" y="18"/>
                  </a:lnTo>
                  <a:lnTo>
                    <a:pt x="1866262" y="13"/>
                  </a:lnTo>
                  <a:lnTo>
                    <a:pt x="1871867" y="8"/>
                  </a:lnTo>
                  <a:lnTo>
                    <a:pt x="1877471" y="4"/>
                  </a:lnTo>
                  <a:lnTo>
                    <a:pt x="1883076" y="0"/>
                  </a:lnTo>
                  <a:lnTo>
                    <a:pt x="1883076" y="1963"/>
                  </a:lnTo>
                  <a:lnTo>
                    <a:pt x="1877471" y="2145"/>
                  </a:lnTo>
                  <a:lnTo>
                    <a:pt x="1871867" y="2344"/>
                  </a:lnTo>
                  <a:lnTo>
                    <a:pt x="1866262" y="2561"/>
                  </a:lnTo>
                  <a:lnTo>
                    <a:pt x="1860658" y="2798"/>
                  </a:lnTo>
                  <a:lnTo>
                    <a:pt x="1855054" y="3056"/>
                  </a:lnTo>
                  <a:lnTo>
                    <a:pt x="1849449" y="3337"/>
                  </a:lnTo>
                  <a:lnTo>
                    <a:pt x="1843845" y="3643"/>
                  </a:lnTo>
                  <a:lnTo>
                    <a:pt x="1838240" y="3977"/>
                  </a:lnTo>
                  <a:lnTo>
                    <a:pt x="1832636" y="4341"/>
                  </a:lnTo>
                  <a:lnTo>
                    <a:pt x="1827032" y="4737"/>
                  </a:lnTo>
                  <a:lnTo>
                    <a:pt x="1821427" y="5169"/>
                  </a:lnTo>
                  <a:lnTo>
                    <a:pt x="1815823" y="5640"/>
                  </a:lnTo>
                  <a:lnTo>
                    <a:pt x="1810218" y="6152"/>
                  </a:lnTo>
                  <a:lnTo>
                    <a:pt x="1804614" y="6709"/>
                  </a:lnTo>
                  <a:lnTo>
                    <a:pt x="1799010" y="7316"/>
                  </a:lnTo>
                  <a:lnTo>
                    <a:pt x="1793405" y="7977"/>
                  </a:lnTo>
                  <a:lnTo>
                    <a:pt x="1787801" y="8695"/>
                  </a:lnTo>
                  <a:lnTo>
                    <a:pt x="1782196" y="9477"/>
                  </a:lnTo>
                  <a:lnTo>
                    <a:pt x="1776592" y="10327"/>
                  </a:lnTo>
                  <a:lnTo>
                    <a:pt x="1770988" y="11250"/>
                  </a:lnTo>
                  <a:lnTo>
                    <a:pt x="1765383" y="12254"/>
                  </a:lnTo>
                  <a:lnTo>
                    <a:pt x="1759779" y="13343"/>
                  </a:lnTo>
                  <a:lnTo>
                    <a:pt x="1754175" y="14526"/>
                  </a:lnTo>
                  <a:lnTo>
                    <a:pt x="1748570" y="15809"/>
                  </a:lnTo>
                  <a:lnTo>
                    <a:pt x="1742966" y="17201"/>
                  </a:lnTo>
                  <a:lnTo>
                    <a:pt x="1737361" y="18709"/>
                  </a:lnTo>
                  <a:lnTo>
                    <a:pt x="1731757" y="20342"/>
                  </a:lnTo>
                  <a:lnTo>
                    <a:pt x="1726153" y="22109"/>
                  </a:lnTo>
                  <a:lnTo>
                    <a:pt x="1720548" y="24020"/>
                  </a:lnTo>
                  <a:lnTo>
                    <a:pt x="1714944" y="26084"/>
                  </a:lnTo>
                  <a:lnTo>
                    <a:pt x="1709339" y="28313"/>
                  </a:lnTo>
                  <a:lnTo>
                    <a:pt x="1703735" y="30716"/>
                  </a:lnTo>
                  <a:lnTo>
                    <a:pt x="1698131" y="33305"/>
                  </a:lnTo>
                  <a:lnTo>
                    <a:pt x="1692526" y="36090"/>
                  </a:lnTo>
                  <a:lnTo>
                    <a:pt x="1686922" y="39083"/>
                  </a:lnTo>
                  <a:lnTo>
                    <a:pt x="1681317" y="42296"/>
                  </a:lnTo>
                  <a:lnTo>
                    <a:pt x="1675713" y="45738"/>
                  </a:lnTo>
                  <a:lnTo>
                    <a:pt x="1670109" y="49421"/>
                  </a:lnTo>
                  <a:lnTo>
                    <a:pt x="1664504" y="53356"/>
                  </a:lnTo>
                  <a:lnTo>
                    <a:pt x="1658900" y="57551"/>
                  </a:lnTo>
                  <a:lnTo>
                    <a:pt x="1653295" y="62016"/>
                  </a:lnTo>
                  <a:lnTo>
                    <a:pt x="1647691" y="66757"/>
                  </a:lnTo>
                  <a:lnTo>
                    <a:pt x="1642087" y="71783"/>
                  </a:lnTo>
                  <a:lnTo>
                    <a:pt x="1636482" y="77096"/>
                  </a:lnTo>
                  <a:lnTo>
                    <a:pt x="1630878" y="82700"/>
                  </a:lnTo>
                  <a:lnTo>
                    <a:pt x="1625273" y="88597"/>
                  </a:lnTo>
                  <a:lnTo>
                    <a:pt x="1619669" y="94786"/>
                  </a:lnTo>
                  <a:lnTo>
                    <a:pt x="1614065" y="101267"/>
                  </a:lnTo>
                  <a:lnTo>
                    <a:pt x="1608460" y="108037"/>
                  </a:lnTo>
                  <a:lnTo>
                    <a:pt x="1602856" y="115089"/>
                  </a:lnTo>
                  <a:lnTo>
                    <a:pt x="1597252" y="122416"/>
                  </a:lnTo>
                  <a:lnTo>
                    <a:pt x="1591647" y="130004"/>
                  </a:lnTo>
                  <a:lnTo>
                    <a:pt x="1586043" y="137840"/>
                  </a:lnTo>
                  <a:lnTo>
                    <a:pt x="1580438" y="145906"/>
                  </a:lnTo>
                  <a:lnTo>
                    <a:pt x="1574834" y="154179"/>
                  </a:lnTo>
                  <a:lnTo>
                    <a:pt x="1569230" y="162636"/>
                  </a:lnTo>
                  <a:lnTo>
                    <a:pt x="1563625" y="171250"/>
                  </a:lnTo>
                  <a:lnTo>
                    <a:pt x="1558021" y="179989"/>
                  </a:lnTo>
                  <a:lnTo>
                    <a:pt x="1552416" y="188822"/>
                  </a:lnTo>
                  <a:lnTo>
                    <a:pt x="1546812" y="197712"/>
                  </a:lnTo>
                  <a:lnTo>
                    <a:pt x="1541208" y="206623"/>
                  </a:lnTo>
                  <a:lnTo>
                    <a:pt x="1535603" y="215516"/>
                  </a:lnTo>
                  <a:lnTo>
                    <a:pt x="1529999" y="224354"/>
                  </a:lnTo>
                  <a:lnTo>
                    <a:pt x="1524394" y="233097"/>
                  </a:lnTo>
                  <a:lnTo>
                    <a:pt x="1518790" y="241707"/>
                  </a:lnTo>
                  <a:lnTo>
                    <a:pt x="1513186" y="250147"/>
                  </a:lnTo>
                  <a:lnTo>
                    <a:pt x="1507581" y="258382"/>
                  </a:lnTo>
                  <a:lnTo>
                    <a:pt x="1501977" y="266378"/>
                  </a:lnTo>
                  <a:lnTo>
                    <a:pt x="1496372" y="274106"/>
                  </a:lnTo>
                  <a:lnTo>
                    <a:pt x="1490768" y="281539"/>
                  </a:lnTo>
                  <a:lnTo>
                    <a:pt x="1485164" y="288653"/>
                  </a:lnTo>
                  <a:lnTo>
                    <a:pt x="1479559" y="295429"/>
                  </a:lnTo>
                  <a:lnTo>
                    <a:pt x="1473955" y="301852"/>
                  </a:lnTo>
                  <a:lnTo>
                    <a:pt x="1468350" y="307910"/>
                  </a:lnTo>
                  <a:lnTo>
                    <a:pt x="1462746" y="313595"/>
                  </a:lnTo>
                  <a:lnTo>
                    <a:pt x="1457142" y="318903"/>
                  </a:lnTo>
                  <a:lnTo>
                    <a:pt x="1451537" y="323833"/>
                  </a:lnTo>
                  <a:lnTo>
                    <a:pt x="1445933" y="328389"/>
                  </a:lnTo>
                  <a:lnTo>
                    <a:pt x="1440329" y="332575"/>
                  </a:lnTo>
                  <a:lnTo>
                    <a:pt x="1434724" y="336401"/>
                  </a:lnTo>
                  <a:lnTo>
                    <a:pt x="1429120" y="339877"/>
                  </a:lnTo>
                  <a:lnTo>
                    <a:pt x="1423515" y="343014"/>
                  </a:lnTo>
                  <a:lnTo>
                    <a:pt x="1417911" y="345826"/>
                  </a:lnTo>
                  <a:lnTo>
                    <a:pt x="1412307" y="348328"/>
                  </a:lnTo>
                  <a:lnTo>
                    <a:pt x="1406702" y="350536"/>
                  </a:lnTo>
                  <a:lnTo>
                    <a:pt x="1401098" y="352466"/>
                  </a:lnTo>
                  <a:lnTo>
                    <a:pt x="1395493" y="354134"/>
                  </a:lnTo>
                  <a:lnTo>
                    <a:pt x="1389889" y="355556"/>
                  </a:lnTo>
                  <a:lnTo>
                    <a:pt x="1384285" y="356749"/>
                  </a:lnTo>
                  <a:lnTo>
                    <a:pt x="1378680" y="357727"/>
                  </a:lnTo>
                  <a:lnTo>
                    <a:pt x="1373076" y="358507"/>
                  </a:lnTo>
                  <a:lnTo>
                    <a:pt x="1367471" y="359103"/>
                  </a:lnTo>
                  <a:lnTo>
                    <a:pt x="1361867" y="359528"/>
                  </a:lnTo>
                  <a:lnTo>
                    <a:pt x="1356263" y="359797"/>
                  </a:lnTo>
                  <a:lnTo>
                    <a:pt x="1350658" y="359920"/>
                  </a:lnTo>
                  <a:lnTo>
                    <a:pt x="1345054" y="359910"/>
                  </a:lnTo>
                  <a:lnTo>
                    <a:pt x="1339449" y="359778"/>
                  </a:lnTo>
                  <a:lnTo>
                    <a:pt x="1333845" y="359532"/>
                  </a:lnTo>
                  <a:lnTo>
                    <a:pt x="1328241" y="359183"/>
                  </a:lnTo>
                  <a:lnTo>
                    <a:pt x="1322636" y="358738"/>
                  </a:lnTo>
                  <a:lnTo>
                    <a:pt x="1317032" y="358205"/>
                  </a:lnTo>
                  <a:lnTo>
                    <a:pt x="1311427" y="357591"/>
                  </a:lnTo>
                  <a:lnTo>
                    <a:pt x="1305823" y="356901"/>
                  </a:lnTo>
                  <a:lnTo>
                    <a:pt x="1300219" y="356142"/>
                  </a:lnTo>
                  <a:lnTo>
                    <a:pt x="1294614" y="355318"/>
                  </a:lnTo>
                  <a:lnTo>
                    <a:pt x="1289010" y="354434"/>
                  </a:lnTo>
                  <a:lnTo>
                    <a:pt x="1283406" y="353493"/>
                  </a:lnTo>
                  <a:lnTo>
                    <a:pt x="1277801" y="352499"/>
                  </a:lnTo>
                  <a:lnTo>
                    <a:pt x="1272197" y="351455"/>
                  </a:lnTo>
                  <a:lnTo>
                    <a:pt x="1266592" y="350364"/>
                  </a:lnTo>
                  <a:lnTo>
                    <a:pt x="1260988" y="349227"/>
                  </a:lnTo>
                  <a:lnTo>
                    <a:pt x="1255384" y="348048"/>
                  </a:lnTo>
                  <a:lnTo>
                    <a:pt x="1249779" y="346827"/>
                  </a:lnTo>
                  <a:lnTo>
                    <a:pt x="1244175" y="345567"/>
                  </a:lnTo>
                  <a:lnTo>
                    <a:pt x="1238570" y="344268"/>
                  </a:lnTo>
                  <a:lnTo>
                    <a:pt x="1232966" y="342932"/>
                  </a:lnTo>
                  <a:lnTo>
                    <a:pt x="1227362" y="341560"/>
                  </a:lnTo>
                  <a:lnTo>
                    <a:pt x="1221757" y="340153"/>
                  </a:lnTo>
                  <a:lnTo>
                    <a:pt x="1216153" y="338712"/>
                  </a:lnTo>
                  <a:lnTo>
                    <a:pt x="1210548" y="337237"/>
                  </a:lnTo>
                  <a:lnTo>
                    <a:pt x="1204944" y="335730"/>
                  </a:lnTo>
                  <a:lnTo>
                    <a:pt x="1199340" y="334190"/>
                  </a:lnTo>
                  <a:lnTo>
                    <a:pt x="1193735" y="332620"/>
                  </a:lnTo>
                  <a:lnTo>
                    <a:pt x="1188131" y="331022"/>
                  </a:lnTo>
                  <a:lnTo>
                    <a:pt x="1182526" y="329396"/>
                  </a:lnTo>
                  <a:lnTo>
                    <a:pt x="1176922" y="327744"/>
                  </a:lnTo>
                  <a:lnTo>
                    <a:pt x="1171318" y="326068"/>
                  </a:lnTo>
                  <a:lnTo>
                    <a:pt x="1165713" y="324370"/>
                  </a:lnTo>
                  <a:lnTo>
                    <a:pt x="1160109" y="322650"/>
                  </a:lnTo>
                  <a:lnTo>
                    <a:pt x="1154504" y="320912"/>
                  </a:lnTo>
                  <a:lnTo>
                    <a:pt x="1148900" y="319156"/>
                  </a:lnTo>
                  <a:lnTo>
                    <a:pt x="1143296" y="317384"/>
                  </a:lnTo>
                  <a:lnTo>
                    <a:pt x="1137691" y="315597"/>
                  </a:lnTo>
                  <a:lnTo>
                    <a:pt x="1132087" y="313798"/>
                  </a:lnTo>
                  <a:lnTo>
                    <a:pt x="1126482" y="311989"/>
                  </a:lnTo>
                  <a:lnTo>
                    <a:pt x="1120878" y="310170"/>
                  </a:lnTo>
                  <a:lnTo>
                    <a:pt x="1115274" y="308344"/>
                  </a:lnTo>
                  <a:lnTo>
                    <a:pt x="1109669" y="306513"/>
                  </a:lnTo>
                  <a:lnTo>
                    <a:pt x="1104065" y="304678"/>
                  </a:lnTo>
                  <a:lnTo>
                    <a:pt x="1098461" y="302842"/>
                  </a:lnTo>
                  <a:lnTo>
                    <a:pt x="1092856" y="301005"/>
                  </a:lnTo>
                  <a:lnTo>
                    <a:pt x="1087252" y="299170"/>
                  </a:lnTo>
                  <a:lnTo>
                    <a:pt x="1081647" y="297339"/>
                  </a:lnTo>
                  <a:lnTo>
                    <a:pt x="1076043" y="295514"/>
                  </a:lnTo>
                  <a:lnTo>
                    <a:pt x="1070439" y="293697"/>
                  </a:lnTo>
                  <a:lnTo>
                    <a:pt x="1064834" y="291888"/>
                  </a:lnTo>
                  <a:lnTo>
                    <a:pt x="1059230" y="290091"/>
                  </a:lnTo>
                  <a:lnTo>
                    <a:pt x="1053625" y="288307"/>
                  </a:lnTo>
                  <a:lnTo>
                    <a:pt x="1048021" y="286538"/>
                  </a:lnTo>
                  <a:lnTo>
                    <a:pt x="1042417" y="284785"/>
                  </a:lnTo>
                  <a:lnTo>
                    <a:pt x="1036812" y="283051"/>
                  </a:lnTo>
                  <a:lnTo>
                    <a:pt x="1031208" y="281336"/>
                  </a:lnTo>
                  <a:lnTo>
                    <a:pt x="1025603" y="279644"/>
                  </a:lnTo>
                  <a:lnTo>
                    <a:pt x="1019999" y="277975"/>
                  </a:lnTo>
                  <a:lnTo>
                    <a:pt x="1014395" y="276331"/>
                  </a:lnTo>
                  <a:lnTo>
                    <a:pt x="1008790" y="274713"/>
                  </a:lnTo>
                  <a:lnTo>
                    <a:pt x="1003186" y="273124"/>
                  </a:lnTo>
                  <a:lnTo>
                    <a:pt x="997581" y="271564"/>
                  </a:lnTo>
                  <a:lnTo>
                    <a:pt x="991977" y="270036"/>
                  </a:lnTo>
                  <a:lnTo>
                    <a:pt x="986373" y="268539"/>
                  </a:lnTo>
                  <a:lnTo>
                    <a:pt x="980768" y="267077"/>
                  </a:lnTo>
                  <a:lnTo>
                    <a:pt x="975164" y="265649"/>
                  </a:lnTo>
                  <a:lnTo>
                    <a:pt x="969559" y="264257"/>
                  </a:lnTo>
                  <a:lnTo>
                    <a:pt x="963955" y="262903"/>
                  </a:lnTo>
                  <a:lnTo>
                    <a:pt x="958351" y="261586"/>
                  </a:lnTo>
                  <a:lnTo>
                    <a:pt x="952746" y="260309"/>
                  </a:lnTo>
                  <a:lnTo>
                    <a:pt x="947142" y="259073"/>
                  </a:lnTo>
                  <a:lnTo>
                    <a:pt x="941538" y="257877"/>
                  </a:lnTo>
                  <a:lnTo>
                    <a:pt x="935933" y="256723"/>
                  </a:lnTo>
                  <a:lnTo>
                    <a:pt x="930329" y="255611"/>
                  </a:lnTo>
                  <a:lnTo>
                    <a:pt x="924724" y="254542"/>
                  </a:lnTo>
                  <a:lnTo>
                    <a:pt x="919120" y="253517"/>
                  </a:lnTo>
                  <a:lnTo>
                    <a:pt x="913516" y="252537"/>
                  </a:lnTo>
                  <a:lnTo>
                    <a:pt x="907911" y="251601"/>
                  </a:lnTo>
                  <a:lnTo>
                    <a:pt x="902307" y="250709"/>
                  </a:lnTo>
                  <a:lnTo>
                    <a:pt x="896702" y="249864"/>
                  </a:lnTo>
                  <a:lnTo>
                    <a:pt x="891098" y="249063"/>
                  </a:lnTo>
                  <a:lnTo>
                    <a:pt x="885494" y="248309"/>
                  </a:lnTo>
                  <a:lnTo>
                    <a:pt x="879889" y="247600"/>
                  </a:lnTo>
                  <a:lnTo>
                    <a:pt x="874285" y="246937"/>
                  </a:lnTo>
                  <a:lnTo>
                    <a:pt x="868680" y="246321"/>
                  </a:lnTo>
                  <a:lnTo>
                    <a:pt x="863076" y="245750"/>
                  </a:lnTo>
                  <a:lnTo>
                    <a:pt x="857472" y="245225"/>
                  </a:lnTo>
                  <a:lnTo>
                    <a:pt x="851867" y="244745"/>
                  </a:lnTo>
                  <a:lnTo>
                    <a:pt x="846263" y="244311"/>
                  </a:lnTo>
                  <a:lnTo>
                    <a:pt x="840658" y="243923"/>
                  </a:lnTo>
                  <a:lnTo>
                    <a:pt x="835054" y="243579"/>
                  </a:lnTo>
                  <a:lnTo>
                    <a:pt x="829450" y="243280"/>
                  </a:lnTo>
                  <a:lnTo>
                    <a:pt x="823845" y="243026"/>
                  </a:lnTo>
                  <a:lnTo>
                    <a:pt x="818241" y="242815"/>
                  </a:lnTo>
                  <a:lnTo>
                    <a:pt x="812636" y="242649"/>
                  </a:lnTo>
                  <a:lnTo>
                    <a:pt x="807032" y="242525"/>
                  </a:lnTo>
                  <a:lnTo>
                    <a:pt x="801428" y="242444"/>
                  </a:lnTo>
                  <a:lnTo>
                    <a:pt x="795823" y="242406"/>
                  </a:lnTo>
                  <a:lnTo>
                    <a:pt x="790219" y="242409"/>
                  </a:lnTo>
                  <a:lnTo>
                    <a:pt x="784615" y="242453"/>
                  </a:lnTo>
                  <a:lnTo>
                    <a:pt x="779010" y="242538"/>
                  </a:lnTo>
                  <a:lnTo>
                    <a:pt x="773406" y="242664"/>
                  </a:lnTo>
                  <a:lnTo>
                    <a:pt x="767801" y="242829"/>
                  </a:lnTo>
                  <a:lnTo>
                    <a:pt x="762197" y="243033"/>
                  </a:lnTo>
                  <a:lnTo>
                    <a:pt x="756593" y="243276"/>
                  </a:lnTo>
                  <a:lnTo>
                    <a:pt x="750988" y="243557"/>
                  </a:lnTo>
                  <a:lnTo>
                    <a:pt x="745384" y="243875"/>
                  </a:lnTo>
                  <a:lnTo>
                    <a:pt x="739779" y="244230"/>
                  </a:lnTo>
                  <a:lnTo>
                    <a:pt x="734175" y="244622"/>
                  </a:lnTo>
                  <a:lnTo>
                    <a:pt x="728571" y="245049"/>
                  </a:lnTo>
                  <a:lnTo>
                    <a:pt x="722966" y="245511"/>
                  </a:lnTo>
                  <a:lnTo>
                    <a:pt x="717362" y="246008"/>
                  </a:lnTo>
                  <a:lnTo>
                    <a:pt x="711757" y="246539"/>
                  </a:lnTo>
                  <a:lnTo>
                    <a:pt x="706153" y="247104"/>
                  </a:lnTo>
                  <a:lnTo>
                    <a:pt x="700549" y="247702"/>
                  </a:lnTo>
                  <a:lnTo>
                    <a:pt x="694944" y="248332"/>
                  </a:lnTo>
                  <a:lnTo>
                    <a:pt x="689340" y="248995"/>
                  </a:lnTo>
                  <a:lnTo>
                    <a:pt x="683735" y="249689"/>
                  </a:lnTo>
                  <a:lnTo>
                    <a:pt x="678131" y="250414"/>
                  </a:lnTo>
                  <a:lnTo>
                    <a:pt x="672527" y="251170"/>
                  </a:lnTo>
                  <a:lnTo>
                    <a:pt x="666922" y="251956"/>
                  </a:lnTo>
                  <a:lnTo>
                    <a:pt x="661318" y="252771"/>
                  </a:lnTo>
                  <a:lnTo>
                    <a:pt x="655713" y="253617"/>
                  </a:lnTo>
                  <a:lnTo>
                    <a:pt x="650109" y="254491"/>
                  </a:lnTo>
                  <a:lnTo>
                    <a:pt x="644505" y="255394"/>
                  </a:lnTo>
                  <a:lnTo>
                    <a:pt x="638900" y="256325"/>
                  </a:lnTo>
                  <a:lnTo>
                    <a:pt x="633296" y="257285"/>
                  </a:lnTo>
                  <a:lnTo>
                    <a:pt x="627692" y="258272"/>
                  </a:lnTo>
                  <a:lnTo>
                    <a:pt x="622087" y="259287"/>
                  </a:lnTo>
                  <a:lnTo>
                    <a:pt x="616483" y="260328"/>
                  </a:lnTo>
                  <a:lnTo>
                    <a:pt x="610878" y="261397"/>
                  </a:lnTo>
                  <a:lnTo>
                    <a:pt x="605274" y="262493"/>
                  </a:lnTo>
                  <a:lnTo>
                    <a:pt x="599670" y="263615"/>
                  </a:lnTo>
                  <a:lnTo>
                    <a:pt x="594065" y="264763"/>
                  </a:lnTo>
                  <a:lnTo>
                    <a:pt x="588461" y="265938"/>
                  </a:lnTo>
                  <a:lnTo>
                    <a:pt x="582856" y="267139"/>
                  </a:lnTo>
                  <a:lnTo>
                    <a:pt x="577252" y="268366"/>
                  </a:lnTo>
                  <a:lnTo>
                    <a:pt x="571648" y="269619"/>
                  </a:lnTo>
                  <a:lnTo>
                    <a:pt x="566043" y="270898"/>
                  </a:lnTo>
                  <a:lnTo>
                    <a:pt x="560439" y="272203"/>
                  </a:lnTo>
                  <a:lnTo>
                    <a:pt x="554834" y="273534"/>
                  </a:lnTo>
                  <a:lnTo>
                    <a:pt x="549230" y="274891"/>
                  </a:lnTo>
                  <a:lnTo>
                    <a:pt x="543626" y="276273"/>
                  </a:lnTo>
                  <a:lnTo>
                    <a:pt x="538021" y="277682"/>
                  </a:lnTo>
                  <a:lnTo>
                    <a:pt x="532417" y="279117"/>
                  </a:lnTo>
                  <a:lnTo>
                    <a:pt x="526812" y="280579"/>
                  </a:lnTo>
                  <a:lnTo>
                    <a:pt x="521208" y="282066"/>
                  </a:lnTo>
                  <a:lnTo>
                    <a:pt x="515604" y="283581"/>
                  </a:lnTo>
                  <a:lnTo>
                    <a:pt x="509999" y="285122"/>
                  </a:lnTo>
                  <a:lnTo>
                    <a:pt x="504395" y="286690"/>
                  </a:lnTo>
                  <a:lnTo>
                    <a:pt x="498790" y="288285"/>
                  </a:lnTo>
                  <a:lnTo>
                    <a:pt x="493186" y="289908"/>
                  </a:lnTo>
                  <a:lnTo>
                    <a:pt x="487582" y="291558"/>
                  </a:lnTo>
                  <a:lnTo>
                    <a:pt x="481977" y="293237"/>
                  </a:lnTo>
                  <a:lnTo>
                    <a:pt x="476373" y="294944"/>
                  </a:lnTo>
                  <a:lnTo>
                    <a:pt x="470769" y="296680"/>
                  </a:lnTo>
                  <a:lnTo>
                    <a:pt x="465164" y="298445"/>
                  </a:lnTo>
                  <a:lnTo>
                    <a:pt x="459560" y="300239"/>
                  </a:lnTo>
                  <a:lnTo>
                    <a:pt x="453955" y="302063"/>
                  </a:lnTo>
                  <a:lnTo>
                    <a:pt x="448351" y="303918"/>
                  </a:lnTo>
                  <a:lnTo>
                    <a:pt x="442747" y="305803"/>
                  </a:lnTo>
                  <a:lnTo>
                    <a:pt x="437142" y="307720"/>
                  </a:lnTo>
                  <a:lnTo>
                    <a:pt x="431538" y="309669"/>
                  </a:lnTo>
                  <a:lnTo>
                    <a:pt x="425933" y="311649"/>
                  </a:lnTo>
                  <a:lnTo>
                    <a:pt x="420329" y="313663"/>
                  </a:lnTo>
                  <a:lnTo>
                    <a:pt x="414725" y="315711"/>
                  </a:lnTo>
                  <a:lnTo>
                    <a:pt x="409120" y="317792"/>
                  </a:lnTo>
                  <a:lnTo>
                    <a:pt x="403516" y="319908"/>
                  </a:lnTo>
                  <a:lnTo>
                    <a:pt x="397911" y="322059"/>
                  </a:lnTo>
                  <a:lnTo>
                    <a:pt x="392307" y="324246"/>
                  </a:lnTo>
                  <a:lnTo>
                    <a:pt x="386703" y="326470"/>
                  </a:lnTo>
                  <a:lnTo>
                    <a:pt x="381098" y="328731"/>
                  </a:lnTo>
                  <a:lnTo>
                    <a:pt x="375494" y="331030"/>
                  </a:lnTo>
                  <a:lnTo>
                    <a:pt x="369889" y="333367"/>
                  </a:lnTo>
                  <a:lnTo>
                    <a:pt x="364285" y="335744"/>
                  </a:lnTo>
                  <a:lnTo>
                    <a:pt x="358681" y="338162"/>
                  </a:lnTo>
                  <a:lnTo>
                    <a:pt x="353076" y="340620"/>
                  </a:lnTo>
                  <a:lnTo>
                    <a:pt x="347472" y="343120"/>
                  </a:lnTo>
                  <a:lnTo>
                    <a:pt x="341867" y="345663"/>
                  </a:lnTo>
                  <a:lnTo>
                    <a:pt x="336263" y="348249"/>
                  </a:lnTo>
                  <a:lnTo>
                    <a:pt x="330659" y="350879"/>
                  </a:lnTo>
                  <a:lnTo>
                    <a:pt x="325054" y="353554"/>
                  </a:lnTo>
                  <a:lnTo>
                    <a:pt x="319450" y="356275"/>
                  </a:lnTo>
                  <a:lnTo>
                    <a:pt x="313846" y="359043"/>
                  </a:lnTo>
                  <a:lnTo>
                    <a:pt x="308241" y="361858"/>
                  </a:lnTo>
                  <a:lnTo>
                    <a:pt x="302637" y="364722"/>
                  </a:lnTo>
                  <a:lnTo>
                    <a:pt x="297032" y="367635"/>
                  </a:lnTo>
                  <a:lnTo>
                    <a:pt x="291428" y="370599"/>
                  </a:lnTo>
                  <a:lnTo>
                    <a:pt x="285824" y="373613"/>
                  </a:lnTo>
                  <a:lnTo>
                    <a:pt x="280219" y="376680"/>
                  </a:lnTo>
                  <a:lnTo>
                    <a:pt x="274615" y="379799"/>
                  </a:lnTo>
                  <a:lnTo>
                    <a:pt x="269010" y="382972"/>
                  </a:lnTo>
                  <a:lnTo>
                    <a:pt x="263406" y="386200"/>
                  </a:lnTo>
                  <a:lnTo>
                    <a:pt x="257802" y="389483"/>
                  </a:lnTo>
                  <a:lnTo>
                    <a:pt x="252197" y="392822"/>
                  </a:lnTo>
                  <a:lnTo>
                    <a:pt x="246593" y="396218"/>
                  </a:lnTo>
                  <a:lnTo>
                    <a:pt x="240988" y="399672"/>
                  </a:lnTo>
                  <a:lnTo>
                    <a:pt x="235384" y="403185"/>
                  </a:lnTo>
                  <a:lnTo>
                    <a:pt x="229780" y="406757"/>
                  </a:lnTo>
                  <a:lnTo>
                    <a:pt x="224175" y="410389"/>
                  </a:lnTo>
                  <a:lnTo>
                    <a:pt x="218571" y="414081"/>
                  </a:lnTo>
                  <a:lnTo>
                    <a:pt x="212966" y="417835"/>
                  </a:lnTo>
                  <a:lnTo>
                    <a:pt x="207362" y="421650"/>
                  </a:lnTo>
                  <a:lnTo>
                    <a:pt x="201758" y="425528"/>
                  </a:lnTo>
                  <a:lnTo>
                    <a:pt x="196153" y="429468"/>
                  </a:lnTo>
                  <a:lnTo>
                    <a:pt x="190549" y="433471"/>
                  </a:lnTo>
                  <a:lnTo>
                    <a:pt x="184944" y="437537"/>
                  </a:lnTo>
                  <a:lnTo>
                    <a:pt x="179340" y="441667"/>
                  </a:lnTo>
                  <a:lnTo>
                    <a:pt x="173736" y="445860"/>
                  </a:lnTo>
                  <a:lnTo>
                    <a:pt x="168131" y="450117"/>
                  </a:lnTo>
                  <a:lnTo>
                    <a:pt x="162527" y="454437"/>
                  </a:lnTo>
                  <a:lnTo>
                    <a:pt x="156923" y="458820"/>
                  </a:lnTo>
                  <a:lnTo>
                    <a:pt x="151318" y="463266"/>
                  </a:lnTo>
                  <a:lnTo>
                    <a:pt x="145714" y="467774"/>
                  </a:lnTo>
                  <a:lnTo>
                    <a:pt x="140109" y="472344"/>
                  </a:lnTo>
                  <a:lnTo>
                    <a:pt x="134505" y="476974"/>
                  </a:lnTo>
                  <a:lnTo>
                    <a:pt x="128901" y="481664"/>
                  </a:lnTo>
                  <a:lnTo>
                    <a:pt x="123296" y="486413"/>
                  </a:lnTo>
                  <a:lnTo>
                    <a:pt x="117692" y="491218"/>
                  </a:lnTo>
                  <a:lnTo>
                    <a:pt x="112087" y="496080"/>
                  </a:lnTo>
                  <a:lnTo>
                    <a:pt x="106483" y="500996"/>
                  </a:lnTo>
                  <a:lnTo>
                    <a:pt x="100879" y="505964"/>
                  </a:lnTo>
                  <a:lnTo>
                    <a:pt x="95274" y="510982"/>
                  </a:lnTo>
                  <a:lnTo>
                    <a:pt x="89670" y="516047"/>
                  </a:lnTo>
                  <a:lnTo>
                    <a:pt x="84065" y="521158"/>
                  </a:lnTo>
                  <a:lnTo>
                    <a:pt x="78461" y="526311"/>
                  </a:lnTo>
                  <a:lnTo>
                    <a:pt x="72857" y="531504"/>
                  </a:lnTo>
                  <a:lnTo>
                    <a:pt x="67252" y="536732"/>
                  </a:lnTo>
                  <a:lnTo>
                    <a:pt x="61648" y="541993"/>
                  </a:lnTo>
                  <a:lnTo>
                    <a:pt x="56043" y="547283"/>
                  </a:lnTo>
                  <a:lnTo>
                    <a:pt x="50439" y="552598"/>
                  </a:lnTo>
                  <a:lnTo>
                    <a:pt x="44835" y="557934"/>
                  </a:lnTo>
                  <a:lnTo>
                    <a:pt x="39230" y="563286"/>
                  </a:lnTo>
                  <a:lnTo>
                    <a:pt x="33626" y="568651"/>
                  </a:lnTo>
                  <a:lnTo>
                    <a:pt x="28021" y="574022"/>
                  </a:lnTo>
                  <a:lnTo>
                    <a:pt x="22417" y="579396"/>
                  </a:lnTo>
                  <a:lnTo>
                    <a:pt x="16813" y="584767"/>
                  </a:lnTo>
                  <a:lnTo>
                    <a:pt x="11208" y="590130"/>
                  </a:lnTo>
                  <a:lnTo>
                    <a:pt x="5604" y="595479"/>
                  </a:lnTo>
                  <a:close/>
                </a:path>
              </a:pathLst>
            </a:custGeom>
            <a:solidFill>
              <a:srgbClr val="806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pl103"/>
            <p:cNvSpPr/>
            <p:nvPr/>
          </p:nvSpPr>
          <p:spPr>
            <a:xfrm>
              <a:off x="4644151" y="1848708"/>
              <a:ext cx="1883076" cy="600704"/>
            </a:xfrm>
            <a:custGeom>
              <a:avLst/>
              <a:pathLst>
                <a:path w="1883076" h="600704">
                  <a:moveTo>
                    <a:pt x="0" y="600704"/>
                  </a:moveTo>
                  <a:lnTo>
                    <a:pt x="5604" y="595366"/>
                  </a:lnTo>
                  <a:lnTo>
                    <a:pt x="11208" y="590008"/>
                  </a:lnTo>
                  <a:lnTo>
                    <a:pt x="16813" y="584636"/>
                  </a:lnTo>
                  <a:lnTo>
                    <a:pt x="22417" y="579256"/>
                  </a:lnTo>
                  <a:lnTo>
                    <a:pt x="28021" y="573872"/>
                  </a:lnTo>
                  <a:lnTo>
                    <a:pt x="33626" y="568490"/>
                  </a:lnTo>
                  <a:lnTo>
                    <a:pt x="39230" y="563114"/>
                  </a:lnTo>
                  <a:lnTo>
                    <a:pt x="44835" y="557749"/>
                  </a:lnTo>
                  <a:lnTo>
                    <a:pt x="50439" y="552401"/>
                  </a:lnTo>
                  <a:lnTo>
                    <a:pt x="56043" y="547072"/>
                  </a:lnTo>
                  <a:lnTo>
                    <a:pt x="61648" y="541768"/>
                  </a:lnTo>
                  <a:lnTo>
                    <a:pt x="67252" y="536492"/>
                  </a:lnTo>
                  <a:lnTo>
                    <a:pt x="72857" y="531248"/>
                  </a:lnTo>
                  <a:lnTo>
                    <a:pt x="78461" y="526038"/>
                  </a:lnTo>
                  <a:lnTo>
                    <a:pt x="84065" y="520868"/>
                  </a:lnTo>
                  <a:lnTo>
                    <a:pt x="89670" y="515738"/>
                  </a:lnTo>
                  <a:lnTo>
                    <a:pt x="95274" y="510653"/>
                  </a:lnTo>
                  <a:lnTo>
                    <a:pt x="100879" y="505614"/>
                  </a:lnTo>
                  <a:lnTo>
                    <a:pt x="106483" y="500625"/>
                  </a:lnTo>
                  <a:lnTo>
                    <a:pt x="112087" y="495686"/>
                  </a:lnTo>
                  <a:lnTo>
                    <a:pt x="117692" y="490800"/>
                  </a:lnTo>
                  <a:lnTo>
                    <a:pt x="123296" y="485969"/>
                  </a:lnTo>
                  <a:lnTo>
                    <a:pt x="128901" y="481193"/>
                  </a:lnTo>
                  <a:lnTo>
                    <a:pt x="134505" y="476475"/>
                  </a:lnTo>
                  <a:lnTo>
                    <a:pt x="140109" y="471815"/>
                  </a:lnTo>
                  <a:lnTo>
                    <a:pt x="145714" y="467215"/>
                  </a:lnTo>
                  <a:lnTo>
                    <a:pt x="151318" y="462674"/>
                  </a:lnTo>
                  <a:lnTo>
                    <a:pt x="156923" y="458194"/>
                  </a:lnTo>
                  <a:lnTo>
                    <a:pt x="162527" y="453775"/>
                  </a:lnTo>
                  <a:lnTo>
                    <a:pt x="168131" y="449418"/>
                  </a:lnTo>
                  <a:lnTo>
                    <a:pt x="173736" y="445122"/>
                  </a:lnTo>
                  <a:lnTo>
                    <a:pt x="179340" y="440887"/>
                  </a:lnTo>
                  <a:lnTo>
                    <a:pt x="184944" y="436714"/>
                  </a:lnTo>
                  <a:lnTo>
                    <a:pt x="190549" y="432603"/>
                  </a:lnTo>
                  <a:lnTo>
                    <a:pt x="196153" y="428552"/>
                  </a:lnTo>
                  <a:lnTo>
                    <a:pt x="201758" y="424562"/>
                  </a:lnTo>
                  <a:lnTo>
                    <a:pt x="207362" y="420633"/>
                  </a:lnTo>
                  <a:lnTo>
                    <a:pt x="212966" y="416763"/>
                  </a:lnTo>
                  <a:lnTo>
                    <a:pt x="218571" y="412952"/>
                  </a:lnTo>
                  <a:lnTo>
                    <a:pt x="224175" y="409200"/>
                  </a:lnTo>
                  <a:lnTo>
                    <a:pt x="229780" y="405506"/>
                  </a:lnTo>
                  <a:lnTo>
                    <a:pt x="235384" y="401869"/>
                  </a:lnTo>
                  <a:lnTo>
                    <a:pt x="240988" y="398288"/>
                  </a:lnTo>
                  <a:lnTo>
                    <a:pt x="246593" y="394763"/>
                  </a:lnTo>
                  <a:lnTo>
                    <a:pt x="252197" y="391292"/>
                  </a:lnTo>
                  <a:lnTo>
                    <a:pt x="257802" y="387876"/>
                  </a:lnTo>
                  <a:lnTo>
                    <a:pt x="263406" y="384511"/>
                  </a:lnTo>
                  <a:lnTo>
                    <a:pt x="269010" y="381199"/>
                  </a:lnTo>
                  <a:lnTo>
                    <a:pt x="274615" y="377938"/>
                  </a:lnTo>
                  <a:lnTo>
                    <a:pt x="280219" y="374726"/>
                  </a:lnTo>
                  <a:lnTo>
                    <a:pt x="285824" y="371563"/>
                  </a:lnTo>
                  <a:lnTo>
                    <a:pt x="291428" y="368448"/>
                  </a:lnTo>
                  <a:lnTo>
                    <a:pt x="297032" y="365380"/>
                  </a:lnTo>
                  <a:lnTo>
                    <a:pt x="302637" y="362357"/>
                  </a:lnTo>
                  <a:lnTo>
                    <a:pt x="308241" y="359379"/>
                  </a:lnTo>
                  <a:lnTo>
                    <a:pt x="313846" y="356445"/>
                  </a:lnTo>
                  <a:lnTo>
                    <a:pt x="319450" y="353553"/>
                  </a:lnTo>
                  <a:lnTo>
                    <a:pt x="325054" y="350703"/>
                  </a:lnTo>
                  <a:lnTo>
                    <a:pt x="330659" y="347893"/>
                  </a:lnTo>
                  <a:lnTo>
                    <a:pt x="336263" y="345123"/>
                  </a:lnTo>
                  <a:lnTo>
                    <a:pt x="341867" y="342391"/>
                  </a:lnTo>
                  <a:lnTo>
                    <a:pt x="347472" y="339696"/>
                  </a:lnTo>
                  <a:lnTo>
                    <a:pt x="353076" y="337038"/>
                  </a:lnTo>
                  <a:lnTo>
                    <a:pt x="358681" y="334414"/>
                  </a:lnTo>
                  <a:lnTo>
                    <a:pt x="364285" y="331826"/>
                  </a:lnTo>
                  <a:lnTo>
                    <a:pt x="369889" y="329270"/>
                  </a:lnTo>
                  <a:lnTo>
                    <a:pt x="375494" y="326746"/>
                  </a:lnTo>
                  <a:lnTo>
                    <a:pt x="381098" y="324254"/>
                  </a:lnTo>
                  <a:lnTo>
                    <a:pt x="386703" y="321792"/>
                  </a:lnTo>
                  <a:lnTo>
                    <a:pt x="392307" y="319359"/>
                  </a:lnTo>
                  <a:lnTo>
                    <a:pt x="397911" y="316955"/>
                  </a:lnTo>
                  <a:lnTo>
                    <a:pt x="403516" y="314578"/>
                  </a:lnTo>
                  <a:lnTo>
                    <a:pt x="409120" y="312227"/>
                  </a:lnTo>
                  <a:lnTo>
                    <a:pt x="414725" y="309902"/>
                  </a:lnTo>
                  <a:lnTo>
                    <a:pt x="420329" y="307601"/>
                  </a:lnTo>
                  <a:lnTo>
                    <a:pt x="425933" y="305324"/>
                  </a:lnTo>
                  <a:lnTo>
                    <a:pt x="431538" y="303070"/>
                  </a:lnTo>
                  <a:lnTo>
                    <a:pt x="437142" y="300837"/>
                  </a:lnTo>
                  <a:lnTo>
                    <a:pt x="442747" y="298625"/>
                  </a:lnTo>
                  <a:lnTo>
                    <a:pt x="448351" y="296434"/>
                  </a:lnTo>
                  <a:lnTo>
                    <a:pt x="453955" y="294262"/>
                  </a:lnTo>
                  <a:lnTo>
                    <a:pt x="459560" y="292108"/>
                  </a:lnTo>
                  <a:lnTo>
                    <a:pt x="465164" y="289972"/>
                  </a:lnTo>
                  <a:lnTo>
                    <a:pt x="470769" y="287853"/>
                  </a:lnTo>
                  <a:lnTo>
                    <a:pt x="476373" y="285750"/>
                  </a:lnTo>
                  <a:lnTo>
                    <a:pt x="481977" y="283662"/>
                  </a:lnTo>
                  <a:lnTo>
                    <a:pt x="487582" y="281588"/>
                  </a:lnTo>
                  <a:lnTo>
                    <a:pt x="493186" y="279528"/>
                  </a:lnTo>
                  <a:lnTo>
                    <a:pt x="498790" y="277482"/>
                  </a:lnTo>
                  <a:lnTo>
                    <a:pt x="504395" y="275447"/>
                  </a:lnTo>
                  <a:lnTo>
                    <a:pt x="509999" y="273424"/>
                  </a:lnTo>
                  <a:lnTo>
                    <a:pt x="515604" y="271412"/>
                  </a:lnTo>
                  <a:lnTo>
                    <a:pt x="521208" y="269410"/>
                  </a:lnTo>
                  <a:lnTo>
                    <a:pt x="526812" y="267418"/>
                  </a:lnTo>
                  <a:lnTo>
                    <a:pt x="532417" y="265434"/>
                  </a:lnTo>
                  <a:lnTo>
                    <a:pt x="538021" y="263459"/>
                  </a:lnTo>
                  <a:lnTo>
                    <a:pt x="543626" y="261491"/>
                  </a:lnTo>
                  <a:lnTo>
                    <a:pt x="549230" y="259531"/>
                  </a:lnTo>
                  <a:lnTo>
                    <a:pt x="554834" y="257577"/>
                  </a:lnTo>
                  <a:lnTo>
                    <a:pt x="560439" y="255628"/>
                  </a:lnTo>
                  <a:lnTo>
                    <a:pt x="566043" y="253685"/>
                  </a:lnTo>
                  <a:lnTo>
                    <a:pt x="571648" y="251747"/>
                  </a:lnTo>
                  <a:lnTo>
                    <a:pt x="577252" y="249813"/>
                  </a:lnTo>
                  <a:lnTo>
                    <a:pt x="582856" y="247883"/>
                  </a:lnTo>
                  <a:lnTo>
                    <a:pt x="588461" y="245956"/>
                  </a:lnTo>
                  <a:lnTo>
                    <a:pt x="594065" y="244032"/>
                  </a:lnTo>
                  <a:lnTo>
                    <a:pt x="599670" y="242110"/>
                  </a:lnTo>
                  <a:lnTo>
                    <a:pt x="605274" y="240190"/>
                  </a:lnTo>
                  <a:lnTo>
                    <a:pt x="610878" y="238272"/>
                  </a:lnTo>
                  <a:lnTo>
                    <a:pt x="616483" y="236355"/>
                  </a:lnTo>
                  <a:lnTo>
                    <a:pt x="622087" y="234439"/>
                  </a:lnTo>
                  <a:lnTo>
                    <a:pt x="627692" y="232523"/>
                  </a:lnTo>
                  <a:lnTo>
                    <a:pt x="633296" y="230607"/>
                  </a:lnTo>
                  <a:lnTo>
                    <a:pt x="638900" y="228691"/>
                  </a:lnTo>
                  <a:lnTo>
                    <a:pt x="644505" y="226775"/>
                  </a:lnTo>
                  <a:lnTo>
                    <a:pt x="650109" y="224858"/>
                  </a:lnTo>
                  <a:lnTo>
                    <a:pt x="655713" y="222941"/>
                  </a:lnTo>
                  <a:lnTo>
                    <a:pt x="661318" y="221022"/>
                  </a:lnTo>
                  <a:lnTo>
                    <a:pt x="666922" y="219102"/>
                  </a:lnTo>
                  <a:lnTo>
                    <a:pt x="672527" y="217181"/>
                  </a:lnTo>
                  <a:lnTo>
                    <a:pt x="678131" y="215258"/>
                  </a:lnTo>
                  <a:lnTo>
                    <a:pt x="683735" y="213333"/>
                  </a:lnTo>
                  <a:lnTo>
                    <a:pt x="689340" y="211407"/>
                  </a:lnTo>
                  <a:lnTo>
                    <a:pt x="694944" y="209479"/>
                  </a:lnTo>
                  <a:lnTo>
                    <a:pt x="700549" y="207550"/>
                  </a:lnTo>
                  <a:lnTo>
                    <a:pt x="706153" y="205619"/>
                  </a:lnTo>
                  <a:lnTo>
                    <a:pt x="711757" y="203686"/>
                  </a:lnTo>
                  <a:lnTo>
                    <a:pt x="717362" y="201751"/>
                  </a:lnTo>
                  <a:lnTo>
                    <a:pt x="722966" y="199816"/>
                  </a:lnTo>
                  <a:lnTo>
                    <a:pt x="728571" y="197878"/>
                  </a:lnTo>
                  <a:lnTo>
                    <a:pt x="734175" y="195940"/>
                  </a:lnTo>
                  <a:lnTo>
                    <a:pt x="739779" y="194001"/>
                  </a:lnTo>
                  <a:lnTo>
                    <a:pt x="745384" y="192061"/>
                  </a:lnTo>
                  <a:lnTo>
                    <a:pt x="750988" y="190120"/>
                  </a:lnTo>
                  <a:lnTo>
                    <a:pt x="756593" y="188180"/>
                  </a:lnTo>
                  <a:lnTo>
                    <a:pt x="762197" y="186239"/>
                  </a:lnTo>
                  <a:lnTo>
                    <a:pt x="767801" y="184299"/>
                  </a:lnTo>
                  <a:lnTo>
                    <a:pt x="773406" y="182360"/>
                  </a:lnTo>
                  <a:lnTo>
                    <a:pt x="779010" y="180422"/>
                  </a:lnTo>
                  <a:lnTo>
                    <a:pt x="784615" y="178486"/>
                  </a:lnTo>
                  <a:lnTo>
                    <a:pt x="790219" y="176551"/>
                  </a:lnTo>
                  <a:lnTo>
                    <a:pt x="795823" y="174620"/>
                  </a:lnTo>
                  <a:lnTo>
                    <a:pt x="801428" y="172691"/>
                  </a:lnTo>
                  <a:lnTo>
                    <a:pt x="807032" y="170766"/>
                  </a:lnTo>
                  <a:lnTo>
                    <a:pt x="812636" y="168846"/>
                  </a:lnTo>
                  <a:lnTo>
                    <a:pt x="818241" y="166930"/>
                  </a:lnTo>
                  <a:lnTo>
                    <a:pt x="823845" y="165019"/>
                  </a:lnTo>
                  <a:lnTo>
                    <a:pt x="829450" y="163115"/>
                  </a:lnTo>
                  <a:lnTo>
                    <a:pt x="835054" y="161217"/>
                  </a:lnTo>
                  <a:lnTo>
                    <a:pt x="840658" y="159326"/>
                  </a:lnTo>
                  <a:lnTo>
                    <a:pt x="846263" y="157443"/>
                  </a:lnTo>
                  <a:lnTo>
                    <a:pt x="851867" y="155569"/>
                  </a:lnTo>
                  <a:lnTo>
                    <a:pt x="857472" y="153704"/>
                  </a:lnTo>
                  <a:lnTo>
                    <a:pt x="863076" y="151849"/>
                  </a:lnTo>
                  <a:lnTo>
                    <a:pt x="868680" y="150004"/>
                  </a:lnTo>
                  <a:lnTo>
                    <a:pt x="874285" y="148171"/>
                  </a:lnTo>
                  <a:lnTo>
                    <a:pt x="879889" y="146350"/>
                  </a:lnTo>
                  <a:lnTo>
                    <a:pt x="885494" y="144541"/>
                  </a:lnTo>
                  <a:lnTo>
                    <a:pt x="891098" y="142746"/>
                  </a:lnTo>
                  <a:lnTo>
                    <a:pt x="896702" y="140964"/>
                  </a:lnTo>
                  <a:lnTo>
                    <a:pt x="902307" y="139198"/>
                  </a:lnTo>
                  <a:lnTo>
                    <a:pt x="907911" y="137446"/>
                  </a:lnTo>
                  <a:lnTo>
                    <a:pt x="913516" y="135710"/>
                  </a:lnTo>
                  <a:lnTo>
                    <a:pt x="919120" y="133991"/>
                  </a:lnTo>
                  <a:lnTo>
                    <a:pt x="924724" y="132289"/>
                  </a:lnTo>
                  <a:lnTo>
                    <a:pt x="930329" y="130604"/>
                  </a:lnTo>
                  <a:lnTo>
                    <a:pt x="935933" y="128937"/>
                  </a:lnTo>
                  <a:lnTo>
                    <a:pt x="941538" y="127289"/>
                  </a:lnTo>
                  <a:lnTo>
                    <a:pt x="947142" y="125660"/>
                  </a:lnTo>
                  <a:lnTo>
                    <a:pt x="952746" y="124051"/>
                  </a:lnTo>
                  <a:lnTo>
                    <a:pt x="958351" y="122461"/>
                  </a:lnTo>
                  <a:lnTo>
                    <a:pt x="963955" y="120891"/>
                  </a:lnTo>
                  <a:lnTo>
                    <a:pt x="969559" y="119341"/>
                  </a:lnTo>
                  <a:lnTo>
                    <a:pt x="975164" y="117812"/>
                  </a:lnTo>
                  <a:lnTo>
                    <a:pt x="980768" y="116304"/>
                  </a:lnTo>
                  <a:lnTo>
                    <a:pt x="986373" y="114817"/>
                  </a:lnTo>
                  <a:lnTo>
                    <a:pt x="991977" y="113351"/>
                  </a:lnTo>
                  <a:lnTo>
                    <a:pt x="997581" y="111906"/>
                  </a:lnTo>
                  <a:lnTo>
                    <a:pt x="1003186" y="110482"/>
                  </a:lnTo>
                  <a:lnTo>
                    <a:pt x="1008790" y="109079"/>
                  </a:lnTo>
                  <a:lnTo>
                    <a:pt x="1014395" y="107697"/>
                  </a:lnTo>
                  <a:lnTo>
                    <a:pt x="1019999" y="106335"/>
                  </a:lnTo>
                  <a:lnTo>
                    <a:pt x="1025603" y="104994"/>
                  </a:lnTo>
                  <a:lnTo>
                    <a:pt x="1031208" y="103674"/>
                  </a:lnTo>
                  <a:lnTo>
                    <a:pt x="1036812" y="102373"/>
                  </a:lnTo>
                  <a:lnTo>
                    <a:pt x="1042417" y="101091"/>
                  </a:lnTo>
                  <a:lnTo>
                    <a:pt x="1048021" y="99829"/>
                  </a:lnTo>
                  <a:lnTo>
                    <a:pt x="1053625" y="98585"/>
                  </a:lnTo>
                  <a:lnTo>
                    <a:pt x="1059230" y="97359"/>
                  </a:lnTo>
                  <a:lnTo>
                    <a:pt x="1064834" y="96151"/>
                  </a:lnTo>
                  <a:lnTo>
                    <a:pt x="1070439" y="94960"/>
                  </a:lnTo>
                  <a:lnTo>
                    <a:pt x="1076043" y="93785"/>
                  </a:lnTo>
                  <a:lnTo>
                    <a:pt x="1081647" y="92626"/>
                  </a:lnTo>
                  <a:lnTo>
                    <a:pt x="1087252" y="91482"/>
                  </a:lnTo>
                  <a:lnTo>
                    <a:pt x="1092856" y="90352"/>
                  </a:lnTo>
                  <a:lnTo>
                    <a:pt x="1098461" y="89235"/>
                  </a:lnTo>
                  <a:lnTo>
                    <a:pt x="1104065" y="88132"/>
                  </a:lnTo>
                  <a:lnTo>
                    <a:pt x="1109669" y="87040"/>
                  </a:lnTo>
                  <a:lnTo>
                    <a:pt x="1115274" y="85959"/>
                  </a:lnTo>
                  <a:lnTo>
                    <a:pt x="1120878" y="84889"/>
                  </a:lnTo>
                  <a:lnTo>
                    <a:pt x="1126482" y="83829"/>
                  </a:lnTo>
                  <a:lnTo>
                    <a:pt x="1132087" y="82777"/>
                  </a:lnTo>
                  <a:lnTo>
                    <a:pt x="1137691" y="81733"/>
                  </a:lnTo>
                  <a:lnTo>
                    <a:pt x="1143296" y="80697"/>
                  </a:lnTo>
                  <a:lnTo>
                    <a:pt x="1148900" y="79666"/>
                  </a:lnTo>
                  <a:lnTo>
                    <a:pt x="1154504" y="78642"/>
                  </a:lnTo>
                  <a:lnTo>
                    <a:pt x="1160109" y="77622"/>
                  </a:lnTo>
                  <a:lnTo>
                    <a:pt x="1165713" y="76606"/>
                  </a:lnTo>
                  <a:lnTo>
                    <a:pt x="1171318" y="75594"/>
                  </a:lnTo>
                  <a:lnTo>
                    <a:pt x="1176922" y="74585"/>
                  </a:lnTo>
                  <a:lnTo>
                    <a:pt x="1182526" y="73577"/>
                  </a:lnTo>
                  <a:lnTo>
                    <a:pt x="1188131" y="72571"/>
                  </a:lnTo>
                  <a:lnTo>
                    <a:pt x="1193735" y="71566"/>
                  </a:lnTo>
                  <a:lnTo>
                    <a:pt x="1199340" y="70561"/>
                  </a:lnTo>
                  <a:lnTo>
                    <a:pt x="1204944" y="69556"/>
                  </a:lnTo>
                  <a:lnTo>
                    <a:pt x="1210548" y="68550"/>
                  </a:lnTo>
                  <a:lnTo>
                    <a:pt x="1216153" y="67544"/>
                  </a:lnTo>
                  <a:lnTo>
                    <a:pt x="1221757" y="66536"/>
                  </a:lnTo>
                  <a:lnTo>
                    <a:pt x="1227362" y="65528"/>
                  </a:lnTo>
                  <a:lnTo>
                    <a:pt x="1232966" y="64519"/>
                  </a:lnTo>
                  <a:lnTo>
                    <a:pt x="1238570" y="63509"/>
                  </a:lnTo>
                  <a:lnTo>
                    <a:pt x="1244175" y="62498"/>
                  </a:lnTo>
                  <a:lnTo>
                    <a:pt x="1249779" y="61486"/>
                  </a:lnTo>
                  <a:lnTo>
                    <a:pt x="1255384" y="60474"/>
                  </a:lnTo>
                  <a:lnTo>
                    <a:pt x="1260988" y="59462"/>
                  </a:lnTo>
                  <a:lnTo>
                    <a:pt x="1266592" y="58449"/>
                  </a:lnTo>
                  <a:lnTo>
                    <a:pt x="1272197" y="57435"/>
                  </a:lnTo>
                  <a:lnTo>
                    <a:pt x="1277801" y="56422"/>
                  </a:lnTo>
                  <a:lnTo>
                    <a:pt x="1283406" y="55409"/>
                  </a:lnTo>
                  <a:lnTo>
                    <a:pt x="1289010" y="54395"/>
                  </a:lnTo>
                  <a:lnTo>
                    <a:pt x="1294614" y="53382"/>
                  </a:lnTo>
                  <a:lnTo>
                    <a:pt x="1300219" y="52369"/>
                  </a:lnTo>
                  <a:lnTo>
                    <a:pt x="1305823" y="51356"/>
                  </a:lnTo>
                  <a:lnTo>
                    <a:pt x="1311427" y="50344"/>
                  </a:lnTo>
                  <a:lnTo>
                    <a:pt x="1317032" y="49332"/>
                  </a:lnTo>
                  <a:lnTo>
                    <a:pt x="1322636" y="48320"/>
                  </a:lnTo>
                  <a:lnTo>
                    <a:pt x="1328241" y="47309"/>
                  </a:lnTo>
                  <a:lnTo>
                    <a:pt x="1333845" y="46298"/>
                  </a:lnTo>
                  <a:lnTo>
                    <a:pt x="1339449" y="45287"/>
                  </a:lnTo>
                  <a:lnTo>
                    <a:pt x="1345054" y="44276"/>
                  </a:lnTo>
                  <a:lnTo>
                    <a:pt x="1350658" y="43265"/>
                  </a:lnTo>
                  <a:lnTo>
                    <a:pt x="1356263" y="42254"/>
                  </a:lnTo>
                  <a:lnTo>
                    <a:pt x="1361867" y="41243"/>
                  </a:lnTo>
                  <a:lnTo>
                    <a:pt x="1367471" y="40231"/>
                  </a:lnTo>
                  <a:lnTo>
                    <a:pt x="1373076" y="39219"/>
                  </a:lnTo>
                  <a:lnTo>
                    <a:pt x="1378680" y="38206"/>
                  </a:lnTo>
                  <a:lnTo>
                    <a:pt x="1384285" y="37192"/>
                  </a:lnTo>
                  <a:lnTo>
                    <a:pt x="1389889" y="36177"/>
                  </a:lnTo>
                  <a:lnTo>
                    <a:pt x="1395493" y="35161"/>
                  </a:lnTo>
                  <a:lnTo>
                    <a:pt x="1401098" y="34144"/>
                  </a:lnTo>
                  <a:lnTo>
                    <a:pt x="1406702" y="33126"/>
                  </a:lnTo>
                  <a:lnTo>
                    <a:pt x="1412307" y="32108"/>
                  </a:lnTo>
                  <a:lnTo>
                    <a:pt x="1417911" y="31089"/>
                  </a:lnTo>
                  <a:lnTo>
                    <a:pt x="1423515" y="30069"/>
                  </a:lnTo>
                  <a:lnTo>
                    <a:pt x="1429120" y="29050"/>
                  </a:lnTo>
                  <a:lnTo>
                    <a:pt x="1434724" y="28031"/>
                  </a:lnTo>
                  <a:lnTo>
                    <a:pt x="1440329" y="27013"/>
                  </a:lnTo>
                  <a:lnTo>
                    <a:pt x="1445933" y="25998"/>
                  </a:lnTo>
                  <a:lnTo>
                    <a:pt x="1451537" y="24986"/>
                  </a:lnTo>
                  <a:lnTo>
                    <a:pt x="1457142" y="23979"/>
                  </a:lnTo>
                  <a:lnTo>
                    <a:pt x="1462746" y="22976"/>
                  </a:lnTo>
                  <a:lnTo>
                    <a:pt x="1468350" y="21981"/>
                  </a:lnTo>
                  <a:lnTo>
                    <a:pt x="1473955" y="20995"/>
                  </a:lnTo>
                  <a:lnTo>
                    <a:pt x="1479559" y="20019"/>
                  </a:lnTo>
                  <a:lnTo>
                    <a:pt x="1485164" y="19055"/>
                  </a:lnTo>
                  <a:lnTo>
                    <a:pt x="1490768" y="18104"/>
                  </a:lnTo>
                  <a:lnTo>
                    <a:pt x="1496372" y="17170"/>
                  </a:lnTo>
                  <a:lnTo>
                    <a:pt x="1501977" y="16254"/>
                  </a:lnTo>
                  <a:lnTo>
                    <a:pt x="1507581" y="15357"/>
                  </a:lnTo>
                  <a:lnTo>
                    <a:pt x="1513186" y="14482"/>
                  </a:lnTo>
                  <a:lnTo>
                    <a:pt x="1518790" y="13631"/>
                  </a:lnTo>
                  <a:lnTo>
                    <a:pt x="1524394" y="12805"/>
                  </a:lnTo>
                  <a:lnTo>
                    <a:pt x="1529999" y="12006"/>
                  </a:lnTo>
                  <a:lnTo>
                    <a:pt x="1535603" y="11235"/>
                  </a:lnTo>
                  <a:lnTo>
                    <a:pt x="1541208" y="10494"/>
                  </a:lnTo>
                  <a:lnTo>
                    <a:pt x="1546812" y="9783"/>
                  </a:lnTo>
                  <a:lnTo>
                    <a:pt x="1552416" y="9103"/>
                  </a:lnTo>
                  <a:lnTo>
                    <a:pt x="1558021" y="8455"/>
                  </a:lnTo>
                  <a:lnTo>
                    <a:pt x="1563625" y="7840"/>
                  </a:lnTo>
                  <a:lnTo>
                    <a:pt x="1569230" y="7256"/>
                  </a:lnTo>
                  <a:lnTo>
                    <a:pt x="1574834" y="6705"/>
                  </a:lnTo>
                  <a:lnTo>
                    <a:pt x="1580438" y="6185"/>
                  </a:lnTo>
                  <a:lnTo>
                    <a:pt x="1586043" y="5697"/>
                  </a:lnTo>
                  <a:lnTo>
                    <a:pt x="1591647" y="5240"/>
                  </a:lnTo>
                  <a:lnTo>
                    <a:pt x="1597252" y="4812"/>
                  </a:lnTo>
                  <a:lnTo>
                    <a:pt x="1602856" y="4412"/>
                  </a:lnTo>
                  <a:lnTo>
                    <a:pt x="1608460" y="4041"/>
                  </a:lnTo>
                  <a:lnTo>
                    <a:pt x="1614065" y="3696"/>
                  </a:lnTo>
                  <a:lnTo>
                    <a:pt x="1619669" y="3376"/>
                  </a:lnTo>
                  <a:lnTo>
                    <a:pt x="1625273" y="3080"/>
                  </a:lnTo>
                  <a:lnTo>
                    <a:pt x="1630878" y="2807"/>
                  </a:lnTo>
                  <a:lnTo>
                    <a:pt x="1636482" y="2556"/>
                  </a:lnTo>
                  <a:lnTo>
                    <a:pt x="1642087" y="2324"/>
                  </a:lnTo>
                  <a:lnTo>
                    <a:pt x="1647691" y="2112"/>
                  </a:lnTo>
                  <a:lnTo>
                    <a:pt x="1653295" y="1917"/>
                  </a:lnTo>
                  <a:lnTo>
                    <a:pt x="1658900" y="1738"/>
                  </a:lnTo>
                  <a:lnTo>
                    <a:pt x="1664504" y="1575"/>
                  </a:lnTo>
                  <a:lnTo>
                    <a:pt x="1670109" y="1427"/>
                  </a:lnTo>
                  <a:lnTo>
                    <a:pt x="1675713" y="1291"/>
                  </a:lnTo>
                  <a:lnTo>
                    <a:pt x="1681317" y="1168"/>
                  </a:lnTo>
                  <a:lnTo>
                    <a:pt x="1686922" y="1056"/>
                  </a:lnTo>
                  <a:lnTo>
                    <a:pt x="1692526" y="954"/>
                  </a:lnTo>
                  <a:lnTo>
                    <a:pt x="1698131" y="861"/>
                  </a:lnTo>
                  <a:lnTo>
                    <a:pt x="1703735" y="777"/>
                  </a:lnTo>
                  <a:lnTo>
                    <a:pt x="1709339" y="701"/>
                  </a:lnTo>
                  <a:lnTo>
                    <a:pt x="1714944" y="632"/>
                  </a:lnTo>
                  <a:lnTo>
                    <a:pt x="1720548" y="569"/>
                  </a:lnTo>
                  <a:lnTo>
                    <a:pt x="1726153" y="513"/>
                  </a:lnTo>
                  <a:lnTo>
                    <a:pt x="1731757" y="461"/>
                  </a:lnTo>
                  <a:lnTo>
                    <a:pt x="1737361" y="415"/>
                  </a:lnTo>
                  <a:lnTo>
                    <a:pt x="1742966" y="373"/>
                  </a:lnTo>
                  <a:lnTo>
                    <a:pt x="1748570" y="335"/>
                  </a:lnTo>
                  <a:lnTo>
                    <a:pt x="1754175" y="301"/>
                  </a:lnTo>
                  <a:lnTo>
                    <a:pt x="1759779" y="270"/>
                  </a:lnTo>
                  <a:lnTo>
                    <a:pt x="1765383" y="241"/>
                  </a:lnTo>
                  <a:lnTo>
                    <a:pt x="1770988" y="216"/>
                  </a:lnTo>
                  <a:lnTo>
                    <a:pt x="1776592" y="193"/>
                  </a:lnTo>
                  <a:lnTo>
                    <a:pt x="1782196" y="172"/>
                  </a:lnTo>
                  <a:lnTo>
                    <a:pt x="1787801" y="153"/>
                  </a:lnTo>
                  <a:lnTo>
                    <a:pt x="1793405" y="136"/>
                  </a:lnTo>
                  <a:lnTo>
                    <a:pt x="1799010" y="120"/>
                  </a:lnTo>
                  <a:lnTo>
                    <a:pt x="1804614" y="106"/>
                  </a:lnTo>
                  <a:lnTo>
                    <a:pt x="1810218" y="93"/>
                  </a:lnTo>
                  <a:lnTo>
                    <a:pt x="1815823" y="81"/>
                  </a:lnTo>
                  <a:lnTo>
                    <a:pt x="1821427" y="70"/>
                  </a:lnTo>
                  <a:lnTo>
                    <a:pt x="1827032" y="61"/>
                  </a:lnTo>
                  <a:lnTo>
                    <a:pt x="1832636" y="52"/>
                  </a:lnTo>
                  <a:lnTo>
                    <a:pt x="1838240" y="44"/>
                  </a:lnTo>
                  <a:lnTo>
                    <a:pt x="1843845" y="36"/>
                  </a:lnTo>
                  <a:lnTo>
                    <a:pt x="1849449" y="30"/>
                  </a:lnTo>
                  <a:lnTo>
                    <a:pt x="1855054" y="23"/>
                  </a:lnTo>
                  <a:lnTo>
                    <a:pt x="1860658" y="18"/>
                  </a:lnTo>
                  <a:lnTo>
                    <a:pt x="1866262" y="13"/>
                  </a:lnTo>
                  <a:lnTo>
                    <a:pt x="1871867" y="8"/>
                  </a:lnTo>
                  <a:lnTo>
                    <a:pt x="1877471" y="4"/>
                  </a:ln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04" name="pg104"/>
            <p:cNvSpPr/>
            <p:nvPr/>
          </p:nvSpPr>
          <p:spPr>
            <a:xfrm>
              <a:off x="4644151" y="1850671"/>
              <a:ext cx="1883076" cy="775182"/>
            </a:xfrm>
            <a:custGeom>
              <a:avLst/>
              <a:pathLst>
                <a:path w="1883076" h="775182">
                  <a:moveTo>
                    <a:pt x="0" y="598846"/>
                  </a:moveTo>
                  <a:lnTo>
                    <a:pt x="5604" y="593516"/>
                  </a:lnTo>
                  <a:lnTo>
                    <a:pt x="11208" y="588166"/>
                  </a:lnTo>
                  <a:lnTo>
                    <a:pt x="16813" y="582804"/>
                  </a:lnTo>
                  <a:lnTo>
                    <a:pt x="22417" y="577433"/>
                  </a:lnTo>
                  <a:lnTo>
                    <a:pt x="28021" y="572059"/>
                  </a:lnTo>
                  <a:lnTo>
                    <a:pt x="33626" y="566687"/>
                  </a:lnTo>
                  <a:lnTo>
                    <a:pt x="39230" y="561323"/>
                  </a:lnTo>
                  <a:lnTo>
                    <a:pt x="44835" y="555971"/>
                  </a:lnTo>
                  <a:lnTo>
                    <a:pt x="50439" y="550635"/>
                  </a:lnTo>
                  <a:lnTo>
                    <a:pt x="56043" y="545320"/>
                  </a:lnTo>
                  <a:lnTo>
                    <a:pt x="61648" y="540030"/>
                  </a:lnTo>
                  <a:lnTo>
                    <a:pt x="67252" y="534769"/>
                  </a:lnTo>
                  <a:lnTo>
                    <a:pt x="72857" y="529540"/>
                  </a:lnTo>
                  <a:lnTo>
                    <a:pt x="78461" y="524348"/>
                  </a:lnTo>
                  <a:lnTo>
                    <a:pt x="84065" y="519195"/>
                  </a:lnTo>
                  <a:lnTo>
                    <a:pt x="89670" y="514084"/>
                  </a:lnTo>
                  <a:lnTo>
                    <a:pt x="95274" y="509019"/>
                  </a:lnTo>
                  <a:lnTo>
                    <a:pt x="100879" y="504001"/>
                  </a:lnTo>
                  <a:lnTo>
                    <a:pt x="106483" y="499033"/>
                  </a:lnTo>
                  <a:lnTo>
                    <a:pt x="112087" y="494117"/>
                  </a:lnTo>
                  <a:lnTo>
                    <a:pt x="117692" y="489255"/>
                  </a:lnTo>
                  <a:lnTo>
                    <a:pt x="123296" y="484449"/>
                  </a:lnTo>
                  <a:lnTo>
                    <a:pt x="128901" y="479701"/>
                  </a:lnTo>
                  <a:lnTo>
                    <a:pt x="134505" y="475011"/>
                  </a:lnTo>
                  <a:lnTo>
                    <a:pt x="140109" y="470380"/>
                  </a:lnTo>
                  <a:lnTo>
                    <a:pt x="145714" y="465811"/>
                  </a:lnTo>
                  <a:lnTo>
                    <a:pt x="151318" y="461303"/>
                  </a:lnTo>
                  <a:lnTo>
                    <a:pt x="156923" y="456857"/>
                  </a:lnTo>
                  <a:lnTo>
                    <a:pt x="162527" y="452474"/>
                  </a:lnTo>
                  <a:lnTo>
                    <a:pt x="168131" y="448154"/>
                  </a:lnTo>
                  <a:lnTo>
                    <a:pt x="173736" y="443897"/>
                  </a:lnTo>
                  <a:lnTo>
                    <a:pt x="179340" y="439704"/>
                  </a:lnTo>
                  <a:lnTo>
                    <a:pt x="184944" y="435574"/>
                  </a:lnTo>
                  <a:lnTo>
                    <a:pt x="190549" y="431508"/>
                  </a:lnTo>
                  <a:lnTo>
                    <a:pt x="196153" y="427505"/>
                  </a:lnTo>
                  <a:lnTo>
                    <a:pt x="201758" y="423565"/>
                  </a:lnTo>
                  <a:lnTo>
                    <a:pt x="207362" y="419687"/>
                  </a:lnTo>
                  <a:lnTo>
                    <a:pt x="212966" y="415872"/>
                  </a:lnTo>
                  <a:lnTo>
                    <a:pt x="218571" y="412118"/>
                  </a:lnTo>
                  <a:lnTo>
                    <a:pt x="224175" y="408426"/>
                  </a:lnTo>
                  <a:lnTo>
                    <a:pt x="229780" y="404794"/>
                  </a:lnTo>
                  <a:lnTo>
                    <a:pt x="235384" y="401222"/>
                  </a:lnTo>
                  <a:lnTo>
                    <a:pt x="240988" y="397709"/>
                  </a:lnTo>
                  <a:lnTo>
                    <a:pt x="246593" y="394255"/>
                  </a:lnTo>
                  <a:lnTo>
                    <a:pt x="252197" y="390859"/>
                  </a:lnTo>
                  <a:lnTo>
                    <a:pt x="257802" y="387520"/>
                  </a:lnTo>
                  <a:lnTo>
                    <a:pt x="263406" y="384237"/>
                  </a:lnTo>
                  <a:lnTo>
                    <a:pt x="269010" y="381009"/>
                  </a:lnTo>
                  <a:lnTo>
                    <a:pt x="274615" y="377836"/>
                  </a:lnTo>
                  <a:lnTo>
                    <a:pt x="280219" y="374717"/>
                  </a:lnTo>
                  <a:lnTo>
                    <a:pt x="285824" y="371650"/>
                  </a:lnTo>
                  <a:lnTo>
                    <a:pt x="291428" y="368636"/>
                  </a:lnTo>
                  <a:lnTo>
                    <a:pt x="297032" y="365672"/>
                  </a:lnTo>
                  <a:lnTo>
                    <a:pt x="302637" y="362759"/>
                  </a:lnTo>
                  <a:lnTo>
                    <a:pt x="308241" y="359895"/>
                  </a:lnTo>
                  <a:lnTo>
                    <a:pt x="313846" y="357080"/>
                  </a:lnTo>
                  <a:lnTo>
                    <a:pt x="319450" y="354312"/>
                  </a:lnTo>
                  <a:lnTo>
                    <a:pt x="325054" y="351591"/>
                  </a:lnTo>
                  <a:lnTo>
                    <a:pt x="330659" y="348916"/>
                  </a:lnTo>
                  <a:lnTo>
                    <a:pt x="336263" y="346285"/>
                  </a:lnTo>
                  <a:lnTo>
                    <a:pt x="341867" y="343699"/>
                  </a:lnTo>
                  <a:lnTo>
                    <a:pt x="347472" y="341157"/>
                  </a:lnTo>
                  <a:lnTo>
                    <a:pt x="353076" y="338657"/>
                  </a:lnTo>
                  <a:lnTo>
                    <a:pt x="358681" y="336199"/>
                  </a:lnTo>
                  <a:lnTo>
                    <a:pt x="364285" y="333781"/>
                  </a:lnTo>
                  <a:lnTo>
                    <a:pt x="369889" y="331404"/>
                  </a:lnTo>
                  <a:lnTo>
                    <a:pt x="375494" y="329067"/>
                  </a:lnTo>
                  <a:lnTo>
                    <a:pt x="381098" y="326768"/>
                  </a:lnTo>
                  <a:lnTo>
                    <a:pt x="386703" y="324507"/>
                  </a:lnTo>
                  <a:lnTo>
                    <a:pt x="392307" y="322283"/>
                  </a:lnTo>
                  <a:lnTo>
                    <a:pt x="397911" y="320096"/>
                  </a:lnTo>
                  <a:lnTo>
                    <a:pt x="403516" y="317945"/>
                  </a:lnTo>
                  <a:lnTo>
                    <a:pt x="409120" y="315829"/>
                  </a:lnTo>
                  <a:lnTo>
                    <a:pt x="414725" y="313747"/>
                  </a:lnTo>
                  <a:lnTo>
                    <a:pt x="420329" y="311700"/>
                  </a:lnTo>
                  <a:lnTo>
                    <a:pt x="425933" y="309686"/>
                  </a:lnTo>
                  <a:lnTo>
                    <a:pt x="431538" y="307705"/>
                  </a:lnTo>
                  <a:lnTo>
                    <a:pt x="437142" y="305757"/>
                  </a:lnTo>
                  <a:lnTo>
                    <a:pt x="442747" y="303840"/>
                  </a:lnTo>
                  <a:lnTo>
                    <a:pt x="448351" y="301955"/>
                  </a:lnTo>
                  <a:lnTo>
                    <a:pt x="453955" y="300100"/>
                  </a:lnTo>
                  <a:lnTo>
                    <a:pt x="459560" y="298276"/>
                  </a:lnTo>
                  <a:lnTo>
                    <a:pt x="465164" y="296481"/>
                  </a:lnTo>
                  <a:lnTo>
                    <a:pt x="470769" y="294717"/>
                  </a:lnTo>
                  <a:lnTo>
                    <a:pt x="476373" y="292981"/>
                  </a:lnTo>
                  <a:lnTo>
                    <a:pt x="481977" y="291274"/>
                  </a:lnTo>
                  <a:lnTo>
                    <a:pt x="487582" y="289595"/>
                  </a:lnTo>
                  <a:lnTo>
                    <a:pt x="493186" y="287945"/>
                  </a:lnTo>
                  <a:lnTo>
                    <a:pt x="498790" y="286322"/>
                  </a:lnTo>
                  <a:lnTo>
                    <a:pt x="504395" y="284727"/>
                  </a:lnTo>
                  <a:lnTo>
                    <a:pt x="509999" y="283159"/>
                  </a:lnTo>
                  <a:lnTo>
                    <a:pt x="515604" y="281617"/>
                  </a:lnTo>
                  <a:lnTo>
                    <a:pt x="521208" y="280103"/>
                  </a:lnTo>
                  <a:lnTo>
                    <a:pt x="526812" y="278615"/>
                  </a:lnTo>
                  <a:lnTo>
                    <a:pt x="532417" y="277154"/>
                  </a:lnTo>
                  <a:lnTo>
                    <a:pt x="538021" y="275719"/>
                  </a:lnTo>
                  <a:lnTo>
                    <a:pt x="543626" y="274310"/>
                  </a:lnTo>
                  <a:lnTo>
                    <a:pt x="549230" y="272927"/>
                  </a:lnTo>
                  <a:lnTo>
                    <a:pt x="554834" y="271571"/>
                  </a:lnTo>
                  <a:lnTo>
                    <a:pt x="560439" y="270240"/>
                  </a:lnTo>
                  <a:lnTo>
                    <a:pt x="566043" y="268935"/>
                  </a:lnTo>
                  <a:lnTo>
                    <a:pt x="571648" y="267656"/>
                  </a:lnTo>
                  <a:lnTo>
                    <a:pt x="577252" y="266403"/>
                  </a:lnTo>
                  <a:lnTo>
                    <a:pt x="582856" y="265176"/>
                  </a:lnTo>
                  <a:lnTo>
                    <a:pt x="588461" y="263975"/>
                  </a:lnTo>
                  <a:lnTo>
                    <a:pt x="594065" y="262800"/>
                  </a:lnTo>
                  <a:lnTo>
                    <a:pt x="599670" y="261652"/>
                  </a:lnTo>
                  <a:lnTo>
                    <a:pt x="605274" y="260529"/>
                  </a:lnTo>
                  <a:lnTo>
                    <a:pt x="610878" y="259434"/>
                  </a:lnTo>
                  <a:lnTo>
                    <a:pt x="616483" y="258365"/>
                  </a:lnTo>
                  <a:lnTo>
                    <a:pt x="622087" y="257323"/>
                  </a:lnTo>
                  <a:lnTo>
                    <a:pt x="627692" y="256309"/>
                  </a:lnTo>
                  <a:lnTo>
                    <a:pt x="633296" y="255322"/>
                  </a:lnTo>
                  <a:lnTo>
                    <a:pt x="638900" y="254362"/>
                  </a:lnTo>
                  <a:lnTo>
                    <a:pt x="644505" y="253431"/>
                  </a:lnTo>
                  <a:lnTo>
                    <a:pt x="650109" y="252528"/>
                  </a:lnTo>
                  <a:lnTo>
                    <a:pt x="655713" y="251654"/>
                  </a:lnTo>
                  <a:lnTo>
                    <a:pt x="661318" y="250808"/>
                  </a:lnTo>
                  <a:lnTo>
                    <a:pt x="666922" y="249993"/>
                  </a:lnTo>
                  <a:lnTo>
                    <a:pt x="672527" y="249206"/>
                  </a:lnTo>
                  <a:lnTo>
                    <a:pt x="678131" y="248451"/>
                  </a:lnTo>
                  <a:lnTo>
                    <a:pt x="683735" y="247726"/>
                  </a:lnTo>
                  <a:lnTo>
                    <a:pt x="689340" y="247032"/>
                  </a:lnTo>
                  <a:lnTo>
                    <a:pt x="694944" y="246369"/>
                  </a:lnTo>
                  <a:lnTo>
                    <a:pt x="700549" y="245739"/>
                  </a:lnTo>
                  <a:lnTo>
                    <a:pt x="706153" y="245141"/>
                  </a:lnTo>
                  <a:lnTo>
                    <a:pt x="711757" y="244576"/>
                  </a:lnTo>
                  <a:lnTo>
                    <a:pt x="717362" y="244045"/>
                  </a:lnTo>
                  <a:lnTo>
                    <a:pt x="722966" y="243548"/>
                  </a:lnTo>
                  <a:lnTo>
                    <a:pt x="728571" y="243086"/>
                  </a:lnTo>
                  <a:lnTo>
                    <a:pt x="734175" y="242658"/>
                  </a:lnTo>
                  <a:lnTo>
                    <a:pt x="739779" y="242267"/>
                  </a:lnTo>
                  <a:lnTo>
                    <a:pt x="745384" y="241912"/>
                  </a:lnTo>
                  <a:lnTo>
                    <a:pt x="750988" y="241594"/>
                  </a:lnTo>
                  <a:lnTo>
                    <a:pt x="756593" y="241313"/>
                  </a:lnTo>
                  <a:lnTo>
                    <a:pt x="762197" y="241070"/>
                  </a:lnTo>
                  <a:lnTo>
                    <a:pt x="767801" y="240866"/>
                  </a:lnTo>
                  <a:lnTo>
                    <a:pt x="773406" y="240701"/>
                  </a:lnTo>
                  <a:lnTo>
                    <a:pt x="779010" y="240575"/>
                  </a:lnTo>
                  <a:lnTo>
                    <a:pt x="784615" y="240490"/>
                  </a:lnTo>
                  <a:lnTo>
                    <a:pt x="790219" y="240446"/>
                  </a:lnTo>
                  <a:lnTo>
                    <a:pt x="795823" y="240442"/>
                  </a:lnTo>
                  <a:lnTo>
                    <a:pt x="801428" y="240481"/>
                  </a:lnTo>
                  <a:lnTo>
                    <a:pt x="807032" y="240562"/>
                  </a:lnTo>
                  <a:lnTo>
                    <a:pt x="812636" y="240685"/>
                  </a:lnTo>
                  <a:lnTo>
                    <a:pt x="818241" y="240852"/>
                  </a:lnTo>
                  <a:lnTo>
                    <a:pt x="823845" y="241063"/>
                  </a:lnTo>
                  <a:lnTo>
                    <a:pt x="829450" y="241317"/>
                  </a:lnTo>
                  <a:lnTo>
                    <a:pt x="835054" y="241616"/>
                  </a:lnTo>
                  <a:lnTo>
                    <a:pt x="840658" y="241960"/>
                  </a:lnTo>
                  <a:lnTo>
                    <a:pt x="846263" y="242348"/>
                  </a:lnTo>
                  <a:lnTo>
                    <a:pt x="851867" y="242782"/>
                  </a:lnTo>
                  <a:lnTo>
                    <a:pt x="857472" y="243262"/>
                  </a:lnTo>
                  <a:lnTo>
                    <a:pt x="863076" y="243787"/>
                  </a:lnTo>
                  <a:lnTo>
                    <a:pt x="868680" y="244357"/>
                  </a:lnTo>
                  <a:lnTo>
                    <a:pt x="874285" y="244974"/>
                  </a:lnTo>
                  <a:lnTo>
                    <a:pt x="879889" y="245637"/>
                  </a:lnTo>
                  <a:lnTo>
                    <a:pt x="885494" y="246346"/>
                  </a:lnTo>
                  <a:lnTo>
                    <a:pt x="891098" y="247100"/>
                  </a:lnTo>
                  <a:lnTo>
                    <a:pt x="896702" y="247901"/>
                  </a:lnTo>
                  <a:lnTo>
                    <a:pt x="902307" y="248746"/>
                  </a:lnTo>
                  <a:lnTo>
                    <a:pt x="907911" y="249637"/>
                  </a:lnTo>
                  <a:lnTo>
                    <a:pt x="913516" y="250574"/>
                  </a:lnTo>
                  <a:lnTo>
                    <a:pt x="919120" y="251554"/>
                  </a:lnTo>
                  <a:lnTo>
                    <a:pt x="924724" y="252579"/>
                  </a:lnTo>
                  <a:lnTo>
                    <a:pt x="930329" y="253648"/>
                  </a:lnTo>
                  <a:lnTo>
                    <a:pt x="935933" y="254759"/>
                  </a:lnTo>
                  <a:lnTo>
                    <a:pt x="941538" y="255914"/>
                  </a:lnTo>
                  <a:lnTo>
                    <a:pt x="947142" y="257109"/>
                  </a:lnTo>
                  <a:lnTo>
                    <a:pt x="952746" y="258346"/>
                  </a:lnTo>
                  <a:lnTo>
                    <a:pt x="958351" y="259623"/>
                  </a:lnTo>
                  <a:lnTo>
                    <a:pt x="963955" y="260940"/>
                  </a:lnTo>
                  <a:lnTo>
                    <a:pt x="969559" y="262294"/>
                  </a:lnTo>
                  <a:lnTo>
                    <a:pt x="975164" y="263686"/>
                  </a:lnTo>
                  <a:lnTo>
                    <a:pt x="980768" y="265113"/>
                  </a:lnTo>
                  <a:lnTo>
                    <a:pt x="986373" y="266576"/>
                  </a:lnTo>
                  <a:lnTo>
                    <a:pt x="991977" y="268072"/>
                  </a:lnTo>
                  <a:lnTo>
                    <a:pt x="997581" y="269601"/>
                  </a:lnTo>
                  <a:lnTo>
                    <a:pt x="1003186" y="271161"/>
                  </a:lnTo>
                  <a:lnTo>
                    <a:pt x="1008790" y="272750"/>
                  </a:lnTo>
                  <a:lnTo>
                    <a:pt x="1014395" y="274368"/>
                  </a:lnTo>
                  <a:lnTo>
                    <a:pt x="1019999" y="276012"/>
                  </a:lnTo>
                  <a:lnTo>
                    <a:pt x="1025603" y="277681"/>
                  </a:lnTo>
                  <a:lnTo>
                    <a:pt x="1031208" y="279373"/>
                  </a:lnTo>
                  <a:lnTo>
                    <a:pt x="1036812" y="281087"/>
                  </a:lnTo>
                  <a:lnTo>
                    <a:pt x="1042417" y="282822"/>
                  </a:lnTo>
                  <a:lnTo>
                    <a:pt x="1048021" y="284575"/>
                  </a:lnTo>
                  <a:lnTo>
                    <a:pt x="1053625" y="286344"/>
                  </a:lnTo>
                  <a:lnTo>
                    <a:pt x="1059230" y="288128"/>
                  </a:lnTo>
                  <a:lnTo>
                    <a:pt x="1064834" y="289925"/>
                  </a:lnTo>
                  <a:lnTo>
                    <a:pt x="1070439" y="291733"/>
                  </a:lnTo>
                  <a:lnTo>
                    <a:pt x="1076043" y="293551"/>
                  </a:lnTo>
                  <a:lnTo>
                    <a:pt x="1081647" y="295376"/>
                  </a:lnTo>
                  <a:lnTo>
                    <a:pt x="1087252" y="297207"/>
                  </a:lnTo>
                  <a:lnTo>
                    <a:pt x="1092856" y="299042"/>
                  </a:lnTo>
                  <a:lnTo>
                    <a:pt x="1098461" y="300878"/>
                  </a:lnTo>
                  <a:lnTo>
                    <a:pt x="1104065" y="302715"/>
                  </a:lnTo>
                  <a:lnTo>
                    <a:pt x="1109669" y="304550"/>
                  </a:lnTo>
                  <a:lnTo>
                    <a:pt x="1115274" y="306381"/>
                  </a:lnTo>
                  <a:lnTo>
                    <a:pt x="1120878" y="308207"/>
                  </a:lnTo>
                  <a:lnTo>
                    <a:pt x="1126482" y="310026"/>
                  </a:lnTo>
                  <a:lnTo>
                    <a:pt x="1132087" y="311835"/>
                  </a:lnTo>
                  <a:lnTo>
                    <a:pt x="1137691" y="313634"/>
                  </a:lnTo>
                  <a:lnTo>
                    <a:pt x="1143296" y="315420"/>
                  </a:lnTo>
                  <a:lnTo>
                    <a:pt x="1148900" y="317192"/>
                  </a:lnTo>
                  <a:lnTo>
                    <a:pt x="1154504" y="318949"/>
                  </a:lnTo>
                  <a:lnTo>
                    <a:pt x="1160109" y="320687"/>
                  </a:lnTo>
                  <a:lnTo>
                    <a:pt x="1165713" y="322406"/>
                  </a:lnTo>
                  <a:lnTo>
                    <a:pt x="1171318" y="324105"/>
                  </a:lnTo>
                  <a:lnTo>
                    <a:pt x="1176922" y="325781"/>
                  </a:lnTo>
                  <a:lnTo>
                    <a:pt x="1182526" y="327432"/>
                  </a:lnTo>
                  <a:lnTo>
                    <a:pt x="1188131" y="329059"/>
                  </a:lnTo>
                  <a:lnTo>
                    <a:pt x="1193735" y="330657"/>
                  </a:lnTo>
                  <a:lnTo>
                    <a:pt x="1199340" y="332227"/>
                  </a:lnTo>
                  <a:lnTo>
                    <a:pt x="1204944" y="333767"/>
                  </a:lnTo>
                  <a:lnTo>
                    <a:pt x="1210548" y="335274"/>
                  </a:lnTo>
                  <a:lnTo>
                    <a:pt x="1216153" y="336749"/>
                  </a:lnTo>
                  <a:lnTo>
                    <a:pt x="1221757" y="338190"/>
                  </a:lnTo>
                  <a:lnTo>
                    <a:pt x="1227362" y="339597"/>
                  </a:lnTo>
                  <a:lnTo>
                    <a:pt x="1232966" y="340969"/>
                  </a:lnTo>
                  <a:lnTo>
                    <a:pt x="1238570" y="342305"/>
                  </a:lnTo>
                  <a:lnTo>
                    <a:pt x="1244175" y="343603"/>
                  </a:lnTo>
                  <a:lnTo>
                    <a:pt x="1249779" y="344864"/>
                  </a:lnTo>
                  <a:lnTo>
                    <a:pt x="1255384" y="346084"/>
                  </a:lnTo>
                  <a:lnTo>
                    <a:pt x="1260988" y="347264"/>
                  </a:lnTo>
                  <a:lnTo>
                    <a:pt x="1266592" y="348400"/>
                  </a:lnTo>
                  <a:lnTo>
                    <a:pt x="1272197" y="349492"/>
                  </a:lnTo>
                  <a:lnTo>
                    <a:pt x="1277801" y="350536"/>
                  </a:lnTo>
                  <a:lnTo>
                    <a:pt x="1283406" y="351530"/>
                  </a:lnTo>
                  <a:lnTo>
                    <a:pt x="1289010" y="352471"/>
                  </a:lnTo>
                  <a:lnTo>
                    <a:pt x="1294614" y="353355"/>
                  </a:lnTo>
                  <a:lnTo>
                    <a:pt x="1300219" y="354179"/>
                  </a:lnTo>
                  <a:lnTo>
                    <a:pt x="1305823" y="354938"/>
                  </a:lnTo>
                  <a:lnTo>
                    <a:pt x="1311427" y="355628"/>
                  </a:lnTo>
                  <a:lnTo>
                    <a:pt x="1317032" y="356242"/>
                  </a:lnTo>
                  <a:lnTo>
                    <a:pt x="1322636" y="356775"/>
                  </a:lnTo>
                  <a:lnTo>
                    <a:pt x="1328241" y="357220"/>
                  </a:lnTo>
                  <a:lnTo>
                    <a:pt x="1333845" y="357569"/>
                  </a:lnTo>
                  <a:lnTo>
                    <a:pt x="1339449" y="357815"/>
                  </a:lnTo>
                  <a:lnTo>
                    <a:pt x="1345054" y="357947"/>
                  </a:lnTo>
                  <a:lnTo>
                    <a:pt x="1350658" y="357957"/>
                  </a:lnTo>
                  <a:lnTo>
                    <a:pt x="1356263" y="357834"/>
                  </a:lnTo>
                  <a:lnTo>
                    <a:pt x="1361867" y="357565"/>
                  </a:lnTo>
                  <a:lnTo>
                    <a:pt x="1367471" y="357140"/>
                  </a:lnTo>
                  <a:lnTo>
                    <a:pt x="1373076" y="356544"/>
                  </a:lnTo>
                  <a:lnTo>
                    <a:pt x="1378680" y="355764"/>
                  </a:lnTo>
                  <a:lnTo>
                    <a:pt x="1384285" y="354785"/>
                  </a:lnTo>
                  <a:lnTo>
                    <a:pt x="1389889" y="353593"/>
                  </a:lnTo>
                  <a:lnTo>
                    <a:pt x="1395493" y="352171"/>
                  </a:lnTo>
                  <a:lnTo>
                    <a:pt x="1401098" y="350503"/>
                  </a:lnTo>
                  <a:lnTo>
                    <a:pt x="1406702" y="348573"/>
                  </a:lnTo>
                  <a:lnTo>
                    <a:pt x="1412307" y="346365"/>
                  </a:lnTo>
                  <a:lnTo>
                    <a:pt x="1417911" y="343863"/>
                  </a:lnTo>
                  <a:lnTo>
                    <a:pt x="1423515" y="341050"/>
                  </a:lnTo>
                  <a:lnTo>
                    <a:pt x="1429120" y="337913"/>
                  </a:lnTo>
                  <a:lnTo>
                    <a:pt x="1434724" y="334438"/>
                  </a:lnTo>
                  <a:lnTo>
                    <a:pt x="1440329" y="330612"/>
                  </a:lnTo>
                  <a:lnTo>
                    <a:pt x="1445933" y="326426"/>
                  </a:lnTo>
                  <a:lnTo>
                    <a:pt x="1451537" y="321870"/>
                  </a:lnTo>
                  <a:lnTo>
                    <a:pt x="1457142" y="316939"/>
                  </a:lnTo>
                  <a:lnTo>
                    <a:pt x="1462746" y="311631"/>
                  </a:lnTo>
                  <a:lnTo>
                    <a:pt x="1468350" y="305947"/>
                  </a:lnTo>
                  <a:lnTo>
                    <a:pt x="1473955" y="299889"/>
                  </a:lnTo>
                  <a:lnTo>
                    <a:pt x="1479559" y="293466"/>
                  </a:lnTo>
                  <a:lnTo>
                    <a:pt x="1485164" y="286690"/>
                  </a:lnTo>
                  <a:lnTo>
                    <a:pt x="1490768" y="279576"/>
                  </a:lnTo>
                  <a:lnTo>
                    <a:pt x="1496372" y="272143"/>
                  </a:lnTo>
                  <a:lnTo>
                    <a:pt x="1501977" y="264415"/>
                  </a:lnTo>
                  <a:lnTo>
                    <a:pt x="1507581" y="256419"/>
                  </a:lnTo>
                  <a:lnTo>
                    <a:pt x="1513186" y="248184"/>
                  </a:lnTo>
                  <a:lnTo>
                    <a:pt x="1518790" y="239744"/>
                  </a:lnTo>
                  <a:lnTo>
                    <a:pt x="1524394" y="231134"/>
                  </a:lnTo>
                  <a:lnTo>
                    <a:pt x="1529999" y="222391"/>
                  </a:lnTo>
                  <a:lnTo>
                    <a:pt x="1535603" y="213553"/>
                  </a:lnTo>
                  <a:lnTo>
                    <a:pt x="1541208" y="204660"/>
                  </a:lnTo>
                  <a:lnTo>
                    <a:pt x="1546812" y="195749"/>
                  </a:lnTo>
                  <a:lnTo>
                    <a:pt x="1552416" y="186858"/>
                  </a:lnTo>
                  <a:lnTo>
                    <a:pt x="1558021" y="178026"/>
                  </a:lnTo>
                  <a:lnTo>
                    <a:pt x="1563625" y="169287"/>
                  </a:lnTo>
                  <a:lnTo>
                    <a:pt x="1569230" y="160673"/>
                  </a:lnTo>
                  <a:lnTo>
                    <a:pt x="1574834" y="152216"/>
                  </a:lnTo>
                  <a:lnTo>
                    <a:pt x="1580438" y="143942"/>
                  </a:lnTo>
                  <a:lnTo>
                    <a:pt x="1586043" y="135877"/>
                  </a:lnTo>
                  <a:lnTo>
                    <a:pt x="1591647" y="128041"/>
                  </a:lnTo>
                  <a:lnTo>
                    <a:pt x="1597252" y="120453"/>
                  </a:lnTo>
                  <a:lnTo>
                    <a:pt x="1602856" y="113126"/>
                  </a:lnTo>
                  <a:lnTo>
                    <a:pt x="1608460" y="106074"/>
                  </a:lnTo>
                  <a:lnTo>
                    <a:pt x="1614065" y="99304"/>
                  </a:lnTo>
                  <a:lnTo>
                    <a:pt x="1619669" y="92823"/>
                  </a:lnTo>
                  <a:lnTo>
                    <a:pt x="1625273" y="86634"/>
                  </a:lnTo>
                  <a:lnTo>
                    <a:pt x="1630878" y="80737"/>
                  </a:lnTo>
                  <a:lnTo>
                    <a:pt x="1636482" y="75133"/>
                  </a:lnTo>
                  <a:lnTo>
                    <a:pt x="1642087" y="69819"/>
                  </a:lnTo>
                  <a:lnTo>
                    <a:pt x="1647691" y="64794"/>
                  </a:lnTo>
                  <a:lnTo>
                    <a:pt x="1653295" y="60052"/>
                  </a:lnTo>
                  <a:lnTo>
                    <a:pt x="1658900" y="55588"/>
                  </a:lnTo>
                  <a:lnTo>
                    <a:pt x="1664504" y="51393"/>
                  </a:lnTo>
                  <a:lnTo>
                    <a:pt x="1670109" y="47458"/>
                  </a:lnTo>
                  <a:lnTo>
                    <a:pt x="1675713" y="43775"/>
                  </a:lnTo>
                  <a:lnTo>
                    <a:pt x="1681317" y="40332"/>
                  </a:lnTo>
                  <a:lnTo>
                    <a:pt x="1686922" y="37120"/>
                  </a:lnTo>
                  <a:lnTo>
                    <a:pt x="1692526" y="34127"/>
                  </a:lnTo>
                  <a:lnTo>
                    <a:pt x="1698131" y="31341"/>
                  </a:lnTo>
                  <a:lnTo>
                    <a:pt x="1703735" y="28753"/>
                  </a:lnTo>
                  <a:lnTo>
                    <a:pt x="1709339" y="26349"/>
                  </a:lnTo>
                  <a:lnTo>
                    <a:pt x="1714944" y="24121"/>
                  </a:lnTo>
                  <a:lnTo>
                    <a:pt x="1720548" y="22056"/>
                  </a:lnTo>
                  <a:lnTo>
                    <a:pt x="1726153" y="20146"/>
                  </a:lnTo>
                  <a:lnTo>
                    <a:pt x="1731757" y="18378"/>
                  </a:lnTo>
                  <a:lnTo>
                    <a:pt x="1737361" y="16746"/>
                  </a:lnTo>
                  <a:lnTo>
                    <a:pt x="1742966" y="15238"/>
                  </a:lnTo>
                  <a:lnTo>
                    <a:pt x="1748570" y="13846"/>
                  </a:lnTo>
                  <a:lnTo>
                    <a:pt x="1754175" y="12563"/>
                  </a:lnTo>
                  <a:lnTo>
                    <a:pt x="1759779" y="11380"/>
                  </a:lnTo>
                  <a:lnTo>
                    <a:pt x="1765383" y="10291"/>
                  </a:lnTo>
                  <a:lnTo>
                    <a:pt x="1770988" y="9287"/>
                  </a:lnTo>
                  <a:lnTo>
                    <a:pt x="1776592" y="8364"/>
                  </a:lnTo>
                  <a:lnTo>
                    <a:pt x="1782196" y="7514"/>
                  </a:lnTo>
                  <a:lnTo>
                    <a:pt x="1787801" y="6732"/>
                  </a:lnTo>
                  <a:lnTo>
                    <a:pt x="1793405" y="6014"/>
                  </a:lnTo>
                  <a:lnTo>
                    <a:pt x="1799010" y="5353"/>
                  </a:lnTo>
                  <a:lnTo>
                    <a:pt x="1804614" y="4746"/>
                  </a:lnTo>
                  <a:lnTo>
                    <a:pt x="1810218" y="4189"/>
                  </a:lnTo>
                  <a:lnTo>
                    <a:pt x="1815823" y="3676"/>
                  </a:lnTo>
                  <a:lnTo>
                    <a:pt x="1821427" y="3206"/>
                  </a:lnTo>
                  <a:lnTo>
                    <a:pt x="1827032" y="2774"/>
                  </a:lnTo>
                  <a:lnTo>
                    <a:pt x="1832636" y="2378"/>
                  </a:lnTo>
                  <a:lnTo>
                    <a:pt x="1838240" y="2014"/>
                  </a:lnTo>
                  <a:lnTo>
                    <a:pt x="1843845" y="1680"/>
                  </a:lnTo>
                  <a:lnTo>
                    <a:pt x="1849449" y="1374"/>
                  </a:lnTo>
                  <a:lnTo>
                    <a:pt x="1855054" y="1093"/>
                  </a:lnTo>
                  <a:lnTo>
                    <a:pt x="1860658" y="835"/>
                  </a:lnTo>
                  <a:lnTo>
                    <a:pt x="1866262" y="598"/>
                  </a:lnTo>
                  <a:lnTo>
                    <a:pt x="1871867" y="381"/>
                  </a:lnTo>
                  <a:lnTo>
                    <a:pt x="1877471" y="182"/>
                  </a:lnTo>
                  <a:lnTo>
                    <a:pt x="1883076" y="0"/>
                  </a:lnTo>
                  <a:lnTo>
                    <a:pt x="1883076" y="775182"/>
                  </a:lnTo>
                  <a:lnTo>
                    <a:pt x="1877471" y="775021"/>
                  </a:lnTo>
                  <a:lnTo>
                    <a:pt x="1871867" y="774844"/>
                  </a:lnTo>
                  <a:lnTo>
                    <a:pt x="1866262" y="774651"/>
                  </a:lnTo>
                  <a:lnTo>
                    <a:pt x="1860658" y="774439"/>
                  </a:lnTo>
                  <a:lnTo>
                    <a:pt x="1855054" y="774208"/>
                  </a:lnTo>
                  <a:lnTo>
                    <a:pt x="1849449" y="773955"/>
                  </a:lnTo>
                  <a:lnTo>
                    <a:pt x="1843845" y="773679"/>
                  </a:lnTo>
                  <a:lnTo>
                    <a:pt x="1838240" y="773376"/>
                  </a:lnTo>
                  <a:lnTo>
                    <a:pt x="1832636" y="773045"/>
                  </a:lnTo>
                  <a:lnTo>
                    <a:pt x="1827032" y="772684"/>
                  </a:lnTo>
                  <a:lnTo>
                    <a:pt x="1821427" y="772289"/>
                  </a:lnTo>
                  <a:lnTo>
                    <a:pt x="1815823" y="771858"/>
                  </a:lnTo>
                  <a:lnTo>
                    <a:pt x="1810218" y="771386"/>
                  </a:lnTo>
                  <a:lnTo>
                    <a:pt x="1804614" y="770871"/>
                  </a:lnTo>
                  <a:lnTo>
                    <a:pt x="1799010" y="770309"/>
                  </a:lnTo>
                  <a:lnTo>
                    <a:pt x="1793405" y="769696"/>
                  </a:lnTo>
                  <a:lnTo>
                    <a:pt x="1787801" y="769026"/>
                  </a:lnTo>
                  <a:lnTo>
                    <a:pt x="1782196" y="768295"/>
                  </a:lnTo>
                  <a:lnTo>
                    <a:pt x="1776592" y="767499"/>
                  </a:lnTo>
                  <a:lnTo>
                    <a:pt x="1770988" y="766630"/>
                  </a:lnTo>
                  <a:lnTo>
                    <a:pt x="1765383" y="765683"/>
                  </a:lnTo>
                  <a:lnTo>
                    <a:pt x="1759779" y="764652"/>
                  </a:lnTo>
                  <a:lnTo>
                    <a:pt x="1754175" y="763530"/>
                  </a:lnTo>
                  <a:lnTo>
                    <a:pt x="1748570" y="762308"/>
                  </a:lnTo>
                  <a:lnTo>
                    <a:pt x="1742966" y="760980"/>
                  </a:lnTo>
                  <a:lnTo>
                    <a:pt x="1737361" y="759536"/>
                  </a:lnTo>
                  <a:lnTo>
                    <a:pt x="1731757" y="757968"/>
                  </a:lnTo>
                  <a:lnTo>
                    <a:pt x="1726153" y="756266"/>
                  </a:lnTo>
                  <a:lnTo>
                    <a:pt x="1720548" y="754421"/>
                  </a:lnTo>
                  <a:lnTo>
                    <a:pt x="1714944" y="752421"/>
                  </a:lnTo>
                  <a:lnTo>
                    <a:pt x="1709339" y="750256"/>
                  </a:lnTo>
                  <a:lnTo>
                    <a:pt x="1703735" y="747915"/>
                  </a:lnTo>
                  <a:lnTo>
                    <a:pt x="1698131" y="745386"/>
                  </a:lnTo>
                  <a:lnTo>
                    <a:pt x="1692526" y="742657"/>
                  </a:lnTo>
                  <a:lnTo>
                    <a:pt x="1686922" y="739716"/>
                  </a:lnTo>
                  <a:lnTo>
                    <a:pt x="1681317" y="736551"/>
                  </a:lnTo>
                  <a:lnTo>
                    <a:pt x="1675713" y="733150"/>
                  </a:lnTo>
                  <a:lnTo>
                    <a:pt x="1670109" y="729501"/>
                  </a:lnTo>
                  <a:lnTo>
                    <a:pt x="1664504" y="725592"/>
                  </a:lnTo>
                  <a:lnTo>
                    <a:pt x="1658900" y="721413"/>
                  </a:lnTo>
                  <a:lnTo>
                    <a:pt x="1653295" y="716952"/>
                  </a:lnTo>
                  <a:lnTo>
                    <a:pt x="1647691" y="712202"/>
                  </a:lnTo>
                  <a:lnTo>
                    <a:pt x="1642087" y="707154"/>
                  </a:lnTo>
                  <a:lnTo>
                    <a:pt x="1636482" y="701802"/>
                  </a:lnTo>
                  <a:lnTo>
                    <a:pt x="1630878" y="696141"/>
                  </a:lnTo>
                  <a:lnTo>
                    <a:pt x="1625273" y="690168"/>
                  </a:lnTo>
                  <a:lnTo>
                    <a:pt x="1619669" y="683881"/>
                  </a:lnTo>
                  <a:lnTo>
                    <a:pt x="1614065" y="677279"/>
                  </a:lnTo>
                  <a:lnTo>
                    <a:pt x="1608460" y="670363"/>
                  </a:lnTo>
                  <a:lnTo>
                    <a:pt x="1602856" y="663136"/>
                  </a:lnTo>
                  <a:lnTo>
                    <a:pt x="1597252" y="655606"/>
                  </a:lnTo>
                  <a:lnTo>
                    <a:pt x="1591647" y="647782"/>
                  </a:lnTo>
                  <a:lnTo>
                    <a:pt x="1586043" y="639677"/>
                  </a:lnTo>
                  <a:lnTo>
                    <a:pt x="1580438" y="631307"/>
                  </a:lnTo>
                  <a:lnTo>
                    <a:pt x="1574834" y="622690"/>
                  </a:lnTo>
                  <a:lnTo>
                    <a:pt x="1569230" y="613850"/>
                  </a:lnTo>
                  <a:lnTo>
                    <a:pt x="1563625" y="604813"/>
                  </a:lnTo>
                  <a:lnTo>
                    <a:pt x="1558021" y="595607"/>
                  </a:lnTo>
                  <a:lnTo>
                    <a:pt x="1552416" y="586264"/>
                  </a:lnTo>
                  <a:lnTo>
                    <a:pt x="1546812" y="576818"/>
                  </a:lnTo>
                  <a:lnTo>
                    <a:pt x="1541208" y="567306"/>
                  </a:lnTo>
                  <a:lnTo>
                    <a:pt x="1535603" y="557765"/>
                  </a:lnTo>
                  <a:lnTo>
                    <a:pt x="1529999" y="548233"/>
                  </a:lnTo>
                  <a:lnTo>
                    <a:pt x="1524394" y="538749"/>
                  </a:lnTo>
                  <a:lnTo>
                    <a:pt x="1518790" y="529353"/>
                  </a:lnTo>
                  <a:lnTo>
                    <a:pt x="1513186" y="520081"/>
                  </a:lnTo>
                  <a:lnTo>
                    <a:pt x="1507581" y="510969"/>
                  </a:lnTo>
                  <a:lnTo>
                    <a:pt x="1501977" y="502053"/>
                  </a:lnTo>
                  <a:lnTo>
                    <a:pt x="1496372" y="493362"/>
                  </a:lnTo>
                  <a:lnTo>
                    <a:pt x="1490768" y="484926"/>
                  </a:lnTo>
                  <a:lnTo>
                    <a:pt x="1485164" y="476769"/>
                  </a:lnTo>
                  <a:lnTo>
                    <a:pt x="1479559" y="468911"/>
                  </a:lnTo>
                  <a:lnTo>
                    <a:pt x="1473955" y="461371"/>
                  </a:lnTo>
                  <a:lnTo>
                    <a:pt x="1468350" y="454162"/>
                  </a:lnTo>
                  <a:lnTo>
                    <a:pt x="1462746" y="447292"/>
                  </a:lnTo>
                  <a:lnTo>
                    <a:pt x="1457142" y="440767"/>
                  </a:lnTo>
                  <a:lnTo>
                    <a:pt x="1451537" y="434589"/>
                  </a:lnTo>
                  <a:lnTo>
                    <a:pt x="1445933" y="428757"/>
                  </a:lnTo>
                  <a:lnTo>
                    <a:pt x="1440329" y="423265"/>
                  </a:lnTo>
                  <a:lnTo>
                    <a:pt x="1434724" y="418107"/>
                  </a:lnTo>
                  <a:lnTo>
                    <a:pt x="1429120" y="413274"/>
                  </a:lnTo>
                  <a:lnTo>
                    <a:pt x="1423515" y="408752"/>
                  </a:lnTo>
                  <a:lnTo>
                    <a:pt x="1417911" y="404529"/>
                  </a:lnTo>
                  <a:lnTo>
                    <a:pt x="1412307" y="400591"/>
                  </a:lnTo>
                  <a:lnTo>
                    <a:pt x="1406702" y="396921"/>
                  </a:lnTo>
                  <a:lnTo>
                    <a:pt x="1401098" y="393504"/>
                  </a:lnTo>
                  <a:lnTo>
                    <a:pt x="1395493" y="390322"/>
                  </a:lnTo>
                  <a:lnTo>
                    <a:pt x="1389889" y="387359"/>
                  </a:lnTo>
                  <a:lnTo>
                    <a:pt x="1384285" y="384598"/>
                  </a:lnTo>
                  <a:lnTo>
                    <a:pt x="1378680" y="382022"/>
                  </a:lnTo>
                  <a:lnTo>
                    <a:pt x="1373076" y="379616"/>
                  </a:lnTo>
                  <a:lnTo>
                    <a:pt x="1367471" y="377364"/>
                  </a:lnTo>
                  <a:lnTo>
                    <a:pt x="1361867" y="375250"/>
                  </a:lnTo>
                  <a:lnTo>
                    <a:pt x="1356263" y="373261"/>
                  </a:lnTo>
                  <a:lnTo>
                    <a:pt x="1350658" y="371383"/>
                  </a:lnTo>
                  <a:lnTo>
                    <a:pt x="1345054" y="369603"/>
                  </a:lnTo>
                  <a:lnTo>
                    <a:pt x="1339449" y="367909"/>
                  </a:lnTo>
                  <a:lnTo>
                    <a:pt x="1333845" y="366290"/>
                  </a:lnTo>
                  <a:lnTo>
                    <a:pt x="1328241" y="364736"/>
                  </a:lnTo>
                  <a:lnTo>
                    <a:pt x="1322636" y="363236"/>
                  </a:lnTo>
                  <a:lnTo>
                    <a:pt x="1317032" y="361783"/>
                  </a:lnTo>
                  <a:lnTo>
                    <a:pt x="1311427" y="360367"/>
                  </a:lnTo>
                  <a:lnTo>
                    <a:pt x="1305823" y="358982"/>
                  </a:lnTo>
                  <a:lnTo>
                    <a:pt x="1300219" y="357621"/>
                  </a:lnTo>
                  <a:lnTo>
                    <a:pt x="1294614" y="356276"/>
                  </a:lnTo>
                  <a:lnTo>
                    <a:pt x="1289010" y="354944"/>
                  </a:lnTo>
                  <a:lnTo>
                    <a:pt x="1283406" y="353618"/>
                  </a:lnTo>
                  <a:lnTo>
                    <a:pt x="1277801" y="352294"/>
                  </a:lnTo>
                  <a:lnTo>
                    <a:pt x="1272197" y="350969"/>
                  </a:lnTo>
                  <a:lnTo>
                    <a:pt x="1266592" y="349637"/>
                  </a:lnTo>
                  <a:lnTo>
                    <a:pt x="1260988" y="348297"/>
                  </a:lnTo>
                  <a:lnTo>
                    <a:pt x="1255384" y="346945"/>
                  </a:lnTo>
                  <a:lnTo>
                    <a:pt x="1249779" y="345578"/>
                  </a:lnTo>
                  <a:lnTo>
                    <a:pt x="1244175" y="344195"/>
                  </a:lnTo>
                  <a:lnTo>
                    <a:pt x="1238570" y="342793"/>
                  </a:lnTo>
                  <a:lnTo>
                    <a:pt x="1232966" y="341371"/>
                  </a:lnTo>
                  <a:lnTo>
                    <a:pt x="1227362" y="339927"/>
                  </a:lnTo>
                  <a:lnTo>
                    <a:pt x="1221757" y="338460"/>
                  </a:lnTo>
                  <a:lnTo>
                    <a:pt x="1216153" y="336969"/>
                  </a:lnTo>
                  <a:lnTo>
                    <a:pt x="1210548" y="335453"/>
                  </a:lnTo>
                  <a:lnTo>
                    <a:pt x="1204944" y="333912"/>
                  </a:lnTo>
                  <a:lnTo>
                    <a:pt x="1199340" y="332344"/>
                  </a:lnTo>
                  <a:lnTo>
                    <a:pt x="1193735" y="330752"/>
                  </a:lnTo>
                  <a:lnTo>
                    <a:pt x="1188131" y="329134"/>
                  </a:lnTo>
                  <a:lnTo>
                    <a:pt x="1182526" y="327493"/>
                  </a:lnTo>
                  <a:lnTo>
                    <a:pt x="1176922" y="325829"/>
                  </a:lnTo>
                  <a:lnTo>
                    <a:pt x="1171318" y="324143"/>
                  </a:lnTo>
                  <a:lnTo>
                    <a:pt x="1165713" y="322437"/>
                  </a:lnTo>
                  <a:lnTo>
                    <a:pt x="1160109" y="320711"/>
                  </a:lnTo>
                  <a:lnTo>
                    <a:pt x="1154504" y="318968"/>
                  </a:lnTo>
                  <a:lnTo>
                    <a:pt x="1148900" y="317207"/>
                  </a:lnTo>
                  <a:lnTo>
                    <a:pt x="1143296" y="315432"/>
                  </a:lnTo>
                  <a:lnTo>
                    <a:pt x="1137691" y="313643"/>
                  </a:lnTo>
                  <a:lnTo>
                    <a:pt x="1132087" y="311842"/>
                  </a:lnTo>
                  <a:lnTo>
                    <a:pt x="1126482" y="310031"/>
                  </a:lnTo>
                  <a:lnTo>
                    <a:pt x="1120878" y="308211"/>
                  </a:lnTo>
                  <a:lnTo>
                    <a:pt x="1115274" y="306384"/>
                  </a:lnTo>
                  <a:lnTo>
                    <a:pt x="1109669" y="304552"/>
                  </a:lnTo>
                  <a:lnTo>
                    <a:pt x="1104065" y="302717"/>
                  </a:lnTo>
                  <a:lnTo>
                    <a:pt x="1098461" y="300880"/>
                  </a:lnTo>
                  <a:lnTo>
                    <a:pt x="1092856" y="299043"/>
                  </a:lnTo>
                  <a:lnTo>
                    <a:pt x="1087252" y="297208"/>
                  </a:lnTo>
                  <a:lnTo>
                    <a:pt x="1081647" y="295377"/>
                  </a:lnTo>
                  <a:lnTo>
                    <a:pt x="1076043" y="293552"/>
                  </a:lnTo>
                  <a:lnTo>
                    <a:pt x="1070439" y="291734"/>
                  </a:lnTo>
                  <a:lnTo>
                    <a:pt x="1064834" y="289925"/>
                  </a:lnTo>
                  <a:lnTo>
                    <a:pt x="1059230" y="288128"/>
                  </a:lnTo>
                  <a:lnTo>
                    <a:pt x="1053625" y="286344"/>
                  </a:lnTo>
                  <a:lnTo>
                    <a:pt x="1048021" y="284575"/>
                  </a:lnTo>
                  <a:lnTo>
                    <a:pt x="1042417" y="282822"/>
                  </a:lnTo>
                  <a:lnTo>
                    <a:pt x="1036812" y="281088"/>
                  </a:lnTo>
                  <a:lnTo>
                    <a:pt x="1031208" y="279373"/>
                  </a:lnTo>
                  <a:lnTo>
                    <a:pt x="1025603" y="277681"/>
                  </a:lnTo>
                  <a:lnTo>
                    <a:pt x="1019999" y="276012"/>
                  </a:lnTo>
                  <a:lnTo>
                    <a:pt x="1014395" y="274368"/>
                  </a:lnTo>
                  <a:lnTo>
                    <a:pt x="1008790" y="272750"/>
                  </a:lnTo>
                  <a:lnTo>
                    <a:pt x="1003186" y="271161"/>
                  </a:lnTo>
                  <a:lnTo>
                    <a:pt x="997581" y="269601"/>
                  </a:lnTo>
                  <a:lnTo>
                    <a:pt x="991977" y="268072"/>
                  </a:lnTo>
                  <a:lnTo>
                    <a:pt x="986373" y="266576"/>
                  </a:lnTo>
                  <a:lnTo>
                    <a:pt x="980768" y="265113"/>
                  </a:lnTo>
                  <a:lnTo>
                    <a:pt x="975164" y="263686"/>
                  </a:lnTo>
                  <a:lnTo>
                    <a:pt x="969559" y="262294"/>
                  </a:lnTo>
                  <a:lnTo>
                    <a:pt x="963955" y="260940"/>
                  </a:lnTo>
                  <a:lnTo>
                    <a:pt x="958351" y="259623"/>
                  </a:lnTo>
                  <a:lnTo>
                    <a:pt x="952746" y="258346"/>
                  </a:lnTo>
                  <a:lnTo>
                    <a:pt x="947142" y="257109"/>
                  </a:lnTo>
                  <a:lnTo>
                    <a:pt x="941538" y="255914"/>
                  </a:lnTo>
                  <a:lnTo>
                    <a:pt x="935933" y="254759"/>
                  </a:lnTo>
                  <a:lnTo>
                    <a:pt x="930329" y="253648"/>
                  </a:lnTo>
                  <a:lnTo>
                    <a:pt x="924724" y="252579"/>
                  </a:lnTo>
                  <a:lnTo>
                    <a:pt x="919120" y="251554"/>
                  </a:lnTo>
                  <a:lnTo>
                    <a:pt x="913516" y="250574"/>
                  </a:lnTo>
                  <a:lnTo>
                    <a:pt x="907911" y="249637"/>
                  </a:lnTo>
                  <a:lnTo>
                    <a:pt x="902307" y="248746"/>
                  </a:lnTo>
                  <a:lnTo>
                    <a:pt x="896702" y="247901"/>
                  </a:lnTo>
                  <a:lnTo>
                    <a:pt x="891098" y="247100"/>
                  </a:lnTo>
                  <a:lnTo>
                    <a:pt x="885494" y="246346"/>
                  </a:lnTo>
                  <a:lnTo>
                    <a:pt x="879889" y="245637"/>
                  </a:lnTo>
                  <a:lnTo>
                    <a:pt x="874285" y="244974"/>
                  </a:lnTo>
                  <a:lnTo>
                    <a:pt x="868680" y="244357"/>
                  </a:lnTo>
                  <a:lnTo>
                    <a:pt x="863076" y="243787"/>
                  </a:lnTo>
                  <a:lnTo>
                    <a:pt x="857472" y="243262"/>
                  </a:lnTo>
                  <a:lnTo>
                    <a:pt x="851867" y="242782"/>
                  </a:lnTo>
                  <a:lnTo>
                    <a:pt x="846263" y="242348"/>
                  </a:lnTo>
                  <a:lnTo>
                    <a:pt x="840658" y="241960"/>
                  </a:lnTo>
                  <a:lnTo>
                    <a:pt x="835054" y="241616"/>
                  </a:lnTo>
                  <a:lnTo>
                    <a:pt x="829450" y="241317"/>
                  </a:lnTo>
                  <a:lnTo>
                    <a:pt x="823845" y="241063"/>
                  </a:lnTo>
                  <a:lnTo>
                    <a:pt x="818241" y="240852"/>
                  </a:lnTo>
                  <a:lnTo>
                    <a:pt x="812636" y="240685"/>
                  </a:lnTo>
                  <a:lnTo>
                    <a:pt x="807032" y="240562"/>
                  </a:lnTo>
                  <a:lnTo>
                    <a:pt x="801428" y="240481"/>
                  </a:lnTo>
                  <a:lnTo>
                    <a:pt x="795823" y="240442"/>
                  </a:lnTo>
                  <a:lnTo>
                    <a:pt x="790219" y="240446"/>
                  </a:lnTo>
                  <a:lnTo>
                    <a:pt x="784615" y="240490"/>
                  </a:lnTo>
                  <a:lnTo>
                    <a:pt x="779010" y="240575"/>
                  </a:lnTo>
                  <a:lnTo>
                    <a:pt x="773406" y="240701"/>
                  </a:lnTo>
                  <a:lnTo>
                    <a:pt x="767801" y="240866"/>
                  </a:lnTo>
                  <a:lnTo>
                    <a:pt x="762197" y="241070"/>
                  </a:lnTo>
                  <a:lnTo>
                    <a:pt x="756593" y="241313"/>
                  </a:lnTo>
                  <a:lnTo>
                    <a:pt x="750988" y="241594"/>
                  </a:lnTo>
                  <a:lnTo>
                    <a:pt x="745384" y="241912"/>
                  </a:lnTo>
                  <a:lnTo>
                    <a:pt x="739779" y="242267"/>
                  </a:lnTo>
                  <a:lnTo>
                    <a:pt x="734175" y="242658"/>
                  </a:lnTo>
                  <a:lnTo>
                    <a:pt x="728571" y="243086"/>
                  </a:lnTo>
                  <a:lnTo>
                    <a:pt x="722966" y="243548"/>
                  </a:lnTo>
                  <a:lnTo>
                    <a:pt x="717362" y="244045"/>
                  </a:lnTo>
                  <a:lnTo>
                    <a:pt x="711757" y="244576"/>
                  </a:lnTo>
                  <a:lnTo>
                    <a:pt x="706153" y="245141"/>
                  </a:lnTo>
                  <a:lnTo>
                    <a:pt x="700549" y="245739"/>
                  </a:lnTo>
                  <a:lnTo>
                    <a:pt x="694944" y="246369"/>
                  </a:lnTo>
                  <a:lnTo>
                    <a:pt x="689340" y="247032"/>
                  </a:lnTo>
                  <a:lnTo>
                    <a:pt x="683735" y="247726"/>
                  </a:lnTo>
                  <a:lnTo>
                    <a:pt x="678131" y="248451"/>
                  </a:lnTo>
                  <a:lnTo>
                    <a:pt x="672527" y="249206"/>
                  </a:lnTo>
                  <a:lnTo>
                    <a:pt x="666922" y="249993"/>
                  </a:lnTo>
                  <a:lnTo>
                    <a:pt x="661318" y="250808"/>
                  </a:lnTo>
                  <a:lnTo>
                    <a:pt x="655713" y="251654"/>
                  </a:lnTo>
                  <a:lnTo>
                    <a:pt x="650109" y="252528"/>
                  </a:lnTo>
                  <a:lnTo>
                    <a:pt x="644505" y="253431"/>
                  </a:lnTo>
                  <a:lnTo>
                    <a:pt x="638900" y="254362"/>
                  </a:lnTo>
                  <a:lnTo>
                    <a:pt x="633296" y="255322"/>
                  </a:lnTo>
                  <a:lnTo>
                    <a:pt x="627692" y="256309"/>
                  </a:lnTo>
                  <a:lnTo>
                    <a:pt x="622087" y="257323"/>
                  </a:lnTo>
                  <a:lnTo>
                    <a:pt x="616483" y="258365"/>
                  </a:lnTo>
                  <a:lnTo>
                    <a:pt x="610878" y="259434"/>
                  </a:lnTo>
                  <a:lnTo>
                    <a:pt x="605274" y="260529"/>
                  </a:lnTo>
                  <a:lnTo>
                    <a:pt x="599670" y="261652"/>
                  </a:lnTo>
                  <a:lnTo>
                    <a:pt x="594065" y="262800"/>
                  </a:lnTo>
                  <a:lnTo>
                    <a:pt x="588461" y="263975"/>
                  </a:lnTo>
                  <a:lnTo>
                    <a:pt x="582856" y="265176"/>
                  </a:lnTo>
                  <a:lnTo>
                    <a:pt x="577252" y="266403"/>
                  </a:lnTo>
                  <a:lnTo>
                    <a:pt x="571648" y="267656"/>
                  </a:lnTo>
                  <a:lnTo>
                    <a:pt x="566043" y="268935"/>
                  </a:lnTo>
                  <a:lnTo>
                    <a:pt x="560439" y="270240"/>
                  </a:lnTo>
                  <a:lnTo>
                    <a:pt x="554834" y="271571"/>
                  </a:lnTo>
                  <a:lnTo>
                    <a:pt x="549230" y="272927"/>
                  </a:lnTo>
                  <a:lnTo>
                    <a:pt x="543626" y="274310"/>
                  </a:lnTo>
                  <a:lnTo>
                    <a:pt x="538021" y="275719"/>
                  </a:lnTo>
                  <a:lnTo>
                    <a:pt x="532417" y="277154"/>
                  </a:lnTo>
                  <a:lnTo>
                    <a:pt x="526812" y="278615"/>
                  </a:lnTo>
                  <a:lnTo>
                    <a:pt x="521208" y="280103"/>
                  </a:lnTo>
                  <a:lnTo>
                    <a:pt x="515604" y="281617"/>
                  </a:lnTo>
                  <a:lnTo>
                    <a:pt x="509999" y="283159"/>
                  </a:lnTo>
                  <a:lnTo>
                    <a:pt x="504395" y="284727"/>
                  </a:lnTo>
                  <a:lnTo>
                    <a:pt x="498790" y="286322"/>
                  </a:lnTo>
                  <a:lnTo>
                    <a:pt x="493186" y="287945"/>
                  </a:lnTo>
                  <a:lnTo>
                    <a:pt x="487582" y="289595"/>
                  </a:lnTo>
                  <a:lnTo>
                    <a:pt x="481977" y="291274"/>
                  </a:lnTo>
                  <a:lnTo>
                    <a:pt x="476373" y="292981"/>
                  </a:lnTo>
                  <a:lnTo>
                    <a:pt x="470769" y="294717"/>
                  </a:lnTo>
                  <a:lnTo>
                    <a:pt x="465164" y="296481"/>
                  </a:lnTo>
                  <a:lnTo>
                    <a:pt x="459560" y="298276"/>
                  </a:lnTo>
                  <a:lnTo>
                    <a:pt x="453955" y="300100"/>
                  </a:lnTo>
                  <a:lnTo>
                    <a:pt x="448351" y="301955"/>
                  </a:lnTo>
                  <a:lnTo>
                    <a:pt x="442747" y="303840"/>
                  </a:lnTo>
                  <a:lnTo>
                    <a:pt x="437142" y="305757"/>
                  </a:lnTo>
                  <a:lnTo>
                    <a:pt x="431538" y="307705"/>
                  </a:lnTo>
                  <a:lnTo>
                    <a:pt x="425933" y="309686"/>
                  </a:lnTo>
                  <a:lnTo>
                    <a:pt x="420329" y="311700"/>
                  </a:lnTo>
                  <a:lnTo>
                    <a:pt x="414725" y="313747"/>
                  </a:lnTo>
                  <a:lnTo>
                    <a:pt x="409120" y="315829"/>
                  </a:lnTo>
                  <a:lnTo>
                    <a:pt x="403516" y="317945"/>
                  </a:lnTo>
                  <a:lnTo>
                    <a:pt x="397911" y="320096"/>
                  </a:lnTo>
                  <a:lnTo>
                    <a:pt x="392307" y="322283"/>
                  </a:lnTo>
                  <a:lnTo>
                    <a:pt x="386703" y="324507"/>
                  </a:lnTo>
                  <a:lnTo>
                    <a:pt x="381098" y="326768"/>
                  </a:lnTo>
                  <a:lnTo>
                    <a:pt x="375494" y="329067"/>
                  </a:lnTo>
                  <a:lnTo>
                    <a:pt x="369889" y="331404"/>
                  </a:lnTo>
                  <a:lnTo>
                    <a:pt x="364285" y="333781"/>
                  </a:lnTo>
                  <a:lnTo>
                    <a:pt x="358681" y="336199"/>
                  </a:lnTo>
                  <a:lnTo>
                    <a:pt x="353076" y="338657"/>
                  </a:lnTo>
                  <a:lnTo>
                    <a:pt x="347472" y="341157"/>
                  </a:lnTo>
                  <a:lnTo>
                    <a:pt x="341867" y="343699"/>
                  </a:lnTo>
                  <a:lnTo>
                    <a:pt x="336263" y="346285"/>
                  </a:lnTo>
                  <a:lnTo>
                    <a:pt x="330659" y="348916"/>
                  </a:lnTo>
                  <a:lnTo>
                    <a:pt x="325054" y="351591"/>
                  </a:lnTo>
                  <a:lnTo>
                    <a:pt x="319450" y="354312"/>
                  </a:lnTo>
                  <a:lnTo>
                    <a:pt x="313846" y="357080"/>
                  </a:lnTo>
                  <a:lnTo>
                    <a:pt x="308241" y="359895"/>
                  </a:lnTo>
                  <a:lnTo>
                    <a:pt x="302637" y="362759"/>
                  </a:lnTo>
                  <a:lnTo>
                    <a:pt x="297032" y="365672"/>
                  </a:lnTo>
                  <a:lnTo>
                    <a:pt x="291428" y="368636"/>
                  </a:lnTo>
                  <a:lnTo>
                    <a:pt x="285824" y="371650"/>
                  </a:lnTo>
                  <a:lnTo>
                    <a:pt x="280219" y="374717"/>
                  </a:lnTo>
                  <a:lnTo>
                    <a:pt x="274615" y="377836"/>
                  </a:lnTo>
                  <a:lnTo>
                    <a:pt x="269010" y="381009"/>
                  </a:lnTo>
                  <a:lnTo>
                    <a:pt x="263406" y="384237"/>
                  </a:lnTo>
                  <a:lnTo>
                    <a:pt x="257802" y="387520"/>
                  </a:lnTo>
                  <a:lnTo>
                    <a:pt x="252197" y="390859"/>
                  </a:lnTo>
                  <a:lnTo>
                    <a:pt x="246593" y="394255"/>
                  </a:lnTo>
                  <a:lnTo>
                    <a:pt x="240988" y="397709"/>
                  </a:lnTo>
                  <a:lnTo>
                    <a:pt x="235384" y="401222"/>
                  </a:lnTo>
                  <a:lnTo>
                    <a:pt x="229780" y="404794"/>
                  </a:lnTo>
                  <a:lnTo>
                    <a:pt x="224175" y="408426"/>
                  </a:lnTo>
                  <a:lnTo>
                    <a:pt x="218571" y="412118"/>
                  </a:lnTo>
                  <a:lnTo>
                    <a:pt x="212966" y="415872"/>
                  </a:lnTo>
                  <a:lnTo>
                    <a:pt x="207362" y="419687"/>
                  </a:lnTo>
                  <a:lnTo>
                    <a:pt x="201758" y="423565"/>
                  </a:lnTo>
                  <a:lnTo>
                    <a:pt x="196153" y="427505"/>
                  </a:lnTo>
                  <a:lnTo>
                    <a:pt x="190549" y="431508"/>
                  </a:lnTo>
                  <a:lnTo>
                    <a:pt x="184944" y="435574"/>
                  </a:lnTo>
                  <a:lnTo>
                    <a:pt x="179340" y="439704"/>
                  </a:lnTo>
                  <a:lnTo>
                    <a:pt x="173736" y="443897"/>
                  </a:lnTo>
                  <a:lnTo>
                    <a:pt x="168131" y="448154"/>
                  </a:lnTo>
                  <a:lnTo>
                    <a:pt x="162527" y="452474"/>
                  </a:lnTo>
                  <a:lnTo>
                    <a:pt x="156923" y="456857"/>
                  </a:lnTo>
                  <a:lnTo>
                    <a:pt x="151318" y="461303"/>
                  </a:lnTo>
                  <a:lnTo>
                    <a:pt x="145714" y="465811"/>
                  </a:lnTo>
                  <a:lnTo>
                    <a:pt x="140109" y="470380"/>
                  </a:lnTo>
                  <a:lnTo>
                    <a:pt x="134505" y="475011"/>
                  </a:lnTo>
                  <a:lnTo>
                    <a:pt x="128901" y="479701"/>
                  </a:lnTo>
                  <a:lnTo>
                    <a:pt x="123296" y="484449"/>
                  </a:lnTo>
                  <a:lnTo>
                    <a:pt x="117692" y="489255"/>
                  </a:lnTo>
                  <a:lnTo>
                    <a:pt x="112087" y="494117"/>
                  </a:lnTo>
                  <a:lnTo>
                    <a:pt x="106483" y="499033"/>
                  </a:lnTo>
                  <a:lnTo>
                    <a:pt x="100879" y="504001"/>
                  </a:lnTo>
                  <a:lnTo>
                    <a:pt x="95274" y="509019"/>
                  </a:lnTo>
                  <a:lnTo>
                    <a:pt x="89670" y="514084"/>
                  </a:lnTo>
                  <a:lnTo>
                    <a:pt x="84065" y="519195"/>
                  </a:lnTo>
                  <a:lnTo>
                    <a:pt x="78461" y="524348"/>
                  </a:lnTo>
                  <a:lnTo>
                    <a:pt x="72857" y="529540"/>
                  </a:lnTo>
                  <a:lnTo>
                    <a:pt x="67252" y="534769"/>
                  </a:lnTo>
                  <a:lnTo>
                    <a:pt x="61648" y="540030"/>
                  </a:lnTo>
                  <a:lnTo>
                    <a:pt x="56043" y="545320"/>
                  </a:lnTo>
                  <a:lnTo>
                    <a:pt x="50439" y="550635"/>
                  </a:lnTo>
                  <a:lnTo>
                    <a:pt x="44835" y="555971"/>
                  </a:lnTo>
                  <a:lnTo>
                    <a:pt x="39230" y="561323"/>
                  </a:lnTo>
                  <a:lnTo>
                    <a:pt x="33626" y="566687"/>
                  </a:lnTo>
                  <a:lnTo>
                    <a:pt x="28021" y="572059"/>
                  </a:lnTo>
                  <a:lnTo>
                    <a:pt x="22417" y="577433"/>
                  </a:lnTo>
                  <a:lnTo>
                    <a:pt x="16813" y="582804"/>
                  </a:lnTo>
                  <a:lnTo>
                    <a:pt x="11208" y="588166"/>
                  </a:lnTo>
                  <a:lnTo>
                    <a:pt x="5604" y="593516"/>
                  </a:lnTo>
                  <a:close/>
                </a:path>
              </a:pathLst>
            </a:custGeom>
            <a:solidFill>
              <a:srgbClr val="FF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pl105"/>
            <p:cNvSpPr/>
            <p:nvPr/>
          </p:nvSpPr>
          <p:spPr>
            <a:xfrm>
              <a:off x="4644151" y="1850671"/>
              <a:ext cx="1883076" cy="598846"/>
            </a:xfrm>
            <a:custGeom>
              <a:avLst/>
              <a:pathLst>
                <a:path w="1883076" h="598846">
                  <a:moveTo>
                    <a:pt x="0" y="598846"/>
                  </a:moveTo>
                  <a:lnTo>
                    <a:pt x="5604" y="593516"/>
                  </a:lnTo>
                  <a:lnTo>
                    <a:pt x="11208" y="588166"/>
                  </a:lnTo>
                  <a:lnTo>
                    <a:pt x="16813" y="582804"/>
                  </a:lnTo>
                  <a:lnTo>
                    <a:pt x="22417" y="577433"/>
                  </a:lnTo>
                  <a:lnTo>
                    <a:pt x="28021" y="572059"/>
                  </a:lnTo>
                  <a:lnTo>
                    <a:pt x="33626" y="566687"/>
                  </a:lnTo>
                  <a:lnTo>
                    <a:pt x="39230" y="561323"/>
                  </a:lnTo>
                  <a:lnTo>
                    <a:pt x="44835" y="555971"/>
                  </a:lnTo>
                  <a:lnTo>
                    <a:pt x="50439" y="550635"/>
                  </a:lnTo>
                  <a:lnTo>
                    <a:pt x="56043" y="545320"/>
                  </a:lnTo>
                  <a:lnTo>
                    <a:pt x="61648" y="540030"/>
                  </a:lnTo>
                  <a:lnTo>
                    <a:pt x="67252" y="534769"/>
                  </a:lnTo>
                  <a:lnTo>
                    <a:pt x="72857" y="529540"/>
                  </a:lnTo>
                  <a:lnTo>
                    <a:pt x="78461" y="524348"/>
                  </a:lnTo>
                  <a:lnTo>
                    <a:pt x="84065" y="519195"/>
                  </a:lnTo>
                  <a:lnTo>
                    <a:pt x="89670" y="514084"/>
                  </a:lnTo>
                  <a:lnTo>
                    <a:pt x="95274" y="509019"/>
                  </a:lnTo>
                  <a:lnTo>
                    <a:pt x="100879" y="504001"/>
                  </a:lnTo>
                  <a:lnTo>
                    <a:pt x="106483" y="499033"/>
                  </a:lnTo>
                  <a:lnTo>
                    <a:pt x="112087" y="494117"/>
                  </a:lnTo>
                  <a:lnTo>
                    <a:pt x="117692" y="489255"/>
                  </a:lnTo>
                  <a:lnTo>
                    <a:pt x="123296" y="484449"/>
                  </a:lnTo>
                  <a:lnTo>
                    <a:pt x="128901" y="479701"/>
                  </a:lnTo>
                  <a:lnTo>
                    <a:pt x="134505" y="475011"/>
                  </a:lnTo>
                  <a:lnTo>
                    <a:pt x="140109" y="470380"/>
                  </a:lnTo>
                  <a:lnTo>
                    <a:pt x="145714" y="465811"/>
                  </a:lnTo>
                  <a:lnTo>
                    <a:pt x="151318" y="461303"/>
                  </a:lnTo>
                  <a:lnTo>
                    <a:pt x="156923" y="456857"/>
                  </a:lnTo>
                  <a:lnTo>
                    <a:pt x="162527" y="452474"/>
                  </a:lnTo>
                  <a:lnTo>
                    <a:pt x="168131" y="448154"/>
                  </a:lnTo>
                  <a:lnTo>
                    <a:pt x="173736" y="443897"/>
                  </a:lnTo>
                  <a:lnTo>
                    <a:pt x="179340" y="439704"/>
                  </a:lnTo>
                  <a:lnTo>
                    <a:pt x="184944" y="435574"/>
                  </a:lnTo>
                  <a:lnTo>
                    <a:pt x="190549" y="431508"/>
                  </a:lnTo>
                  <a:lnTo>
                    <a:pt x="196153" y="427505"/>
                  </a:lnTo>
                  <a:lnTo>
                    <a:pt x="201758" y="423565"/>
                  </a:lnTo>
                  <a:lnTo>
                    <a:pt x="207362" y="419687"/>
                  </a:lnTo>
                  <a:lnTo>
                    <a:pt x="212966" y="415872"/>
                  </a:lnTo>
                  <a:lnTo>
                    <a:pt x="218571" y="412118"/>
                  </a:lnTo>
                  <a:lnTo>
                    <a:pt x="224175" y="408426"/>
                  </a:lnTo>
                  <a:lnTo>
                    <a:pt x="229780" y="404794"/>
                  </a:lnTo>
                  <a:lnTo>
                    <a:pt x="235384" y="401222"/>
                  </a:lnTo>
                  <a:lnTo>
                    <a:pt x="240988" y="397709"/>
                  </a:lnTo>
                  <a:lnTo>
                    <a:pt x="246593" y="394255"/>
                  </a:lnTo>
                  <a:lnTo>
                    <a:pt x="252197" y="390859"/>
                  </a:lnTo>
                  <a:lnTo>
                    <a:pt x="257802" y="387520"/>
                  </a:lnTo>
                  <a:lnTo>
                    <a:pt x="263406" y="384237"/>
                  </a:lnTo>
                  <a:lnTo>
                    <a:pt x="269010" y="381009"/>
                  </a:lnTo>
                  <a:lnTo>
                    <a:pt x="274615" y="377836"/>
                  </a:lnTo>
                  <a:lnTo>
                    <a:pt x="280219" y="374717"/>
                  </a:lnTo>
                  <a:lnTo>
                    <a:pt x="285824" y="371650"/>
                  </a:lnTo>
                  <a:lnTo>
                    <a:pt x="291428" y="368636"/>
                  </a:lnTo>
                  <a:lnTo>
                    <a:pt x="297032" y="365672"/>
                  </a:lnTo>
                  <a:lnTo>
                    <a:pt x="302637" y="362759"/>
                  </a:lnTo>
                  <a:lnTo>
                    <a:pt x="308241" y="359895"/>
                  </a:lnTo>
                  <a:lnTo>
                    <a:pt x="313846" y="357080"/>
                  </a:lnTo>
                  <a:lnTo>
                    <a:pt x="319450" y="354312"/>
                  </a:lnTo>
                  <a:lnTo>
                    <a:pt x="325054" y="351591"/>
                  </a:lnTo>
                  <a:lnTo>
                    <a:pt x="330659" y="348916"/>
                  </a:lnTo>
                  <a:lnTo>
                    <a:pt x="336263" y="346285"/>
                  </a:lnTo>
                  <a:lnTo>
                    <a:pt x="341867" y="343699"/>
                  </a:lnTo>
                  <a:lnTo>
                    <a:pt x="347472" y="341157"/>
                  </a:lnTo>
                  <a:lnTo>
                    <a:pt x="353076" y="338657"/>
                  </a:lnTo>
                  <a:lnTo>
                    <a:pt x="358681" y="336199"/>
                  </a:lnTo>
                  <a:lnTo>
                    <a:pt x="364285" y="333781"/>
                  </a:lnTo>
                  <a:lnTo>
                    <a:pt x="369889" y="331404"/>
                  </a:lnTo>
                  <a:lnTo>
                    <a:pt x="375494" y="329067"/>
                  </a:lnTo>
                  <a:lnTo>
                    <a:pt x="381098" y="326768"/>
                  </a:lnTo>
                  <a:lnTo>
                    <a:pt x="386703" y="324507"/>
                  </a:lnTo>
                  <a:lnTo>
                    <a:pt x="392307" y="322283"/>
                  </a:lnTo>
                  <a:lnTo>
                    <a:pt x="397911" y="320096"/>
                  </a:lnTo>
                  <a:lnTo>
                    <a:pt x="403516" y="317945"/>
                  </a:lnTo>
                  <a:lnTo>
                    <a:pt x="409120" y="315829"/>
                  </a:lnTo>
                  <a:lnTo>
                    <a:pt x="414725" y="313747"/>
                  </a:lnTo>
                  <a:lnTo>
                    <a:pt x="420329" y="311700"/>
                  </a:lnTo>
                  <a:lnTo>
                    <a:pt x="425933" y="309686"/>
                  </a:lnTo>
                  <a:lnTo>
                    <a:pt x="431538" y="307705"/>
                  </a:lnTo>
                  <a:lnTo>
                    <a:pt x="437142" y="305757"/>
                  </a:lnTo>
                  <a:lnTo>
                    <a:pt x="442747" y="303840"/>
                  </a:lnTo>
                  <a:lnTo>
                    <a:pt x="448351" y="301955"/>
                  </a:lnTo>
                  <a:lnTo>
                    <a:pt x="453955" y="300100"/>
                  </a:lnTo>
                  <a:lnTo>
                    <a:pt x="459560" y="298276"/>
                  </a:lnTo>
                  <a:lnTo>
                    <a:pt x="465164" y="296481"/>
                  </a:lnTo>
                  <a:lnTo>
                    <a:pt x="470769" y="294717"/>
                  </a:lnTo>
                  <a:lnTo>
                    <a:pt x="476373" y="292981"/>
                  </a:lnTo>
                  <a:lnTo>
                    <a:pt x="481977" y="291274"/>
                  </a:lnTo>
                  <a:lnTo>
                    <a:pt x="487582" y="289595"/>
                  </a:lnTo>
                  <a:lnTo>
                    <a:pt x="493186" y="287945"/>
                  </a:lnTo>
                  <a:lnTo>
                    <a:pt x="498790" y="286322"/>
                  </a:lnTo>
                  <a:lnTo>
                    <a:pt x="504395" y="284727"/>
                  </a:lnTo>
                  <a:lnTo>
                    <a:pt x="509999" y="283159"/>
                  </a:lnTo>
                  <a:lnTo>
                    <a:pt x="515604" y="281617"/>
                  </a:lnTo>
                  <a:lnTo>
                    <a:pt x="521208" y="280103"/>
                  </a:lnTo>
                  <a:lnTo>
                    <a:pt x="526812" y="278615"/>
                  </a:lnTo>
                  <a:lnTo>
                    <a:pt x="532417" y="277154"/>
                  </a:lnTo>
                  <a:lnTo>
                    <a:pt x="538021" y="275719"/>
                  </a:lnTo>
                  <a:lnTo>
                    <a:pt x="543626" y="274310"/>
                  </a:lnTo>
                  <a:lnTo>
                    <a:pt x="549230" y="272927"/>
                  </a:lnTo>
                  <a:lnTo>
                    <a:pt x="554834" y="271571"/>
                  </a:lnTo>
                  <a:lnTo>
                    <a:pt x="560439" y="270240"/>
                  </a:lnTo>
                  <a:lnTo>
                    <a:pt x="566043" y="268935"/>
                  </a:lnTo>
                  <a:lnTo>
                    <a:pt x="571648" y="267656"/>
                  </a:lnTo>
                  <a:lnTo>
                    <a:pt x="577252" y="266403"/>
                  </a:lnTo>
                  <a:lnTo>
                    <a:pt x="582856" y="265176"/>
                  </a:lnTo>
                  <a:lnTo>
                    <a:pt x="588461" y="263975"/>
                  </a:lnTo>
                  <a:lnTo>
                    <a:pt x="594065" y="262800"/>
                  </a:lnTo>
                  <a:lnTo>
                    <a:pt x="599670" y="261652"/>
                  </a:lnTo>
                  <a:lnTo>
                    <a:pt x="605274" y="260529"/>
                  </a:lnTo>
                  <a:lnTo>
                    <a:pt x="610878" y="259434"/>
                  </a:lnTo>
                  <a:lnTo>
                    <a:pt x="616483" y="258365"/>
                  </a:lnTo>
                  <a:lnTo>
                    <a:pt x="622087" y="257323"/>
                  </a:lnTo>
                  <a:lnTo>
                    <a:pt x="627692" y="256309"/>
                  </a:lnTo>
                  <a:lnTo>
                    <a:pt x="633296" y="255322"/>
                  </a:lnTo>
                  <a:lnTo>
                    <a:pt x="638900" y="254362"/>
                  </a:lnTo>
                  <a:lnTo>
                    <a:pt x="644505" y="253431"/>
                  </a:lnTo>
                  <a:lnTo>
                    <a:pt x="650109" y="252528"/>
                  </a:lnTo>
                  <a:lnTo>
                    <a:pt x="655713" y="251654"/>
                  </a:lnTo>
                  <a:lnTo>
                    <a:pt x="661318" y="250808"/>
                  </a:lnTo>
                  <a:lnTo>
                    <a:pt x="666922" y="249993"/>
                  </a:lnTo>
                  <a:lnTo>
                    <a:pt x="672527" y="249206"/>
                  </a:lnTo>
                  <a:lnTo>
                    <a:pt x="678131" y="248451"/>
                  </a:lnTo>
                  <a:lnTo>
                    <a:pt x="683735" y="247726"/>
                  </a:lnTo>
                  <a:lnTo>
                    <a:pt x="689340" y="247032"/>
                  </a:lnTo>
                  <a:lnTo>
                    <a:pt x="694944" y="246369"/>
                  </a:lnTo>
                  <a:lnTo>
                    <a:pt x="700549" y="245739"/>
                  </a:lnTo>
                  <a:lnTo>
                    <a:pt x="706153" y="245141"/>
                  </a:lnTo>
                  <a:lnTo>
                    <a:pt x="711757" y="244576"/>
                  </a:lnTo>
                  <a:lnTo>
                    <a:pt x="717362" y="244045"/>
                  </a:lnTo>
                  <a:lnTo>
                    <a:pt x="722966" y="243548"/>
                  </a:lnTo>
                  <a:lnTo>
                    <a:pt x="728571" y="243086"/>
                  </a:lnTo>
                  <a:lnTo>
                    <a:pt x="734175" y="242658"/>
                  </a:lnTo>
                  <a:lnTo>
                    <a:pt x="739779" y="242267"/>
                  </a:lnTo>
                  <a:lnTo>
                    <a:pt x="745384" y="241912"/>
                  </a:lnTo>
                  <a:lnTo>
                    <a:pt x="750988" y="241594"/>
                  </a:lnTo>
                  <a:lnTo>
                    <a:pt x="756593" y="241313"/>
                  </a:lnTo>
                  <a:lnTo>
                    <a:pt x="762197" y="241070"/>
                  </a:lnTo>
                  <a:lnTo>
                    <a:pt x="767801" y="240866"/>
                  </a:lnTo>
                  <a:lnTo>
                    <a:pt x="773406" y="240701"/>
                  </a:lnTo>
                  <a:lnTo>
                    <a:pt x="779010" y="240575"/>
                  </a:lnTo>
                  <a:lnTo>
                    <a:pt x="784615" y="240490"/>
                  </a:lnTo>
                  <a:lnTo>
                    <a:pt x="790219" y="240446"/>
                  </a:lnTo>
                  <a:lnTo>
                    <a:pt x="795823" y="240442"/>
                  </a:lnTo>
                  <a:lnTo>
                    <a:pt x="801428" y="240481"/>
                  </a:lnTo>
                  <a:lnTo>
                    <a:pt x="807032" y="240562"/>
                  </a:lnTo>
                  <a:lnTo>
                    <a:pt x="812636" y="240685"/>
                  </a:lnTo>
                  <a:lnTo>
                    <a:pt x="818241" y="240852"/>
                  </a:lnTo>
                  <a:lnTo>
                    <a:pt x="823845" y="241063"/>
                  </a:lnTo>
                  <a:lnTo>
                    <a:pt x="829450" y="241317"/>
                  </a:lnTo>
                  <a:lnTo>
                    <a:pt x="835054" y="241616"/>
                  </a:lnTo>
                  <a:lnTo>
                    <a:pt x="840658" y="241960"/>
                  </a:lnTo>
                  <a:lnTo>
                    <a:pt x="846263" y="242348"/>
                  </a:lnTo>
                  <a:lnTo>
                    <a:pt x="851867" y="242782"/>
                  </a:lnTo>
                  <a:lnTo>
                    <a:pt x="857472" y="243262"/>
                  </a:lnTo>
                  <a:lnTo>
                    <a:pt x="863076" y="243787"/>
                  </a:lnTo>
                  <a:lnTo>
                    <a:pt x="868680" y="244357"/>
                  </a:lnTo>
                  <a:lnTo>
                    <a:pt x="874285" y="244974"/>
                  </a:lnTo>
                  <a:lnTo>
                    <a:pt x="879889" y="245637"/>
                  </a:lnTo>
                  <a:lnTo>
                    <a:pt x="885494" y="246346"/>
                  </a:lnTo>
                  <a:lnTo>
                    <a:pt x="891098" y="247100"/>
                  </a:lnTo>
                  <a:lnTo>
                    <a:pt x="896702" y="247901"/>
                  </a:lnTo>
                  <a:lnTo>
                    <a:pt x="902307" y="248746"/>
                  </a:lnTo>
                  <a:lnTo>
                    <a:pt x="907911" y="249637"/>
                  </a:lnTo>
                  <a:lnTo>
                    <a:pt x="913516" y="250574"/>
                  </a:lnTo>
                  <a:lnTo>
                    <a:pt x="919120" y="251554"/>
                  </a:lnTo>
                  <a:lnTo>
                    <a:pt x="924724" y="252579"/>
                  </a:lnTo>
                  <a:lnTo>
                    <a:pt x="930329" y="253648"/>
                  </a:lnTo>
                  <a:lnTo>
                    <a:pt x="935933" y="254759"/>
                  </a:lnTo>
                  <a:lnTo>
                    <a:pt x="941538" y="255914"/>
                  </a:lnTo>
                  <a:lnTo>
                    <a:pt x="947142" y="257109"/>
                  </a:lnTo>
                  <a:lnTo>
                    <a:pt x="952746" y="258346"/>
                  </a:lnTo>
                  <a:lnTo>
                    <a:pt x="958351" y="259623"/>
                  </a:lnTo>
                  <a:lnTo>
                    <a:pt x="963955" y="260940"/>
                  </a:lnTo>
                  <a:lnTo>
                    <a:pt x="969559" y="262294"/>
                  </a:lnTo>
                  <a:lnTo>
                    <a:pt x="975164" y="263686"/>
                  </a:lnTo>
                  <a:lnTo>
                    <a:pt x="980768" y="265113"/>
                  </a:lnTo>
                  <a:lnTo>
                    <a:pt x="986373" y="266576"/>
                  </a:lnTo>
                  <a:lnTo>
                    <a:pt x="991977" y="268072"/>
                  </a:lnTo>
                  <a:lnTo>
                    <a:pt x="997581" y="269601"/>
                  </a:lnTo>
                  <a:lnTo>
                    <a:pt x="1003186" y="271161"/>
                  </a:lnTo>
                  <a:lnTo>
                    <a:pt x="1008790" y="272750"/>
                  </a:lnTo>
                  <a:lnTo>
                    <a:pt x="1014395" y="274368"/>
                  </a:lnTo>
                  <a:lnTo>
                    <a:pt x="1019999" y="276012"/>
                  </a:lnTo>
                  <a:lnTo>
                    <a:pt x="1025603" y="277681"/>
                  </a:lnTo>
                  <a:lnTo>
                    <a:pt x="1031208" y="279373"/>
                  </a:lnTo>
                  <a:lnTo>
                    <a:pt x="1036812" y="281087"/>
                  </a:lnTo>
                  <a:lnTo>
                    <a:pt x="1042417" y="282822"/>
                  </a:lnTo>
                  <a:lnTo>
                    <a:pt x="1048021" y="284575"/>
                  </a:lnTo>
                  <a:lnTo>
                    <a:pt x="1053625" y="286344"/>
                  </a:lnTo>
                  <a:lnTo>
                    <a:pt x="1059230" y="288128"/>
                  </a:lnTo>
                  <a:lnTo>
                    <a:pt x="1064834" y="289925"/>
                  </a:lnTo>
                  <a:lnTo>
                    <a:pt x="1070439" y="291733"/>
                  </a:lnTo>
                  <a:lnTo>
                    <a:pt x="1076043" y="293551"/>
                  </a:lnTo>
                  <a:lnTo>
                    <a:pt x="1081647" y="295376"/>
                  </a:lnTo>
                  <a:lnTo>
                    <a:pt x="1087252" y="297207"/>
                  </a:lnTo>
                  <a:lnTo>
                    <a:pt x="1092856" y="299042"/>
                  </a:lnTo>
                  <a:lnTo>
                    <a:pt x="1098461" y="300878"/>
                  </a:lnTo>
                  <a:lnTo>
                    <a:pt x="1104065" y="302715"/>
                  </a:lnTo>
                  <a:lnTo>
                    <a:pt x="1109669" y="304550"/>
                  </a:lnTo>
                  <a:lnTo>
                    <a:pt x="1115274" y="306381"/>
                  </a:lnTo>
                  <a:lnTo>
                    <a:pt x="1120878" y="308207"/>
                  </a:lnTo>
                  <a:lnTo>
                    <a:pt x="1126482" y="310026"/>
                  </a:lnTo>
                  <a:lnTo>
                    <a:pt x="1132087" y="311835"/>
                  </a:lnTo>
                  <a:lnTo>
                    <a:pt x="1137691" y="313634"/>
                  </a:lnTo>
                  <a:lnTo>
                    <a:pt x="1143296" y="315420"/>
                  </a:lnTo>
                  <a:lnTo>
                    <a:pt x="1148900" y="317192"/>
                  </a:lnTo>
                  <a:lnTo>
                    <a:pt x="1154504" y="318949"/>
                  </a:lnTo>
                  <a:lnTo>
                    <a:pt x="1160109" y="320687"/>
                  </a:lnTo>
                  <a:lnTo>
                    <a:pt x="1165713" y="322406"/>
                  </a:lnTo>
                  <a:lnTo>
                    <a:pt x="1171318" y="324105"/>
                  </a:lnTo>
                  <a:lnTo>
                    <a:pt x="1176922" y="325781"/>
                  </a:lnTo>
                  <a:lnTo>
                    <a:pt x="1182526" y="327432"/>
                  </a:lnTo>
                  <a:lnTo>
                    <a:pt x="1188131" y="329059"/>
                  </a:lnTo>
                  <a:lnTo>
                    <a:pt x="1193735" y="330657"/>
                  </a:lnTo>
                  <a:lnTo>
                    <a:pt x="1199340" y="332227"/>
                  </a:lnTo>
                  <a:lnTo>
                    <a:pt x="1204944" y="333767"/>
                  </a:lnTo>
                  <a:lnTo>
                    <a:pt x="1210548" y="335274"/>
                  </a:lnTo>
                  <a:lnTo>
                    <a:pt x="1216153" y="336749"/>
                  </a:lnTo>
                  <a:lnTo>
                    <a:pt x="1221757" y="338190"/>
                  </a:lnTo>
                  <a:lnTo>
                    <a:pt x="1227362" y="339597"/>
                  </a:lnTo>
                  <a:lnTo>
                    <a:pt x="1232966" y="340969"/>
                  </a:lnTo>
                  <a:lnTo>
                    <a:pt x="1238570" y="342305"/>
                  </a:lnTo>
                  <a:lnTo>
                    <a:pt x="1244175" y="343603"/>
                  </a:lnTo>
                  <a:lnTo>
                    <a:pt x="1249779" y="344864"/>
                  </a:lnTo>
                  <a:lnTo>
                    <a:pt x="1255384" y="346084"/>
                  </a:lnTo>
                  <a:lnTo>
                    <a:pt x="1260988" y="347264"/>
                  </a:lnTo>
                  <a:lnTo>
                    <a:pt x="1266592" y="348400"/>
                  </a:lnTo>
                  <a:lnTo>
                    <a:pt x="1272197" y="349492"/>
                  </a:lnTo>
                  <a:lnTo>
                    <a:pt x="1277801" y="350536"/>
                  </a:lnTo>
                  <a:lnTo>
                    <a:pt x="1283406" y="351530"/>
                  </a:lnTo>
                  <a:lnTo>
                    <a:pt x="1289010" y="352471"/>
                  </a:lnTo>
                  <a:lnTo>
                    <a:pt x="1294614" y="353355"/>
                  </a:lnTo>
                  <a:lnTo>
                    <a:pt x="1300219" y="354179"/>
                  </a:lnTo>
                  <a:lnTo>
                    <a:pt x="1305823" y="354938"/>
                  </a:lnTo>
                  <a:lnTo>
                    <a:pt x="1311427" y="355628"/>
                  </a:lnTo>
                  <a:lnTo>
                    <a:pt x="1317032" y="356242"/>
                  </a:lnTo>
                  <a:lnTo>
                    <a:pt x="1322636" y="356775"/>
                  </a:lnTo>
                  <a:lnTo>
                    <a:pt x="1328241" y="357220"/>
                  </a:lnTo>
                  <a:lnTo>
                    <a:pt x="1333845" y="357569"/>
                  </a:lnTo>
                  <a:lnTo>
                    <a:pt x="1339449" y="357815"/>
                  </a:lnTo>
                  <a:lnTo>
                    <a:pt x="1345054" y="357947"/>
                  </a:lnTo>
                  <a:lnTo>
                    <a:pt x="1350658" y="357957"/>
                  </a:lnTo>
                  <a:lnTo>
                    <a:pt x="1356263" y="357834"/>
                  </a:lnTo>
                  <a:lnTo>
                    <a:pt x="1361867" y="357565"/>
                  </a:lnTo>
                  <a:lnTo>
                    <a:pt x="1367471" y="357140"/>
                  </a:lnTo>
                  <a:lnTo>
                    <a:pt x="1373076" y="356544"/>
                  </a:lnTo>
                  <a:lnTo>
                    <a:pt x="1378680" y="355764"/>
                  </a:lnTo>
                  <a:lnTo>
                    <a:pt x="1384285" y="354785"/>
                  </a:lnTo>
                  <a:lnTo>
                    <a:pt x="1389889" y="353593"/>
                  </a:lnTo>
                  <a:lnTo>
                    <a:pt x="1395493" y="352171"/>
                  </a:lnTo>
                  <a:lnTo>
                    <a:pt x="1401098" y="350503"/>
                  </a:lnTo>
                  <a:lnTo>
                    <a:pt x="1406702" y="348573"/>
                  </a:lnTo>
                  <a:lnTo>
                    <a:pt x="1412307" y="346365"/>
                  </a:lnTo>
                  <a:lnTo>
                    <a:pt x="1417911" y="343863"/>
                  </a:lnTo>
                  <a:lnTo>
                    <a:pt x="1423515" y="341050"/>
                  </a:lnTo>
                  <a:lnTo>
                    <a:pt x="1429120" y="337913"/>
                  </a:lnTo>
                  <a:lnTo>
                    <a:pt x="1434724" y="334438"/>
                  </a:lnTo>
                  <a:lnTo>
                    <a:pt x="1440329" y="330612"/>
                  </a:lnTo>
                  <a:lnTo>
                    <a:pt x="1445933" y="326426"/>
                  </a:lnTo>
                  <a:lnTo>
                    <a:pt x="1451537" y="321870"/>
                  </a:lnTo>
                  <a:lnTo>
                    <a:pt x="1457142" y="316939"/>
                  </a:lnTo>
                  <a:lnTo>
                    <a:pt x="1462746" y="311631"/>
                  </a:lnTo>
                  <a:lnTo>
                    <a:pt x="1468350" y="305947"/>
                  </a:lnTo>
                  <a:lnTo>
                    <a:pt x="1473955" y="299889"/>
                  </a:lnTo>
                  <a:lnTo>
                    <a:pt x="1479559" y="293466"/>
                  </a:lnTo>
                  <a:lnTo>
                    <a:pt x="1485164" y="286690"/>
                  </a:lnTo>
                  <a:lnTo>
                    <a:pt x="1490768" y="279576"/>
                  </a:lnTo>
                  <a:lnTo>
                    <a:pt x="1496372" y="272143"/>
                  </a:lnTo>
                  <a:lnTo>
                    <a:pt x="1501977" y="264415"/>
                  </a:lnTo>
                  <a:lnTo>
                    <a:pt x="1507581" y="256419"/>
                  </a:lnTo>
                  <a:lnTo>
                    <a:pt x="1513186" y="248184"/>
                  </a:lnTo>
                  <a:lnTo>
                    <a:pt x="1518790" y="239744"/>
                  </a:lnTo>
                  <a:lnTo>
                    <a:pt x="1524394" y="231134"/>
                  </a:lnTo>
                  <a:lnTo>
                    <a:pt x="1529999" y="222391"/>
                  </a:lnTo>
                  <a:lnTo>
                    <a:pt x="1535603" y="213553"/>
                  </a:lnTo>
                  <a:lnTo>
                    <a:pt x="1541208" y="204660"/>
                  </a:lnTo>
                  <a:lnTo>
                    <a:pt x="1546812" y="195749"/>
                  </a:lnTo>
                  <a:lnTo>
                    <a:pt x="1552416" y="186858"/>
                  </a:lnTo>
                  <a:lnTo>
                    <a:pt x="1558021" y="178026"/>
                  </a:lnTo>
                  <a:lnTo>
                    <a:pt x="1563625" y="169287"/>
                  </a:lnTo>
                  <a:lnTo>
                    <a:pt x="1569230" y="160673"/>
                  </a:lnTo>
                  <a:lnTo>
                    <a:pt x="1574834" y="152216"/>
                  </a:lnTo>
                  <a:lnTo>
                    <a:pt x="1580438" y="143942"/>
                  </a:lnTo>
                  <a:lnTo>
                    <a:pt x="1586043" y="135877"/>
                  </a:lnTo>
                  <a:lnTo>
                    <a:pt x="1591647" y="128041"/>
                  </a:lnTo>
                  <a:lnTo>
                    <a:pt x="1597252" y="120453"/>
                  </a:lnTo>
                  <a:lnTo>
                    <a:pt x="1602856" y="113126"/>
                  </a:lnTo>
                  <a:lnTo>
                    <a:pt x="1608460" y="106074"/>
                  </a:lnTo>
                  <a:lnTo>
                    <a:pt x="1614065" y="99304"/>
                  </a:lnTo>
                  <a:lnTo>
                    <a:pt x="1619669" y="92823"/>
                  </a:lnTo>
                  <a:lnTo>
                    <a:pt x="1625273" y="86634"/>
                  </a:lnTo>
                  <a:lnTo>
                    <a:pt x="1630878" y="80737"/>
                  </a:lnTo>
                  <a:lnTo>
                    <a:pt x="1636482" y="75133"/>
                  </a:lnTo>
                  <a:lnTo>
                    <a:pt x="1642087" y="69819"/>
                  </a:lnTo>
                  <a:lnTo>
                    <a:pt x="1647691" y="64794"/>
                  </a:lnTo>
                  <a:lnTo>
                    <a:pt x="1653295" y="60052"/>
                  </a:lnTo>
                  <a:lnTo>
                    <a:pt x="1658900" y="55588"/>
                  </a:lnTo>
                  <a:lnTo>
                    <a:pt x="1664504" y="51393"/>
                  </a:lnTo>
                  <a:lnTo>
                    <a:pt x="1670109" y="47458"/>
                  </a:lnTo>
                  <a:lnTo>
                    <a:pt x="1675713" y="43775"/>
                  </a:lnTo>
                  <a:lnTo>
                    <a:pt x="1681317" y="40332"/>
                  </a:lnTo>
                  <a:lnTo>
                    <a:pt x="1686922" y="37120"/>
                  </a:lnTo>
                  <a:lnTo>
                    <a:pt x="1692526" y="34127"/>
                  </a:lnTo>
                  <a:lnTo>
                    <a:pt x="1698131" y="31341"/>
                  </a:lnTo>
                  <a:lnTo>
                    <a:pt x="1703735" y="28753"/>
                  </a:lnTo>
                  <a:lnTo>
                    <a:pt x="1709339" y="26349"/>
                  </a:lnTo>
                  <a:lnTo>
                    <a:pt x="1714944" y="24121"/>
                  </a:lnTo>
                  <a:lnTo>
                    <a:pt x="1720548" y="22056"/>
                  </a:lnTo>
                  <a:lnTo>
                    <a:pt x="1726153" y="20146"/>
                  </a:lnTo>
                  <a:lnTo>
                    <a:pt x="1731757" y="18378"/>
                  </a:lnTo>
                  <a:lnTo>
                    <a:pt x="1737361" y="16746"/>
                  </a:lnTo>
                  <a:lnTo>
                    <a:pt x="1742966" y="15238"/>
                  </a:lnTo>
                  <a:lnTo>
                    <a:pt x="1748570" y="13846"/>
                  </a:lnTo>
                  <a:lnTo>
                    <a:pt x="1754175" y="12563"/>
                  </a:lnTo>
                  <a:lnTo>
                    <a:pt x="1759779" y="11380"/>
                  </a:lnTo>
                  <a:lnTo>
                    <a:pt x="1765383" y="10291"/>
                  </a:lnTo>
                  <a:lnTo>
                    <a:pt x="1770988" y="9287"/>
                  </a:lnTo>
                  <a:lnTo>
                    <a:pt x="1776592" y="8364"/>
                  </a:lnTo>
                  <a:lnTo>
                    <a:pt x="1782196" y="7514"/>
                  </a:lnTo>
                  <a:lnTo>
                    <a:pt x="1787801" y="6732"/>
                  </a:lnTo>
                  <a:lnTo>
                    <a:pt x="1793405" y="6014"/>
                  </a:lnTo>
                  <a:lnTo>
                    <a:pt x="1799010" y="5353"/>
                  </a:lnTo>
                  <a:lnTo>
                    <a:pt x="1804614" y="4746"/>
                  </a:lnTo>
                  <a:lnTo>
                    <a:pt x="1810218" y="4189"/>
                  </a:lnTo>
                  <a:lnTo>
                    <a:pt x="1815823" y="3676"/>
                  </a:lnTo>
                  <a:lnTo>
                    <a:pt x="1821427" y="3206"/>
                  </a:lnTo>
                  <a:lnTo>
                    <a:pt x="1827032" y="2774"/>
                  </a:lnTo>
                  <a:lnTo>
                    <a:pt x="1832636" y="2378"/>
                  </a:lnTo>
                  <a:lnTo>
                    <a:pt x="1838240" y="2014"/>
                  </a:lnTo>
                  <a:lnTo>
                    <a:pt x="1843845" y="1680"/>
                  </a:lnTo>
                  <a:lnTo>
                    <a:pt x="1849449" y="1374"/>
                  </a:lnTo>
                  <a:lnTo>
                    <a:pt x="1855054" y="1093"/>
                  </a:lnTo>
                  <a:lnTo>
                    <a:pt x="1860658" y="835"/>
                  </a:lnTo>
                  <a:lnTo>
                    <a:pt x="1866262" y="598"/>
                  </a:lnTo>
                  <a:lnTo>
                    <a:pt x="1871867" y="381"/>
                  </a:lnTo>
                  <a:lnTo>
                    <a:pt x="1877471" y="182"/>
                  </a:ln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06" name="pg106"/>
            <p:cNvSpPr/>
            <p:nvPr/>
          </p:nvSpPr>
          <p:spPr>
            <a:xfrm>
              <a:off x="4644151" y="2091114"/>
              <a:ext cx="1883076" cy="536447"/>
            </a:xfrm>
            <a:custGeom>
              <a:avLst/>
              <a:pathLst>
                <a:path w="1883076" h="536447">
                  <a:moveTo>
                    <a:pt x="0" y="358404"/>
                  </a:moveTo>
                  <a:lnTo>
                    <a:pt x="5604" y="353073"/>
                  </a:lnTo>
                  <a:lnTo>
                    <a:pt x="11208" y="347724"/>
                  </a:lnTo>
                  <a:lnTo>
                    <a:pt x="16813" y="342361"/>
                  </a:lnTo>
                  <a:lnTo>
                    <a:pt x="22417" y="336990"/>
                  </a:lnTo>
                  <a:lnTo>
                    <a:pt x="28021" y="331616"/>
                  </a:lnTo>
                  <a:lnTo>
                    <a:pt x="33626" y="326245"/>
                  </a:lnTo>
                  <a:lnTo>
                    <a:pt x="39230" y="320880"/>
                  </a:lnTo>
                  <a:lnTo>
                    <a:pt x="44835" y="315528"/>
                  </a:lnTo>
                  <a:lnTo>
                    <a:pt x="50439" y="310192"/>
                  </a:lnTo>
                  <a:lnTo>
                    <a:pt x="56043" y="304877"/>
                  </a:lnTo>
                  <a:lnTo>
                    <a:pt x="61648" y="299587"/>
                  </a:lnTo>
                  <a:lnTo>
                    <a:pt x="67252" y="294326"/>
                  </a:lnTo>
                  <a:lnTo>
                    <a:pt x="72857" y="289097"/>
                  </a:lnTo>
                  <a:lnTo>
                    <a:pt x="78461" y="283905"/>
                  </a:lnTo>
                  <a:lnTo>
                    <a:pt x="84065" y="278752"/>
                  </a:lnTo>
                  <a:lnTo>
                    <a:pt x="89670" y="273641"/>
                  </a:lnTo>
                  <a:lnTo>
                    <a:pt x="95274" y="268576"/>
                  </a:lnTo>
                  <a:lnTo>
                    <a:pt x="100879" y="263558"/>
                  </a:lnTo>
                  <a:lnTo>
                    <a:pt x="106483" y="258590"/>
                  </a:lnTo>
                  <a:lnTo>
                    <a:pt x="112087" y="253674"/>
                  </a:lnTo>
                  <a:lnTo>
                    <a:pt x="117692" y="248812"/>
                  </a:lnTo>
                  <a:lnTo>
                    <a:pt x="123296" y="244007"/>
                  </a:lnTo>
                  <a:lnTo>
                    <a:pt x="128901" y="239258"/>
                  </a:lnTo>
                  <a:lnTo>
                    <a:pt x="134505" y="234568"/>
                  </a:lnTo>
                  <a:lnTo>
                    <a:pt x="140109" y="229938"/>
                  </a:lnTo>
                  <a:lnTo>
                    <a:pt x="145714" y="225368"/>
                  </a:lnTo>
                  <a:lnTo>
                    <a:pt x="151318" y="220860"/>
                  </a:lnTo>
                  <a:lnTo>
                    <a:pt x="156923" y="216414"/>
                  </a:lnTo>
                  <a:lnTo>
                    <a:pt x="162527" y="212031"/>
                  </a:lnTo>
                  <a:lnTo>
                    <a:pt x="168131" y="207711"/>
                  </a:lnTo>
                  <a:lnTo>
                    <a:pt x="173736" y="203454"/>
                  </a:lnTo>
                  <a:lnTo>
                    <a:pt x="179340" y="199261"/>
                  </a:lnTo>
                  <a:lnTo>
                    <a:pt x="184944" y="195131"/>
                  </a:lnTo>
                  <a:lnTo>
                    <a:pt x="190549" y="191065"/>
                  </a:lnTo>
                  <a:lnTo>
                    <a:pt x="196153" y="187062"/>
                  </a:lnTo>
                  <a:lnTo>
                    <a:pt x="201758" y="183122"/>
                  </a:lnTo>
                  <a:lnTo>
                    <a:pt x="207362" y="179244"/>
                  </a:lnTo>
                  <a:lnTo>
                    <a:pt x="212966" y="175429"/>
                  </a:lnTo>
                  <a:lnTo>
                    <a:pt x="218571" y="171675"/>
                  </a:lnTo>
                  <a:lnTo>
                    <a:pt x="224175" y="167983"/>
                  </a:lnTo>
                  <a:lnTo>
                    <a:pt x="229780" y="164351"/>
                  </a:lnTo>
                  <a:lnTo>
                    <a:pt x="235384" y="160779"/>
                  </a:lnTo>
                  <a:lnTo>
                    <a:pt x="240988" y="157266"/>
                  </a:lnTo>
                  <a:lnTo>
                    <a:pt x="246593" y="153812"/>
                  </a:lnTo>
                  <a:lnTo>
                    <a:pt x="252197" y="150416"/>
                  </a:lnTo>
                  <a:lnTo>
                    <a:pt x="257802" y="147077"/>
                  </a:lnTo>
                  <a:lnTo>
                    <a:pt x="263406" y="143794"/>
                  </a:lnTo>
                  <a:lnTo>
                    <a:pt x="269010" y="140566"/>
                  </a:lnTo>
                  <a:lnTo>
                    <a:pt x="274615" y="137393"/>
                  </a:lnTo>
                  <a:lnTo>
                    <a:pt x="280219" y="134274"/>
                  </a:lnTo>
                  <a:lnTo>
                    <a:pt x="285824" y="131207"/>
                  </a:lnTo>
                  <a:lnTo>
                    <a:pt x="291428" y="128193"/>
                  </a:lnTo>
                  <a:lnTo>
                    <a:pt x="297032" y="125229"/>
                  </a:lnTo>
                  <a:lnTo>
                    <a:pt x="302637" y="122316"/>
                  </a:lnTo>
                  <a:lnTo>
                    <a:pt x="308241" y="119452"/>
                  </a:lnTo>
                  <a:lnTo>
                    <a:pt x="313846" y="116637"/>
                  </a:lnTo>
                  <a:lnTo>
                    <a:pt x="319450" y="113869"/>
                  </a:lnTo>
                  <a:lnTo>
                    <a:pt x="325054" y="111148"/>
                  </a:lnTo>
                  <a:lnTo>
                    <a:pt x="330659" y="108473"/>
                  </a:lnTo>
                  <a:lnTo>
                    <a:pt x="336263" y="105843"/>
                  </a:lnTo>
                  <a:lnTo>
                    <a:pt x="341867" y="103257"/>
                  </a:lnTo>
                  <a:lnTo>
                    <a:pt x="347472" y="100714"/>
                  </a:lnTo>
                  <a:lnTo>
                    <a:pt x="353076" y="98214"/>
                  </a:lnTo>
                  <a:lnTo>
                    <a:pt x="358681" y="95756"/>
                  </a:lnTo>
                  <a:lnTo>
                    <a:pt x="364285" y="93338"/>
                  </a:lnTo>
                  <a:lnTo>
                    <a:pt x="369889" y="90961"/>
                  </a:lnTo>
                  <a:lnTo>
                    <a:pt x="375494" y="88624"/>
                  </a:lnTo>
                  <a:lnTo>
                    <a:pt x="381098" y="86325"/>
                  </a:lnTo>
                  <a:lnTo>
                    <a:pt x="386703" y="84064"/>
                  </a:lnTo>
                  <a:lnTo>
                    <a:pt x="392307" y="81840"/>
                  </a:lnTo>
                  <a:lnTo>
                    <a:pt x="397911" y="79653"/>
                  </a:lnTo>
                  <a:lnTo>
                    <a:pt x="403516" y="77502"/>
                  </a:lnTo>
                  <a:lnTo>
                    <a:pt x="409120" y="75386"/>
                  </a:lnTo>
                  <a:lnTo>
                    <a:pt x="414725" y="73304"/>
                  </a:lnTo>
                  <a:lnTo>
                    <a:pt x="420329" y="71257"/>
                  </a:lnTo>
                  <a:lnTo>
                    <a:pt x="425933" y="69243"/>
                  </a:lnTo>
                  <a:lnTo>
                    <a:pt x="431538" y="67263"/>
                  </a:lnTo>
                  <a:lnTo>
                    <a:pt x="437142" y="65314"/>
                  </a:lnTo>
                  <a:lnTo>
                    <a:pt x="442747" y="63397"/>
                  </a:lnTo>
                  <a:lnTo>
                    <a:pt x="448351" y="61512"/>
                  </a:lnTo>
                  <a:lnTo>
                    <a:pt x="453955" y="59657"/>
                  </a:lnTo>
                  <a:lnTo>
                    <a:pt x="459560" y="57833"/>
                  </a:lnTo>
                  <a:lnTo>
                    <a:pt x="465164" y="56039"/>
                  </a:lnTo>
                  <a:lnTo>
                    <a:pt x="470769" y="54274"/>
                  </a:lnTo>
                  <a:lnTo>
                    <a:pt x="476373" y="52538"/>
                  </a:lnTo>
                  <a:lnTo>
                    <a:pt x="481977" y="50831"/>
                  </a:lnTo>
                  <a:lnTo>
                    <a:pt x="487582" y="49152"/>
                  </a:lnTo>
                  <a:lnTo>
                    <a:pt x="493186" y="47502"/>
                  </a:lnTo>
                  <a:lnTo>
                    <a:pt x="498790" y="45879"/>
                  </a:lnTo>
                  <a:lnTo>
                    <a:pt x="504395" y="44284"/>
                  </a:lnTo>
                  <a:lnTo>
                    <a:pt x="509999" y="42716"/>
                  </a:lnTo>
                  <a:lnTo>
                    <a:pt x="515604" y="41175"/>
                  </a:lnTo>
                  <a:lnTo>
                    <a:pt x="521208" y="39660"/>
                  </a:lnTo>
                  <a:lnTo>
                    <a:pt x="526812" y="38173"/>
                  </a:lnTo>
                  <a:lnTo>
                    <a:pt x="532417" y="36711"/>
                  </a:lnTo>
                  <a:lnTo>
                    <a:pt x="538021" y="35276"/>
                  </a:lnTo>
                  <a:lnTo>
                    <a:pt x="543626" y="33867"/>
                  </a:lnTo>
                  <a:lnTo>
                    <a:pt x="549230" y="32485"/>
                  </a:lnTo>
                  <a:lnTo>
                    <a:pt x="554834" y="31128"/>
                  </a:lnTo>
                  <a:lnTo>
                    <a:pt x="560439" y="29797"/>
                  </a:lnTo>
                  <a:lnTo>
                    <a:pt x="566043" y="28492"/>
                  </a:lnTo>
                  <a:lnTo>
                    <a:pt x="571648" y="27213"/>
                  </a:lnTo>
                  <a:lnTo>
                    <a:pt x="577252" y="25960"/>
                  </a:lnTo>
                  <a:lnTo>
                    <a:pt x="582856" y="24733"/>
                  </a:lnTo>
                  <a:lnTo>
                    <a:pt x="588461" y="23532"/>
                  </a:lnTo>
                  <a:lnTo>
                    <a:pt x="594065" y="22357"/>
                  </a:lnTo>
                  <a:lnTo>
                    <a:pt x="599670" y="21209"/>
                  </a:lnTo>
                  <a:lnTo>
                    <a:pt x="605274" y="20087"/>
                  </a:lnTo>
                  <a:lnTo>
                    <a:pt x="610878" y="18991"/>
                  </a:lnTo>
                  <a:lnTo>
                    <a:pt x="616483" y="17922"/>
                  </a:lnTo>
                  <a:lnTo>
                    <a:pt x="622087" y="16880"/>
                  </a:lnTo>
                  <a:lnTo>
                    <a:pt x="627692" y="15866"/>
                  </a:lnTo>
                  <a:lnTo>
                    <a:pt x="633296" y="14879"/>
                  </a:lnTo>
                  <a:lnTo>
                    <a:pt x="638900" y="13919"/>
                  </a:lnTo>
                  <a:lnTo>
                    <a:pt x="644505" y="12988"/>
                  </a:lnTo>
                  <a:lnTo>
                    <a:pt x="650109" y="12085"/>
                  </a:lnTo>
                  <a:lnTo>
                    <a:pt x="655713" y="11211"/>
                  </a:lnTo>
                  <a:lnTo>
                    <a:pt x="661318" y="10365"/>
                  </a:lnTo>
                  <a:lnTo>
                    <a:pt x="666922" y="9550"/>
                  </a:lnTo>
                  <a:lnTo>
                    <a:pt x="672527" y="8764"/>
                  </a:lnTo>
                  <a:lnTo>
                    <a:pt x="678131" y="8008"/>
                  </a:lnTo>
                  <a:lnTo>
                    <a:pt x="683735" y="7283"/>
                  </a:lnTo>
                  <a:lnTo>
                    <a:pt x="689340" y="6589"/>
                  </a:lnTo>
                  <a:lnTo>
                    <a:pt x="694944" y="5926"/>
                  </a:lnTo>
                  <a:lnTo>
                    <a:pt x="700549" y="5296"/>
                  </a:lnTo>
                  <a:lnTo>
                    <a:pt x="706153" y="4698"/>
                  </a:lnTo>
                  <a:lnTo>
                    <a:pt x="711757" y="4133"/>
                  </a:lnTo>
                  <a:lnTo>
                    <a:pt x="717362" y="3602"/>
                  </a:lnTo>
                  <a:lnTo>
                    <a:pt x="722966" y="3105"/>
                  </a:lnTo>
                  <a:lnTo>
                    <a:pt x="728571" y="2643"/>
                  </a:lnTo>
                  <a:lnTo>
                    <a:pt x="734175" y="2216"/>
                  </a:lnTo>
                  <a:lnTo>
                    <a:pt x="739779" y="1824"/>
                  </a:lnTo>
                  <a:lnTo>
                    <a:pt x="745384" y="1469"/>
                  </a:lnTo>
                  <a:lnTo>
                    <a:pt x="750988" y="1151"/>
                  </a:lnTo>
                  <a:lnTo>
                    <a:pt x="756593" y="870"/>
                  </a:lnTo>
                  <a:lnTo>
                    <a:pt x="762197" y="627"/>
                  </a:lnTo>
                  <a:lnTo>
                    <a:pt x="767801" y="423"/>
                  </a:lnTo>
                  <a:lnTo>
                    <a:pt x="773406" y="258"/>
                  </a:lnTo>
                  <a:lnTo>
                    <a:pt x="779010" y="132"/>
                  </a:lnTo>
                  <a:lnTo>
                    <a:pt x="784615" y="47"/>
                  </a:lnTo>
                  <a:lnTo>
                    <a:pt x="790219" y="3"/>
                  </a:lnTo>
                  <a:lnTo>
                    <a:pt x="795823" y="0"/>
                  </a:lnTo>
                  <a:lnTo>
                    <a:pt x="801428" y="38"/>
                  </a:lnTo>
                  <a:lnTo>
                    <a:pt x="807032" y="119"/>
                  </a:lnTo>
                  <a:lnTo>
                    <a:pt x="812636" y="243"/>
                  </a:lnTo>
                  <a:lnTo>
                    <a:pt x="818241" y="409"/>
                  </a:lnTo>
                  <a:lnTo>
                    <a:pt x="823845" y="620"/>
                  </a:lnTo>
                  <a:lnTo>
                    <a:pt x="829450" y="874"/>
                  </a:lnTo>
                  <a:lnTo>
                    <a:pt x="835054" y="1173"/>
                  </a:lnTo>
                  <a:lnTo>
                    <a:pt x="840658" y="1517"/>
                  </a:lnTo>
                  <a:lnTo>
                    <a:pt x="846263" y="1905"/>
                  </a:lnTo>
                  <a:lnTo>
                    <a:pt x="851867" y="2339"/>
                  </a:lnTo>
                  <a:lnTo>
                    <a:pt x="857472" y="2819"/>
                  </a:lnTo>
                  <a:lnTo>
                    <a:pt x="863076" y="3344"/>
                  </a:lnTo>
                  <a:lnTo>
                    <a:pt x="868680" y="3915"/>
                  </a:lnTo>
                  <a:lnTo>
                    <a:pt x="874285" y="4531"/>
                  </a:lnTo>
                  <a:lnTo>
                    <a:pt x="879889" y="5194"/>
                  </a:lnTo>
                  <a:lnTo>
                    <a:pt x="885494" y="5903"/>
                  </a:lnTo>
                  <a:lnTo>
                    <a:pt x="891098" y="6657"/>
                  </a:lnTo>
                  <a:lnTo>
                    <a:pt x="896702" y="7458"/>
                  </a:lnTo>
                  <a:lnTo>
                    <a:pt x="902307" y="8303"/>
                  </a:lnTo>
                  <a:lnTo>
                    <a:pt x="907911" y="9195"/>
                  </a:lnTo>
                  <a:lnTo>
                    <a:pt x="913516" y="10131"/>
                  </a:lnTo>
                  <a:lnTo>
                    <a:pt x="919120" y="11111"/>
                  </a:lnTo>
                  <a:lnTo>
                    <a:pt x="924724" y="12136"/>
                  </a:lnTo>
                  <a:lnTo>
                    <a:pt x="930329" y="13205"/>
                  </a:lnTo>
                  <a:lnTo>
                    <a:pt x="935933" y="14317"/>
                  </a:lnTo>
                  <a:lnTo>
                    <a:pt x="941538" y="15471"/>
                  </a:lnTo>
                  <a:lnTo>
                    <a:pt x="947142" y="16667"/>
                  </a:lnTo>
                  <a:lnTo>
                    <a:pt x="952746" y="17903"/>
                  </a:lnTo>
                  <a:lnTo>
                    <a:pt x="958351" y="19180"/>
                  </a:lnTo>
                  <a:lnTo>
                    <a:pt x="963955" y="20497"/>
                  </a:lnTo>
                  <a:lnTo>
                    <a:pt x="969559" y="21851"/>
                  </a:lnTo>
                  <a:lnTo>
                    <a:pt x="975164" y="23243"/>
                  </a:lnTo>
                  <a:lnTo>
                    <a:pt x="980768" y="24671"/>
                  </a:lnTo>
                  <a:lnTo>
                    <a:pt x="986373" y="26133"/>
                  </a:lnTo>
                  <a:lnTo>
                    <a:pt x="991977" y="27630"/>
                  </a:lnTo>
                  <a:lnTo>
                    <a:pt x="997581" y="29158"/>
                  </a:lnTo>
                  <a:lnTo>
                    <a:pt x="1003186" y="30718"/>
                  </a:lnTo>
                  <a:lnTo>
                    <a:pt x="1008790" y="32307"/>
                  </a:lnTo>
                  <a:lnTo>
                    <a:pt x="1014395" y="33925"/>
                  </a:lnTo>
                  <a:lnTo>
                    <a:pt x="1019999" y="35569"/>
                  </a:lnTo>
                  <a:lnTo>
                    <a:pt x="1025603" y="37238"/>
                  </a:lnTo>
                  <a:lnTo>
                    <a:pt x="1031208" y="38930"/>
                  </a:lnTo>
                  <a:lnTo>
                    <a:pt x="1036812" y="40645"/>
                  </a:lnTo>
                  <a:lnTo>
                    <a:pt x="1042417" y="42379"/>
                  </a:lnTo>
                  <a:lnTo>
                    <a:pt x="1048021" y="44132"/>
                  </a:lnTo>
                  <a:lnTo>
                    <a:pt x="1053625" y="45901"/>
                  </a:lnTo>
                  <a:lnTo>
                    <a:pt x="1059230" y="47685"/>
                  </a:lnTo>
                  <a:lnTo>
                    <a:pt x="1064834" y="49483"/>
                  </a:lnTo>
                  <a:lnTo>
                    <a:pt x="1070439" y="51291"/>
                  </a:lnTo>
                  <a:lnTo>
                    <a:pt x="1076043" y="53109"/>
                  </a:lnTo>
                  <a:lnTo>
                    <a:pt x="1081647" y="54934"/>
                  </a:lnTo>
                  <a:lnTo>
                    <a:pt x="1087252" y="56765"/>
                  </a:lnTo>
                  <a:lnTo>
                    <a:pt x="1092856" y="58600"/>
                  </a:lnTo>
                  <a:lnTo>
                    <a:pt x="1098461" y="60437"/>
                  </a:lnTo>
                  <a:lnTo>
                    <a:pt x="1104065" y="62274"/>
                  </a:lnTo>
                  <a:lnTo>
                    <a:pt x="1109669" y="64109"/>
                  </a:lnTo>
                  <a:lnTo>
                    <a:pt x="1115274" y="65942"/>
                  </a:lnTo>
                  <a:lnTo>
                    <a:pt x="1120878" y="67768"/>
                  </a:lnTo>
                  <a:lnTo>
                    <a:pt x="1126482" y="69588"/>
                  </a:lnTo>
                  <a:lnTo>
                    <a:pt x="1132087" y="71399"/>
                  </a:lnTo>
                  <a:lnTo>
                    <a:pt x="1137691" y="73200"/>
                  </a:lnTo>
                  <a:lnTo>
                    <a:pt x="1143296" y="74989"/>
                  </a:lnTo>
                  <a:lnTo>
                    <a:pt x="1148900" y="76764"/>
                  </a:lnTo>
                  <a:lnTo>
                    <a:pt x="1154504" y="78525"/>
                  </a:lnTo>
                  <a:lnTo>
                    <a:pt x="1160109" y="80268"/>
                  </a:lnTo>
                  <a:lnTo>
                    <a:pt x="1165713" y="81994"/>
                  </a:lnTo>
                  <a:lnTo>
                    <a:pt x="1171318" y="83700"/>
                  </a:lnTo>
                  <a:lnTo>
                    <a:pt x="1176922" y="85386"/>
                  </a:lnTo>
                  <a:lnTo>
                    <a:pt x="1182526" y="87050"/>
                  </a:lnTo>
                  <a:lnTo>
                    <a:pt x="1188131" y="88691"/>
                  </a:lnTo>
                  <a:lnTo>
                    <a:pt x="1193735" y="90309"/>
                  </a:lnTo>
                  <a:lnTo>
                    <a:pt x="1199340" y="91902"/>
                  </a:lnTo>
                  <a:lnTo>
                    <a:pt x="1204944" y="93469"/>
                  </a:lnTo>
                  <a:lnTo>
                    <a:pt x="1210548" y="95010"/>
                  </a:lnTo>
                  <a:lnTo>
                    <a:pt x="1216153" y="96526"/>
                  </a:lnTo>
                  <a:lnTo>
                    <a:pt x="1221757" y="98017"/>
                  </a:lnTo>
                  <a:lnTo>
                    <a:pt x="1227362" y="99484"/>
                  </a:lnTo>
                  <a:lnTo>
                    <a:pt x="1232966" y="100928"/>
                  </a:lnTo>
                  <a:lnTo>
                    <a:pt x="1238570" y="102350"/>
                  </a:lnTo>
                  <a:lnTo>
                    <a:pt x="1244175" y="103752"/>
                  </a:lnTo>
                  <a:lnTo>
                    <a:pt x="1249779" y="105135"/>
                  </a:lnTo>
                  <a:lnTo>
                    <a:pt x="1255384" y="106502"/>
                  </a:lnTo>
                  <a:lnTo>
                    <a:pt x="1260988" y="107854"/>
                  </a:lnTo>
                  <a:lnTo>
                    <a:pt x="1266592" y="109194"/>
                  </a:lnTo>
                  <a:lnTo>
                    <a:pt x="1272197" y="110526"/>
                  </a:lnTo>
                  <a:lnTo>
                    <a:pt x="1277801" y="111851"/>
                  </a:lnTo>
                  <a:lnTo>
                    <a:pt x="1283406" y="113175"/>
                  </a:lnTo>
                  <a:lnTo>
                    <a:pt x="1289010" y="114501"/>
                  </a:lnTo>
                  <a:lnTo>
                    <a:pt x="1294614" y="115833"/>
                  </a:lnTo>
                  <a:lnTo>
                    <a:pt x="1300219" y="117178"/>
                  </a:lnTo>
                  <a:lnTo>
                    <a:pt x="1305823" y="118539"/>
                  </a:lnTo>
                  <a:lnTo>
                    <a:pt x="1311427" y="119925"/>
                  </a:lnTo>
                  <a:lnTo>
                    <a:pt x="1317032" y="121340"/>
                  </a:lnTo>
                  <a:lnTo>
                    <a:pt x="1322636" y="122794"/>
                  </a:lnTo>
                  <a:lnTo>
                    <a:pt x="1328241" y="124293"/>
                  </a:lnTo>
                  <a:lnTo>
                    <a:pt x="1333845" y="125847"/>
                  </a:lnTo>
                  <a:lnTo>
                    <a:pt x="1339449" y="127466"/>
                  </a:lnTo>
                  <a:lnTo>
                    <a:pt x="1345054" y="129160"/>
                  </a:lnTo>
                  <a:lnTo>
                    <a:pt x="1350658" y="130940"/>
                  </a:lnTo>
                  <a:lnTo>
                    <a:pt x="1356263" y="132818"/>
                  </a:lnTo>
                  <a:lnTo>
                    <a:pt x="1361867" y="134807"/>
                  </a:lnTo>
                  <a:lnTo>
                    <a:pt x="1367471" y="136921"/>
                  </a:lnTo>
                  <a:lnTo>
                    <a:pt x="1373076" y="139173"/>
                  </a:lnTo>
                  <a:lnTo>
                    <a:pt x="1378680" y="141579"/>
                  </a:lnTo>
                  <a:lnTo>
                    <a:pt x="1384285" y="144155"/>
                  </a:lnTo>
                  <a:lnTo>
                    <a:pt x="1389889" y="146916"/>
                  </a:lnTo>
                  <a:lnTo>
                    <a:pt x="1395493" y="149879"/>
                  </a:lnTo>
                  <a:lnTo>
                    <a:pt x="1401098" y="153061"/>
                  </a:lnTo>
                  <a:lnTo>
                    <a:pt x="1406702" y="156478"/>
                  </a:lnTo>
                  <a:lnTo>
                    <a:pt x="1412307" y="160148"/>
                  </a:lnTo>
                  <a:lnTo>
                    <a:pt x="1417911" y="164086"/>
                  </a:lnTo>
                  <a:lnTo>
                    <a:pt x="1423515" y="168309"/>
                  </a:lnTo>
                  <a:lnTo>
                    <a:pt x="1429120" y="172831"/>
                  </a:lnTo>
                  <a:lnTo>
                    <a:pt x="1434724" y="177665"/>
                  </a:lnTo>
                  <a:lnTo>
                    <a:pt x="1440329" y="182822"/>
                  </a:lnTo>
                  <a:lnTo>
                    <a:pt x="1445933" y="188314"/>
                  </a:lnTo>
                  <a:lnTo>
                    <a:pt x="1451537" y="194146"/>
                  </a:lnTo>
                  <a:lnTo>
                    <a:pt x="1457142" y="200324"/>
                  </a:lnTo>
                  <a:lnTo>
                    <a:pt x="1462746" y="206849"/>
                  </a:lnTo>
                  <a:lnTo>
                    <a:pt x="1468350" y="213719"/>
                  </a:lnTo>
                  <a:lnTo>
                    <a:pt x="1473955" y="220928"/>
                  </a:lnTo>
                  <a:lnTo>
                    <a:pt x="1479559" y="228469"/>
                  </a:lnTo>
                  <a:lnTo>
                    <a:pt x="1485164" y="236326"/>
                  </a:lnTo>
                  <a:lnTo>
                    <a:pt x="1490768" y="244483"/>
                  </a:lnTo>
                  <a:lnTo>
                    <a:pt x="1496372" y="252919"/>
                  </a:lnTo>
                  <a:lnTo>
                    <a:pt x="1501977" y="261610"/>
                  </a:lnTo>
                  <a:lnTo>
                    <a:pt x="1507581" y="270527"/>
                  </a:lnTo>
                  <a:lnTo>
                    <a:pt x="1513186" y="279638"/>
                  </a:lnTo>
                  <a:lnTo>
                    <a:pt x="1518790" y="288910"/>
                  </a:lnTo>
                  <a:lnTo>
                    <a:pt x="1524394" y="298306"/>
                  </a:lnTo>
                  <a:lnTo>
                    <a:pt x="1529999" y="307790"/>
                  </a:lnTo>
                  <a:lnTo>
                    <a:pt x="1535603" y="317322"/>
                  </a:lnTo>
                  <a:lnTo>
                    <a:pt x="1541208" y="326863"/>
                  </a:lnTo>
                  <a:lnTo>
                    <a:pt x="1546812" y="336376"/>
                  </a:lnTo>
                  <a:lnTo>
                    <a:pt x="1552416" y="345821"/>
                  </a:lnTo>
                  <a:lnTo>
                    <a:pt x="1558021" y="355164"/>
                  </a:lnTo>
                  <a:lnTo>
                    <a:pt x="1563625" y="364370"/>
                  </a:lnTo>
                  <a:lnTo>
                    <a:pt x="1569230" y="373407"/>
                  </a:lnTo>
                  <a:lnTo>
                    <a:pt x="1574834" y="382247"/>
                  </a:lnTo>
                  <a:lnTo>
                    <a:pt x="1580438" y="390864"/>
                  </a:lnTo>
                  <a:lnTo>
                    <a:pt x="1586043" y="399234"/>
                  </a:lnTo>
                  <a:lnTo>
                    <a:pt x="1591647" y="407339"/>
                  </a:lnTo>
                  <a:lnTo>
                    <a:pt x="1597252" y="415163"/>
                  </a:lnTo>
                  <a:lnTo>
                    <a:pt x="1602856" y="422693"/>
                  </a:lnTo>
                  <a:lnTo>
                    <a:pt x="1608460" y="429920"/>
                  </a:lnTo>
                  <a:lnTo>
                    <a:pt x="1614065" y="436836"/>
                  </a:lnTo>
                  <a:lnTo>
                    <a:pt x="1619669" y="443438"/>
                  </a:lnTo>
                  <a:lnTo>
                    <a:pt x="1625273" y="449725"/>
                  </a:lnTo>
                  <a:lnTo>
                    <a:pt x="1630878" y="455698"/>
                  </a:lnTo>
                  <a:lnTo>
                    <a:pt x="1636482" y="461359"/>
                  </a:lnTo>
                  <a:lnTo>
                    <a:pt x="1642087" y="466711"/>
                  </a:lnTo>
                  <a:lnTo>
                    <a:pt x="1647691" y="471759"/>
                  </a:lnTo>
                  <a:lnTo>
                    <a:pt x="1653295" y="476510"/>
                  </a:lnTo>
                  <a:lnTo>
                    <a:pt x="1658900" y="480970"/>
                  </a:lnTo>
                  <a:lnTo>
                    <a:pt x="1664504" y="485149"/>
                  </a:lnTo>
                  <a:lnTo>
                    <a:pt x="1670109" y="489058"/>
                  </a:lnTo>
                  <a:lnTo>
                    <a:pt x="1675713" y="492707"/>
                  </a:lnTo>
                  <a:lnTo>
                    <a:pt x="1681317" y="496108"/>
                  </a:lnTo>
                  <a:lnTo>
                    <a:pt x="1686922" y="499273"/>
                  </a:lnTo>
                  <a:lnTo>
                    <a:pt x="1692526" y="502214"/>
                  </a:lnTo>
                  <a:lnTo>
                    <a:pt x="1698131" y="504943"/>
                  </a:lnTo>
                  <a:lnTo>
                    <a:pt x="1703735" y="507472"/>
                  </a:lnTo>
                  <a:lnTo>
                    <a:pt x="1709339" y="509813"/>
                  </a:lnTo>
                  <a:lnTo>
                    <a:pt x="1714944" y="511978"/>
                  </a:lnTo>
                  <a:lnTo>
                    <a:pt x="1720548" y="513978"/>
                  </a:lnTo>
                  <a:lnTo>
                    <a:pt x="1726153" y="515823"/>
                  </a:lnTo>
                  <a:lnTo>
                    <a:pt x="1731757" y="517525"/>
                  </a:lnTo>
                  <a:lnTo>
                    <a:pt x="1737361" y="519093"/>
                  </a:lnTo>
                  <a:lnTo>
                    <a:pt x="1742966" y="520537"/>
                  </a:lnTo>
                  <a:lnTo>
                    <a:pt x="1748570" y="521865"/>
                  </a:lnTo>
                  <a:lnTo>
                    <a:pt x="1754175" y="523087"/>
                  </a:lnTo>
                  <a:lnTo>
                    <a:pt x="1759779" y="524209"/>
                  </a:lnTo>
                  <a:lnTo>
                    <a:pt x="1765383" y="525240"/>
                  </a:lnTo>
                  <a:lnTo>
                    <a:pt x="1770988" y="526187"/>
                  </a:lnTo>
                  <a:lnTo>
                    <a:pt x="1776592" y="527056"/>
                  </a:lnTo>
                  <a:lnTo>
                    <a:pt x="1782196" y="527852"/>
                  </a:lnTo>
                  <a:lnTo>
                    <a:pt x="1787801" y="528583"/>
                  </a:lnTo>
                  <a:lnTo>
                    <a:pt x="1793405" y="529253"/>
                  </a:lnTo>
                  <a:lnTo>
                    <a:pt x="1799010" y="529866"/>
                  </a:lnTo>
                  <a:lnTo>
                    <a:pt x="1804614" y="530429"/>
                  </a:lnTo>
                  <a:lnTo>
                    <a:pt x="1810218" y="530943"/>
                  </a:lnTo>
                  <a:lnTo>
                    <a:pt x="1815823" y="531415"/>
                  </a:lnTo>
                  <a:lnTo>
                    <a:pt x="1821427" y="531846"/>
                  </a:lnTo>
                  <a:lnTo>
                    <a:pt x="1827032" y="532241"/>
                  </a:lnTo>
                  <a:lnTo>
                    <a:pt x="1832636" y="532603"/>
                  </a:lnTo>
                  <a:lnTo>
                    <a:pt x="1838240" y="532933"/>
                  </a:lnTo>
                  <a:lnTo>
                    <a:pt x="1843845" y="533236"/>
                  </a:lnTo>
                  <a:lnTo>
                    <a:pt x="1849449" y="533512"/>
                  </a:lnTo>
                  <a:lnTo>
                    <a:pt x="1855054" y="533765"/>
                  </a:lnTo>
                  <a:lnTo>
                    <a:pt x="1860658" y="533996"/>
                  </a:lnTo>
                  <a:lnTo>
                    <a:pt x="1866262" y="534208"/>
                  </a:lnTo>
                  <a:lnTo>
                    <a:pt x="1871867" y="534401"/>
                  </a:lnTo>
                  <a:lnTo>
                    <a:pt x="1877471" y="534578"/>
                  </a:lnTo>
                  <a:lnTo>
                    <a:pt x="1883076" y="534739"/>
                  </a:lnTo>
                  <a:lnTo>
                    <a:pt x="1883076" y="536447"/>
                  </a:lnTo>
                  <a:lnTo>
                    <a:pt x="1877471" y="536447"/>
                  </a:lnTo>
                  <a:lnTo>
                    <a:pt x="1871867" y="536447"/>
                  </a:lnTo>
                  <a:lnTo>
                    <a:pt x="1866262" y="536447"/>
                  </a:lnTo>
                  <a:lnTo>
                    <a:pt x="1860658" y="536447"/>
                  </a:lnTo>
                  <a:lnTo>
                    <a:pt x="1855054" y="536447"/>
                  </a:lnTo>
                  <a:lnTo>
                    <a:pt x="1849449" y="536447"/>
                  </a:lnTo>
                  <a:lnTo>
                    <a:pt x="1843845" y="536447"/>
                  </a:lnTo>
                  <a:lnTo>
                    <a:pt x="1838240" y="536447"/>
                  </a:lnTo>
                  <a:lnTo>
                    <a:pt x="1832636" y="536447"/>
                  </a:lnTo>
                  <a:lnTo>
                    <a:pt x="1827032" y="536447"/>
                  </a:lnTo>
                  <a:lnTo>
                    <a:pt x="1821427" y="536447"/>
                  </a:lnTo>
                  <a:lnTo>
                    <a:pt x="1815823" y="536447"/>
                  </a:lnTo>
                  <a:lnTo>
                    <a:pt x="1810218" y="536447"/>
                  </a:lnTo>
                  <a:lnTo>
                    <a:pt x="1804614" y="536447"/>
                  </a:lnTo>
                  <a:lnTo>
                    <a:pt x="1799010" y="536447"/>
                  </a:lnTo>
                  <a:lnTo>
                    <a:pt x="1793405" y="536447"/>
                  </a:lnTo>
                  <a:lnTo>
                    <a:pt x="1787801" y="536447"/>
                  </a:lnTo>
                  <a:lnTo>
                    <a:pt x="1782196" y="536447"/>
                  </a:lnTo>
                  <a:lnTo>
                    <a:pt x="1776592" y="536447"/>
                  </a:lnTo>
                  <a:lnTo>
                    <a:pt x="1770988" y="536447"/>
                  </a:lnTo>
                  <a:lnTo>
                    <a:pt x="1765383" y="536447"/>
                  </a:lnTo>
                  <a:lnTo>
                    <a:pt x="1759779" y="536447"/>
                  </a:lnTo>
                  <a:lnTo>
                    <a:pt x="1754175" y="536447"/>
                  </a:lnTo>
                  <a:lnTo>
                    <a:pt x="1748570" y="536447"/>
                  </a:lnTo>
                  <a:lnTo>
                    <a:pt x="1742966" y="536447"/>
                  </a:lnTo>
                  <a:lnTo>
                    <a:pt x="1737361" y="536447"/>
                  </a:lnTo>
                  <a:lnTo>
                    <a:pt x="1731757" y="536447"/>
                  </a:lnTo>
                  <a:lnTo>
                    <a:pt x="1726153" y="536447"/>
                  </a:lnTo>
                  <a:lnTo>
                    <a:pt x="1720548" y="536447"/>
                  </a:lnTo>
                  <a:lnTo>
                    <a:pt x="1714944" y="536447"/>
                  </a:lnTo>
                  <a:lnTo>
                    <a:pt x="1709339" y="536447"/>
                  </a:lnTo>
                  <a:lnTo>
                    <a:pt x="1703735" y="536447"/>
                  </a:lnTo>
                  <a:lnTo>
                    <a:pt x="1698131" y="536447"/>
                  </a:lnTo>
                  <a:lnTo>
                    <a:pt x="1692526" y="536447"/>
                  </a:lnTo>
                  <a:lnTo>
                    <a:pt x="1686922" y="536447"/>
                  </a:lnTo>
                  <a:lnTo>
                    <a:pt x="1681317" y="536447"/>
                  </a:lnTo>
                  <a:lnTo>
                    <a:pt x="1675713" y="536447"/>
                  </a:lnTo>
                  <a:lnTo>
                    <a:pt x="1670109" y="536447"/>
                  </a:lnTo>
                  <a:lnTo>
                    <a:pt x="1664504" y="536447"/>
                  </a:lnTo>
                  <a:lnTo>
                    <a:pt x="1658900" y="536447"/>
                  </a:lnTo>
                  <a:lnTo>
                    <a:pt x="1653295" y="536447"/>
                  </a:lnTo>
                  <a:lnTo>
                    <a:pt x="1647691" y="536447"/>
                  </a:lnTo>
                  <a:lnTo>
                    <a:pt x="1642087" y="536447"/>
                  </a:lnTo>
                  <a:lnTo>
                    <a:pt x="1636482" y="536447"/>
                  </a:lnTo>
                  <a:lnTo>
                    <a:pt x="1630878" y="536447"/>
                  </a:lnTo>
                  <a:lnTo>
                    <a:pt x="1625273" y="536447"/>
                  </a:lnTo>
                  <a:lnTo>
                    <a:pt x="1619669" y="536447"/>
                  </a:lnTo>
                  <a:lnTo>
                    <a:pt x="1614065" y="536447"/>
                  </a:lnTo>
                  <a:lnTo>
                    <a:pt x="1608460" y="536447"/>
                  </a:lnTo>
                  <a:lnTo>
                    <a:pt x="1602856" y="536447"/>
                  </a:lnTo>
                  <a:lnTo>
                    <a:pt x="1597252" y="536447"/>
                  </a:lnTo>
                  <a:lnTo>
                    <a:pt x="1591647" y="536447"/>
                  </a:lnTo>
                  <a:lnTo>
                    <a:pt x="1586043" y="536447"/>
                  </a:lnTo>
                  <a:lnTo>
                    <a:pt x="1580438" y="536447"/>
                  </a:lnTo>
                  <a:lnTo>
                    <a:pt x="1574834" y="536447"/>
                  </a:lnTo>
                  <a:lnTo>
                    <a:pt x="1569230" y="536447"/>
                  </a:lnTo>
                  <a:lnTo>
                    <a:pt x="1563625" y="536447"/>
                  </a:lnTo>
                  <a:lnTo>
                    <a:pt x="1558021" y="536447"/>
                  </a:lnTo>
                  <a:lnTo>
                    <a:pt x="1552416" y="536447"/>
                  </a:lnTo>
                  <a:lnTo>
                    <a:pt x="1546812" y="536447"/>
                  </a:lnTo>
                  <a:lnTo>
                    <a:pt x="1541208" y="536447"/>
                  </a:lnTo>
                  <a:lnTo>
                    <a:pt x="1535603" y="536447"/>
                  </a:lnTo>
                  <a:lnTo>
                    <a:pt x="1529999" y="536447"/>
                  </a:lnTo>
                  <a:lnTo>
                    <a:pt x="1524394" y="536447"/>
                  </a:lnTo>
                  <a:lnTo>
                    <a:pt x="1518790" y="536447"/>
                  </a:lnTo>
                  <a:lnTo>
                    <a:pt x="1513186" y="536447"/>
                  </a:lnTo>
                  <a:lnTo>
                    <a:pt x="1507581" y="536447"/>
                  </a:lnTo>
                  <a:lnTo>
                    <a:pt x="1501977" y="536447"/>
                  </a:lnTo>
                  <a:lnTo>
                    <a:pt x="1496372" y="536447"/>
                  </a:lnTo>
                  <a:lnTo>
                    <a:pt x="1490768" y="536447"/>
                  </a:lnTo>
                  <a:lnTo>
                    <a:pt x="1485164" y="536447"/>
                  </a:lnTo>
                  <a:lnTo>
                    <a:pt x="1479559" y="536447"/>
                  </a:lnTo>
                  <a:lnTo>
                    <a:pt x="1473955" y="536447"/>
                  </a:lnTo>
                  <a:lnTo>
                    <a:pt x="1468350" y="536447"/>
                  </a:lnTo>
                  <a:lnTo>
                    <a:pt x="1462746" y="536447"/>
                  </a:lnTo>
                  <a:lnTo>
                    <a:pt x="1457142" y="536447"/>
                  </a:lnTo>
                  <a:lnTo>
                    <a:pt x="1451537" y="536447"/>
                  </a:lnTo>
                  <a:lnTo>
                    <a:pt x="1445933" y="536447"/>
                  </a:lnTo>
                  <a:lnTo>
                    <a:pt x="1440329" y="536447"/>
                  </a:lnTo>
                  <a:lnTo>
                    <a:pt x="1434724" y="536447"/>
                  </a:lnTo>
                  <a:lnTo>
                    <a:pt x="1429120" y="536447"/>
                  </a:lnTo>
                  <a:lnTo>
                    <a:pt x="1423515" y="536447"/>
                  </a:lnTo>
                  <a:lnTo>
                    <a:pt x="1417911" y="536447"/>
                  </a:lnTo>
                  <a:lnTo>
                    <a:pt x="1412307" y="536447"/>
                  </a:lnTo>
                  <a:lnTo>
                    <a:pt x="1406702" y="536447"/>
                  </a:lnTo>
                  <a:lnTo>
                    <a:pt x="1401098" y="536447"/>
                  </a:lnTo>
                  <a:lnTo>
                    <a:pt x="1395493" y="536447"/>
                  </a:lnTo>
                  <a:lnTo>
                    <a:pt x="1389889" y="536447"/>
                  </a:lnTo>
                  <a:lnTo>
                    <a:pt x="1384285" y="536447"/>
                  </a:lnTo>
                  <a:lnTo>
                    <a:pt x="1378680" y="536447"/>
                  </a:lnTo>
                  <a:lnTo>
                    <a:pt x="1373076" y="536447"/>
                  </a:lnTo>
                  <a:lnTo>
                    <a:pt x="1367471" y="536447"/>
                  </a:lnTo>
                  <a:lnTo>
                    <a:pt x="1361867" y="536447"/>
                  </a:lnTo>
                  <a:lnTo>
                    <a:pt x="1356263" y="536447"/>
                  </a:lnTo>
                  <a:lnTo>
                    <a:pt x="1350658" y="536447"/>
                  </a:lnTo>
                  <a:lnTo>
                    <a:pt x="1345054" y="536447"/>
                  </a:lnTo>
                  <a:lnTo>
                    <a:pt x="1339449" y="536447"/>
                  </a:lnTo>
                  <a:lnTo>
                    <a:pt x="1333845" y="536447"/>
                  </a:lnTo>
                  <a:lnTo>
                    <a:pt x="1328241" y="536447"/>
                  </a:lnTo>
                  <a:lnTo>
                    <a:pt x="1322636" y="536447"/>
                  </a:lnTo>
                  <a:lnTo>
                    <a:pt x="1317032" y="536447"/>
                  </a:lnTo>
                  <a:lnTo>
                    <a:pt x="1311427" y="536447"/>
                  </a:lnTo>
                  <a:lnTo>
                    <a:pt x="1305823" y="536447"/>
                  </a:lnTo>
                  <a:lnTo>
                    <a:pt x="1300219" y="536447"/>
                  </a:lnTo>
                  <a:lnTo>
                    <a:pt x="1294614" y="536447"/>
                  </a:lnTo>
                  <a:lnTo>
                    <a:pt x="1289010" y="536447"/>
                  </a:lnTo>
                  <a:lnTo>
                    <a:pt x="1283406" y="536447"/>
                  </a:lnTo>
                  <a:lnTo>
                    <a:pt x="1277801" y="536447"/>
                  </a:lnTo>
                  <a:lnTo>
                    <a:pt x="1272197" y="536447"/>
                  </a:lnTo>
                  <a:lnTo>
                    <a:pt x="1266592" y="536447"/>
                  </a:lnTo>
                  <a:lnTo>
                    <a:pt x="1260988" y="536447"/>
                  </a:lnTo>
                  <a:lnTo>
                    <a:pt x="1255384" y="536447"/>
                  </a:lnTo>
                  <a:lnTo>
                    <a:pt x="1249779" y="536447"/>
                  </a:lnTo>
                  <a:lnTo>
                    <a:pt x="1244175" y="536447"/>
                  </a:lnTo>
                  <a:lnTo>
                    <a:pt x="1238570" y="536447"/>
                  </a:lnTo>
                  <a:lnTo>
                    <a:pt x="1232966" y="536447"/>
                  </a:lnTo>
                  <a:lnTo>
                    <a:pt x="1227362" y="536447"/>
                  </a:lnTo>
                  <a:lnTo>
                    <a:pt x="1221757" y="536447"/>
                  </a:lnTo>
                  <a:lnTo>
                    <a:pt x="1216153" y="536447"/>
                  </a:lnTo>
                  <a:lnTo>
                    <a:pt x="1210548" y="536447"/>
                  </a:lnTo>
                  <a:lnTo>
                    <a:pt x="1204944" y="536447"/>
                  </a:lnTo>
                  <a:lnTo>
                    <a:pt x="1199340" y="536447"/>
                  </a:lnTo>
                  <a:lnTo>
                    <a:pt x="1193735" y="536447"/>
                  </a:lnTo>
                  <a:lnTo>
                    <a:pt x="1188131" y="536447"/>
                  </a:lnTo>
                  <a:lnTo>
                    <a:pt x="1182526" y="536447"/>
                  </a:lnTo>
                  <a:lnTo>
                    <a:pt x="1176922" y="536447"/>
                  </a:lnTo>
                  <a:lnTo>
                    <a:pt x="1171318" y="536447"/>
                  </a:lnTo>
                  <a:lnTo>
                    <a:pt x="1165713" y="536447"/>
                  </a:lnTo>
                  <a:lnTo>
                    <a:pt x="1160109" y="536447"/>
                  </a:lnTo>
                  <a:lnTo>
                    <a:pt x="1154504" y="536447"/>
                  </a:lnTo>
                  <a:lnTo>
                    <a:pt x="1148900" y="536447"/>
                  </a:lnTo>
                  <a:lnTo>
                    <a:pt x="1143296" y="536447"/>
                  </a:lnTo>
                  <a:lnTo>
                    <a:pt x="1137691" y="536447"/>
                  </a:lnTo>
                  <a:lnTo>
                    <a:pt x="1132087" y="536447"/>
                  </a:lnTo>
                  <a:lnTo>
                    <a:pt x="1126482" y="536447"/>
                  </a:lnTo>
                  <a:lnTo>
                    <a:pt x="1120878" y="536447"/>
                  </a:lnTo>
                  <a:lnTo>
                    <a:pt x="1115274" y="536447"/>
                  </a:lnTo>
                  <a:lnTo>
                    <a:pt x="1109669" y="536447"/>
                  </a:lnTo>
                  <a:lnTo>
                    <a:pt x="1104065" y="536447"/>
                  </a:lnTo>
                  <a:lnTo>
                    <a:pt x="1098461" y="536447"/>
                  </a:lnTo>
                  <a:lnTo>
                    <a:pt x="1092856" y="536447"/>
                  </a:lnTo>
                  <a:lnTo>
                    <a:pt x="1087252" y="536447"/>
                  </a:lnTo>
                  <a:lnTo>
                    <a:pt x="1081647" y="536447"/>
                  </a:lnTo>
                  <a:lnTo>
                    <a:pt x="1076043" y="536447"/>
                  </a:lnTo>
                  <a:lnTo>
                    <a:pt x="1070439" y="536447"/>
                  </a:lnTo>
                  <a:lnTo>
                    <a:pt x="1064834" y="536447"/>
                  </a:lnTo>
                  <a:lnTo>
                    <a:pt x="1059230" y="536447"/>
                  </a:lnTo>
                  <a:lnTo>
                    <a:pt x="1053625" y="536447"/>
                  </a:lnTo>
                  <a:lnTo>
                    <a:pt x="1048021" y="536447"/>
                  </a:lnTo>
                  <a:lnTo>
                    <a:pt x="1042417" y="536447"/>
                  </a:lnTo>
                  <a:lnTo>
                    <a:pt x="1036812" y="536447"/>
                  </a:lnTo>
                  <a:lnTo>
                    <a:pt x="1031208" y="536447"/>
                  </a:lnTo>
                  <a:lnTo>
                    <a:pt x="1025603" y="536447"/>
                  </a:lnTo>
                  <a:lnTo>
                    <a:pt x="1019999" y="536447"/>
                  </a:lnTo>
                  <a:lnTo>
                    <a:pt x="1014395" y="536447"/>
                  </a:lnTo>
                  <a:lnTo>
                    <a:pt x="1008790" y="536447"/>
                  </a:lnTo>
                  <a:lnTo>
                    <a:pt x="1003186" y="536447"/>
                  </a:lnTo>
                  <a:lnTo>
                    <a:pt x="997581" y="536447"/>
                  </a:lnTo>
                  <a:lnTo>
                    <a:pt x="991977" y="536447"/>
                  </a:lnTo>
                  <a:lnTo>
                    <a:pt x="986373" y="536447"/>
                  </a:lnTo>
                  <a:lnTo>
                    <a:pt x="980768" y="536447"/>
                  </a:lnTo>
                  <a:lnTo>
                    <a:pt x="975164" y="536447"/>
                  </a:lnTo>
                  <a:lnTo>
                    <a:pt x="969559" y="536447"/>
                  </a:lnTo>
                  <a:lnTo>
                    <a:pt x="963955" y="536447"/>
                  </a:lnTo>
                  <a:lnTo>
                    <a:pt x="958351" y="536447"/>
                  </a:lnTo>
                  <a:lnTo>
                    <a:pt x="952746" y="536447"/>
                  </a:lnTo>
                  <a:lnTo>
                    <a:pt x="947142" y="536447"/>
                  </a:lnTo>
                  <a:lnTo>
                    <a:pt x="941538" y="536447"/>
                  </a:lnTo>
                  <a:lnTo>
                    <a:pt x="935933" y="536447"/>
                  </a:lnTo>
                  <a:lnTo>
                    <a:pt x="930329" y="536447"/>
                  </a:lnTo>
                  <a:lnTo>
                    <a:pt x="924724" y="536447"/>
                  </a:lnTo>
                  <a:lnTo>
                    <a:pt x="919120" y="536447"/>
                  </a:lnTo>
                  <a:lnTo>
                    <a:pt x="913516" y="536447"/>
                  </a:lnTo>
                  <a:lnTo>
                    <a:pt x="907911" y="536447"/>
                  </a:lnTo>
                  <a:lnTo>
                    <a:pt x="902307" y="536447"/>
                  </a:lnTo>
                  <a:lnTo>
                    <a:pt x="896702" y="536447"/>
                  </a:lnTo>
                  <a:lnTo>
                    <a:pt x="891098" y="536447"/>
                  </a:lnTo>
                  <a:lnTo>
                    <a:pt x="885494" y="536447"/>
                  </a:lnTo>
                  <a:lnTo>
                    <a:pt x="879889" y="536447"/>
                  </a:lnTo>
                  <a:lnTo>
                    <a:pt x="874285" y="536447"/>
                  </a:lnTo>
                  <a:lnTo>
                    <a:pt x="868680" y="536447"/>
                  </a:lnTo>
                  <a:lnTo>
                    <a:pt x="863076" y="536447"/>
                  </a:lnTo>
                  <a:lnTo>
                    <a:pt x="857472" y="536447"/>
                  </a:lnTo>
                  <a:lnTo>
                    <a:pt x="851867" y="536447"/>
                  </a:lnTo>
                  <a:lnTo>
                    <a:pt x="846263" y="536447"/>
                  </a:lnTo>
                  <a:lnTo>
                    <a:pt x="840658" y="536447"/>
                  </a:lnTo>
                  <a:lnTo>
                    <a:pt x="835054" y="536447"/>
                  </a:lnTo>
                  <a:lnTo>
                    <a:pt x="829450" y="536447"/>
                  </a:lnTo>
                  <a:lnTo>
                    <a:pt x="823845" y="536447"/>
                  </a:lnTo>
                  <a:lnTo>
                    <a:pt x="818241" y="536447"/>
                  </a:lnTo>
                  <a:lnTo>
                    <a:pt x="812636" y="536447"/>
                  </a:lnTo>
                  <a:lnTo>
                    <a:pt x="807032" y="536447"/>
                  </a:lnTo>
                  <a:lnTo>
                    <a:pt x="801428" y="536447"/>
                  </a:lnTo>
                  <a:lnTo>
                    <a:pt x="795823" y="536447"/>
                  </a:lnTo>
                  <a:lnTo>
                    <a:pt x="790219" y="536447"/>
                  </a:lnTo>
                  <a:lnTo>
                    <a:pt x="784615" y="536447"/>
                  </a:lnTo>
                  <a:lnTo>
                    <a:pt x="779010" y="536447"/>
                  </a:lnTo>
                  <a:lnTo>
                    <a:pt x="773406" y="536447"/>
                  </a:lnTo>
                  <a:lnTo>
                    <a:pt x="767801" y="536447"/>
                  </a:lnTo>
                  <a:lnTo>
                    <a:pt x="762197" y="536447"/>
                  </a:lnTo>
                  <a:lnTo>
                    <a:pt x="756593" y="536447"/>
                  </a:lnTo>
                  <a:lnTo>
                    <a:pt x="750988" y="536447"/>
                  </a:lnTo>
                  <a:lnTo>
                    <a:pt x="745384" y="536447"/>
                  </a:lnTo>
                  <a:lnTo>
                    <a:pt x="739779" y="536447"/>
                  </a:lnTo>
                  <a:lnTo>
                    <a:pt x="734175" y="536447"/>
                  </a:lnTo>
                  <a:lnTo>
                    <a:pt x="728571" y="536447"/>
                  </a:lnTo>
                  <a:lnTo>
                    <a:pt x="722966" y="536447"/>
                  </a:lnTo>
                  <a:lnTo>
                    <a:pt x="717362" y="536447"/>
                  </a:lnTo>
                  <a:lnTo>
                    <a:pt x="711757" y="536447"/>
                  </a:lnTo>
                  <a:lnTo>
                    <a:pt x="706153" y="536447"/>
                  </a:lnTo>
                  <a:lnTo>
                    <a:pt x="700549" y="536447"/>
                  </a:lnTo>
                  <a:lnTo>
                    <a:pt x="694944" y="536447"/>
                  </a:lnTo>
                  <a:lnTo>
                    <a:pt x="689340" y="536447"/>
                  </a:lnTo>
                  <a:lnTo>
                    <a:pt x="683735" y="536447"/>
                  </a:lnTo>
                  <a:lnTo>
                    <a:pt x="678131" y="536447"/>
                  </a:lnTo>
                  <a:lnTo>
                    <a:pt x="672527" y="536447"/>
                  </a:lnTo>
                  <a:lnTo>
                    <a:pt x="666922" y="536447"/>
                  </a:lnTo>
                  <a:lnTo>
                    <a:pt x="661318" y="536447"/>
                  </a:lnTo>
                  <a:lnTo>
                    <a:pt x="655713" y="536447"/>
                  </a:lnTo>
                  <a:lnTo>
                    <a:pt x="650109" y="536447"/>
                  </a:lnTo>
                  <a:lnTo>
                    <a:pt x="644505" y="536447"/>
                  </a:lnTo>
                  <a:lnTo>
                    <a:pt x="638900" y="536447"/>
                  </a:lnTo>
                  <a:lnTo>
                    <a:pt x="633296" y="536447"/>
                  </a:lnTo>
                  <a:lnTo>
                    <a:pt x="627692" y="536447"/>
                  </a:lnTo>
                  <a:lnTo>
                    <a:pt x="622087" y="536447"/>
                  </a:lnTo>
                  <a:lnTo>
                    <a:pt x="616483" y="536447"/>
                  </a:lnTo>
                  <a:lnTo>
                    <a:pt x="610878" y="536447"/>
                  </a:lnTo>
                  <a:lnTo>
                    <a:pt x="605274" y="536447"/>
                  </a:lnTo>
                  <a:lnTo>
                    <a:pt x="599670" y="536447"/>
                  </a:lnTo>
                  <a:lnTo>
                    <a:pt x="594065" y="536447"/>
                  </a:lnTo>
                  <a:lnTo>
                    <a:pt x="588461" y="536447"/>
                  </a:lnTo>
                  <a:lnTo>
                    <a:pt x="582856" y="536447"/>
                  </a:lnTo>
                  <a:lnTo>
                    <a:pt x="577252" y="536447"/>
                  </a:lnTo>
                  <a:lnTo>
                    <a:pt x="571648" y="536447"/>
                  </a:lnTo>
                  <a:lnTo>
                    <a:pt x="566043" y="536447"/>
                  </a:lnTo>
                  <a:lnTo>
                    <a:pt x="560439" y="536447"/>
                  </a:lnTo>
                  <a:lnTo>
                    <a:pt x="554834" y="536447"/>
                  </a:lnTo>
                  <a:lnTo>
                    <a:pt x="549230" y="536447"/>
                  </a:lnTo>
                  <a:lnTo>
                    <a:pt x="543626" y="536447"/>
                  </a:lnTo>
                  <a:lnTo>
                    <a:pt x="538021" y="536447"/>
                  </a:lnTo>
                  <a:lnTo>
                    <a:pt x="532417" y="536447"/>
                  </a:lnTo>
                  <a:lnTo>
                    <a:pt x="526812" y="536447"/>
                  </a:lnTo>
                  <a:lnTo>
                    <a:pt x="521208" y="536447"/>
                  </a:lnTo>
                  <a:lnTo>
                    <a:pt x="515604" y="536447"/>
                  </a:lnTo>
                  <a:lnTo>
                    <a:pt x="509999" y="536447"/>
                  </a:lnTo>
                  <a:lnTo>
                    <a:pt x="504395" y="536447"/>
                  </a:lnTo>
                  <a:lnTo>
                    <a:pt x="498790" y="536447"/>
                  </a:lnTo>
                  <a:lnTo>
                    <a:pt x="493186" y="536447"/>
                  </a:lnTo>
                  <a:lnTo>
                    <a:pt x="487582" y="536447"/>
                  </a:lnTo>
                  <a:lnTo>
                    <a:pt x="481977" y="536447"/>
                  </a:lnTo>
                  <a:lnTo>
                    <a:pt x="476373" y="536447"/>
                  </a:lnTo>
                  <a:lnTo>
                    <a:pt x="470769" y="536447"/>
                  </a:lnTo>
                  <a:lnTo>
                    <a:pt x="465164" y="536447"/>
                  </a:lnTo>
                  <a:lnTo>
                    <a:pt x="459560" y="536447"/>
                  </a:lnTo>
                  <a:lnTo>
                    <a:pt x="453955" y="536447"/>
                  </a:lnTo>
                  <a:lnTo>
                    <a:pt x="448351" y="536447"/>
                  </a:lnTo>
                  <a:lnTo>
                    <a:pt x="442747" y="536447"/>
                  </a:lnTo>
                  <a:lnTo>
                    <a:pt x="437142" y="536447"/>
                  </a:lnTo>
                  <a:lnTo>
                    <a:pt x="431538" y="536447"/>
                  </a:lnTo>
                  <a:lnTo>
                    <a:pt x="425933" y="536447"/>
                  </a:lnTo>
                  <a:lnTo>
                    <a:pt x="420329" y="536447"/>
                  </a:lnTo>
                  <a:lnTo>
                    <a:pt x="414725" y="536447"/>
                  </a:lnTo>
                  <a:lnTo>
                    <a:pt x="409120" y="536447"/>
                  </a:lnTo>
                  <a:lnTo>
                    <a:pt x="403516" y="536447"/>
                  </a:lnTo>
                  <a:lnTo>
                    <a:pt x="397911" y="536447"/>
                  </a:lnTo>
                  <a:lnTo>
                    <a:pt x="392307" y="536447"/>
                  </a:lnTo>
                  <a:lnTo>
                    <a:pt x="386703" y="536447"/>
                  </a:lnTo>
                  <a:lnTo>
                    <a:pt x="381098" y="536447"/>
                  </a:lnTo>
                  <a:lnTo>
                    <a:pt x="375494" y="536447"/>
                  </a:lnTo>
                  <a:lnTo>
                    <a:pt x="369889" y="536447"/>
                  </a:lnTo>
                  <a:lnTo>
                    <a:pt x="364285" y="536447"/>
                  </a:lnTo>
                  <a:lnTo>
                    <a:pt x="358681" y="536447"/>
                  </a:lnTo>
                  <a:lnTo>
                    <a:pt x="353076" y="536447"/>
                  </a:lnTo>
                  <a:lnTo>
                    <a:pt x="347472" y="536447"/>
                  </a:lnTo>
                  <a:lnTo>
                    <a:pt x="341867" y="536447"/>
                  </a:lnTo>
                  <a:lnTo>
                    <a:pt x="336263" y="536447"/>
                  </a:lnTo>
                  <a:lnTo>
                    <a:pt x="330659" y="536447"/>
                  </a:lnTo>
                  <a:lnTo>
                    <a:pt x="325054" y="536447"/>
                  </a:lnTo>
                  <a:lnTo>
                    <a:pt x="319450" y="536447"/>
                  </a:lnTo>
                  <a:lnTo>
                    <a:pt x="313846" y="536447"/>
                  </a:lnTo>
                  <a:lnTo>
                    <a:pt x="308241" y="536447"/>
                  </a:lnTo>
                  <a:lnTo>
                    <a:pt x="302637" y="536447"/>
                  </a:lnTo>
                  <a:lnTo>
                    <a:pt x="297032" y="536447"/>
                  </a:lnTo>
                  <a:lnTo>
                    <a:pt x="291428" y="536447"/>
                  </a:lnTo>
                  <a:lnTo>
                    <a:pt x="285824" y="536447"/>
                  </a:lnTo>
                  <a:lnTo>
                    <a:pt x="280219" y="536447"/>
                  </a:lnTo>
                  <a:lnTo>
                    <a:pt x="274615" y="536447"/>
                  </a:lnTo>
                  <a:lnTo>
                    <a:pt x="269010" y="536447"/>
                  </a:lnTo>
                  <a:lnTo>
                    <a:pt x="263406" y="536447"/>
                  </a:lnTo>
                  <a:lnTo>
                    <a:pt x="257802" y="536447"/>
                  </a:lnTo>
                  <a:lnTo>
                    <a:pt x="252197" y="536447"/>
                  </a:lnTo>
                  <a:lnTo>
                    <a:pt x="246593" y="536447"/>
                  </a:lnTo>
                  <a:lnTo>
                    <a:pt x="240988" y="536447"/>
                  </a:lnTo>
                  <a:lnTo>
                    <a:pt x="235384" y="536447"/>
                  </a:lnTo>
                  <a:lnTo>
                    <a:pt x="229780" y="536447"/>
                  </a:lnTo>
                  <a:lnTo>
                    <a:pt x="224175" y="536447"/>
                  </a:lnTo>
                  <a:lnTo>
                    <a:pt x="218571" y="536447"/>
                  </a:lnTo>
                  <a:lnTo>
                    <a:pt x="212966" y="536447"/>
                  </a:lnTo>
                  <a:lnTo>
                    <a:pt x="207362" y="536447"/>
                  </a:lnTo>
                  <a:lnTo>
                    <a:pt x="201758" y="536447"/>
                  </a:lnTo>
                  <a:lnTo>
                    <a:pt x="196153" y="536447"/>
                  </a:lnTo>
                  <a:lnTo>
                    <a:pt x="190549" y="536447"/>
                  </a:lnTo>
                  <a:lnTo>
                    <a:pt x="184944" y="536447"/>
                  </a:lnTo>
                  <a:lnTo>
                    <a:pt x="179340" y="536447"/>
                  </a:lnTo>
                  <a:lnTo>
                    <a:pt x="173736" y="536447"/>
                  </a:lnTo>
                  <a:lnTo>
                    <a:pt x="168131" y="536447"/>
                  </a:lnTo>
                  <a:lnTo>
                    <a:pt x="162527" y="536447"/>
                  </a:lnTo>
                  <a:lnTo>
                    <a:pt x="156923" y="536447"/>
                  </a:lnTo>
                  <a:lnTo>
                    <a:pt x="151318" y="536447"/>
                  </a:lnTo>
                  <a:lnTo>
                    <a:pt x="145714" y="536447"/>
                  </a:lnTo>
                  <a:lnTo>
                    <a:pt x="140109" y="536447"/>
                  </a:lnTo>
                  <a:lnTo>
                    <a:pt x="134505" y="536447"/>
                  </a:lnTo>
                  <a:lnTo>
                    <a:pt x="128901" y="536447"/>
                  </a:lnTo>
                  <a:lnTo>
                    <a:pt x="123296" y="536447"/>
                  </a:lnTo>
                  <a:lnTo>
                    <a:pt x="117692" y="536447"/>
                  </a:lnTo>
                  <a:lnTo>
                    <a:pt x="112087" y="536447"/>
                  </a:lnTo>
                  <a:lnTo>
                    <a:pt x="106483" y="536447"/>
                  </a:lnTo>
                  <a:lnTo>
                    <a:pt x="100879" y="536447"/>
                  </a:lnTo>
                  <a:lnTo>
                    <a:pt x="95274" y="536447"/>
                  </a:lnTo>
                  <a:lnTo>
                    <a:pt x="89670" y="536447"/>
                  </a:lnTo>
                  <a:lnTo>
                    <a:pt x="84065" y="536447"/>
                  </a:lnTo>
                  <a:lnTo>
                    <a:pt x="78461" y="536447"/>
                  </a:lnTo>
                  <a:lnTo>
                    <a:pt x="72857" y="536447"/>
                  </a:lnTo>
                  <a:lnTo>
                    <a:pt x="67252" y="536447"/>
                  </a:lnTo>
                  <a:lnTo>
                    <a:pt x="61648" y="536447"/>
                  </a:lnTo>
                  <a:lnTo>
                    <a:pt x="56043" y="536447"/>
                  </a:lnTo>
                  <a:lnTo>
                    <a:pt x="50439" y="536447"/>
                  </a:lnTo>
                  <a:lnTo>
                    <a:pt x="44835" y="536447"/>
                  </a:lnTo>
                  <a:lnTo>
                    <a:pt x="39230" y="536447"/>
                  </a:lnTo>
                  <a:lnTo>
                    <a:pt x="33626" y="536447"/>
                  </a:lnTo>
                  <a:lnTo>
                    <a:pt x="28021" y="536447"/>
                  </a:lnTo>
                  <a:lnTo>
                    <a:pt x="22417" y="536447"/>
                  </a:lnTo>
                  <a:lnTo>
                    <a:pt x="16813" y="536447"/>
                  </a:lnTo>
                  <a:lnTo>
                    <a:pt x="11208" y="536447"/>
                  </a:lnTo>
                  <a:lnTo>
                    <a:pt x="5604" y="536447"/>
                  </a:lnTo>
                  <a:lnTo>
                    <a:pt x="0" y="536447"/>
                  </a:lnTo>
                  <a:close/>
                </a:path>
              </a:pathLst>
            </a:custGeom>
            <a:solidFill>
              <a:srgbClr val="BFBFB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pl107"/>
            <p:cNvSpPr/>
            <p:nvPr/>
          </p:nvSpPr>
          <p:spPr>
            <a:xfrm>
              <a:off x="4644151" y="2091114"/>
              <a:ext cx="1883076" cy="534739"/>
            </a:xfrm>
            <a:custGeom>
              <a:avLst/>
              <a:pathLst>
                <a:path w="1883076" h="534739">
                  <a:moveTo>
                    <a:pt x="0" y="358404"/>
                  </a:moveTo>
                  <a:lnTo>
                    <a:pt x="5604" y="353073"/>
                  </a:lnTo>
                  <a:lnTo>
                    <a:pt x="11208" y="347724"/>
                  </a:lnTo>
                  <a:lnTo>
                    <a:pt x="16813" y="342361"/>
                  </a:lnTo>
                  <a:lnTo>
                    <a:pt x="22417" y="336990"/>
                  </a:lnTo>
                  <a:lnTo>
                    <a:pt x="28021" y="331616"/>
                  </a:lnTo>
                  <a:lnTo>
                    <a:pt x="33626" y="326245"/>
                  </a:lnTo>
                  <a:lnTo>
                    <a:pt x="39230" y="320880"/>
                  </a:lnTo>
                  <a:lnTo>
                    <a:pt x="44835" y="315528"/>
                  </a:lnTo>
                  <a:lnTo>
                    <a:pt x="50439" y="310192"/>
                  </a:lnTo>
                  <a:lnTo>
                    <a:pt x="56043" y="304877"/>
                  </a:lnTo>
                  <a:lnTo>
                    <a:pt x="61648" y="299587"/>
                  </a:lnTo>
                  <a:lnTo>
                    <a:pt x="67252" y="294326"/>
                  </a:lnTo>
                  <a:lnTo>
                    <a:pt x="72857" y="289097"/>
                  </a:lnTo>
                  <a:lnTo>
                    <a:pt x="78461" y="283905"/>
                  </a:lnTo>
                  <a:lnTo>
                    <a:pt x="84065" y="278752"/>
                  </a:lnTo>
                  <a:lnTo>
                    <a:pt x="89670" y="273641"/>
                  </a:lnTo>
                  <a:lnTo>
                    <a:pt x="95274" y="268576"/>
                  </a:lnTo>
                  <a:lnTo>
                    <a:pt x="100879" y="263558"/>
                  </a:lnTo>
                  <a:lnTo>
                    <a:pt x="106483" y="258590"/>
                  </a:lnTo>
                  <a:lnTo>
                    <a:pt x="112087" y="253674"/>
                  </a:lnTo>
                  <a:lnTo>
                    <a:pt x="117692" y="248812"/>
                  </a:lnTo>
                  <a:lnTo>
                    <a:pt x="123296" y="244007"/>
                  </a:lnTo>
                  <a:lnTo>
                    <a:pt x="128901" y="239258"/>
                  </a:lnTo>
                  <a:lnTo>
                    <a:pt x="134505" y="234568"/>
                  </a:lnTo>
                  <a:lnTo>
                    <a:pt x="140109" y="229938"/>
                  </a:lnTo>
                  <a:lnTo>
                    <a:pt x="145714" y="225368"/>
                  </a:lnTo>
                  <a:lnTo>
                    <a:pt x="151318" y="220860"/>
                  </a:lnTo>
                  <a:lnTo>
                    <a:pt x="156923" y="216414"/>
                  </a:lnTo>
                  <a:lnTo>
                    <a:pt x="162527" y="212031"/>
                  </a:lnTo>
                  <a:lnTo>
                    <a:pt x="168131" y="207711"/>
                  </a:lnTo>
                  <a:lnTo>
                    <a:pt x="173736" y="203454"/>
                  </a:lnTo>
                  <a:lnTo>
                    <a:pt x="179340" y="199261"/>
                  </a:lnTo>
                  <a:lnTo>
                    <a:pt x="184944" y="195131"/>
                  </a:lnTo>
                  <a:lnTo>
                    <a:pt x="190549" y="191065"/>
                  </a:lnTo>
                  <a:lnTo>
                    <a:pt x="196153" y="187062"/>
                  </a:lnTo>
                  <a:lnTo>
                    <a:pt x="201758" y="183122"/>
                  </a:lnTo>
                  <a:lnTo>
                    <a:pt x="207362" y="179244"/>
                  </a:lnTo>
                  <a:lnTo>
                    <a:pt x="212966" y="175429"/>
                  </a:lnTo>
                  <a:lnTo>
                    <a:pt x="218571" y="171675"/>
                  </a:lnTo>
                  <a:lnTo>
                    <a:pt x="224175" y="167983"/>
                  </a:lnTo>
                  <a:lnTo>
                    <a:pt x="229780" y="164351"/>
                  </a:lnTo>
                  <a:lnTo>
                    <a:pt x="235384" y="160779"/>
                  </a:lnTo>
                  <a:lnTo>
                    <a:pt x="240988" y="157266"/>
                  </a:lnTo>
                  <a:lnTo>
                    <a:pt x="246593" y="153812"/>
                  </a:lnTo>
                  <a:lnTo>
                    <a:pt x="252197" y="150416"/>
                  </a:lnTo>
                  <a:lnTo>
                    <a:pt x="257802" y="147077"/>
                  </a:lnTo>
                  <a:lnTo>
                    <a:pt x="263406" y="143794"/>
                  </a:lnTo>
                  <a:lnTo>
                    <a:pt x="269010" y="140566"/>
                  </a:lnTo>
                  <a:lnTo>
                    <a:pt x="274615" y="137393"/>
                  </a:lnTo>
                  <a:lnTo>
                    <a:pt x="280219" y="134274"/>
                  </a:lnTo>
                  <a:lnTo>
                    <a:pt x="285824" y="131207"/>
                  </a:lnTo>
                  <a:lnTo>
                    <a:pt x="291428" y="128193"/>
                  </a:lnTo>
                  <a:lnTo>
                    <a:pt x="297032" y="125229"/>
                  </a:lnTo>
                  <a:lnTo>
                    <a:pt x="302637" y="122316"/>
                  </a:lnTo>
                  <a:lnTo>
                    <a:pt x="308241" y="119452"/>
                  </a:lnTo>
                  <a:lnTo>
                    <a:pt x="313846" y="116637"/>
                  </a:lnTo>
                  <a:lnTo>
                    <a:pt x="319450" y="113869"/>
                  </a:lnTo>
                  <a:lnTo>
                    <a:pt x="325054" y="111148"/>
                  </a:lnTo>
                  <a:lnTo>
                    <a:pt x="330659" y="108473"/>
                  </a:lnTo>
                  <a:lnTo>
                    <a:pt x="336263" y="105843"/>
                  </a:lnTo>
                  <a:lnTo>
                    <a:pt x="341867" y="103257"/>
                  </a:lnTo>
                  <a:lnTo>
                    <a:pt x="347472" y="100714"/>
                  </a:lnTo>
                  <a:lnTo>
                    <a:pt x="353076" y="98214"/>
                  </a:lnTo>
                  <a:lnTo>
                    <a:pt x="358681" y="95756"/>
                  </a:lnTo>
                  <a:lnTo>
                    <a:pt x="364285" y="93338"/>
                  </a:lnTo>
                  <a:lnTo>
                    <a:pt x="369889" y="90961"/>
                  </a:lnTo>
                  <a:lnTo>
                    <a:pt x="375494" y="88624"/>
                  </a:lnTo>
                  <a:lnTo>
                    <a:pt x="381098" y="86325"/>
                  </a:lnTo>
                  <a:lnTo>
                    <a:pt x="386703" y="84064"/>
                  </a:lnTo>
                  <a:lnTo>
                    <a:pt x="392307" y="81840"/>
                  </a:lnTo>
                  <a:lnTo>
                    <a:pt x="397911" y="79653"/>
                  </a:lnTo>
                  <a:lnTo>
                    <a:pt x="403516" y="77502"/>
                  </a:lnTo>
                  <a:lnTo>
                    <a:pt x="409120" y="75386"/>
                  </a:lnTo>
                  <a:lnTo>
                    <a:pt x="414725" y="73304"/>
                  </a:lnTo>
                  <a:lnTo>
                    <a:pt x="420329" y="71257"/>
                  </a:lnTo>
                  <a:lnTo>
                    <a:pt x="425933" y="69243"/>
                  </a:lnTo>
                  <a:lnTo>
                    <a:pt x="431538" y="67263"/>
                  </a:lnTo>
                  <a:lnTo>
                    <a:pt x="437142" y="65314"/>
                  </a:lnTo>
                  <a:lnTo>
                    <a:pt x="442747" y="63397"/>
                  </a:lnTo>
                  <a:lnTo>
                    <a:pt x="448351" y="61512"/>
                  </a:lnTo>
                  <a:lnTo>
                    <a:pt x="453955" y="59657"/>
                  </a:lnTo>
                  <a:lnTo>
                    <a:pt x="459560" y="57833"/>
                  </a:lnTo>
                  <a:lnTo>
                    <a:pt x="465164" y="56039"/>
                  </a:lnTo>
                  <a:lnTo>
                    <a:pt x="470769" y="54274"/>
                  </a:lnTo>
                  <a:lnTo>
                    <a:pt x="476373" y="52538"/>
                  </a:lnTo>
                  <a:lnTo>
                    <a:pt x="481977" y="50831"/>
                  </a:lnTo>
                  <a:lnTo>
                    <a:pt x="487582" y="49152"/>
                  </a:lnTo>
                  <a:lnTo>
                    <a:pt x="493186" y="47502"/>
                  </a:lnTo>
                  <a:lnTo>
                    <a:pt x="498790" y="45879"/>
                  </a:lnTo>
                  <a:lnTo>
                    <a:pt x="504395" y="44284"/>
                  </a:lnTo>
                  <a:lnTo>
                    <a:pt x="509999" y="42716"/>
                  </a:lnTo>
                  <a:lnTo>
                    <a:pt x="515604" y="41175"/>
                  </a:lnTo>
                  <a:lnTo>
                    <a:pt x="521208" y="39660"/>
                  </a:lnTo>
                  <a:lnTo>
                    <a:pt x="526812" y="38173"/>
                  </a:lnTo>
                  <a:lnTo>
                    <a:pt x="532417" y="36711"/>
                  </a:lnTo>
                  <a:lnTo>
                    <a:pt x="538021" y="35276"/>
                  </a:lnTo>
                  <a:lnTo>
                    <a:pt x="543626" y="33867"/>
                  </a:lnTo>
                  <a:lnTo>
                    <a:pt x="549230" y="32485"/>
                  </a:lnTo>
                  <a:lnTo>
                    <a:pt x="554834" y="31128"/>
                  </a:lnTo>
                  <a:lnTo>
                    <a:pt x="560439" y="29797"/>
                  </a:lnTo>
                  <a:lnTo>
                    <a:pt x="566043" y="28492"/>
                  </a:lnTo>
                  <a:lnTo>
                    <a:pt x="571648" y="27213"/>
                  </a:lnTo>
                  <a:lnTo>
                    <a:pt x="577252" y="25960"/>
                  </a:lnTo>
                  <a:lnTo>
                    <a:pt x="582856" y="24733"/>
                  </a:lnTo>
                  <a:lnTo>
                    <a:pt x="588461" y="23532"/>
                  </a:lnTo>
                  <a:lnTo>
                    <a:pt x="594065" y="22357"/>
                  </a:lnTo>
                  <a:lnTo>
                    <a:pt x="599670" y="21209"/>
                  </a:lnTo>
                  <a:lnTo>
                    <a:pt x="605274" y="20087"/>
                  </a:lnTo>
                  <a:lnTo>
                    <a:pt x="610878" y="18991"/>
                  </a:lnTo>
                  <a:lnTo>
                    <a:pt x="616483" y="17922"/>
                  </a:lnTo>
                  <a:lnTo>
                    <a:pt x="622087" y="16880"/>
                  </a:lnTo>
                  <a:lnTo>
                    <a:pt x="627692" y="15866"/>
                  </a:lnTo>
                  <a:lnTo>
                    <a:pt x="633296" y="14879"/>
                  </a:lnTo>
                  <a:lnTo>
                    <a:pt x="638900" y="13919"/>
                  </a:lnTo>
                  <a:lnTo>
                    <a:pt x="644505" y="12988"/>
                  </a:lnTo>
                  <a:lnTo>
                    <a:pt x="650109" y="12085"/>
                  </a:lnTo>
                  <a:lnTo>
                    <a:pt x="655713" y="11211"/>
                  </a:lnTo>
                  <a:lnTo>
                    <a:pt x="661318" y="10365"/>
                  </a:lnTo>
                  <a:lnTo>
                    <a:pt x="666922" y="9550"/>
                  </a:lnTo>
                  <a:lnTo>
                    <a:pt x="672527" y="8764"/>
                  </a:lnTo>
                  <a:lnTo>
                    <a:pt x="678131" y="8008"/>
                  </a:lnTo>
                  <a:lnTo>
                    <a:pt x="683735" y="7283"/>
                  </a:lnTo>
                  <a:lnTo>
                    <a:pt x="689340" y="6589"/>
                  </a:lnTo>
                  <a:lnTo>
                    <a:pt x="694944" y="5926"/>
                  </a:lnTo>
                  <a:lnTo>
                    <a:pt x="700549" y="5296"/>
                  </a:lnTo>
                  <a:lnTo>
                    <a:pt x="706153" y="4698"/>
                  </a:lnTo>
                  <a:lnTo>
                    <a:pt x="711757" y="4133"/>
                  </a:lnTo>
                  <a:lnTo>
                    <a:pt x="717362" y="3602"/>
                  </a:lnTo>
                  <a:lnTo>
                    <a:pt x="722966" y="3105"/>
                  </a:lnTo>
                  <a:lnTo>
                    <a:pt x="728571" y="2643"/>
                  </a:lnTo>
                  <a:lnTo>
                    <a:pt x="734175" y="2216"/>
                  </a:lnTo>
                  <a:lnTo>
                    <a:pt x="739779" y="1824"/>
                  </a:lnTo>
                  <a:lnTo>
                    <a:pt x="745384" y="1469"/>
                  </a:lnTo>
                  <a:lnTo>
                    <a:pt x="750988" y="1151"/>
                  </a:lnTo>
                  <a:lnTo>
                    <a:pt x="756593" y="870"/>
                  </a:lnTo>
                  <a:lnTo>
                    <a:pt x="762197" y="627"/>
                  </a:lnTo>
                  <a:lnTo>
                    <a:pt x="767801" y="423"/>
                  </a:lnTo>
                  <a:lnTo>
                    <a:pt x="773406" y="258"/>
                  </a:lnTo>
                  <a:lnTo>
                    <a:pt x="779010" y="132"/>
                  </a:lnTo>
                  <a:lnTo>
                    <a:pt x="784615" y="47"/>
                  </a:lnTo>
                  <a:lnTo>
                    <a:pt x="790219" y="3"/>
                  </a:lnTo>
                  <a:lnTo>
                    <a:pt x="795823" y="0"/>
                  </a:lnTo>
                  <a:lnTo>
                    <a:pt x="801428" y="38"/>
                  </a:lnTo>
                  <a:lnTo>
                    <a:pt x="807032" y="119"/>
                  </a:lnTo>
                  <a:lnTo>
                    <a:pt x="812636" y="243"/>
                  </a:lnTo>
                  <a:lnTo>
                    <a:pt x="818241" y="409"/>
                  </a:lnTo>
                  <a:lnTo>
                    <a:pt x="823845" y="620"/>
                  </a:lnTo>
                  <a:lnTo>
                    <a:pt x="829450" y="874"/>
                  </a:lnTo>
                  <a:lnTo>
                    <a:pt x="835054" y="1173"/>
                  </a:lnTo>
                  <a:lnTo>
                    <a:pt x="840658" y="1517"/>
                  </a:lnTo>
                  <a:lnTo>
                    <a:pt x="846263" y="1905"/>
                  </a:lnTo>
                  <a:lnTo>
                    <a:pt x="851867" y="2339"/>
                  </a:lnTo>
                  <a:lnTo>
                    <a:pt x="857472" y="2819"/>
                  </a:lnTo>
                  <a:lnTo>
                    <a:pt x="863076" y="3344"/>
                  </a:lnTo>
                  <a:lnTo>
                    <a:pt x="868680" y="3915"/>
                  </a:lnTo>
                  <a:lnTo>
                    <a:pt x="874285" y="4531"/>
                  </a:lnTo>
                  <a:lnTo>
                    <a:pt x="879889" y="5194"/>
                  </a:lnTo>
                  <a:lnTo>
                    <a:pt x="885494" y="5903"/>
                  </a:lnTo>
                  <a:lnTo>
                    <a:pt x="891098" y="6657"/>
                  </a:lnTo>
                  <a:lnTo>
                    <a:pt x="896702" y="7458"/>
                  </a:lnTo>
                  <a:lnTo>
                    <a:pt x="902307" y="8303"/>
                  </a:lnTo>
                  <a:lnTo>
                    <a:pt x="907911" y="9195"/>
                  </a:lnTo>
                  <a:lnTo>
                    <a:pt x="913516" y="10131"/>
                  </a:lnTo>
                  <a:lnTo>
                    <a:pt x="919120" y="11111"/>
                  </a:lnTo>
                  <a:lnTo>
                    <a:pt x="924724" y="12136"/>
                  </a:lnTo>
                  <a:lnTo>
                    <a:pt x="930329" y="13205"/>
                  </a:lnTo>
                  <a:lnTo>
                    <a:pt x="935933" y="14317"/>
                  </a:lnTo>
                  <a:lnTo>
                    <a:pt x="941538" y="15471"/>
                  </a:lnTo>
                  <a:lnTo>
                    <a:pt x="947142" y="16667"/>
                  </a:lnTo>
                  <a:lnTo>
                    <a:pt x="952746" y="17903"/>
                  </a:lnTo>
                  <a:lnTo>
                    <a:pt x="958351" y="19180"/>
                  </a:lnTo>
                  <a:lnTo>
                    <a:pt x="963955" y="20497"/>
                  </a:lnTo>
                  <a:lnTo>
                    <a:pt x="969559" y="21851"/>
                  </a:lnTo>
                  <a:lnTo>
                    <a:pt x="975164" y="23243"/>
                  </a:lnTo>
                  <a:lnTo>
                    <a:pt x="980768" y="24671"/>
                  </a:lnTo>
                  <a:lnTo>
                    <a:pt x="986373" y="26133"/>
                  </a:lnTo>
                  <a:lnTo>
                    <a:pt x="991977" y="27630"/>
                  </a:lnTo>
                  <a:lnTo>
                    <a:pt x="997581" y="29158"/>
                  </a:lnTo>
                  <a:lnTo>
                    <a:pt x="1003186" y="30718"/>
                  </a:lnTo>
                  <a:lnTo>
                    <a:pt x="1008790" y="32307"/>
                  </a:lnTo>
                  <a:lnTo>
                    <a:pt x="1014395" y="33925"/>
                  </a:lnTo>
                  <a:lnTo>
                    <a:pt x="1019999" y="35569"/>
                  </a:lnTo>
                  <a:lnTo>
                    <a:pt x="1025603" y="37238"/>
                  </a:lnTo>
                  <a:lnTo>
                    <a:pt x="1031208" y="38930"/>
                  </a:lnTo>
                  <a:lnTo>
                    <a:pt x="1036812" y="40645"/>
                  </a:lnTo>
                  <a:lnTo>
                    <a:pt x="1042417" y="42379"/>
                  </a:lnTo>
                  <a:lnTo>
                    <a:pt x="1048021" y="44132"/>
                  </a:lnTo>
                  <a:lnTo>
                    <a:pt x="1053625" y="45901"/>
                  </a:lnTo>
                  <a:lnTo>
                    <a:pt x="1059230" y="47685"/>
                  </a:lnTo>
                  <a:lnTo>
                    <a:pt x="1064834" y="49483"/>
                  </a:lnTo>
                  <a:lnTo>
                    <a:pt x="1070439" y="51291"/>
                  </a:lnTo>
                  <a:lnTo>
                    <a:pt x="1076043" y="53109"/>
                  </a:lnTo>
                  <a:lnTo>
                    <a:pt x="1081647" y="54934"/>
                  </a:lnTo>
                  <a:lnTo>
                    <a:pt x="1087252" y="56765"/>
                  </a:lnTo>
                  <a:lnTo>
                    <a:pt x="1092856" y="58600"/>
                  </a:lnTo>
                  <a:lnTo>
                    <a:pt x="1098461" y="60437"/>
                  </a:lnTo>
                  <a:lnTo>
                    <a:pt x="1104065" y="62274"/>
                  </a:lnTo>
                  <a:lnTo>
                    <a:pt x="1109669" y="64109"/>
                  </a:lnTo>
                  <a:lnTo>
                    <a:pt x="1115274" y="65942"/>
                  </a:lnTo>
                  <a:lnTo>
                    <a:pt x="1120878" y="67768"/>
                  </a:lnTo>
                  <a:lnTo>
                    <a:pt x="1126482" y="69588"/>
                  </a:lnTo>
                  <a:lnTo>
                    <a:pt x="1132087" y="71399"/>
                  </a:lnTo>
                  <a:lnTo>
                    <a:pt x="1137691" y="73200"/>
                  </a:lnTo>
                  <a:lnTo>
                    <a:pt x="1143296" y="74989"/>
                  </a:lnTo>
                  <a:lnTo>
                    <a:pt x="1148900" y="76764"/>
                  </a:lnTo>
                  <a:lnTo>
                    <a:pt x="1154504" y="78525"/>
                  </a:lnTo>
                  <a:lnTo>
                    <a:pt x="1160109" y="80268"/>
                  </a:lnTo>
                  <a:lnTo>
                    <a:pt x="1165713" y="81994"/>
                  </a:lnTo>
                  <a:lnTo>
                    <a:pt x="1171318" y="83700"/>
                  </a:lnTo>
                  <a:lnTo>
                    <a:pt x="1176922" y="85386"/>
                  </a:lnTo>
                  <a:lnTo>
                    <a:pt x="1182526" y="87050"/>
                  </a:lnTo>
                  <a:lnTo>
                    <a:pt x="1188131" y="88691"/>
                  </a:lnTo>
                  <a:lnTo>
                    <a:pt x="1193735" y="90309"/>
                  </a:lnTo>
                  <a:lnTo>
                    <a:pt x="1199340" y="91902"/>
                  </a:lnTo>
                  <a:lnTo>
                    <a:pt x="1204944" y="93469"/>
                  </a:lnTo>
                  <a:lnTo>
                    <a:pt x="1210548" y="95010"/>
                  </a:lnTo>
                  <a:lnTo>
                    <a:pt x="1216153" y="96526"/>
                  </a:lnTo>
                  <a:lnTo>
                    <a:pt x="1221757" y="98017"/>
                  </a:lnTo>
                  <a:lnTo>
                    <a:pt x="1227362" y="99484"/>
                  </a:lnTo>
                  <a:lnTo>
                    <a:pt x="1232966" y="100928"/>
                  </a:lnTo>
                  <a:lnTo>
                    <a:pt x="1238570" y="102350"/>
                  </a:lnTo>
                  <a:lnTo>
                    <a:pt x="1244175" y="103752"/>
                  </a:lnTo>
                  <a:lnTo>
                    <a:pt x="1249779" y="105135"/>
                  </a:lnTo>
                  <a:lnTo>
                    <a:pt x="1255384" y="106502"/>
                  </a:lnTo>
                  <a:lnTo>
                    <a:pt x="1260988" y="107854"/>
                  </a:lnTo>
                  <a:lnTo>
                    <a:pt x="1266592" y="109194"/>
                  </a:lnTo>
                  <a:lnTo>
                    <a:pt x="1272197" y="110526"/>
                  </a:lnTo>
                  <a:lnTo>
                    <a:pt x="1277801" y="111851"/>
                  </a:lnTo>
                  <a:lnTo>
                    <a:pt x="1283406" y="113175"/>
                  </a:lnTo>
                  <a:lnTo>
                    <a:pt x="1289010" y="114501"/>
                  </a:lnTo>
                  <a:lnTo>
                    <a:pt x="1294614" y="115833"/>
                  </a:lnTo>
                  <a:lnTo>
                    <a:pt x="1300219" y="117178"/>
                  </a:lnTo>
                  <a:lnTo>
                    <a:pt x="1305823" y="118539"/>
                  </a:lnTo>
                  <a:lnTo>
                    <a:pt x="1311427" y="119925"/>
                  </a:lnTo>
                  <a:lnTo>
                    <a:pt x="1317032" y="121340"/>
                  </a:lnTo>
                  <a:lnTo>
                    <a:pt x="1322636" y="122794"/>
                  </a:lnTo>
                  <a:lnTo>
                    <a:pt x="1328241" y="124293"/>
                  </a:lnTo>
                  <a:lnTo>
                    <a:pt x="1333845" y="125847"/>
                  </a:lnTo>
                  <a:lnTo>
                    <a:pt x="1339449" y="127466"/>
                  </a:lnTo>
                  <a:lnTo>
                    <a:pt x="1345054" y="129160"/>
                  </a:lnTo>
                  <a:lnTo>
                    <a:pt x="1350658" y="130940"/>
                  </a:lnTo>
                  <a:lnTo>
                    <a:pt x="1356263" y="132818"/>
                  </a:lnTo>
                  <a:lnTo>
                    <a:pt x="1361867" y="134807"/>
                  </a:lnTo>
                  <a:lnTo>
                    <a:pt x="1367471" y="136921"/>
                  </a:lnTo>
                  <a:lnTo>
                    <a:pt x="1373076" y="139173"/>
                  </a:lnTo>
                  <a:lnTo>
                    <a:pt x="1378680" y="141579"/>
                  </a:lnTo>
                  <a:lnTo>
                    <a:pt x="1384285" y="144155"/>
                  </a:lnTo>
                  <a:lnTo>
                    <a:pt x="1389889" y="146916"/>
                  </a:lnTo>
                  <a:lnTo>
                    <a:pt x="1395493" y="149879"/>
                  </a:lnTo>
                  <a:lnTo>
                    <a:pt x="1401098" y="153061"/>
                  </a:lnTo>
                  <a:lnTo>
                    <a:pt x="1406702" y="156478"/>
                  </a:lnTo>
                  <a:lnTo>
                    <a:pt x="1412307" y="160148"/>
                  </a:lnTo>
                  <a:lnTo>
                    <a:pt x="1417911" y="164086"/>
                  </a:lnTo>
                  <a:lnTo>
                    <a:pt x="1423515" y="168309"/>
                  </a:lnTo>
                  <a:lnTo>
                    <a:pt x="1429120" y="172831"/>
                  </a:lnTo>
                  <a:lnTo>
                    <a:pt x="1434724" y="177665"/>
                  </a:lnTo>
                  <a:lnTo>
                    <a:pt x="1440329" y="182822"/>
                  </a:lnTo>
                  <a:lnTo>
                    <a:pt x="1445933" y="188314"/>
                  </a:lnTo>
                  <a:lnTo>
                    <a:pt x="1451537" y="194146"/>
                  </a:lnTo>
                  <a:lnTo>
                    <a:pt x="1457142" y="200324"/>
                  </a:lnTo>
                  <a:lnTo>
                    <a:pt x="1462746" y="206849"/>
                  </a:lnTo>
                  <a:lnTo>
                    <a:pt x="1468350" y="213719"/>
                  </a:lnTo>
                  <a:lnTo>
                    <a:pt x="1473955" y="220928"/>
                  </a:lnTo>
                  <a:lnTo>
                    <a:pt x="1479559" y="228469"/>
                  </a:lnTo>
                  <a:lnTo>
                    <a:pt x="1485164" y="236326"/>
                  </a:lnTo>
                  <a:lnTo>
                    <a:pt x="1490768" y="244483"/>
                  </a:lnTo>
                  <a:lnTo>
                    <a:pt x="1496372" y="252919"/>
                  </a:lnTo>
                  <a:lnTo>
                    <a:pt x="1501977" y="261610"/>
                  </a:lnTo>
                  <a:lnTo>
                    <a:pt x="1507581" y="270527"/>
                  </a:lnTo>
                  <a:lnTo>
                    <a:pt x="1513186" y="279638"/>
                  </a:lnTo>
                  <a:lnTo>
                    <a:pt x="1518790" y="288910"/>
                  </a:lnTo>
                  <a:lnTo>
                    <a:pt x="1524394" y="298306"/>
                  </a:lnTo>
                  <a:lnTo>
                    <a:pt x="1529999" y="307790"/>
                  </a:lnTo>
                  <a:lnTo>
                    <a:pt x="1535603" y="317322"/>
                  </a:lnTo>
                  <a:lnTo>
                    <a:pt x="1541208" y="326863"/>
                  </a:lnTo>
                  <a:lnTo>
                    <a:pt x="1546812" y="336376"/>
                  </a:lnTo>
                  <a:lnTo>
                    <a:pt x="1552416" y="345821"/>
                  </a:lnTo>
                  <a:lnTo>
                    <a:pt x="1558021" y="355164"/>
                  </a:lnTo>
                  <a:lnTo>
                    <a:pt x="1563625" y="364370"/>
                  </a:lnTo>
                  <a:lnTo>
                    <a:pt x="1569230" y="373407"/>
                  </a:lnTo>
                  <a:lnTo>
                    <a:pt x="1574834" y="382247"/>
                  </a:lnTo>
                  <a:lnTo>
                    <a:pt x="1580438" y="390864"/>
                  </a:lnTo>
                  <a:lnTo>
                    <a:pt x="1586043" y="399234"/>
                  </a:lnTo>
                  <a:lnTo>
                    <a:pt x="1591647" y="407339"/>
                  </a:lnTo>
                  <a:lnTo>
                    <a:pt x="1597252" y="415163"/>
                  </a:lnTo>
                  <a:lnTo>
                    <a:pt x="1602856" y="422693"/>
                  </a:lnTo>
                  <a:lnTo>
                    <a:pt x="1608460" y="429920"/>
                  </a:lnTo>
                  <a:lnTo>
                    <a:pt x="1614065" y="436836"/>
                  </a:lnTo>
                  <a:lnTo>
                    <a:pt x="1619669" y="443438"/>
                  </a:lnTo>
                  <a:lnTo>
                    <a:pt x="1625273" y="449725"/>
                  </a:lnTo>
                  <a:lnTo>
                    <a:pt x="1630878" y="455698"/>
                  </a:lnTo>
                  <a:lnTo>
                    <a:pt x="1636482" y="461359"/>
                  </a:lnTo>
                  <a:lnTo>
                    <a:pt x="1642087" y="466711"/>
                  </a:lnTo>
                  <a:lnTo>
                    <a:pt x="1647691" y="471759"/>
                  </a:lnTo>
                  <a:lnTo>
                    <a:pt x="1653295" y="476510"/>
                  </a:lnTo>
                  <a:lnTo>
                    <a:pt x="1658900" y="480970"/>
                  </a:lnTo>
                  <a:lnTo>
                    <a:pt x="1664504" y="485149"/>
                  </a:lnTo>
                  <a:lnTo>
                    <a:pt x="1670109" y="489058"/>
                  </a:lnTo>
                  <a:lnTo>
                    <a:pt x="1675713" y="492707"/>
                  </a:lnTo>
                  <a:lnTo>
                    <a:pt x="1681317" y="496108"/>
                  </a:lnTo>
                  <a:lnTo>
                    <a:pt x="1686922" y="499273"/>
                  </a:lnTo>
                  <a:lnTo>
                    <a:pt x="1692526" y="502214"/>
                  </a:lnTo>
                  <a:lnTo>
                    <a:pt x="1698131" y="504943"/>
                  </a:lnTo>
                  <a:lnTo>
                    <a:pt x="1703735" y="507472"/>
                  </a:lnTo>
                  <a:lnTo>
                    <a:pt x="1709339" y="509813"/>
                  </a:lnTo>
                  <a:lnTo>
                    <a:pt x="1714944" y="511978"/>
                  </a:lnTo>
                  <a:lnTo>
                    <a:pt x="1720548" y="513978"/>
                  </a:lnTo>
                  <a:lnTo>
                    <a:pt x="1726153" y="515823"/>
                  </a:lnTo>
                  <a:lnTo>
                    <a:pt x="1731757" y="517525"/>
                  </a:lnTo>
                  <a:lnTo>
                    <a:pt x="1737361" y="519093"/>
                  </a:lnTo>
                  <a:lnTo>
                    <a:pt x="1742966" y="520537"/>
                  </a:lnTo>
                  <a:lnTo>
                    <a:pt x="1748570" y="521865"/>
                  </a:lnTo>
                  <a:lnTo>
                    <a:pt x="1754175" y="523087"/>
                  </a:lnTo>
                  <a:lnTo>
                    <a:pt x="1759779" y="524209"/>
                  </a:lnTo>
                  <a:lnTo>
                    <a:pt x="1765383" y="525240"/>
                  </a:lnTo>
                  <a:lnTo>
                    <a:pt x="1770988" y="526187"/>
                  </a:lnTo>
                  <a:lnTo>
                    <a:pt x="1776592" y="527056"/>
                  </a:lnTo>
                  <a:lnTo>
                    <a:pt x="1782196" y="527852"/>
                  </a:lnTo>
                  <a:lnTo>
                    <a:pt x="1787801" y="528583"/>
                  </a:lnTo>
                  <a:lnTo>
                    <a:pt x="1793405" y="529253"/>
                  </a:lnTo>
                  <a:lnTo>
                    <a:pt x="1799010" y="529866"/>
                  </a:lnTo>
                  <a:lnTo>
                    <a:pt x="1804614" y="530429"/>
                  </a:lnTo>
                  <a:lnTo>
                    <a:pt x="1810218" y="530943"/>
                  </a:lnTo>
                  <a:lnTo>
                    <a:pt x="1815823" y="531415"/>
                  </a:lnTo>
                  <a:lnTo>
                    <a:pt x="1821427" y="531846"/>
                  </a:lnTo>
                  <a:lnTo>
                    <a:pt x="1827032" y="532241"/>
                  </a:lnTo>
                  <a:lnTo>
                    <a:pt x="1832636" y="532603"/>
                  </a:lnTo>
                  <a:lnTo>
                    <a:pt x="1838240" y="532933"/>
                  </a:lnTo>
                  <a:lnTo>
                    <a:pt x="1843845" y="533236"/>
                  </a:lnTo>
                  <a:lnTo>
                    <a:pt x="1849449" y="533512"/>
                  </a:lnTo>
                  <a:lnTo>
                    <a:pt x="1855054" y="533765"/>
                  </a:lnTo>
                  <a:lnTo>
                    <a:pt x="1860658" y="533996"/>
                  </a:lnTo>
                  <a:lnTo>
                    <a:pt x="1866262" y="534208"/>
                  </a:lnTo>
                  <a:lnTo>
                    <a:pt x="1871867" y="534401"/>
                  </a:lnTo>
                  <a:lnTo>
                    <a:pt x="1877471" y="534578"/>
                  </a:lnTo>
                  <a:lnTo>
                    <a:pt x="1883076" y="534739"/>
                  </a:lnTo>
                  <a:lnTo>
                    <a:pt x="1883076" y="534739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08" name="rc108"/>
            <p:cNvSpPr/>
            <p:nvPr/>
          </p:nvSpPr>
          <p:spPr>
            <a:xfrm>
              <a:off x="6280634" y="1848652"/>
              <a:ext cx="246593" cy="778909"/>
            </a:xfrm>
            <a:prstGeom prst="rect">
              <a:avLst/>
            </a:prstGeom>
            <a:solidFill>
              <a:srgbClr val="FFFFFF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pl109"/>
            <p:cNvSpPr/>
            <p:nvPr/>
          </p:nvSpPr>
          <p:spPr>
            <a:xfrm>
              <a:off x="4644151" y="3798644"/>
              <a:ext cx="1883076" cy="0"/>
            </a:xfrm>
            <a:custGeom>
              <a:avLst/>
              <a:pathLst>
                <a:path w="1883076" h="0">
                  <a:moveTo>
                    <a:pt x="0" y="0"/>
                  </a:move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10"/>
            <p:cNvSpPr/>
            <p:nvPr/>
          </p:nvSpPr>
          <p:spPr>
            <a:xfrm>
              <a:off x="4644151" y="3603916"/>
              <a:ext cx="1883076" cy="0"/>
            </a:xfrm>
            <a:custGeom>
              <a:avLst/>
              <a:pathLst>
                <a:path w="1883076" h="0">
                  <a:moveTo>
                    <a:pt x="0" y="0"/>
                  </a:move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1"/>
            <p:cNvSpPr/>
            <p:nvPr/>
          </p:nvSpPr>
          <p:spPr>
            <a:xfrm>
              <a:off x="4644151" y="3409189"/>
              <a:ext cx="1883076" cy="0"/>
            </a:xfrm>
            <a:custGeom>
              <a:avLst/>
              <a:pathLst>
                <a:path w="1883076" h="0">
                  <a:moveTo>
                    <a:pt x="0" y="0"/>
                  </a:move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2"/>
            <p:cNvSpPr/>
            <p:nvPr/>
          </p:nvSpPr>
          <p:spPr>
            <a:xfrm>
              <a:off x="4644151" y="3214461"/>
              <a:ext cx="1883076" cy="0"/>
            </a:xfrm>
            <a:custGeom>
              <a:avLst/>
              <a:pathLst>
                <a:path w="1883076" h="0">
                  <a:moveTo>
                    <a:pt x="0" y="0"/>
                  </a:move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3"/>
            <p:cNvSpPr/>
            <p:nvPr/>
          </p:nvSpPr>
          <p:spPr>
            <a:xfrm>
              <a:off x="4644151" y="3019734"/>
              <a:ext cx="1883076" cy="0"/>
            </a:xfrm>
            <a:custGeom>
              <a:avLst/>
              <a:pathLst>
                <a:path w="1883076" h="0">
                  <a:moveTo>
                    <a:pt x="0" y="0"/>
                  </a:move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g114"/>
            <p:cNvSpPr/>
            <p:nvPr/>
          </p:nvSpPr>
          <p:spPr>
            <a:xfrm>
              <a:off x="4644151" y="3019734"/>
              <a:ext cx="1883076" cy="304319"/>
            </a:xfrm>
            <a:custGeom>
              <a:avLst/>
              <a:pathLst>
                <a:path w="1883076" h="304319">
                  <a:moveTo>
                    <a:pt x="0" y="0"/>
                  </a:moveTo>
                  <a:lnTo>
                    <a:pt x="5604" y="0"/>
                  </a:lnTo>
                  <a:lnTo>
                    <a:pt x="11208" y="0"/>
                  </a:lnTo>
                  <a:lnTo>
                    <a:pt x="16813" y="0"/>
                  </a:lnTo>
                  <a:lnTo>
                    <a:pt x="22417" y="0"/>
                  </a:lnTo>
                  <a:lnTo>
                    <a:pt x="28021" y="0"/>
                  </a:lnTo>
                  <a:lnTo>
                    <a:pt x="33626" y="0"/>
                  </a:lnTo>
                  <a:lnTo>
                    <a:pt x="39230" y="0"/>
                  </a:lnTo>
                  <a:lnTo>
                    <a:pt x="44835" y="0"/>
                  </a:lnTo>
                  <a:lnTo>
                    <a:pt x="50439" y="0"/>
                  </a:lnTo>
                  <a:lnTo>
                    <a:pt x="56043" y="0"/>
                  </a:lnTo>
                  <a:lnTo>
                    <a:pt x="61648" y="0"/>
                  </a:lnTo>
                  <a:lnTo>
                    <a:pt x="67252" y="0"/>
                  </a:lnTo>
                  <a:lnTo>
                    <a:pt x="72857" y="0"/>
                  </a:lnTo>
                  <a:lnTo>
                    <a:pt x="78461" y="0"/>
                  </a:lnTo>
                  <a:lnTo>
                    <a:pt x="84065" y="0"/>
                  </a:lnTo>
                  <a:lnTo>
                    <a:pt x="89670" y="0"/>
                  </a:lnTo>
                  <a:lnTo>
                    <a:pt x="95274" y="0"/>
                  </a:lnTo>
                  <a:lnTo>
                    <a:pt x="100879" y="0"/>
                  </a:lnTo>
                  <a:lnTo>
                    <a:pt x="106483" y="0"/>
                  </a:lnTo>
                  <a:lnTo>
                    <a:pt x="112087" y="0"/>
                  </a:lnTo>
                  <a:lnTo>
                    <a:pt x="117692" y="0"/>
                  </a:lnTo>
                  <a:lnTo>
                    <a:pt x="123296" y="0"/>
                  </a:lnTo>
                  <a:lnTo>
                    <a:pt x="128901" y="0"/>
                  </a:lnTo>
                  <a:lnTo>
                    <a:pt x="134505" y="0"/>
                  </a:lnTo>
                  <a:lnTo>
                    <a:pt x="140109" y="0"/>
                  </a:lnTo>
                  <a:lnTo>
                    <a:pt x="145714" y="0"/>
                  </a:lnTo>
                  <a:lnTo>
                    <a:pt x="151318" y="0"/>
                  </a:lnTo>
                  <a:lnTo>
                    <a:pt x="156923" y="0"/>
                  </a:lnTo>
                  <a:lnTo>
                    <a:pt x="162527" y="0"/>
                  </a:lnTo>
                  <a:lnTo>
                    <a:pt x="168131" y="0"/>
                  </a:lnTo>
                  <a:lnTo>
                    <a:pt x="173736" y="0"/>
                  </a:lnTo>
                  <a:lnTo>
                    <a:pt x="179340" y="0"/>
                  </a:lnTo>
                  <a:lnTo>
                    <a:pt x="184944" y="0"/>
                  </a:lnTo>
                  <a:lnTo>
                    <a:pt x="190549" y="0"/>
                  </a:lnTo>
                  <a:lnTo>
                    <a:pt x="196153" y="0"/>
                  </a:lnTo>
                  <a:lnTo>
                    <a:pt x="201758" y="0"/>
                  </a:lnTo>
                  <a:lnTo>
                    <a:pt x="207362" y="0"/>
                  </a:lnTo>
                  <a:lnTo>
                    <a:pt x="212966" y="0"/>
                  </a:lnTo>
                  <a:lnTo>
                    <a:pt x="218571" y="0"/>
                  </a:lnTo>
                  <a:lnTo>
                    <a:pt x="224175" y="0"/>
                  </a:lnTo>
                  <a:lnTo>
                    <a:pt x="229780" y="0"/>
                  </a:lnTo>
                  <a:lnTo>
                    <a:pt x="235384" y="0"/>
                  </a:lnTo>
                  <a:lnTo>
                    <a:pt x="240988" y="0"/>
                  </a:lnTo>
                  <a:lnTo>
                    <a:pt x="246593" y="0"/>
                  </a:lnTo>
                  <a:lnTo>
                    <a:pt x="252197" y="0"/>
                  </a:lnTo>
                  <a:lnTo>
                    <a:pt x="257802" y="0"/>
                  </a:lnTo>
                  <a:lnTo>
                    <a:pt x="263406" y="0"/>
                  </a:lnTo>
                  <a:lnTo>
                    <a:pt x="269010" y="0"/>
                  </a:lnTo>
                  <a:lnTo>
                    <a:pt x="274615" y="0"/>
                  </a:lnTo>
                  <a:lnTo>
                    <a:pt x="280219" y="0"/>
                  </a:lnTo>
                  <a:lnTo>
                    <a:pt x="285824" y="0"/>
                  </a:lnTo>
                  <a:lnTo>
                    <a:pt x="291428" y="0"/>
                  </a:lnTo>
                  <a:lnTo>
                    <a:pt x="297032" y="0"/>
                  </a:lnTo>
                  <a:lnTo>
                    <a:pt x="302637" y="0"/>
                  </a:lnTo>
                  <a:lnTo>
                    <a:pt x="308241" y="0"/>
                  </a:lnTo>
                  <a:lnTo>
                    <a:pt x="313846" y="0"/>
                  </a:lnTo>
                  <a:lnTo>
                    <a:pt x="319450" y="0"/>
                  </a:lnTo>
                  <a:lnTo>
                    <a:pt x="325054" y="0"/>
                  </a:lnTo>
                  <a:lnTo>
                    <a:pt x="330659" y="0"/>
                  </a:lnTo>
                  <a:lnTo>
                    <a:pt x="336263" y="0"/>
                  </a:lnTo>
                  <a:lnTo>
                    <a:pt x="341867" y="0"/>
                  </a:lnTo>
                  <a:lnTo>
                    <a:pt x="347472" y="0"/>
                  </a:lnTo>
                  <a:lnTo>
                    <a:pt x="353076" y="0"/>
                  </a:lnTo>
                  <a:lnTo>
                    <a:pt x="358681" y="0"/>
                  </a:lnTo>
                  <a:lnTo>
                    <a:pt x="364285" y="0"/>
                  </a:lnTo>
                  <a:lnTo>
                    <a:pt x="369889" y="0"/>
                  </a:lnTo>
                  <a:lnTo>
                    <a:pt x="375494" y="0"/>
                  </a:lnTo>
                  <a:lnTo>
                    <a:pt x="381098" y="0"/>
                  </a:lnTo>
                  <a:lnTo>
                    <a:pt x="386703" y="0"/>
                  </a:lnTo>
                  <a:lnTo>
                    <a:pt x="392307" y="0"/>
                  </a:lnTo>
                  <a:lnTo>
                    <a:pt x="397911" y="0"/>
                  </a:lnTo>
                  <a:lnTo>
                    <a:pt x="403516" y="0"/>
                  </a:lnTo>
                  <a:lnTo>
                    <a:pt x="409120" y="0"/>
                  </a:lnTo>
                  <a:lnTo>
                    <a:pt x="414725" y="0"/>
                  </a:lnTo>
                  <a:lnTo>
                    <a:pt x="420329" y="0"/>
                  </a:lnTo>
                  <a:lnTo>
                    <a:pt x="425933" y="0"/>
                  </a:lnTo>
                  <a:lnTo>
                    <a:pt x="431538" y="0"/>
                  </a:lnTo>
                  <a:lnTo>
                    <a:pt x="437142" y="0"/>
                  </a:lnTo>
                  <a:lnTo>
                    <a:pt x="442747" y="0"/>
                  </a:lnTo>
                  <a:lnTo>
                    <a:pt x="448351" y="0"/>
                  </a:lnTo>
                  <a:lnTo>
                    <a:pt x="453955" y="0"/>
                  </a:lnTo>
                  <a:lnTo>
                    <a:pt x="459560" y="0"/>
                  </a:lnTo>
                  <a:lnTo>
                    <a:pt x="465164" y="0"/>
                  </a:lnTo>
                  <a:lnTo>
                    <a:pt x="470769" y="0"/>
                  </a:lnTo>
                  <a:lnTo>
                    <a:pt x="476373" y="0"/>
                  </a:lnTo>
                  <a:lnTo>
                    <a:pt x="481977" y="0"/>
                  </a:lnTo>
                  <a:lnTo>
                    <a:pt x="487582" y="0"/>
                  </a:lnTo>
                  <a:lnTo>
                    <a:pt x="493186" y="0"/>
                  </a:lnTo>
                  <a:lnTo>
                    <a:pt x="498790" y="0"/>
                  </a:lnTo>
                  <a:lnTo>
                    <a:pt x="504395" y="0"/>
                  </a:lnTo>
                  <a:lnTo>
                    <a:pt x="509999" y="0"/>
                  </a:lnTo>
                  <a:lnTo>
                    <a:pt x="515604" y="0"/>
                  </a:lnTo>
                  <a:lnTo>
                    <a:pt x="521208" y="0"/>
                  </a:lnTo>
                  <a:lnTo>
                    <a:pt x="526812" y="0"/>
                  </a:lnTo>
                  <a:lnTo>
                    <a:pt x="532417" y="0"/>
                  </a:lnTo>
                  <a:lnTo>
                    <a:pt x="538021" y="0"/>
                  </a:lnTo>
                  <a:lnTo>
                    <a:pt x="543626" y="0"/>
                  </a:lnTo>
                  <a:lnTo>
                    <a:pt x="549230" y="0"/>
                  </a:lnTo>
                  <a:lnTo>
                    <a:pt x="554834" y="0"/>
                  </a:lnTo>
                  <a:lnTo>
                    <a:pt x="560439" y="0"/>
                  </a:lnTo>
                  <a:lnTo>
                    <a:pt x="566043" y="0"/>
                  </a:lnTo>
                  <a:lnTo>
                    <a:pt x="571648" y="0"/>
                  </a:lnTo>
                  <a:lnTo>
                    <a:pt x="577252" y="0"/>
                  </a:lnTo>
                  <a:lnTo>
                    <a:pt x="582856" y="0"/>
                  </a:lnTo>
                  <a:lnTo>
                    <a:pt x="588461" y="0"/>
                  </a:lnTo>
                  <a:lnTo>
                    <a:pt x="594065" y="0"/>
                  </a:lnTo>
                  <a:lnTo>
                    <a:pt x="599670" y="0"/>
                  </a:lnTo>
                  <a:lnTo>
                    <a:pt x="605274" y="0"/>
                  </a:lnTo>
                  <a:lnTo>
                    <a:pt x="610878" y="0"/>
                  </a:lnTo>
                  <a:lnTo>
                    <a:pt x="616483" y="0"/>
                  </a:lnTo>
                  <a:lnTo>
                    <a:pt x="622087" y="0"/>
                  </a:lnTo>
                  <a:lnTo>
                    <a:pt x="627692" y="0"/>
                  </a:lnTo>
                  <a:lnTo>
                    <a:pt x="633296" y="0"/>
                  </a:lnTo>
                  <a:lnTo>
                    <a:pt x="638900" y="0"/>
                  </a:lnTo>
                  <a:lnTo>
                    <a:pt x="644505" y="0"/>
                  </a:lnTo>
                  <a:lnTo>
                    <a:pt x="650109" y="0"/>
                  </a:lnTo>
                  <a:lnTo>
                    <a:pt x="655713" y="0"/>
                  </a:lnTo>
                  <a:lnTo>
                    <a:pt x="661318" y="0"/>
                  </a:lnTo>
                  <a:lnTo>
                    <a:pt x="666922" y="0"/>
                  </a:lnTo>
                  <a:lnTo>
                    <a:pt x="672527" y="0"/>
                  </a:lnTo>
                  <a:lnTo>
                    <a:pt x="678131" y="0"/>
                  </a:lnTo>
                  <a:lnTo>
                    <a:pt x="683735" y="0"/>
                  </a:lnTo>
                  <a:lnTo>
                    <a:pt x="689340" y="0"/>
                  </a:lnTo>
                  <a:lnTo>
                    <a:pt x="694944" y="0"/>
                  </a:lnTo>
                  <a:lnTo>
                    <a:pt x="700549" y="0"/>
                  </a:lnTo>
                  <a:lnTo>
                    <a:pt x="706153" y="0"/>
                  </a:lnTo>
                  <a:lnTo>
                    <a:pt x="711757" y="0"/>
                  </a:lnTo>
                  <a:lnTo>
                    <a:pt x="717362" y="0"/>
                  </a:lnTo>
                  <a:lnTo>
                    <a:pt x="722966" y="0"/>
                  </a:lnTo>
                  <a:lnTo>
                    <a:pt x="728571" y="0"/>
                  </a:lnTo>
                  <a:lnTo>
                    <a:pt x="734175" y="0"/>
                  </a:lnTo>
                  <a:lnTo>
                    <a:pt x="739779" y="0"/>
                  </a:lnTo>
                  <a:lnTo>
                    <a:pt x="745384" y="0"/>
                  </a:lnTo>
                  <a:lnTo>
                    <a:pt x="750988" y="0"/>
                  </a:lnTo>
                  <a:lnTo>
                    <a:pt x="756593" y="0"/>
                  </a:lnTo>
                  <a:lnTo>
                    <a:pt x="762197" y="0"/>
                  </a:lnTo>
                  <a:lnTo>
                    <a:pt x="767801" y="0"/>
                  </a:lnTo>
                  <a:lnTo>
                    <a:pt x="773406" y="0"/>
                  </a:lnTo>
                  <a:lnTo>
                    <a:pt x="779010" y="0"/>
                  </a:lnTo>
                  <a:lnTo>
                    <a:pt x="784615" y="0"/>
                  </a:lnTo>
                  <a:lnTo>
                    <a:pt x="790219" y="0"/>
                  </a:lnTo>
                  <a:lnTo>
                    <a:pt x="795823" y="0"/>
                  </a:lnTo>
                  <a:lnTo>
                    <a:pt x="801428" y="0"/>
                  </a:lnTo>
                  <a:lnTo>
                    <a:pt x="807032" y="0"/>
                  </a:lnTo>
                  <a:lnTo>
                    <a:pt x="812636" y="0"/>
                  </a:lnTo>
                  <a:lnTo>
                    <a:pt x="818241" y="0"/>
                  </a:lnTo>
                  <a:lnTo>
                    <a:pt x="823845" y="0"/>
                  </a:lnTo>
                  <a:lnTo>
                    <a:pt x="829450" y="0"/>
                  </a:lnTo>
                  <a:lnTo>
                    <a:pt x="835054" y="0"/>
                  </a:lnTo>
                  <a:lnTo>
                    <a:pt x="840658" y="0"/>
                  </a:lnTo>
                  <a:lnTo>
                    <a:pt x="846263" y="0"/>
                  </a:lnTo>
                  <a:lnTo>
                    <a:pt x="851867" y="0"/>
                  </a:lnTo>
                  <a:lnTo>
                    <a:pt x="857472" y="0"/>
                  </a:lnTo>
                  <a:lnTo>
                    <a:pt x="863076" y="0"/>
                  </a:lnTo>
                  <a:lnTo>
                    <a:pt x="868680" y="0"/>
                  </a:lnTo>
                  <a:lnTo>
                    <a:pt x="874285" y="0"/>
                  </a:lnTo>
                  <a:lnTo>
                    <a:pt x="879889" y="0"/>
                  </a:lnTo>
                  <a:lnTo>
                    <a:pt x="885494" y="0"/>
                  </a:lnTo>
                  <a:lnTo>
                    <a:pt x="891098" y="0"/>
                  </a:lnTo>
                  <a:lnTo>
                    <a:pt x="896702" y="0"/>
                  </a:lnTo>
                  <a:lnTo>
                    <a:pt x="902307" y="0"/>
                  </a:lnTo>
                  <a:lnTo>
                    <a:pt x="907911" y="0"/>
                  </a:lnTo>
                  <a:lnTo>
                    <a:pt x="913516" y="0"/>
                  </a:lnTo>
                  <a:lnTo>
                    <a:pt x="919120" y="0"/>
                  </a:lnTo>
                  <a:lnTo>
                    <a:pt x="924724" y="0"/>
                  </a:lnTo>
                  <a:lnTo>
                    <a:pt x="930329" y="0"/>
                  </a:lnTo>
                  <a:lnTo>
                    <a:pt x="935933" y="0"/>
                  </a:lnTo>
                  <a:lnTo>
                    <a:pt x="941538" y="0"/>
                  </a:lnTo>
                  <a:lnTo>
                    <a:pt x="947142" y="0"/>
                  </a:lnTo>
                  <a:lnTo>
                    <a:pt x="952746" y="0"/>
                  </a:lnTo>
                  <a:lnTo>
                    <a:pt x="958351" y="0"/>
                  </a:lnTo>
                  <a:lnTo>
                    <a:pt x="963955" y="0"/>
                  </a:lnTo>
                  <a:lnTo>
                    <a:pt x="969559" y="0"/>
                  </a:lnTo>
                  <a:lnTo>
                    <a:pt x="975164" y="0"/>
                  </a:lnTo>
                  <a:lnTo>
                    <a:pt x="980768" y="0"/>
                  </a:lnTo>
                  <a:lnTo>
                    <a:pt x="986373" y="0"/>
                  </a:lnTo>
                  <a:lnTo>
                    <a:pt x="991977" y="0"/>
                  </a:lnTo>
                  <a:lnTo>
                    <a:pt x="997581" y="0"/>
                  </a:lnTo>
                  <a:lnTo>
                    <a:pt x="1003186" y="0"/>
                  </a:lnTo>
                  <a:lnTo>
                    <a:pt x="1008790" y="0"/>
                  </a:lnTo>
                  <a:lnTo>
                    <a:pt x="1014395" y="0"/>
                  </a:lnTo>
                  <a:lnTo>
                    <a:pt x="1019999" y="0"/>
                  </a:lnTo>
                  <a:lnTo>
                    <a:pt x="1025603" y="0"/>
                  </a:lnTo>
                  <a:lnTo>
                    <a:pt x="1031208" y="0"/>
                  </a:lnTo>
                  <a:lnTo>
                    <a:pt x="1036812" y="0"/>
                  </a:lnTo>
                  <a:lnTo>
                    <a:pt x="1042417" y="0"/>
                  </a:lnTo>
                  <a:lnTo>
                    <a:pt x="1048021" y="0"/>
                  </a:lnTo>
                  <a:lnTo>
                    <a:pt x="1053625" y="0"/>
                  </a:lnTo>
                  <a:lnTo>
                    <a:pt x="1059230" y="0"/>
                  </a:lnTo>
                  <a:lnTo>
                    <a:pt x="1064834" y="0"/>
                  </a:lnTo>
                  <a:lnTo>
                    <a:pt x="1070439" y="0"/>
                  </a:lnTo>
                  <a:lnTo>
                    <a:pt x="1076043" y="0"/>
                  </a:lnTo>
                  <a:lnTo>
                    <a:pt x="1081647" y="0"/>
                  </a:lnTo>
                  <a:lnTo>
                    <a:pt x="1087252" y="0"/>
                  </a:lnTo>
                  <a:lnTo>
                    <a:pt x="1092856" y="0"/>
                  </a:lnTo>
                  <a:lnTo>
                    <a:pt x="1098461" y="0"/>
                  </a:lnTo>
                  <a:lnTo>
                    <a:pt x="1104065" y="0"/>
                  </a:lnTo>
                  <a:lnTo>
                    <a:pt x="1109669" y="0"/>
                  </a:lnTo>
                  <a:lnTo>
                    <a:pt x="1115274" y="0"/>
                  </a:lnTo>
                  <a:lnTo>
                    <a:pt x="1120878" y="0"/>
                  </a:lnTo>
                  <a:lnTo>
                    <a:pt x="1126482" y="0"/>
                  </a:lnTo>
                  <a:lnTo>
                    <a:pt x="1132087" y="0"/>
                  </a:lnTo>
                  <a:lnTo>
                    <a:pt x="1137691" y="0"/>
                  </a:lnTo>
                  <a:lnTo>
                    <a:pt x="1143296" y="0"/>
                  </a:lnTo>
                  <a:lnTo>
                    <a:pt x="1148900" y="0"/>
                  </a:lnTo>
                  <a:lnTo>
                    <a:pt x="1154504" y="0"/>
                  </a:lnTo>
                  <a:lnTo>
                    <a:pt x="1160109" y="0"/>
                  </a:lnTo>
                  <a:lnTo>
                    <a:pt x="1165713" y="0"/>
                  </a:lnTo>
                  <a:lnTo>
                    <a:pt x="1171318" y="0"/>
                  </a:lnTo>
                  <a:lnTo>
                    <a:pt x="1176922" y="0"/>
                  </a:lnTo>
                  <a:lnTo>
                    <a:pt x="1182526" y="0"/>
                  </a:lnTo>
                  <a:lnTo>
                    <a:pt x="1188131" y="0"/>
                  </a:lnTo>
                  <a:lnTo>
                    <a:pt x="1193735" y="0"/>
                  </a:lnTo>
                  <a:lnTo>
                    <a:pt x="1199340" y="0"/>
                  </a:lnTo>
                  <a:lnTo>
                    <a:pt x="1204944" y="0"/>
                  </a:lnTo>
                  <a:lnTo>
                    <a:pt x="1210548" y="0"/>
                  </a:lnTo>
                  <a:lnTo>
                    <a:pt x="1216153" y="0"/>
                  </a:lnTo>
                  <a:lnTo>
                    <a:pt x="1221757" y="0"/>
                  </a:lnTo>
                  <a:lnTo>
                    <a:pt x="1227362" y="0"/>
                  </a:lnTo>
                  <a:lnTo>
                    <a:pt x="1232966" y="0"/>
                  </a:lnTo>
                  <a:lnTo>
                    <a:pt x="1238570" y="0"/>
                  </a:lnTo>
                  <a:lnTo>
                    <a:pt x="1244175" y="0"/>
                  </a:lnTo>
                  <a:lnTo>
                    <a:pt x="1249779" y="0"/>
                  </a:lnTo>
                  <a:lnTo>
                    <a:pt x="1255384" y="0"/>
                  </a:lnTo>
                  <a:lnTo>
                    <a:pt x="1260988" y="0"/>
                  </a:lnTo>
                  <a:lnTo>
                    <a:pt x="1266592" y="0"/>
                  </a:lnTo>
                  <a:lnTo>
                    <a:pt x="1272197" y="0"/>
                  </a:lnTo>
                  <a:lnTo>
                    <a:pt x="1277801" y="0"/>
                  </a:lnTo>
                  <a:lnTo>
                    <a:pt x="1283406" y="0"/>
                  </a:lnTo>
                  <a:lnTo>
                    <a:pt x="1289010" y="0"/>
                  </a:lnTo>
                  <a:lnTo>
                    <a:pt x="1294614" y="0"/>
                  </a:lnTo>
                  <a:lnTo>
                    <a:pt x="1300219" y="0"/>
                  </a:lnTo>
                  <a:lnTo>
                    <a:pt x="1305823" y="0"/>
                  </a:lnTo>
                  <a:lnTo>
                    <a:pt x="1311427" y="0"/>
                  </a:lnTo>
                  <a:lnTo>
                    <a:pt x="1317032" y="0"/>
                  </a:lnTo>
                  <a:lnTo>
                    <a:pt x="1322636" y="0"/>
                  </a:lnTo>
                  <a:lnTo>
                    <a:pt x="1328241" y="0"/>
                  </a:lnTo>
                  <a:lnTo>
                    <a:pt x="1333845" y="0"/>
                  </a:lnTo>
                  <a:lnTo>
                    <a:pt x="1339449" y="0"/>
                  </a:lnTo>
                  <a:lnTo>
                    <a:pt x="1345054" y="0"/>
                  </a:lnTo>
                  <a:lnTo>
                    <a:pt x="1350658" y="0"/>
                  </a:lnTo>
                  <a:lnTo>
                    <a:pt x="1356263" y="0"/>
                  </a:lnTo>
                  <a:lnTo>
                    <a:pt x="1361867" y="0"/>
                  </a:lnTo>
                  <a:lnTo>
                    <a:pt x="1367471" y="0"/>
                  </a:lnTo>
                  <a:lnTo>
                    <a:pt x="1373076" y="0"/>
                  </a:lnTo>
                  <a:lnTo>
                    <a:pt x="1378680" y="0"/>
                  </a:lnTo>
                  <a:lnTo>
                    <a:pt x="1384285" y="0"/>
                  </a:lnTo>
                  <a:lnTo>
                    <a:pt x="1389889" y="0"/>
                  </a:lnTo>
                  <a:lnTo>
                    <a:pt x="1395493" y="0"/>
                  </a:lnTo>
                  <a:lnTo>
                    <a:pt x="1401098" y="0"/>
                  </a:lnTo>
                  <a:lnTo>
                    <a:pt x="1406702" y="0"/>
                  </a:lnTo>
                  <a:lnTo>
                    <a:pt x="1412307" y="0"/>
                  </a:lnTo>
                  <a:lnTo>
                    <a:pt x="1417911" y="0"/>
                  </a:lnTo>
                  <a:lnTo>
                    <a:pt x="1423515" y="0"/>
                  </a:lnTo>
                  <a:lnTo>
                    <a:pt x="1429120" y="0"/>
                  </a:lnTo>
                  <a:lnTo>
                    <a:pt x="1434724" y="0"/>
                  </a:lnTo>
                  <a:lnTo>
                    <a:pt x="1440329" y="0"/>
                  </a:lnTo>
                  <a:lnTo>
                    <a:pt x="1445933" y="0"/>
                  </a:lnTo>
                  <a:lnTo>
                    <a:pt x="1451537" y="0"/>
                  </a:lnTo>
                  <a:lnTo>
                    <a:pt x="1457142" y="0"/>
                  </a:lnTo>
                  <a:lnTo>
                    <a:pt x="1462746" y="0"/>
                  </a:lnTo>
                  <a:lnTo>
                    <a:pt x="1468350" y="0"/>
                  </a:lnTo>
                  <a:lnTo>
                    <a:pt x="1473955" y="0"/>
                  </a:lnTo>
                  <a:lnTo>
                    <a:pt x="1479559" y="0"/>
                  </a:lnTo>
                  <a:lnTo>
                    <a:pt x="1485164" y="0"/>
                  </a:lnTo>
                  <a:lnTo>
                    <a:pt x="1490768" y="0"/>
                  </a:lnTo>
                  <a:lnTo>
                    <a:pt x="1496372" y="0"/>
                  </a:lnTo>
                  <a:lnTo>
                    <a:pt x="1501977" y="0"/>
                  </a:lnTo>
                  <a:lnTo>
                    <a:pt x="1507581" y="0"/>
                  </a:lnTo>
                  <a:lnTo>
                    <a:pt x="1513186" y="0"/>
                  </a:lnTo>
                  <a:lnTo>
                    <a:pt x="1518790" y="0"/>
                  </a:lnTo>
                  <a:lnTo>
                    <a:pt x="1524394" y="0"/>
                  </a:lnTo>
                  <a:lnTo>
                    <a:pt x="1529999" y="0"/>
                  </a:lnTo>
                  <a:lnTo>
                    <a:pt x="1535603" y="0"/>
                  </a:lnTo>
                  <a:lnTo>
                    <a:pt x="1541208" y="0"/>
                  </a:lnTo>
                  <a:lnTo>
                    <a:pt x="1546812" y="0"/>
                  </a:lnTo>
                  <a:lnTo>
                    <a:pt x="1552416" y="0"/>
                  </a:lnTo>
                  <a:lnTo>
                    <a:pt x="1558021" y="0"/>
                  </a:lnTo>
                  <a:lnTo>
                    <a:pt x="1563625" y="0"/>
                  </a:lnTo>
                  <a:lnTo>
                    <a:pt x="1569230" y="0"/>
                  </a:lnTo>
                  <a:lnTo>
                    <a:pt x="1574834" y="0"/>
                  </a:lnTo>
                  <a:lnTo>
                    <a:pt x="1580438" y="0"/>
                  </a:lnTo>
                  <a:lnTo>
                    <a:pt x="1586043" y="0"/>
                  </a:lnTo>
                  <a:lnTo>
                    <a:pt x="1591647" y="0"/>
                  </a:lnTo>
                  <a:lnTo>
                    <a:pt x="1597252" y="0"/>
                  </a:lnTo>
                  <a:lnTo>
                    <a:pt x="1602856" y="0"/>
                  </a:lnTo>
                  <a:lnTo>
                    <a:pt x="1608460" y="0"/>
                  </a:lnTo>
                  <a:lnTo>
                    <a:pt x="1614065" y="0"/>
                  </a:lnTo>
                  <a:lnTo>
                    <a:pt x="1619669" y="0"/>
                  </a:lnTo>
                  <a:lnTo>
                    <a:pt x="1625273" y="0"/>
                  </a:lnTo>
                  <a:lnTo>
                    <a:pt x="1630878" y="0"/>
                  </a:lnTo>
                  <a:lnTo>
                    <a:pt x="1636482" y="0"/>
                  </a:lnTo>
                  <a:lnTo>
                    <a:pt x="1642087" y="0"/>
                  </a:lnTo>
                  <a:lnTo>
                    <a:pt x="1647691" y="0"/>
                  </a:lnTo>
                  <a:lnTo>
                    <a:pt x="1653295" y="0"/>
                  </a:lnTo>
                  <a:lnTo>
                    <a:pt x="1658900" y="0"/>
                  </a:lnTo>
                  <a:lnTo>
                    <a:pt x="1664504" y="0"/>
                  </a:lnTo>
                  <a:lnTo>
                    <a:pt x="1670109" y="0"/>
                  </a:lnTo>
                  <a:lnTo>
                    <a:pt x="1675713" y="0"/>
                  </a:lnTo>
                  <a:lnTo>
                    <a:pt x="1681317" y="0"/>
                  </a:lnTo>
                  <a:lnTo>
                    <a:pt x="1686922" y="0"/>
                  </a:lnTo>
                  <a:lnTo>
                    <a:pt x="1692526" y="0"/>
                  </a:lnTo>
                  <a:lnTo>
                    <a:pt x="1698131" y="0"/>
                  </a:lnTo>
                  <a:lnTo>
                    <a:pt x="1703735" y="0"/>
                  </a:lnTo>
                  <a:lnTo>
                    <a:pt x="1709339" y="0"/>
                  </a:lnTo>
                  <a:lnTo>
                    <a:pt x="1714944" y="0"/>
                  </a:lnTo>
                  <a:lnTo>
                    <a:pt x="1720548" y="0"/>
                  </a:lnTo>
                  <a:lnTo>
                    <a:pt x="1726153" y="0"/>
                  </a:lnTo>
                  <a:lnTo>
                    <a:pt x="1731757" y="0"/>
                  </a:lnTo>
                  <a:lnTo>
                    <a:pt x="1737361" y="0"/>
                  </a:lnTo>
                  <a:lnTo>
                    <a:pt x="1742966" y="0"/>
                  </a:lnTo>
                  <a:lnTo>
                    <a:pt x="1748570" y="0"/>
                  </a:lnTo>
                  <a:lnTo>
                    <a:pt x="1754175" y="0"/>
                  </a:lnTo>
                  <a:lnTo>
                    <a:pt x="1759779" y="0"/>
                  </a:lnTo>
                  <a:lnTo>
                    <a:pt x="1765383" y="0"/>
                  </a:lnTo>
                  <a:lnTo>
                    <a:pt x="1770988" y="0"/>
                  </a:lnTo>
                  <a:lnTo>
                    <a:pt x="1776592" y="0"/>
                  </a:lnTo>
                  <a:lnTo>
                    <a:pt x="1782196" y="0"/>
                  </a:lnTo>
                  <a:lnTo>
                    <a:pt x="1787801" y="0"/>
                  </a:lnTo>
                  <a:lnTo>
                    <a:pt x="1793405" y="0"/>
                  </a:lnTo>
                  <a:lnTo>
                    <a:pt x="1799010" y="0"/>
                  </a:lnTo>
                  <a:lnTo>
                    <a:pt x="1804614" y="0"/>
                  </a:lnTo>
                  <a:lnTo>
                    <a:pt x="1810218" y="0"/>
                  </a:lnTo>
                  <a:lnTo>
                    <a:pt x="1815823" y="0"/>
                  </a:lnTo>
                  <a:lnTo>
                    <a:pt x="1821427" y="0"/>
                  </a:lnTo>
                  <a:lnTo>
                    <a:pt x="1827032" y="0"/>
                  </a:lnTo>
                  <a:lnTo>
                    <a:pt x="1832636" y="0"/>
                  </a:lnTo>
                  <a:lnTo>
                    <a:pt x="1838240" y="0"/>
                  </a:lnTo>
                  <a:lnTo>
                    <a:pt x="1843845" y="0"/>
                  </a:lnTo>
                  <a:lnTo>
                    <a:pt x="1849449" y="0"/>
                  </a:lnTo>
                  <a:lnTo>
                    <a:pt x="1855054" y="0"/>
                  </a:lnTo>
                  <a:lnTo>
                    <a:pt x="1860658" y="0"/>
                  </a:lnTo>
                  <a:lnTo>
                    <a:pt x="1866262" y="0"/>
                  </a:lnTo>
                  <a:lnTo>
                    <a:pt x="1871867" y="0"/>
                  </a:lnTo>
                  <a:lnTo>
                    <a:pt x="1877471" y="0"/>
                  </a:lnTo>
                  <a:lnTo>
                    <a:pt x="1883076" y="0"/>
                  </a:lnTo>
                  <a:lnTo>
                    <a:pt x="1877471" y="0"/>
                  </a:lnTo>
                  <a:lnTo>
                    <a:pt x="1871867" y="0"/>
                  </a:lnTo>
                  <a:lnTo>
                    <a:pt x="1866262" y="0"/>
                  </a:lnTo>
                  <a:lnTo>
                    <a:pt x="1860658" y="0"/>
                  </a:lnTo>
                  <a:lnTo>
                    <a:pt x="1855054" y="0"/>
                  </a:lnTo>
                  <a:lnTo>
                    <a:pt x="1849449" y="0"/>
                  </a:lnTo>
                  <a:lnTo>
                    <a:pt x="1843845" y="0"/>
                  </a:lnTo>
                  <a:lnTo>
                    <a:pt x="1838240" y="0"/>
                  </a:lnTo>
                  <a:lnTo>
                    <a:pt x="1832636" y="0"/>
                  </a:lnTo>
                  <a:lnTo>
                    <a:pt x="1827032" y="0"/>
                  </a:lnTo>
                  <a:lnTo>
                    <a:pt x="1821427" y="0"/>
                  </a:lnTo>
                  <a:lnTo>
                    <a:pt x="1815823" y="0"/>
                  </a:lnTo>
                  <a:lnTo>
                    <a:pt x="1810218" y="0"/>
                  </a:lnTo>
                  <a:lnTo>
                    <a:pt x="1804614" y="0"/>
                  </a:lnTo>
                  <a:lnTo>
                    <a:pt x="1799010" y="0"/>
                  </a:lnTo>
                  <a:lnTo>
                    <a:pt x="1793405" y="0"/>
                  </a:lnTo>
                  <a:lnTo>
                    <a:pt x="1787801" y="0"/>
                  </a:lnTo>
                  <a:lnTo>
                    <a:pt x="1782196" y="0"/>
                  </a:lnTo>
                  <a:lnTo>
                    <a:pt x="1776592" y="0"/>
                  </a:lnTo>
                  <a:lnTo>
                    <a:pt x="1770988" y="0"/>
                  </a:lnTo>
                  <a:lnTo>
                    <a:pt x="1765383" y="1"/>
                  </a:lnTo>
                  <a:lnTo>
                    <a:pt x="1759779" y="1"/>
                  </a:lnTo>
                  <a:lnTo>
                    <a:pt x="1754175" y="1"/>
                  </a:lnTo>
                  <a:lnTo>
                    <a:pt x="1748570" y="1"/>
                  </a:lnTo>
                  <a:lnTo>
                    <a:pt x="1742966" y="1"/>
                  </a:lnTo>
                  <a:lnTo>
                    <a:pt x="1737361" y="1"/>
                  </a:lnTo>
                  <a:lnTo>
                    <a:pt x="1731757" y="2"/>
                  </a:lnTo>
                  <a:lnTo>
                    <a:pt x="1726153" y="2"/>
                  </a:lnTo>
                  <a:lnTo>
                    <a:pt x="1720548" y="2"/>
                  </a:lnTo>
                  <a:lnTo>
                    <a:pt x="1714944" y="2"/>
                  </a:lnTo>
                  <a:lnTo>
                    <a:pt x="1709339" y="3"/>
                  </a:lnTo>
                  <a:lnTo>
                    <a:pt x="1703735" y="3"/>
                  </a:lnTo>
                  <a:lnTo>
                    <a:pt x="1698131" y="3"/>
                  </a:lnTo>
                  <a:lnTo>
                    <a:pt x="1692526" y="4"/>
                  </a:lnTo>
                  <a:lnTo>
                    <a:pt x="1686922" y="4"/>
                  </a:lnTo>
                  <a:lnTo>
                    <a:pt x="1681317" y="4"/>
                  </a:lnTo>
                  <a:lnTo>
                    <a:pt x="1675713" y="5"/>
                  </a:lnTo>
                  <a:lnTo>
                    <a:pt x="1670109" y="5"/>
                  </a:lnTo>
                  <a:lnTo>
                    <a:pt x="1664504" y="5"/>
                  </a:lnTo>
                  <a:lnTo>
                    <a:pt x="1658900" y="6"/>
                  </a:lnTo>
                  <a:lnTo>
                    <a:pt x="1653295" y="6"/>
                  </a:lnTo>
                  <a:lnTo>
                    <a:pt x="1647691" y="6"/>
                  </a:lnTo>
                  <a:lnTo>
                    <a:pt x="1642087" y="7"/>
                  </a:lnTo>
                  <a:lnTo>
                    <a:pt x="1636482" y="7"/>
                  </a:lnTo>
                  <a:lnTo>
                    <a:pt x="1630878" y="7"/>
                  </a:lnTo>
                  <a:lnTo>
                    <a:pt x="1625273" y="8"/>
                  </a:lnTo>
                  <a:lnTo>
                    <a:pt x="1619669" y="8"/>
                  </a:lnTo>
                  <a:lnTo>
                    <a:pt x="1614065" y="8"/>
                  </a:lnTo>
                  <a:lnTo>
                    <a:pt x="1608460" y="9"/>
                  </a:lnTo>
                  <a:lnTo>
                    <a:pt x="1602856" y="9"/>
                  </a:lnTo>
                  <a:lnTo>
                    <a:pt x="1597252" y="9"/>
                  </a:lnTo>
                  <a:lnTo>
                    <a:pt x="1591647" y="10"/>
                  </a:lnTo>
                  <a:lnTo>
                    <a:pt x="1586043" y="10"/>
                  </a:lnTo>
                  <a:lnTo>
                    <a:pt x="1580438" y="10"/>
                  </a:lnTo>
                  <a:lnTo>
                    <a:pt x="1574834" y="10"/>
                  </a:lnTo>
                  <a:lnTo>
                    <a:pt x="1569230" y="11"/>
                  </a:lnTo>
                  <a:lnTo>
                    <a:pt x="1563625" y="11"/>
                  </a:lnTo>
                  <a:lnTo>
                    <a:pt x="1558021" y="11"/>
                  </a:lnTo>
                  <a:lnTo>
                    <a:pt x="1552416" y="11"/>
                  </a:lnTo>
                  <a:lnTo>
                    <a:pt x="1546812" y="12"/>
                  </a:lnTo>
                  <a:lnTo>
                    <a:pt x="1541208" y="12"/>
                  </a:lnTo>
                  <a:lnTo>
                    <a:pt x="1535603" y="12"/>
                  </a:lnTo>
                  <a:lnTo>
                    <a:pt x="1529999" y="12"/>
                  </a:lnTo>
                  <a:lnTo>
                    <a:pt x="1524394" y="13"/>
                  </a:lnTo>
                  <a:lnTo>
                    <a:pt x="1518790" y="13"/>
                  </a:lnTo>
                  <a:lnTo>
                    <a:pt x="1513186" y="13"/>
                  </a:lnTo>
                  <a:lnTo>
                    <a:pt x="1507581" y="13"/>
                  </a:lnTo>
                  <a:lnTo>
                    <a:pt x="1501977" y="14"/>
                  </a:lnTo>
                  <a:lnTo>
                    <a:pt x="1496372" y="14"/>
                  </a:lnTo>
                  <a:lnTo>
                    <a:pt x="1490768" y="14"/>
                  </a:lnTo>
                  <a:lnTo>
                    <a:pt x="1485164" y="14"/>
                  </a:lnTo>
                  <a:lnTo>
                    <a:pt x="1479559" y="15"/>
                  </a:lnTo>
                  <a:lnTo>
                    <a:pt x="1473955" y="15"/>
                  </a:lnTo>
                  <a:lnTo>
                    <a:pt x="1468350" y="15"/>
                  </a:lnTo>
                  <a:lnTo>
                    <a:pt x="1462746" y="15"/>
                  </a:lnTo>
                  <a:lnTo>
                    <a:pt x="1457142" y="16"/>
                  </a:lnTo>
                  <a:lnTo>
                    <a:pt x="1451537" y="16"/>
                  </a:lnTo>
                  <a:lnTo>
                    <a:pt x="1445933" y="16"/>
                  </a:lnTo>
                  <a:lnTo>
                    <a:pt x="1440329" y="16"/>
                  </a:lnTo>
                  <a:lnTo>
                    <a:pt x="1434724" y="17"/>
                  </a:lnTo>
                  <a:lnTo>
                    <a:pt x="1429120" y="17"/>
                  </a:lnTo>
                  <a:lnTo>
                    <a:pt x="1423515" y="17"/>
                  </a:lnTo>
                  <a:lnTo>
                    <a:pt x="1417911" y="18"/>
                  </a:lnTo>
                  <a:lnTo>
                    <a:pt x="1412307" y="18"/>
                  </a:lnTo>
                  <a:lnTo>
                    <a:pt x="1406702" y="19"/>
                  </a:lnTo>
                  <a:lnTo>
                    <a:pt x="1401098" y="19"/>
                  </a:lnTo>
                  <a:lnTo>
                    <a:pt x="1395493" y="19"/>
                  </a:lnTo>
                  <a:lnTo>
                    <a:pt x="1389889" y="20"/>
                  </a:lnTo>
                  <a:lnTo>
                    <a:pt x="1384285" y="20"/>
                  </a:lnTo>
                  <a:lnTo>
                    <a:pt x="1378680" y="21"/>
                  </a:lnTo>
                  <a:lnTo>
                    <a:pt x="1373076" y="21"/>
                  </a:lnTo>
                  <a:lnTo>
                    <a:pt x="1367471" y="21"/>
                  </a:lnTo>
                  <a:lnTo>
                    <a:pt x="1361867" y="22"/>
                  </a:lnTo>
                  <a:lnTo>
                    <a:pt x="1356263" y="23"/>
                  </a:lnTo>
                  <a:lnTo>
                    <a:pt x="1350658" y="23"/>
                  </a:lnTo>
                  <a:lnTo>
                    <a:pt x="1345054" y="24"/>
                  </a:lnTo>
                  <a:lnTo>
                    <a:pt x="1339449" y="24"/>
                  </a:lnTo>
                  <a:lnTo>
                    <a:pt x="1333845" y="25"/>
                  </a:lnTo>
                  <a:lnTo>
                    <a:pt x="1328241" y="25"/>
                  </a:lnTo>
                  <a:lnTo>
                    <a:pt x="1322636" y="26"/>
                  </a:lnTo>
                  <a:lnTo>
                    <a:pt x="1317032" y="27"/>
                  </a:lnTo>
                  <a:lnTo>
                    <a:pt x="1311427" y="27"/>
                  </a:lnTo>
                  <a:lnTo>
                    <a:pt x="1305823" y="28"/>
                  </a:lnTo>
                  <a:lnTo>
                    <a:pt x="1300219" y="29"/>
                  </a:lnTo>
                  <a:lnTo>
                    <a:pt x="1294614" y="30"/>
                  </a:lnTo>
                  <a:lnTo>
                    <a:pt x="1289010" y="31"/>
                  </a:lnTo>
                  <a:lnTo>
                    <a:pt x="1283406" y="32"/>
                  </a:lnTo>
                  <a:lnTo>
                    <a:pt x="1277801" y="32"/>
                  </a:lnTo>
                  <a:lnTo>
                    <a:pt x="1272197" y="33"/>
                  </a:lnTo>
                  <a:lnTo>
                    <a:pt x="1266592" y="34"/>
                  </a:lnTo>
                  <a:lnTo>
                    <a:pt x="1260988" y="35"/>
                  </a:lnTo>
                  <a:lnTo>
                    <a:pt x="1255384" y="36"/>
                  </a:lnTo>
                  <a:lnTo>
                    <a:pt x="1249779" y="38"/>
                  </a:lnTo>
                  <a:lnTo>
                    <a:pt x="1244175" y="39"/>
                  </a:lnTo>
                  <a:lnTo>
                    <a:pt x="1238570" y="40"/>
                  </a:lnTo>
                  <a:lnTo>
                    <a:pt x="1232966" y="41"/>
                  </a:lnTo>
                  <a:lnTo>
                    <a:pt x="1227362" y="43"/>
                  </a:lnTo>
                  <a:lnTo>
                    <a:pt x="1221757" y="44"/>
                  </a:lnTo>
                  <a:lnTo>
                    <a:pt x="1216153" y="45"/>
                  </a:lnTo>
                  <a:lnTo>
                    <a:pt x="1210548" y="47"/>
                  </a:lnTo>
                  <a:lnTo>
                    <a:pt x="1204944" y="49"/>
                  </a:lnTo>
                  <a:lnTo>
                    <a:pt x="1199340" y="50"/>
                  </a:lnTo>
                  <a:lnTo>
                    <a:pt x="1193735" y="52"/>
                  </a:lnTo>
                  <a:lnTo>
                    <a:pt x="1188131" y="54"/>
                  </a:lnTo>
                  <a:lnTo>
                    <a:pt x="1182526" y="56"/>
                  </a:lnTo>
                  <a:lnTo>
                    <a:pt x="1176922" y="57"/>
                  </a:lnTo>
                  <a:lnTo>
                    <a:pt x="1171318" y="60"/>
                  </a:lnTo>
                  <a:lnTo>
                    <a:pt x="1165713" y="62"/>
                  </a:lnTo>
                  <a:lnTo>
                    <a:pt x="1160109" y="64"/>
                  </a:lnTo>
                  <a:lnTo>
                    <a:pt x="1154504" y="66"/>
                  </a:lnTo>
                  <a:lnTo>
                    <a:pt x="1148900" y="68"/>
                  </a:lnTo>
                  <a:lnTo>
                    <a:pt x="1143296" y="71"/>
                  </a:lnTo>
                  <a:lnTo>
                    <a:pt x="1137691" y="73"/>
                  </a:lnTo>
                  <a:lnTo>
                    <a:pt x="1132087" y="76"/>
                  </a:lnTo>
                  <a:lnTo>
                    <a:pt x="1126482" y="79"/>
                  </a:lnTo>
                  <a:lnTo>
                    <a:pt x="1120878" y="82"/>
                  </a:lnTo>
                  <a:lnTo>
                    <a:pt x="1115274" y="84"/>
                  </a:lnTo>
                  <a:lnTo>
                    <a:pt x="1109669" y="87"/>
                  </a:lnTo>
                  <a:lnTo>
                    <a:pt x="1104065" y="91"/>
                  </a:lnTo>
                  <a:lnTo>
                    <a:pt x="1098461" y="94"/>
                  </a:lnTo>
                  <a:lnTo>
                    <a:pt x="1092856" y="97"/>
                  </a:lnTo>
                  <a:lnTo>
                    <a:pt x="1087252" y="101"/>
                  </a:lnTo>
                  <a:lnTo>
                    <a:pt x="1081647" y="104"/>
                  </a:lnTo>
                  <a:lnTo>
                    <a:pt x="1076043" y="108"/>
                  </a:lnTo>
                  <a:lnTo>
                    <a:pt x="1070439" y="112"/>
                  </a:lnTo>
                  <a:lnTo>
                    <a:pt x="1064834" y="116"/>
                  </a:lnTo>
                  <a:lnTo>
                    <a:pt x="1059230" y="120"/>
                  </a:lnTo>
                  <a:lnTo>
                    <a:pt x="1053625" y="124"/>
                  </a:lnTo>
                  <a:lnTo>
                    <a:pt x="1048021" y="128"/>
                  </a:lnTo>
                  <a:lnTo>
                    <a:pt x="1042417" y="133"/>
                  </a:lnTo>
                  <a:lnTo>
                    <a:pt x="1036812" y="137"/>
                  </a:lnTo>
                  <a:lnTo>
                    <a:pt x="1031208" y="142"/>
                  </a:lnTo>
                  <a:lnTo>
                    <a:pt x="1025603" y="147"/>
                  </a:lnTo>
                  <a:lnTo>
                    <a:pt x="1019999" y="152"/>
                  </a:lnTo>
                  <a:lnTo>
                    <a:pt x="1014395" y="158"/>
                  </a:lnTo>
                  <a:lnTo>
                    <a:pt x="1008790" y="163"/>
                  </a:lnTo>
                  <a:lnTo>
                    <a:pt x="1003186" y="169"/>
                  </a:lnTo>
                  <a:lnTo>
                    <a:pt x="997581" y="174"/>
                  </a:lnTo>
                  <a:lnTo>
                    <a:pt x="991977" y="180"/>
                  </a:lnTo>
                  <a:lnTo>
                    <a:pt x="986373" y="187"/>
                  </a:lnTo>
                  <a:lnTo>
                    <a:pt x="980768" y="193"/>
                  </a:lnTo>
                  <a:lnTo>
                    <a:pt x="975164" y="199"/>
                  </a:lnTo>
                  <a:lnTo>
                    <a:pt x="969559" y="206"/>
                  </a:lnTo>
                  <a:lnTo>
                    <a:pt x="963955" y="213"/>
                  </a:lnTo>
                  <a:lnTo>
                    <a:pt x="958351" y="220"/>
                  </a:lnTo>
                  <a:lnTo>
                    <a:pt x="952746" y="228"/>
                  </a:lnTo>
                  <a:lnTo>
                    <a:pt x="947142" y="236"/>
                  </a:lnTo>
                  <a:lnTo>
                    <a:pt x="941538" y="244"/>
                  </a:lnTo>
                  <a:lnTo>
                    <a:pt x="935933" y="252"/>
                  </a:lnTo>
                  <a:lnTo>
                    <a:pt x="930329" y="260"/>
                  </a:lnTo>
                  <a:lnTo>
                    <a:pt x="924724" y="269"/>
                  </a:lnTo>
                  <a:lnTo>
                    <a:pt x="919120" y="278"/>
                  </a:lnTo>
                  <a:lnTo>
                    <a:pt x="913516" y="288"/>
                  </a:lnTo>
                  <a:lnTo>
                    <a:pt x="907911" y="298"/>
                  </a:lnTo>
                  <a:lnTo>
                    <a:pt x="902307" y="308"/>
                  </a:lnTo>
                  <a:lnTo>
                    <a:pt x="896702" y="318"/>
                  </a:lnTo>
                  <a:lnTo>
                    <a:pt x="891098" y="329"/>
                  </a:lnTo>
                  <a:lnTo>
                    <a:pt x="885494" y="340"/>
                  </a:lnTo>
                  <a:lnTo>
                    <a:pt x="879889" y="352"/>
                  </a:lnTo>
                  <a:lnTo>
                    <a:pt x="874285" y="364"/>
                  </a:lnTo>
                  <a:lnTo>
                    <a:pt x="868680" y="376"/>
                  </a:lnTo>
                  <a:lnTo>
                    <a:pt x="863076" y="389"/>
                  </a:lnTo>
                  <a:lnTo>
                    <a:pt x="857472" y="403"/>
                  </a:lnTo>
                  <a:lnTo>
                    <a:pt x="851867" y="417"/>
                  </a:lnTo>
                  <a:lnTo>
                    <a:pt x="846263" y="431"/>
                  </a:lnTo>
                  <a:lnTo>
                    <a:pt x="840658" y="446"/>
                  </a:lnTo>
                  <a:lnTo>
                    <a:pt x="835054" y="462"/>
                  </a:lnTo>
                  <a:lnTo>
                    <a:pt x="829450" y="478"/>
                  </a:lnTo>
                  <a:lnTo>
                    <a:pt x="823845" y="495"/>
                  </a:lnTo>
                  <a:lnTo>
                    <a:pt x="818241" y="513"/>
                  </a:lnTo>
                  <a:lnTo>
                    <a:pt x="812636" y="531"/>
                  </a:lnTo>
                  <a:lnTo>
                    <a:pt x="807032" y="550"/>
                  </a:lnTo>
                  <a:lnTo>
                    <a:pt x="801428" y="570"/>
                  </a:lnTo>
                  <a:lnTo>
                    <a:pt x="795823" y="590"/>
                  </a:lnTo>
                  <a:lnTo>
                    <a:pt x="790219" y="612"/>
                  </a:lnTo>
                  <a:lnTo>
                    <a:pt x="784615" y="634"/>
                  </a:lnTo>
                  <a:lnTo>
                    <a:pt x="779010" y="657"/>
                  </a:lnTo>
                  <a:lnTo>
                    <a:pt x="773406" y="681"/>
                  </a:lnTo>
                  <a:lnTo>
                    <a:pt x="767801" y="706"/>
                  </a:lnTo>
                  <a:lnTo>
                    <a:pt x="762197" y="732"/>
                  </a:lnTo>
                  <a:lnTo>
                    <a:pt x="756593" y="760"/>
                  </a:lnTo>
                  <a:lnTo>
                    <a:pt x="750988" y="788"/>
                  </a:lnTo>
                  <a:lnTo>
                    <a:pt x="745384" y="818"/>
                  </a:lnTo>
                  <a:lnTo>
                    <a:pt x="739779" y="849"/>
                  </a:lnTo>
                  <a:lnTo>
                    <a:pt x="734175" y="881"/>
                  </a:lnTo>
                  <a:lnTo>
                    <a:pt x="728571" y="915"/>
                  </a:lnTo>
                  <a:lnTo>
                    <a:pt x="722966" y="950"/>
                  </a:lnTo>
                  <a:lnTo>
                    <a:pt x="717362" y="987"/>
                  </a:lnTo>
                  <a:lnTo>
                    <a:pt x="711757" y="1025"/>
                  </a:lnTo>
                  <a:lnTo>
                    <a:pt x="706153" y="1065"/>
                  </a:lnTo>
                  <a:lnTo>
                    <a:pt x="700549" y="1107"/>
                  </a:lnTo>
                  <a:lnTo>
                    <a:pt x="694944" y="1151"/>
                  </a:lnTo>
                  <a:lnTo>
                    <a:pt x="689340" y="1196"/>
                  </a:lnTo>
                  <a:lnTo>
                    <a:pt x="683735" y="1244"/>
                  </a:lnTo>
                  <a:lnTo>
                    <a:pt x="678131" y="1294"/>
                  </a:lnTo>
                  <a:lnTo>
                    <a:pt x="672527" y="1346"/>
                  </a:lnTo>
                  <a:lnTo>
                    <a:pt x="666922" y="1401"/>
                  </a:lnTo>
                  <a:lnTo>
                    <a:pt x="661318" y="1458"/>
                  </a:lnTo>
                  <a:lnTo>
                    <a:pt x="655713" y="1517"/>
                  </a:lnTo>
                  <a:lnTo>
                    <a:pt x="650109" y="1580"/>
                  </a:lnTo>
                  <a:lnTo>
                    <a:pt x="644505" y="1645"/>
                  </a:lnTo>
                  <a:lnTo>
                    <a:pt x="638900" y="1714"/>
                  </a:lnTo>
                  <a:lnTo>
                    <a:pt x="633296" y="1786"/>
                  </a:lnTo>
                  <a:lnTo>
                    <a:pt x="627692" y="1861"/>
                  </a:lnTo>
                  <a:lnTo>
                    <a:pt x="622087" y="1940"/>
                  </a:lnTo>
                  <a:lnTo>
                    <a:pt x="616483" y="2022"/>
                  </a:lnTo>
                  <a:lnTo>
                    <a:pt x="610878" y="2109"/>
                  </a:lnTo>
                  <a:lnTo>
                    <a:pt x="605274" y="2199"/>
                  </a:lnTo>
                  <a:lnTo>
                    <a:pt x="599670" y="2294"/>
                  </a:lnTo>
                  <a:lnTo>
                    <a:pt x="594065" y="2394"/>
                  </a:lnTo>
                  <a:lnTo>
                    <a:pt x="588461" y="2498"/>
                  </a:lnTo>
                  <a:lnTo>
                    <a:pt x="582856" y="2608"/>
                  </a:lnTo>
                  <a:lnTo>
                    <a:pt x="577252" y="2723"/>
                  </a:lnTo>
                  <a:lnTo>
                    <a:pt x="571648" y="2844"/>
                  </a:lnTo>
                  <a:lnTo>
                    <a:pt x="566043" y="2970"/>
                  </a:lnTo>
                  <a:lnTo>
                    <a:pt x="560439" y="3103"/>
                  </a:lnTo>
                  <a:lnTo>
                    <a:pt x="554834" y="3243"/>
                  </a:lnTo>
                  <a:lnTo>
                    <a:pt x="549230" y="3390"/>
                  </a:lnTo>
                  <a:lnTo>
                    <a:pt x="543626" y="3544"/>
                  </a:lnTo>
                  <a:lnTo>
                    <a:pt x="538021" y="3705"/>
                  </a:lnTo>
                  <a:lnTo>
                    <a:pt x="532417" y="3875"/>
                  </a:lnTo>
                  <a:lnTo>
                    <a:pt x="526812" y="4053"/>
                  </a:lnTo>
                  <a:lnTo>
                    <a:pt x="521208" y="4241"/>
                  </a:lnTo>
                  <a:lnTo>
                    <a:pt x="515604" y="4438"/>
                  </a:lnTo>
                  <a:lnTo>
                    <a:pt x="509999" y="4645"/>
                  </a:lnTo>
                  <a:lnTo>
                    <a:pt x="504395" y="4863"/>
                  </a:lnTo>
                  <a:lnTo>
                    <a:pt x="498790" y="5092"/>
                  </a:lnTo>
                  <a:lnTo>
                    <a:pt x="493186" y="5332"/>
                  </a:lnTo>
                  <a:lnTo>
                    <a:pt x="487582" y="5586"/>
                  </a:lnTo>
                  <a:lnTo>
                    <a:pt x="481977" y="5852"/>
                  </a:lnTo>
                  <a:lnTo>
                    <a:pt x="476373" y="6132"/>
                  </a:lnTo>
                  <a:lnTo>
                    <a:pt x="470769" y="6426"/>
                  </a:lnTo>
                  <a:lnTo>
                    <a:pt x="465164" y="6736"/>
                  </a:lnTo>
                  <a:lnTo>
                    <a:pt x="459560" y="7062"/>
                  </a:lnTo>
                  <a:lnTo>
                    <a:pt x="453955" y="7405"/>
                  </a:lnTo>
                  <a:lnTo>
                    <a:pt x="448351" y="7766"/>
                  </a:lnTo>
                  <a:lnTo>
                    <a:pt x="442747" y="8145"/>
                  </a:lnTo>
                  <a:lnTo>
                    <a:pt x="437142" y="8545"/>
                  </a:lnTo>
                  <a:lnTo>
                    <a:pt x="431538" y="8966"/>
                  </a:lnTo>
                  <a:lnTo>
                    <a:pt x="425933" y="9408"/>
                  </a:lnTo>
                  <a:lnTo>
                    <a:pt x="420329" y="9874"/>
                  </a:lnTo>
                  <a:lnTo>
                    <a:pt x="414725" y="10365"/>
                  </a:lnTo>
                  <a:lnTo>
                    <a:pt x="409120" y="10881"/>
                  </a:lnTo>
                  <a:lnTo>
                    <a:pt x="403516" y="11424"/>
                  </a:lnTo>
                  <a:lnTo>
                    <a:pt x="397911" y="11996"/>
                  </a:lnTo>
                  <a:lnTo>
                    <a:pt x="392307" y="12598"/>
                  </a:lnTo>
                  <a:lnTo>
                    <a:pt x="386703" y="13232"/>
                  </a:lnTo>
                  <a:lnTo>
                    <a:pt x="381098" y="13899"/>
                  </a:lnTo>
                  <a:lnTo>
                    <a:pt x="375494" y="14602"/>
                  </a:lnTo>
                  <a:lnTo>
                    <a:pt x="369889" y="15341"/>
                  </a:lnTo>
                  <a:lnTo>
                    <a:pt x="364285" y="16119"/>
                  </a:lnTo>
                  <a:lnTo>
                    <a:pt x="358681" y="16938"/>
                  </a:lnTo>
                  <a:lnTo>
                    <a:pt x="353076" y="17800"/>
                  </a:lnTo>
                  <a:lnTo>
                    <a:pt x="347472" y="18707"/>
                  </a:lnTo>
                  <a:lnTo>
                    <a:pt x="341867" y="19661"/>
                  </a:lnTo>
                  <a:lnTo>
                    <a:pt x="336263" y="20666"/>
                  </a:lnTo>
                  <a:lnTo>
                    <a:pt x="330659" y="21722"/>
                  </a:lnTo>
                  <a:lnTo>
                    <a:pt x="325054" y="22834"/>
                  </a:lnTo>
                  <a:lnTo>
                    <a:pt x="319450" y="24003"/>
                  </a:lnTo>
                  <a:lnTo>
                    <a:pt x="313846" y="25233"/>
                  </a:lnTo>
                  <a:lnTo>
                    <a:pt x="308241" y="26527"/>
                  </a:lnTo>
                  <a:lnTo>
                    <a:pt x="302637" y="27887"/>
                  </a:lnTo>
                  <a:lnTo>
                    <a:pt x="297032" y="29316"/>
                  </a:lnTo>
                  <a:lnTo>
                    <a:pt x="291428" y="30819"/>
                  </a:lnTo>
                  <a:lnTo>
                    <a:pt x="285824" y="32398"/>
                  </a:lnTo>
                  <a:lnTo>
                    <a:pt x="280219" y="34058"/>
                  </a:lnTo>
                  <a:lnTo>
                    <a:pt x="274615" y="35801"/>
                  </a:lnTo>
                  <a:lnTo>
                    <a:pt x="269010" y="37631"/>
                  </a:lnTo>
                  <a:lnTo>
                    <a:pt x="263406" y="39553"/>
                  </a:lnTo>
                  <a:lnTo>
                    <a:pt x="257802" y="41570"/>
                  </a:lnTo>
                  <a:lnTo>
                    <a:pt x="252197" y="43687"/>
                  </a:lnTo>
                  <a:lnTo>
                    <a:pt x="246593" y="45908"/>
                  </a:lnTo>
                  <a:lnTo>
                    <a:pt x="240988" y="48237"/>
                  </a:lnTo>
                  <a:lnTo>
                    <a:pt x="235384" y="50678"/>
                  </a:lnTo>
                  <a:lnTo>
                    <a:pt x="229780" y="53237"/>
                  </a:lnTo>
                  <a:lnTo>
                    <a:pt x="224175" y="55917"/>
                  </a:lnTo>
                  <a:lnTo>
                    <a:pt x="218571" y="58725"/>
                  </a:lnTo>
                  <a:lnTo>
                    <a:pt x="212966" y="61663"/>
                  </a:lnTo>
                  <a:lnTo>
                    <a:pt x="207362" y="64737"/>
                  </a:lnTo>
                  <a:lnTo>
                    <a:pt x="201758" y="67952"/>
                  </a:lnTo>
                  <a:lnTo>
                    <a:pt x="196153" y="71314"/>
                  </a:lnTo>
                  <a:lnTo>
                    <a:pt x="190549" y="74825"/>
                  </a:lnTo>
                  <a:lnTo>
                    <a:pt x="184944" y="78493"/>
                  </a:lnTo>
                  <a:lnTo>
                    <a:pt x="179340" y="82320"/>
                  </a:lnTo>
                  <a:lnTo>
                    <a:pt x="173736" y="86312"/>
                  </a:lnTo>
                  <a:lnTo>
                    <a:pt x="168131" y="90475"/>
                  </a:lnTo>
                  <a:lnTo>
                    <a:pt x="162527" y="94811"/>
                  </a:lnTo>
                  <a:lnTo>
                    <a:pt x="156923" y="99326"/>
                  </a:lnTo>
                  <a:lnTo>
                    <a:pt x="151318" y="104023"/>
                  </a:lnTo>
                  <a:lnTo>
                    <a:pt x="145714" y="108908"/>
                  </a:lnTo>
                  <a:lnTo>
                    <a:pt x="140109" y="113982"/>
                  </a:lnTo>
                  <a:lnTo>
                    <a:pt x="134505" y="119251"/>
                  </a:lnTo>
                  <a:lnTo>
                    <a:pt x="128901" y="124717"/>
                  </a:lnTo>
                  <a:lnTo>
                    <a:pt x="123296" y="130382"/>
                  </a:lnTo>
                  <a:lnTo>
                    <a:pt x="117692" y="136250"/>
                  </a:lnTo>
                  <a:lnTo>
                    <a:pt x="112087" y="142322"/>
                  </a:lnTo>
                  <a:lnTo>
                    <a:pt x="106483" y="148599"/>
                  </a:lnTo>
                  <a:lnTo>
                    <a:pt x="100879" y="155084"/>
                  </a:lnTo>
                  <a:lnTo>
                    <a:pt x="95274" y="161775"/>
                  </a:lnTo>
                  <a:lnTo>
                    <a:pt x="89670" y="168672"/>
                  </a:lnTo>
                  <a:lnTo>
                    <a:pt x="84065" y="175776"/>
                  </a:lnTo>
                  <a:lnTo>
                    <a:pt x="78461" y="183085"/>
                  </a:lnTo>
                  <a:lnTo>
                    <a:pt x="72857" y="190595"/>
                  </a:lnTo>
                  <a:lnTo>
                    <a:pt x="67252" y="198305"/>
                  </a:lnTo>
                  <a:lnTo>
                    <a:pt x="61648" y="206212"/>
                  </a:lnTo>
                  <a:lnTo>
                    <a:pt x="56043" y="214309"/>
                  </a:lnTo>
                  <a:lnTo>
                    <a:pt x="50439" y="222593"/>
                  </a:lnTo>
                  <a:lnTo>
                    <a:pt x="44835" y="231058"/>
                  </a:lnTo>
                  <a:lnTo>
                    <a:pt x="39230" y="239697"/>
                  </a:lnTo>
                  <a:lnTo>
                    <a:pt x="33626" y="248502"/>
                  </a:lnTo>
                  <a:lnTo>
                    <a:pt x="28021" y="257465"/>
                  </a:lnTo>
                  <a:lnTo>
                    <a:pt x="22417" y="266578"/>
                  </a:lnTo>
                  <a:lnTo>
                    <a:pt x="16813" y="275830"/>
                  </a:lnTo>
                  <a:lnTo>
                    <a:pt x="11208" y="285212"/>
                  </a:lnTo>
                  <a:lnTo>
                    <a:pt x="5604" y="294712"/>
                  </a:lnTo>
                  <a:lnTo>
                    <a:pt x="0" y="304319"/>
                  </a:lnTo>
                  <a:close/>
                </a:path>
              </a:pathLst>
            </a:custGeom>
            <a:solidFill>
              <a:srgbClr val="FF3A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pl115"/>
            <p:cNvSpPr/>
            <p:nvPr/>
          </p:nvSpPr>
          <p:spPr>
            <a:xfrm>
              <a:off x="4644151" y="3019734"/>
              <a:ext cx="1883076" cy="0"/>
            </a:xfrm>
            <a:custGeom>
              <a:avLst/>
              <a:pathLst>
                <a:path w="1883076" h="0">
                  <a:moveTo>
                    <a:pt x="0" y="0"/>
                  </a:moveTo>
                  <a:lnTo>
                    <a:pt x="5604" y="0"/>
                  </a:lnTo>
                  <a:lnTo>
                    <a:pt x="11208" y="0"/>
                  </a:lnTo>
                  <a:lnTo>
                    <a:pt x="16813" y="0"/>
                  </a:lnTo>
                  <a:lnTo>
                    <a:pt x="22417" y="0"/>
                  </a:lnTo>
                  <a:lnTo>
                    <a:pt x="28021" y="0"/>
                  </a:lnTo>
                  <a:lnTo>
                    <a:pt x="33626" y="0"/>
                  </a:lnTo>
                  <a:lnTo>
                    <a:pt x="39230" y="0"/>
                  </a:lnTo>
                  <a:lnTo>
                    <a:pt x="44835" y="0"/>
                  </a:lnTo>
                  <a:lnTo>
                    <a:pt x="50439" y="0"/>
                  </a:lnTo>
                  <a:lnTo>
                    <a:pt x="56043" y="0"/>
                  </a:lnTo>
                  <a:lnTo>
                    <a:pt x="61648" y="0"/>
                  </a:lnTo>
                  <a:lnTo>
                    <a:pt x="67252" y="0"/>
                  </a:lnTo>
                  <a:lnTo>
                    <a:pt x="72857" y="0"/>
                  </a:lnTo>
                  <a:lnTo>
                    <a:pt x="78461" y="0"/>
                  </a:lnTo>
                  <a:lnTo>
                    <a:pt x="84065" y="0"/>
                  </a:lnTo>
                  <a:lnTo>
                    <a:pt x="89670" y="0"/>
                  </a:lnTo>
                  <a:lnTo>
                    <a:pt x="95274" y="0"/>
                  </a:lnTo>
                  <a:lnTo>
                    <a:pt x="100879" y="0"/>
                  </a:lnTo>
                  <a:lnTo>
                    <a:pt x="106483" y="0"/>
                  </a:lnTo>
                  <a:lnTo>
                    <a:pt x="112087" y="0"/>
                  </a:lnTo>
                  <a:lnTo>
                    <a:pt x="117692" y="0"/>
                  </a:lnTo>
                  <a:lnTo>
                    <a:pt x="123296" y="0"/>
                  </a:lnTo>
                  <a:lnTo>
                    <a:pt x="128901" y="0"/>
                  </a:lnTo>
                  <a:lnTo>
                    <a:pt x="134505" y="0"/>
                  </a:lnTo>
                  <a:lnTo>
                    <a:pt x="140109" y="0"/>
                  </a:lnTo>
                  <a:lnTo>
                    <a:pt x="145714" y="0"/>
                  </a:lnTo>
                  <a:lnTo>
                    <a:pt x="151318" y="0"/>
                  </a:lnTo>
                  <a:lnTo>
                    <a:pt x="156923" y="0"/>
                  </a:lnTo>
                  <a:lnTo>
                    <a:pt x="162527" y="0"/>
                  </a:lnTo>
                  <a:lnTo>
                    <a:pt x="168131" y="0"/>
                  </a:lnTo>
                  <a:lnTo>
                    <a:pt x="173736" y="0"/>
                  </a:lnTo>
                  <a:lnTo>
                    <a:pt x="179340" y="0"/>
                  </a:lnTo>
                  <a:lnTo>
                    <a:pt x="184944" y="0"/>
                  </a:lnTo>
                  <a:lnTo>
                    <a:pt x="190549" y="0"/>
                  </a:lnTo>
                  <a:lnTo>
                    <a:pt x="196153" y="0"/>
                  </a:lnTo>
                  <a:lnTo>
                    <a:pt x="201758" y="0"/>
                  </a:lnTo>
                  <a:lnTo>
                    <a:pt x="207362" y="0"/>
                  </a:lnTo>
                  <a:lnTo>
                    <a:pt x="212966" y="0"/>
                  </a:lnTo>
                  <a:lnTo>
                    <a:pt x="218571" y="0"/>
                  </a:lnTo>
                  <a:lnTo>
                    <a:pt x="224175" y="0"/>
                  </a:lnTo>
                  <a:lnTo>
                    <a:pt x="229780" y="0"/>
                  </a:lnTo>
                  <a:lnTo>
                    <a:pt x="235384" y="0"/>
                  </a:lnTo>
                  <a:lnTo>
                    <a:pt x="240988" y="0"/>
                  </a:lnTo>
                  <a:lnTo>
                    <a:pt x="246593" y="0"/>
                  </a:lnTo>
                  <a:lnTo>
                    <a:pt x="252197" y="0"/>
                  </a:lnTo>
                  <a:lnTo>
                    <a:pt x="257802" y="0"/>
                  </a:lnTo>
                  <a:lnTo>
                    <a:pt x="263406" y="0"/>
                  </a:lnTo>
                  <a:lnTo>
                    <a:pt x="269010" y="0"/>
                  </a:lnTo>
                  <a:lnTo>
                    <a:pt x="274615" y="0"/>
                  </a:lnTo>
                  <a:lnTo>
                    <a:pt x="280219" y="0"/>
                  </a:lnTo>
                  <a:lnTo>
                    <a:pt x="285824" y="0"/>
                  </a:lnTo>
                  <a:lnTo>
                    <a:pt x="291428" y="0"/>
                  </a:lnTo>
                  <a:lnTo>
                    <a:pt x="297032" y="0"/>
                  </a:lnTo>
                  <a:lnTo>
                    <a:pt x="302637" y="0"/>
                  </a:lnTo>
                  <a:lnTo>
                    <a:pt x="308241" y="0"/>
                  </a:lnTo>
                  <a:lnTo>
                    <a:pt x="313846" y="0"/>
                  </a:lnTo>
                  <a:lnTo>
                    <a:pt x="319450" y="0"/>
                  </a:lnTo>
                  <a:lnTo>
                    <a:pt x="325054" y="0"/>
                  </a:lnTo>
                  <a:lnTo>
                    <a:pt x="330659" y="0"/>
                  </a:lnTo>
                  <a:lnTo>
                    <a:pt x="336263" y="0"/>
                  </a:lnTo>
                  <a:lnTo>
                    <a:pt x="341867" y="0"/>
                  </a:lnTo>
                  <a:lnTo>
                    <a:pt x="347472" y="0"/>
                  </a:lnTo>
                  <a:lnTo>
                    <a:pt x="353076" y="0"/>
                  </a:lnTo>
                  <a:lnTo>
                    <a:pt x="358681" y="0"/>
                  </a:lnTo>
                  <a:lnTo>
                    <a:pt x="364285" y="0"/>
                  </a:lnTo>
                  <a:lnTo>
                    <a:pt x="369889" y="0"/>
                  </a:lnTo>
                  <a:lnTo>
                    <a:pt x="375494" y="0"/>
                  </a:lnTo>
                  <a:lnTo>
                    <a:pt x="381098" y="0"/>
                  </a:lnTo>
                  <a:lnTo>
                    <a:pt x="386703" y="0"/>
                  </a:lnTo>
                  <a:lnTo>
                    <a:pt x="392307" y="0"/>
                  </a:lnTo>
                  <a:lnTo>
                    <a:pt x="397911" y="0"/>
                  </a:lnTo>
                  <a:lnTo>
                    <a:pt x="403516" y="0"/>
                  </a:lnTo>
                  <a:lnTo>
                    <a:pt x="409120" y="0"/>
                  </a:lnTo>
                  <a:lnTo>
                    <a:pt x="414725" y="0"/>
                  </a:lnTo>
                  <a:lnTo>
                    <a:pt x="420329" y="0"/>
                  </a:lnTo>
                  <a:lnTo>
                    <a:pt x="425933" y="0"/>
                  </a:lnTo>
                  <a:lnTo>
                    <a:pt x="431538" y="0"/>
                  </a:lnTo>
                  <a:lnTo>
                    <a:pt x="437142" y="0"/>
                  </a:lnTo>
                  <a:lnTo>
                    <a:pt x="442747" y="0"/>
                  </a:lnTo>
                  <a:lnTo>
                    <a:pt x="448351" y="0"/>
                  </a:lnTo>
                  <a:lnTo>
                    <a:pt x="453955" y="0"/>
                  </a:lnTo>
                  <a:lnTo>
                    <a:pt x="459560" y="0"/>
                  </a:lnTo>
                  <a:lnTo>
                    <a:pt x="465164" y="0"/>
                  </a:lnTo>
                  <a:lnTo>
                    <a:pt x="470769" y="0"/>
                  </a:lnTo>
                  <a:lnTo>
                    <a:pt x="476373" y="0"/>
                  </a:lnTo>
                  <a:lnTo>
                    <a:pt x="481977" y="0"/>
                  </a:lnTo>
                  <a:lnTo>
                    <a:pt x="487582" y="0"/>
                  </a:lnTo>
                  <a:lnTo>
                    <a:pt x="493186" y="0"/>
                  </a:lnTo>
                  <a:lnTo>
                    <a:pt x="498790" y="0"/>
                  </a:lnTo>
                  <a:lnTo>
                    <a:pt x="504395" y="0"/>
                  </a:lnTo>
                  <a:lnTo>
                    <a:pt x="509999" y="0"/>
                  </a:lnTo>
                  <a:lnTo>
                    <a:pt x="515604" y="0"/>
                  </a:lnTo>
                  <a:lnTo>
                    <a:pt x="521208" y="0"/>
                  </a:lnTo>
                  <a:lnTo>
                    <a:pt x="526812" y="0"/>
                  </a:lnTo>
                  <a:lnTo>
                    <a:pt x="532417" y="0"/>
                  </a:lnTo>
                  <a:lnTo>
                    <a:pt x="538021" y="0"/>
                  </a:lnTo>
                  <a:lnTo>
                    <a:pt x="543626" y="0"/>
                  </a:lnTo>
                  <a:lnTo>
                    <a:pt x="549230" y="0"/>
                  </a:lnTo>
                  <a:lnTo>
                    <a:pt x="554834" y="0"/>
                  </a:lnTo>
                  <a:lnTo>
                    <a:pt x="560439" y="0"/>
                  </a:lnTo>
                  <a:lnTo>
                    <a:pt x="566043" y="0"/>
                  </a:lnTo>
                  <a:lnTo>
                    <a:pt x="571648" y="0"/>
                  </a:lnTo>
                  <a:lnTo>
                    <a:pt x="577252" y="0"/>
                  </a:lnTo>
                  <a:lnTo>
                    <a:pt x="582856" y="0"/>
                  </a:lnTo>
                  <a:lnTo>
                    <a:pt x="588461" y="0"/>
                  </a:lnTo>
                  <a:lnTo>
                    <a:pt x="594065" y="0"/>
                  </a:lnTo>
                  <a:lnTo>
                    <a:pt x="599670" y="0"/>
                  </a:lnTo>
                  <a:lnTo>
                    <a:pt x="605274" y="0"/>
                  </a:lnTo>
                  <a:lnTo>
                    <a:pt x="610878" y="0"/>
                  </a:lnTo>
                  <a:lnTo>
                    <a:pt x="616483" y="0"/>
                  </a:lnTo>
                  <a:lnTo>
                    <a:pt x="622087" y="0"/>
                  </a:lnTo>
                  <a:lnTo>
                    <a:pt x="627692" y="0"/>
                  </a:lnTo>
                  <a:lnTo>
                    <a:pt x="633296" y="0"/>
                  </a:lnTo>
                  <a:lnTo>
                    <a:pt x="638900" y="0"/>
                  </a:lnTo>
                  <a:lnTo>
                    <a:pt x="644505" y="0"/>
                  </a:lnTo>
                  <a:lnTo>
                    <a:pt x="650109" y="0"/>
                  </a:lnTo>
                  <a:lnTo>
                    <a:pt x="655713" y="0"/>
                  </a:lnTo>
                  <a:lnTo>
                    <a:pt x="661318" y="0"/>
                  </a:lnTo>
                  <a:lnTo>
                    <a:pt x="666922" y="0"/>
                  </a:lnTo>
                  <a:lnTo>
                    <a:pt x="672527" y="0"/>
                  </a:lnTo>
                  <a:lnTo>
                    <a:pt x="678131" y="0"/>
                  </a:lnTo>
                  <a:lnTo>
                    <a:pt x="683735" y="0"/>
                  </a:lnTo>
                  <a:lnTo>
                    <a:pt x="689340" y="0"/>
                  </a:lnTo>
                  <a:lnTo>
                    <a:pt x="694944" y="0"/>
                  </a:lnTo>
                  <a:lnTo>
                    <a:pt x="700549" y="0"/>
                  </a:lnTo>
                  <a:lnTo>
                    <a:pt x="706153" y="0"/>
                  </a:lnTo>
                  <a:lnTo>
                    <a:pt x="711757" y="0"/>
                  </a:lnTo>
                  <a:lnTo>
                    <a:pt x="717362" y="0"/>
                  </a:lnTo>
                  <a:lnTo>
                    <a:pt x="722966" y="0"/>
                  </a:lnTo>
                  <a:lnTo>
                    <a:pt x="728571" y="0"/>
                  </a:lnTo>
                  <a:lnTo>
                    <a:pt x="734175" y="0"/>
                  </a:lnTo>
                  <a:lnTo>
                    <a:pt x="739779" y="0"/>
                  </a:lnTo>
                  <a:lnTo>
                    <a:pt x="745384" y="0"/>
                  </a:lnTo>
                  <a:lnTo>
                    <a:pt x="750988" y="0"/>
                  </a:lnTo>
                  <a:lnTo>
                    <a:pt x="756593" y="0"/>
                  </a:lnTo>
                  <a:lnTo>
                    <a:pt x="762197" y="0"/>
                  </a:lnTo>
                  <a:lnTo>
                    <a:pt x="767801" y="0"/>
                  </a:lnTo>
                  <a:lnTo>
                    <a:pt x="773406" y="0"/>
                  </a:lnTo>
                  <a:lnTo>
                    <a:pt x="779010" y="0"/>
                  </a:lnTo>
                  <a:lnTo>
                    <a:pt x="784615" y="0"/>
                  </a:lnTo>
                  <a:lnTo>
                    <a:pt x="790219" y="0"/>
                  </a:lnTo>
                  <a:lnTo>
                    <a:pt x="795823" y="0"/>
                  </a:lnTo>
                  <a:lnTo>
                    <a:pt x="801428" y="0"/>
                  </a:lnTo>
                  <a:lnTo>
                    <a:pt x="807032" y="0"/>
                  </a:lnTo>
                  <a:lnTo>
                    <a:pt x="812636" y="0"/>
                  </a:lnTo>
                  <a:lnTo>
                    <a:pt x="818241" y="0"/>
                  </a:lnTo>
                  <a:lnTo>
                    <a:pt x="823845" y="0"/>
                  </a:lnTo>
                  <a:lnTo>
                    <a:pt x="829450" y="0"/>
                  </a:lnTo>
                  <a:lnTo>
                    <a:pt x="835054" y="0"/>
                  </a:lnTo>
                  <a:lnTo>
                    <a:pt x="840658" y="0"/>
                  </a:lnTo>
                  <a:lnTo>
                    <a:pt x="846263" y="0"/>
                  </a:lnTo>
                  <a:lnTo>
                    <a:pt x="851867" y="0"/>
                  </a:lnTo>
                  <a:lnTo>
                    <a:pt x="857472" y="0"/>
                  </a:lnTo>
                  <a:lnTo>
                    <a:pt x="863076" y="0"/>
                  </a:lnTo>
                  <a:lnTo>
                    <a:pt x="868680" y="0"/>
                  </a:lnTo>
                  <a:lnTo>
                    <a:pt x="874285" y="0"/>
                  </a:lnTo>
                  <a:lnTo>
                    <a:pt x="879889" y="0"/>
                  </a:lnTo>
                  <a:lnTo>
                    <a:pt x="885494" y="0"/>
                  </a:lnTo>
                  <a:lnTo>
                    <a:pt x="891098" y="0"/>
                  </a:lnTo>
                  <a:lnTo>
                    <a:pt x="896702" y="0"/>
                  </a:lnTo>
                  <a:lnTo>
                    <a:pt x="902307" y="0"/>
                  </a:lnTo>
                  <a:lnTo>
                    <a:pt x="907911" y="0"/>
                  </a:lnTo>
                  <a:lnTo>
                    <a:pt x="913516" y="0"/>
                  </a:lnTo>
                  <a:lnTo>
                    <a:pt x="919120" y="0"/>
                  </a:lnTo>
                  <a:lnTo>
                    <a:pt x="924724" y="0"/>
                  </a:lnTo>
                  <a:lnTo>
                    <a:pt x="930329" y="0"/>
                  </a:lnTo>
                  <a:lnTo>
                    <a:pt x="935933" y="0"/>
                  </a:lnTo>
                  <a:lnTo>
                    <a:pt x="941538" y="0"/>
                  </a:lnTo>
                  <a:lnTo>
                    <a:pt x="947142" y="0"/>
                  </a:lnTo>
                  <a:lnTo>
                    <a:pt x="952746" y="0"/>
                  </a:lnTo>
                  <a:lnTo>
                    <a:pt x="958351" y="0"/>
                  </a:lnTo>
                  <a:lnTo>
                    <a:pt x="963955" y="0"/>
                  </a:lnTo>
                  <a:lnTo>
                    <a:pt x="969559" y="0"/>
                  </a:lnTo>
                  <a:lnTo>
                    <a:pt x="975164" y="0"/>
                  </a:lnTo>
                  <a:lnTo>
                    <a:pt x="980768" y="0"/>
                  </a:lnTo>
                  <a:lnTo>
                    <a:pt x="986373" y="0"/>
                  </a:lnTo>
                  <a:lnTo>
                    <a:pt x="991977" y="0"/>
                  </a:lnTo>
                  <a:lnTo>
                    <a:pt x="997581" y="0"/>
                  </a:lnTo>
                  <a:lnTo>
                    <a:pt x="1003186" y="0"/>
                  </a:lnTo>
                  <a:lnTo>
                    <a:pt x="1008790" y="0"/>
                  </a:lnTo>
                  <a:lnTo>
                    <a:pt x="1014395" y="0"/>
                  </a:lnTo>
                  <a:lnTo>
                    <a:pt x="1019999" y="0"/>
                  </a:lnTo>
                  <a:lnTo>
                    <a:pt x="1025603" y="0"/>
                  </a:lnTo>
                  <a:lnTo>
                    <a:pt x="1031208" y="0"/>
                  </a:lnTo>
                  <a:lnTo>
                    <a:pt x="1036812" y="0"/>
                  </a:lnTo>
                  <a:lnTo>
                    <a:pt x="1042417" y="0"/>
                  </a:lnTo>
                  <a:lnTo>
                    <a:pt x="1048021" y="0"/>
                  </a:lnTo>
                  <a:lnTo>
                    <a:pt x="1053625" y="0"/>
                  </a:lnTo>
                  <a:lnTo>
                    <a:pt x="1059230" y="0"/>
                  </a:lnTo>
                  <a:lnTo>
                    <a:pt x="1064834" y="0"/>
                  </a:lnTo>
                  <a:lnTo>
                    <a:pt x="1070439" y="0"/>
                  </a:lnTo>
                  <a:lnTo>
                    <a:pt x="1076043" y="0"/>
                  </a:lnTo>
                  <a:lnTo>
                    <a:pt x="1081647" y="0"/>
                  </a:lnTo>
                  <a:lnTo>
                    <a:pt x="1087252" y="0"/>
                  </a:lnTo>
                  <a:lnTo>
                    <a:pt x="1092856" y="0"/>
                  </a:lnTo>
                  <a:lnTo>
                    <a:pt x="1098461" y="0"/>
                  </a:lnTo>
                  <a:lnTo>
                    <a:pt x="1104065" y="0"/>
                  </a:lnTo>
                  <a:lnTo>
                    <a:pt x="1109669" y="0"/>
                  </a:lnTo>
                  <a:lnTo>
                    <a:pt x="1115274" y="0"/>
                  </a:lnTo>
                  <a:lnTo>
                    <a:pt x="1120878" y="0"/>
                  </a:lnTo>
                  <a:lnTo>
                    <a:pt x="1126482" y="0"/>
                  </a:lnTo>
                  <a:lnTo>
                    <a:pt x="1132087" y="0"/>
                  </a:lnTo>
                  <a:lnTo>
                    <a:pt x="1137691" y="0"/>
                  </a:lnTo>
                  <a:lnTo>
                    <a:pt x="1143296" y="0"/>
                  </a:lnTo>
                  <a:lnTo>
                    <a:pt x="1148900" y="0"/>
                  </a:lnTo>
                  <a:lnTo>
                    <a:pt x="1154504" y="0"/>
                  </a:lnTo>
                  <a:lnTo>
                    <a:pt x="1160109" y="0"/>
                  </a:lnTo>
                  <a:lnTo>
                    <a:pt x="1165713" y="0"/>
                  </a:lnTo>
                  <a:lnTo>
                    <a:pt x="1171318" y="0"/>
                  </a:lnTo>
                  <a:lnTo>
                    <a:pt x="1176922" y="0"/>
                  </a:lnTo>
                  <a:lnTo>
                    <a:pt x="1182526" y="0"/>
                  </a:lnTo>
                  <a:lnTo>
                    <a:pt x="1188131" y="0"/>
                  </a:lnTo>
                  <a:lnTo>
                    <a:pt x="1193735" y="0"/>
                  </a:lnTo>
                  <a:lnTo>
                    <a:pt x="1199340" y="0"/>
                  </a:lnTo>
                  <a:lnTo>
                    <a:pt x="1204944" y="0"/>
                  </a:lnTo>
                  <a:lnTo>
                    <a:pt x="1210548" y="0"/>
                  </a:lnTo>
                  <a:lnTo>
                    <a:pt x="1216153" y="0"/>
                  </a:lnTo>
                  <a:lnTo>
                    <a:pt x="1221757" y="0"/>
                  </a:lnTo>
                  <a:lnTo>
                    <a:pt x="1227362" y="0"/>
                  </a:lnTo>
                  <a:lnTo>
                    <a:pt x="1232966" y="0"/>
                  </a:lnTo>
                  <a:lnTo>
                    <a:pt x="1238570" y="0"/>
                  </a:lnTo>
                  <a:lnTo>
                    <a:pt x="1244175" y="0"/>
                  </a:lnTo>
                  <a:lnTo>
                    <a:pt x="1249779" y="0"/>
                  </a:lnTo>
                  <a:lnTo>
                    <a:pt x="1255384" y="0"/>
                  </a:lnTo>
                  <a:lnTo>
                    <a:pt x="1260988" y="0"/>
                  </a:lnTo>
                  <a:lnTo>
                    <a:pt x="1266592" y="0"/>
                  </a:lnTo>
                  <a:lnTo>
                    <a:pt x="1272197" y="0"/>
                  </a:lnTo>
                  <a:lnTo>
                    <a:pt x="1277801" y="0"/>
                  </a:lnTo>
                  <a:lnTo>
                    <a:pt x="1283406" y="0"/>
                  </a:lnTo>
                  <a:lnTo>
                    <a:pt x="1289010" y="0"/>
                  </a:lnTo>
                  <a:lnTo>
                    <a:pt x="1294614" y="0"/>
                  </a:lnTo>
                  <a:lnTo>
                    <a:pt x="1300219" y="0"/>
                  </a:lnTo>
                  <a:lnTo>
                    <a:pt x="1305823" y="0"/>
                  </a:lnTo>
                  <a:lnTo>
                    <a:pt x="1311427" y="0"/>
                  </a:lnTo>
                  <a:lnTo>
                    <a:pt x="1317032" y="0"/>
                  </a:lnTo>
                  <a:lnTo>
                    <a:pt x="1322636" y="0"/>
                  </a:lnTo>
                  <a:lnTo>
                    <a:pt x="1328241" y="0"/>
                  </a:lnTo>
                  <a:lnTo>
                    <a:pt x="1333845" y="0"/>
                  </a:lnTo>
                  <a:lnTo>
                    <a:pt x="1339449" y="0"/>
                  </a:lnTo>
                  <a:lnTo>
                    <a:pt x="1345054" y="0"/>
                  </a:lnTo>
                  <a:lnTo>
                    <a:pt x="1350658" y="0"/>
                  </a:lnTo>
                  <a:lnTo>
                    <a:pt x="1356263" y="0"/>
                  </a:lnTo>
                  <a:lnTo>
                    <a:pt x="1361867" y="0"/>
                  </a:lnTo>
                  <a:lnTo>
                    <a:pt x="1367471" y="0"/>
                  </a:lnTo>
                  <a:lnTo>
                    <a:pt x="1373076" y="0"/>
                  </a:lnTo>
                  <a:lnTo>
                    <a:pt x="1378680" y="0"/>
                  </a:lnTo>
                  <a:lnTo>
                    <a:pt x="1384285" y="0"/>
                  </a:lnTo>
                  <a:lnTo>
                    <a:pt x="1389889" y="0"/>
                  </a:lnTo>
                  <a:lnTo>
                    <a:pt x="1395493" y="0"/>
                  </a:lnTo>
                  <a:lnTo>
                    <a:pt x="1401098" y="0"/>
                  </a:lnTo>
                  <a:lnTo>
                    <a:pt x="1406702" y="0"/>
                  </a:lnTo>
                  <a:lnTo>
                    <a:pt x="1412307" y="0"/>
                  </a:lnTo>
                  <a:lnTo>
                    <a:pt x="1417911" y="0"/>
                  </a:lnTo>
                  <a:lnTo>
                    <a:pt x="1423515" y="0"/>
                  </a:lnTo>
                  <a:lnTo>
                    <a:pt x="1429120" y="0"/>
                  </a:lnTo>
                  <a:lnTo>
                    <a:pt x="1434724" y="0"/>
                  </a:lnTo>
                  <a:lnTo>
                    <a:pt x="1440329" y="0"/>
                  </a:lnTo>
                  <a:lnTo>
                    <a:pt x="1445933" y="0"/>
                  </a:lnTo>
                  <a:lnTo>
                    <a:pt x="1451537" y="0"/>
                  </a:lnTo>
                  <a:lnTo>
                    <a:pt x="1457142" y="0"/>
                  </a:lnTo>
                  <a:lnTo>
                    <a:pt x="1462746" y="0"/>
                  </a:lnTo>
                  <a:lnTo>
                    <a:pt x="1468350" y="0"/>
                  </a:lnTo>
                  <a:lnTo>
                    <a:pt x="1473955" y="0"/>
                  </a:lnTo>
                  <a:lnTo>
                    <a:pt x="1479559" y="0"/>
                  </a:lnTo>
                  <a:lnTo>
                    <a:pt x="1485164" y="0"/>
                  </a:lnTo>
                  <a:lnTo>
                    <a:pt x="1490768" y="0"/>
                  </a:lnTo>
                  <a:lnTo>
                    <a:pt x="1496372" y="0"/>
                  </a:lnTo>
                  <a:lnTo>
                    <a:pt x="1501977" y="0"/>
                  </a:lnTo>
                  <a:lnTo>
                    <a:pt x="1507581" y="0"/>
                  </a:lnTo>
                  <a:lnTo>
                    <a:pt x="1513186" y="0"/>
                  </a:lnTo>
                  <a:lnTo>
                    <a:pt x="1518790" y="0"/>
                  </a:lnTo>
                  <a:lnTo>
                    <a:pt x="1524394" y="0"/>
                  </a:lnTo>
                  <a:lnTo>
                    <a:pt x="1529999" y="0"/>
                  </a:lnTo>
                  <a:lnTo>
                    <a:pt x="1535603" y="0"/>
                  </a:lnTo>
                  <a:lnTo>
                    <a:pt x="1541208" y="0"/>
                  </a:lnTo>
                  <a:lnTo>
                    <a:pt x="1546812" y="0"/>
                  </a:lnTo>
                  <a:lnTo>
                    <a:pt x="1552416" y="0"/>
                  </a:lnTo>
                  <a:lnTo>
                    <a:pt x="1558021" y="0"/>
                  </a:lnTo>
                  <a:lnTo>
                    <a:pt x="1563625" y="0"/>
                  </a:lnTo>
                  <a:lnTo>
                    <a:pt x="1569230" y="0"/>
                  </a:lnTo>
                  <a:lnTo>
                    <a:pt x="1574834" y="0"/>
                  </a:lnTo>
                  <a:lnTo>
                    <a:pt x="1580438" y="0"/>
                  </a:lnTo>
                  <a:lnTo>
                    <a:pt x="1586043" y="0"/>
                  </a:lnTo>
                  <a:lnTo>
                    <a:pt x="1591647" y="0"/>
                  </a:lnTo>
                  <a:lnTo>
                    <a:pt x="1597252" y="0"/>
                  </a:lnTo>
                  <a:lnTo>
                    <a:pt x="1602856" y="0"/>
                  </a:lnTo>
                  <a:lnTo>
                    <a:pt x="1608460" y="0"/>
                  </a:lnTo>
                  <a:lnTo>
                    <a:pt x="1614065" y="0"/>
                  </a:lnTo>
                  <a:lnTo>
                    <a:pt x="1619669" y="0"/>
                  </a:lnTo>
                  <a:lnTo>
                    <a:pt x="1625273" y="0"/>
                  </a:lnTo>
                  <a:lnTo>
                    <a:pt x="1630878" y="0"/>
                  </a:lnTo>
                  <a:lnTo>
                    <a:pt x="1636482" y="0"/>
                  </a:lnTo>
                  <a:lnTo>
                    <a:pt x="1642087" y="0"/>
                  </a:lnTo>
                  <a:lnTo>
                    <a:pt x="1647691" y="0"/>
                  </a:lnTo>
                  <a:lnTo>
                    <a:pt x="1653295" y="0"/>
                  </a:lnTo>
                  <a:lnTo>
                    <a:pt x="1658900" y="0"/>
                  </a:lnTo>
                  <a:lnTo>
                    <a:pt x="1664504" y="0"/>
                  </a:lnTo>
                  <a:lnTo>
                    <a:pt x="1670109" y="0"/>
                  </a:lnTo>
                  <a:lnTo>
                    <a:pt x="1675713" y="0"/>
                  </a:lnTo>
                  <a:lnTo>
                    <a:pt x="1681317" y="0"/>
                  </a:lnTo>
                  <a:lnTo>
                    <a:pt x="1686922" y="0"/>
                  </a:lnTo>
                  <a:lnTo>
                    <a:pt x="1692526" y="0"/>
                  </a:lnTo>
                  <a:lnTo>
                    <a:pt x="1698131" y="0"/>
                  </a:lnTo>
                  <a:lnTo>
                    <a:pt x="1703735" y="0"/>
                  </a:lnTo>
                  <a:lnTo>
                    <a:pt x="1709339" y="0"/>
                  </a:lnTo>
                  <a:lnTo>
                    <a:pt x="1714944" y="0"/>
                  </a:lnTo>
                  <a:lnTo>
                    <a:pt x="1720548" y="0"/>
                  </a:lnTo>
                  <a:lnTo>
                    <a:pt x="1726153" y="0"/>
                  </a:lnTo>
                  <a:lnTo>
                    <a:pt x="1731757" y="0"/>
                  </a:lnTo>
                  <a:lnTo>
                    <a:pt x="1737361" y="0"/>
                  </a:lnTo>
                  <a:lnTo>
                    <a:pt x="1742966" y="0"/>
                  </a:lnTo>
                  <a:lnTo>
                    <a:pt x="1748570" y="0"/>
                  </a:lnTo>
                  <a:lnTo>
                    <a:pt x="1754175" y="0"/>
                  </a:lnTo>
                  <a:lnTo>
                    <a:pt x="1759779" y="0"/>
                  </a:lnTo>
                  <a:lnTo>
                    <a:pt x="1765383" y="0"/>
                  </a:lnTo>
                  <a:lnTo>
                    <a:pt x="1770988" y="0"/>
                  </a:lnTo>
                  <a:lnTo>
                    <a:pt x="1776592" y="0"/>
                  </a:lnTo>
                  <a:lnTo>
                    <a:pt x="1782196" y="0"/>
                  </a:lnTo>
                  <a:lnTo>
                    <a:pt x="1787801" y="0"/>
                  </a:lnTo>
                  <a:lnTo>
                    <a:pt x="1793405" y="0"/>
                  </a:lnTo>
                  <a:lnTo>
                    <a:pt x="1799010" y="0"/>
                  </a:lnTo>
                  <a:lnTo>
                    <a:pt x="1804614" y="0"/>
                  </a:lnTo>
                  <a:lnTo>
                    <a:pt x="1810218" y="0"/>
                  </a:lnTo>
                  <a:lnTo>
                    <a:pt x="1815823" y="0"/>
                  </a:lnTo>
                  <a:lnTo>
                    <a:pt x="1821427" y="0"/>
                  </a:lnTo>
                  <a:lnTo>
                    <a:pt x="1827032" y="0"/>
                  </a:lnTo>
                  <a:lnTo>
                    <a:pt x="1832636" y="0"/>
                  </a:lnTo>
                  <a:lnTo>
                    <a:pt x="1838240" y="0"/>
                  </a:lnTo>
                  <a:lnTo>
                    <a:pt x="1843845" y="0"/>
                  </a:lnTo>
                  <a:lnTo>
                    <a:pt x="1849449" y="0"/>
                  </a:lnTo>
                  <a:lnTo>
                    <a:pt x="1855054" y="0"/>
                  </a:lnTo>
                  <a:lnTo>
                    <a:pt x="1860658" y="0"/>
                  </a:lnTo>
                  <a:lnTo>
                    <a:pt x="1866262" y="0"/>
                  </a:lnTo>
                  <a:lnTo>
                    <a:pt x="1871867" y="0"/>
                  </a:lnTo>
                  <a:lnTo>
                    <a:pt x="1877471" y="0"/>
                  </a:ln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16" name="pg116"/>
            <p:cNvSpPr/>
            <p:nvPr/>
          </p:nvSpPr>
          <p:spPr>
            <a:xfrm>
              <a:off x="4644151" y="3019734"/>
              <a:ext cx="1883076" cy="305572"/>
            </a:xfrm>
            <a:custGeom>
              <a:avLst/>
              <a:pathLst>
                <a:path w="1883076" h="305572">
                  <a:moveTo>
                    <a:pt x="0" y="304319"/>
                  </a:moveTo>
                  <a:lnTo>
                    <a:pt x="5604" y="294712"/>
                  </a:lnTo>
                  <a:lnTo>
                    <a:pt x="11208" y="285212"/>
                  </a:lnTo>
                  <a:lnTo>
                    <a:pt x="16813" y="275830"/>
                  </a:lnTo>
                  <a:lnTo>
                    <a:pt x="22417" y="266578"/>
                  </a:lnTo>
                  <a:lnTo>
                    <a:pt x="28021" y="257465"/>
                  </a:lnTo>
                  <a:lnTo>
                    <a:pt x="33626" y="248502"/>
                  </a:lnTo>
                  <a:lnTo>
                    <a:pt x="39230" y="239697"/>
                  </a:lnTo>
                  <a:lnTo>
                    <a:pt x="44835" y="231058"/>
                  </a:lnTo>
                  <a:lnTo>
                    <a:pt x="50439" y="222593"/>
                  </a:lnTo>
                  <a:lnTo>
                    <a:pt x="56043" y="214309"/>
                  </a:lnTo>
                  <a:lnTo>
                    <a:pt x="61648" y="206212"/>
                  </a:lnTo>
                  <a:lnTo>
                    <a:pt x="67252" y="198305"/>
                  </a:lnTo>
                  <a:lnTo>
                    <a:pt x="72857" y="190595"/>
                  </a:lnTo>
                  <a:lnTo>
                    <a:pt x="78461" y="183084"/>
                  </a:lnTo>
                  <a:lnTo>
                    <a:pt x="84065" y="175776"/>
                  </a:lnTo>
                  <a:lnTo>
                    <a:pt x="89670" y="168672"/>
                  </a:lnTo>
                  <a:lnTo>
                    <a:pt x="95274" y="161774"/>
                  </a:lnTo>
                  <a:lnTo>
                    <a:pt x="100879" y="155083"/>
                  </a:lnTo>
                  <a:lnTo>
                    <a:pt x="106483" y="148599"/>
                  </a:lnTo>
                  <a:lnTo>
                    <a:pt x="112087" y="142322"/>
                  </a:lnTo>
                  <a:lnTo>
                    <a:pt x="117692" y="136250"/>
                  </a:lnTo>
                  <a:lnTo>
                    <a:pt x="123296" y="130382"/>
                  </a:lnTo>
                  <a:lnTo>
                    <a:pt x="128901" y="124717"/>
                  </a:lnTo>
                  <a:lnTo>
                    <a:pt x="134505" y="119251"/>
                  </a:lnTo>
                  <a:lnTo>
                    <a:pt x="140109" y="113982"/>
                  </a:lnTo>
                  <a:lnTo>
                    <a:pt x="145714" y="108908"/>
                  </a:lnTo>
                  <a:lnTo>
                    <a:pt x="151318" y="104023"/>
                  </a:lnTo>
                  <a:lnTo>
                    <a:pt x="156923" y="99326"/>
                  </a:lnTo>
                  <a:lnTo>
                    <a:pt x="162527" y="94811"/>
                  </a:lnTo>
                  <a:lnTo>
                    <a:pt x="168131" y="90475"/>
                  </a:lnTo>
                  <a:lnTo>
                    <a:pt x="173736" y="86312"/>
                  </a:lnTo>
                  <a:lnTo>
                    <a:pt x="179340" y="82320"/>
                  </a:lnTo>
                  <a:lnTo>
                    <a:pt x="184944" y="78492"/>
                  </a:lnTo>
                  <a:lnTo>
                    <a:pt x="190549" y="74825"/>
                  </a:lnTo>
                  <a:lnTo>
                    <a:pt x="196153" y="71314"/>
                  </a:lnTo>
                  <a:lnTo>
                    <a:pt x="201758" y="67952"/>
                  </a:lnTo>
                  <a:lnTo>
                    <a:pt x="207362" y="64737"/>
                  </a:lnTo>
                  <a:lnTo>
                    <a:pt x="212966" y="61663"/>
                  </a:lnTo>
                  <a:lnTo>
                    <a:pt x="218571" y="58724"/>
                  </a:lnTo>
                  <a:lnTo>
                    <a:pt x="224175" y="55917"/>
                  </a:lnTo>
                  <a:lnTo>
                    <a:pt x="229780" y="53237"/>
                  </a:lnTo>
                  <a:lnTo>
                    <a:pt x="235384" y="50678"/>
                  </a:lnTo>
                  <a:lnTo>
                    <a:pt x="240988" y="48237"/>
                  </a:lnTo>
                  <a:lnTo>
                    <a:pt x="246593" y="45908"/>
                  </a:lnTo>
                  <a:lnTo>
                    <a:pt x="252197" y="43687"/>
                  </a:lnTo>
                  <a:lnTo>
                    <a:pt x="257802" y="41570"/>
                  </a:lnTo>
                  <a:lnTo>
                    <a:pt x="263406" y="39553"/>
                  </a:lnTo>
                  <a:lnTo>
                    <a:pt x="269010" y="37631"/>
                  </a:lnTo>
                  <a:lnTo>
                    <a:pt x="274615" y="35801"/>
                  </a:lnTo>
                  <a:lnTo>
                    <a:pt x="280219" y="34058"/>
                  </a:lnTo>
                  <a:lnTo>
                    <a:pt x="285824" y="32398"/>
                  </a:lnTo>
                  <a:lnTo>
                    <a:pt x="291428" y="30819"/>
                  </a:lnTo>
                  <a:lnTo>
                    <a:pt x="297032" y="29316"/>
                  </a:lnTo>
                  <a:lnTo>
                    <a:pt x="302637" y="27887"/>
                  </a:lnTo>
                  <a:lnTo>
                    <a:pt x="308241" y="26527"/>
                  </a:lnTo>
                  <a:lnTo>
                    <a:pt x="313846" y="25233"/>
                  </a:lnTo>
                  <a:lnTo>
                    <a:pt x="319450" y="24003"/>
                  </a:lnTo>
                  <a:lnTo>
                    <a:pt x="325054" y="22834"/>
                  </a:lnTo>
                  <a:lnTo>
                    <a:pt x="330659" y="21722"/>
                  </a:lnTo>
                  <a:lnTo>
                    <a:pt x="336263" y="20666"/>
                  </a:lnTo>
                  <a:lnTo>
                    <a:pt x="341867" y="19661"/>
                  </a:lnTo>
                  <a:lnTo>
                    <a:pt x="347472" y="18707"/>
                  </a:lnTo>
                  <a:lnTo>
                    <a:pt x="353076" y="17800"/>
                  </a:lnTo>
                  <a:lnTo>
                    <a:pt x="358681" y="16938"/>
                  </a:lnTo>
                  <a:lnTo>
                    <a:pt x="364285" y="16119"/>
                  </a:lnTo>
                  <a:lnTo>
                    <a:pt x="369889" y="15341"/>
                  </a:lnTo>
                  <a:lnTo>
                    <a:pt x="375494" y="14601"/>
                  </a:lnTo>
                  <a:lnTo>
                    <a:pt x="381098" y="13899"/>
                  </a:lnTo>
                  <a:lnTo>
                    <a:pt x="386703" y="13232"/>
                  </a:lnTo>
                  <a:lnTo>
                    <a:pt x="392307" y="12598"/>
                  </a:lnTo>
                  <a:lnTo>
                    <a:pt x="397911" y="11996"/>
                  </a:lnTo>
                  <a:lnTo>
                    <a:pt x="403516" y="11424"/>
                  </a:lnTo>
                  <a:lnTo>
                    <a:pt x="409120" y="10881"/>
                  </a:lnTo>
                  <a:lnTo>
                    <a:pt x="414725" y="10365"/>
                  </a:lnTo>
                  <a:lnTo>
                    <a:pt x="420329" y="9874"/>
                  </a:lnTo>
                  <a:lnTo>
                    <a:pt x="425933" y="9408"/>
                  </a:lnTo>
                  <a:lnTo>
                    <a:pt x="431538" y="8966"/>
                  </a:lnTo>
                  <a:lnTo>
                    <a:pt x="437142" y="8545"/>
                  </a:lnTo>
                  <a:lnTo>
                    <a:pt x="442747" y="8145"/>
                  </a:lnTo>
                  <a:lnTo>
                    <a:pt x="448351" y="7766"/>
                  </a:lnTo>
                  <a:lnTo>
                    <a:pt x="453955" y="7405"/>
                  </a:lnTo>
                  <a:lnTo>
                    <a:pt x="459560" y="7062"/>
                  </a:lnTo>
                  <a:lnTo>
                    <a:pt x="465164" y="6736"/>
                  </a:lnTo>
                  <a:lnTo>
                    <a:pt x="470769" y="6426"/>
                  </a:lnTo>
                  <a:lnTo>
                    <a:pt x="476373" y="6132"/>
                  </a:lnTo>
                  <a:lnTo>
                    <a:pt x="481977" y="5852"/>
                  </a:lnTo>
                  <a:lnTo>
                    <a:pt x="487582" y="5586"/>
                  </a:lnTo>
                  <a:lnTo>
                    <a:pt x="493186" y="5332"/>
                  </a:lnTo>
                  <a:lnTo>
                    <a:pt x="498790" y="5092"/>
                  </a:lnTo>
                  <a:lnTo>
                    <a:pt x="504395" y="4863"/>
                  </a:lnTo>
                  <a:lnTo>
                    <a:pt x="509999" y="4645"/>
                  </a:lnTo>
                  <a:lnTo>
                    <a:pt x="515604" y="4438"/>
                  </a:lnTo>
                  <a:lnTo>
                    <a:pt x="521208" y="4241"/>
                  </a:lnTo>
                  <a:lnTo>
                    <a:pt x="526812" y="4053"/>
                  </a:lnTo>
                  <a:lnTo>
                    <a:pt x="532417" y="3875"/>
                  </a:lnTo>
                  <a:lnTo>
                    <a:pt x="538021" y="3705"/>
                  </a:lnTo>
                  <a:lnTo>
                    <a:pt x="543626" y="3543"/>
                  </a:lnTo>
                  <a:lnTo>
                    <a:pt x="549230" y="3390"/>
                  </a:lnTo>
                  <a:lnTo>
                    <a:pt x="554834" y="3243"/>
                  </a:lnTo>
                  <a:lnTo>
                    <a:pt x="560439" y="3103"/>
                  </a:lnTo>
                  <a:lnTo>
                    <a:pt x="566043" y="2970"/>
                  </a:lnTo>
                  <a:lnTo>
                    <a:pt x="571648" y="2844"/>
                  </a:lnTo>
                  <a:lnTo>
                    <a:pt x="577252" y="2723"/>
                  </a:lnTo>
                  <a:lnTo>
                    <a:pt x="582856" y="2608"/>
                  </a:lnTo>
                  <a:lnTo>
                    <a:pt x="588461" y="2498"/>
                  </a:lnTo>
                  <a:lnTo>
                    <a:pt x="594065" y="2394"/>
                  </a:lnTo>
                  <a:lnTo>
                    <a:pt x="599670" y="2294"/>
                  </a:lnTo>
                  <a:lnTo>
                    <a:pt x="605274" y="2199"/>
                  </a:lnTo>
                  <a:lnTo>
                    <a:pt x="610878" y="2108"/>
                  </a:lnTo>
                  <a:lnTo>
                    <a:pt x="616483" y="2022"/>
                  </a:lnTo>
                  <a:lnTo>
                    <a:pt x="622087" y="1939"/>
                  </a:lnTo>
                  <a:lnTo>
                    <a:pt x="627692" y="1861"/>
                  </a:lnTo>
                  <a:lnTo>
                    <a:pt x="633296" y="1786"/>
                  </a:lnTo>
                  <a:lnTo>
                    <a:pt x="638900" y="1714"/>
                  </a:lnTo>
                  <a:lnTo>
                    <a:pt x="644505" y="1645"/>
                  </a:lnTo>
                  <a:lnTo>
                    <a:pt x="650109" y="1580"/>
                  </a:lnTo>
                  <a:lnTo>
                    <a:pt x="655713" y="1517"/>
                  </a:lnTo>
                  <a:lnTo>
                    <a:pt x="661318" y="1458"/>
                  </a:lnTo>
                  <a:lnTo>
                    <a:pt x="666922" y="1400"/>
                  </a:lnTo>
                  <a:lnTo>
                    <a:pt x="672527" y="1346"/>
                  </a:lnTo>
                  <a:lnTo>
                    <a:pt x="678131" y="1294"/>
                  </a:lnTo>
                  <a:lnTo>
                    <a:pt x="683735" y="1244"/>
                  </a:lnTo>
                  <a:lnTo>
                    <a:pt x="689340" y="1196"/>
                  </a:lnTo>
                  <a:lnTo>
                    <a:pt x="694944" y="1150"/>
                  </a:lnTo>
                  <a:lnTo>
                    <a:pt x="700549" y="1107"/>
                  </a:lnTo>
                  <a:lnTo>
                    <a:pt x="706153" y="1065"/>
                  </a:lnTo>
                  <a:lnTo>
                    <a:pt x="711757" y="1025"/>
                  </a:lnTo>
                  <a:lnTo>
                    <a:pt x="717362" y="987"/>
                  </a:lnTo>
                  <a:lnTo>
                    <a:pt x="722966" y="950"/>
                  </a:lnTo>
                  <a:lnTo>
                    <a:pt x="728571" y="915"/>
                  </a:lnTo>
                  <a:lnTo>
                    <a:pt x="734175" y="881"/>
                  </a:lnTo>
                  <a:lnTo>
                    <a:pt x="739779" y="849"/>
                  </a:lnTo>
                  <a:lnTo>
                    <a:pt x="745384" y="818"/>
                  </a:lnTo>
                  <a:lnTo>
                    <a:pt x="750988" y="788"/>
                  </a:lnTo>
                  <a:lnTo>
                    <a:pt x="756593" y="760"/>
                  </a:lnTo>
                  <a:lnTo>
                    <a:pt x="762197" y="732"/>
                  </a:lnTo>
                  <a:lnTo>
                    <a:pt x="767801" y="706"/>
                  </a:lnTo>
                  <a:lnTo>
                    <a:pt x="773406" y="681"/>
                  </a:lnTo>
                  <a:lnTo>
                    <a:pt x="779010" y="657"/>
                  </a:lnTo>
                  <a:lnTo>
                    <a:pt x="784615" y="634"/>
                  </a:lnTo>
                  <a:lnTo>
                    <a:pt x="790219" y="612"/>
                  </a:lnTo>
                  <a:lnTo>
                    <a:pt x="795823" y="590"/>
                  </a:lnTo>
                  <a:lnTo>
                    <a:pt x="801428" y="570"/>
                  </a:lnTo>
                  <a:lnTo>
                    <a:pt x="807032" y="550"/>
                  </a:lnTo>
                  <a:lnTo>
                    <a:pt x="812636" y="531"/>
                  </a:lnTo>
                  <a:lnTo>
                    <a:pt x="818241" y="513"/>
                  </a:lnTo>
                  <a:lnTo>
                    <a:pt x="823845" y="495"/>
                  </a:lnTo>
                  <a:lnTo>
                    <a:pt x="829450" y="478"/>
                  </a:lnTo>
                  <a:lnTo>
                    <a:pt x="835054" y="462"/>
                  </a:lnTo>
                  <a:lnTo>
                    <a:pt x="840658" y="446"/>
                  </a:lnTo>
                  <a:lnTo>
                    <a:pt x="846263" y="431"/>
                  </a:lnTo>
                  <a:lnTo>
                    <a:pt x="851867" y="417"/>
                  </a:lnTo>
                  <a:lnTo>
                    <a:pt x="857472" y="403"/>
                  </a:lnTo>
                  <a:lnTo>
                    <a:pt x="863076" y="389"/>
                  </a:lnTo>
                  <a:lnTo>
                    <a:pt x="868680" y="376"/>
                  </a:lnTo>
                  <a:lnTo>
                    <a:pt x="874285" y="364"/>
                  </a:lnTo>
                  <a:lnTo>
                    <a:pt x="879889" y="352"/>
                  </a:lnTo>
                  <a:lnTo>
                    <a:pt x="885494" y="340"/>
                  </a:lnTo>
                  <a:lnTo>
                    <a:pt x="891098" y="329"/>
                  </a:lnTo>
                  <a:lnTo>
                    <a:pt x="896702" y="318"/>
                  </a:lnTo>
                  <a:lnTo>
                    <a:pt x="902307" y="308"/>
                  </a:lnTo>
                  <a:lnTo>
                    <a:pt x="907911" y="297"/>
                  </a:lnTo>
                  <a:lnTo>
                    <a:pt x="913516" y="288"/>
                  </a:lnTo>
                  <a:lnTo>
                    <a:pt x="919120" y="278"/>
                  </a:lnTo>
                  <a:lnTo>
                    <a:pt x="924724" y="269"/>
                  </a:lnTo>
                  <a:lnTo>
                    <a:pt x="930329" y="260"/>
                  </a:lnTo>
                  <a:lnTo>
                    <a:pt x="935933" y="252"/>
                  </a:lnTo>
                  <a:lnTo>
                    <a:pt x="941538" y="244"/>
                  </a:lnTo>
                  <a:lnTo>
                    <a:pt x="947142" y="236"/>
                  </a:lnTo>
                  <a:lnTo>
                    <a:pt x="952746" y="228"/>
                  </a:lnTo>
                  <a:lnTo>
                    <a:pt x="958351" y="220"/>
                  </a:lnTo>
                  <a:lnTo>
                    <a:pt x="963955" y="213"/>
                  </a:lnTo>
                  <a:lnTo>
                    <a:pt x="969559" y="206"/>
                  </a:lnTo>
                  <a:lnTo>
                    <a:pt x="975164" y="199"/>
                  </a:lnTo>
                  <a:lnTo>
                    <a:pt x="980768" y="193"/>
                  </a:lnTo>
                  <a:lnTo>
                    <a:pt x="986373" y="186"/>
                  </a:lnTo>
                  <a:lnTo>
                    <a:pt x="991977" y="180"/>
                  </a:lnTo>
                  <a:lnTo>
                    <a:pt x="997581" y="174"/>
                  </a:lnTo>
                  <a:lnTo>
                    <a:pt x="1003186" y="169"/>
                  </a:lnTo>
                  <a:lnTo>
                    <a:pt x="1008790" y="163"/>
                  </a:lnTo>
                  <a:lnTo>
                    <a:pt x="1014395" y="158"/>
                  </a:lnTo>
                  <a:lnTo>
                    <a:pt x="1019999" y="152"/>
                  </a:lnTo>
                  <a:lnTo>
                    <a:pt x="1025603" y="147"/>
                  </a:lnTo>
                  <a:lnTo>
                    <a:pt x="1031208" y="142"/>
                  </a:lnTo>
                  <a:lnTo>
                    <a:pt x="1036812" y="137"/>
                  </a:lnTo>
                  <a:lnTo>
                    <a:pt x="1042417" y="133"/>
                  </a:lnTo>
                  <a:lnTo>
                    <a:pt x="1048021" y="128"/>
                  </a:lnTo>
                  <a:lnTo>
                    <a:pt x="1053625" y="124"/>
                  </a:lnTo>
                  <a:lnTo>
                    <a:pt x="1059230" y="120"/>
                  </a:lnTo>
                  <a:lnTo>
                    <a:pt x="1064834" y="116"/>
                  </a:lnTo>
                  <a:lnTo>
                    <a:pt x="1070439" y="112"/>
                  </a:lnTo>
                  <a:lnTo>
                    <a:pt x="1076043" y="108"/>
                  </a:lnTo>
                  <a:lnTo>
                    <a:pt x="1081647" y="104"/>
                  </a:lnTo>
                  <a:lnTo>
                    <a:pt x="1087252" y="101"/>
                  </a:lnTo>
                  <a:lnTo>
                    <a:pt x="1092856" y="97"/>
                  </a:lnTo>
                  <a:lnTo>
                    <a:pt x="1098461" y="94"/>
                  </a:lnTo>
                  <a:lnTo>
                    <a:pt x="1104065" y="91"/>
                  </a:lnTo>
                  <a:lnTo>
                    <a:pt x="1109669" y="87"/>
                  </a:lnTo>
                  <a:lnTo>
                    <a:pt x="1115274" y="84"/>
                  </a:lnTo>
                  <a:lnTo>
                    <a:pt x="1120878" y="81"/>
                  </a:lnTo>
                  <a:lnTo>
                    <a:pt x="1126482" y="79"/>
                  </a:lnTo>
                  <a:lnTo>
                    <a:pt x="1132087" y="76"/>
                  </a:lnTo>
                  <a:lnTo>
                    <a:pt x="1137691" y="73"/>
                  </a:lnTo>
                  <a:lnTo>
                    <a:pt x="1143296" y="71"/>
                  </a:lnTo>
                  <a:lnTo>
                    <a:pt x="1148900" y="68"/>
                  </a:lnTo>
                  <a:lnTo>
                    <a:pt x="1154504" y="66"/>
                  </a:lnTo>
                  <a:lnTo>
                    <a:pt x="1160109" y="64"/>
                  </a:lnTo>
                  <a:lnTo>
                    <a:pt x="1165713" y="62"/>
                  </a:lnTo>
                  <a:lnTo>
                    <a:pt x="1171318" y="59"/>
                  </a:lnTo>
                  <a:lnTo>
                    <a:pt x="1176922" y="57"/>
                  </a:lnTo>
                  <a:lnTo>
                    <a:pt x="1182526" y="55"/>
                  </a:lnTo>
                  <a:lnTo>
                    <a:pt x="1188131" y="54"/>
                  </a:lnTo>
                  <a:lnTo>
                    <a:pt x="1193735" y="52"/>
                  </a:lnTo>
                  <a:lnTo>
                    <a:pt x="1199340" y="50"/>
                  </a:lnTo>
                  <a:lnTo>
                    <a:pt x="1204944" y="48"/>
                  </a:lnTo>
                  <a:lnTo>
                    <a:pt x="1210548" y="47"/>
                  </a:lnTo>
                  <a:lnTo>
                    <a:pt x="1216153" y="45"/>
                  </a:lnTo>
                  <a:lnTo>
                    <a:pt x="1221757" y="44"/>
                  </a:lnTo>
                  <a:lnTo>
                    <a:pt x="1227362" y="43"/>
                  </a:lnTo>
                  <a:lnTo>
                    <a:pt x="1232966" y="41"/>
                  </a:lnTo>
                  <a:lnTo>
                    <a:pt x="1238570" y="40"/>
                  </a:lnTo>
                  <a:lnTo>
                    <a:pt x="1244175" y="39"/>
                  </a:lnTo>
                  <a:lnTo>
                    <a:pt x="1249779" y="38"/>
                  </a:lnTo>
                  <a:lnTo>
                    <a:pt x="1255384" y="36"/>
                  </a:lnTo>
                  <a:lnTo>
                    <a:pt x="1260988" y="35"/>
                  </a:lnTo>
                  <a:lnTo>
                    <a:pt x="1266592" y="34"/>
                  </a:lnTo>
                  <a:lnTo>
                    <a:pt x="1272197" y="33"/>
                  </a:lnTo>
                  <a:lnTo>
                    <a:pt x="1277801" y="32"/>
                  </a:lnTo>
                  <a:lnTo>
                    <a:pt x="1283406" y="31"/>
                  </a:lnTo>
                  <a:lnTo>
                    <a:pt x="1289010" y="31"/>
                  </a:lnTo>
                  <a:lnTo>
                    <a:pt x="1294614" y="30"/>
                  </a:lnTo>
                  <a:lnTo>
                    <a:pt x="1300219" y="29"/>
                  </a:lnTo>
                  <a:lnTo>
                    <a:pt x="1305823" y="28"/>
                  </a:lnTo>
                  <a:lnTo>
                    <a:pt x="1311427" y="27"/>
                  </a:lnTo>
                  <a:lnTo>
                    <a:pt x="1317032" y="27"/>
                  </a:lnTo>
                  <a:lnTo>
                    <a:pt x="1322636" y="26"/>
                  </a:lnTo>
                  <a:lnTo>
                    <a:pt x="1328241" y="25"/>
                  </a:lnTo>
                  <a:lnTo>
                    <a:pt x="1333845" y="25"/>
                  </a:lnTo>
                  <a:lnTo>
                    <a:pt x="1339449" y="24"/>
                  </a:lnTo>
                  <a:lnTo>
                    <a:pt x="1345054" y="24"/>
                  </a:lnTo>
                  <a:lnTo>
                    <a:pt x="1350658" y="23"/>
                  </a:lnTo>
                  <a:lnTo>
                    <a:pt x="1356263" y="22"/>
                  </a:lnTo>
                  <a:lnTo>
                    <a:pt x="1361867" y="22"/>
                  </a:lnTo>
                  <a:lnTo>
                    <a:pt x="1367471" y="21"/>
                  </a:lnTo>
                  <a:lnTo>
                    <a:pt x="1373076" y="21"/>
                  </a:lnTo>
                  <a:lnTo>
                    <a:pt x="1378680" y="20"/>
                  </a:lnTo>
                  <a:lnTo>
                    <a:pt x="1384285" y="20"/>
                  </a:lnTo>
                  <a:lnTo>
                    <a:pt x="1389889" y="20"/>
                  </a:lnTo>
                  <a:lnTo>
                    <a:pt x="1395493" y="19"/>
                  </a:lnTo>
                  <a:lnTo>
                    <a:pt x="1401098" y="19"/>
                  </a:lnTo>
                  <a:lnTo>
                    <a:pt x="1406702" y="18"/>
                  </a:lnTo>
                  <a:lnTo>
                    <a:pt x="1412307" y="18"/>
                  </a:lnTo>
                  <a:lnTo>
                    <a:pt x="1417911" y="18"/>
                  </a:lnTo>
                  <a:lnTo>
                    <a:pt x="1423515" y="17"/>
                  </a:lnTo>
                  <a:lnTo>
                    <a:pt x="1429120" y="17"/>
                  </a:lnTo>
                  <a:lnTo>
                    <a:pt x="1434724" y="17"/>
                  </a:lnTo>
                  <a:lnTo>
                    <a:pt x="1440329" y="16"/>
                  </a:lnTo>
                  <a:lnTo>
                    <a:pt x="1445933" y="16"/>
                  </a:lnTo>
                  <a:lnTo>
                    <a:pt x="1451537" y="16"/>
                  </a:lnTo>
                  <a:lnTo>
                    <a:pt x="1457142" y="16"/>
                  </a:lnTo>
                  <a:lnTo>
                    <a:pt x="1462746" y="15"/>
                  </a:lnTo>
                  <a:lnTo>
                    <a:pt x="1468350" y="15"/>
                  </a:lnTo>
                  <a:lnTo>
                    <a:pt x="1473955" y="15"/>
                  </a:lnTo>
                  <a:lnTo>
                    <a:pt x="1479559" y="14"/>
                  </a:lnTo>
                  <a:lnTo>
                    <a:pt x="1485164" y="14"/>
                  </a:lnTo>
                  <a:lnTo>
                    <a:pt x="1490768" y="14"/>
                  </a:lnTo>
                  <a:lnTo>
                    <a:pt x="1496372" y="14"/>
                  </a:lnTo>
                  <a:lnTo>
                    <a:pt x="1501977" y="13"/>
                  </a:lnTo>
                  <a:lnTo>
                    <a:pt x="1507581" y="13"/>
                  </a:lnTo>
                  <a:lnTo>
                    <a:pt x="1513186" y="13"/>
                  </a:lnTo>
                  <a:lnTo>
                    <a:pt x="1518790" y="13"/>
                  </a:lnTo>
                  <a:lnTo>
                    <a:pt x="1524394" y="13"/>
                  </a:lnTo>
                  <a:lnTo>
                    <a:pt x="1529999" y="12"/>
                  </a:lnTo>
                  <a:lnTo>
                    <a:pt x="1535603" y="12"/>
                  </a:lnTo>
                  <a:lnTo>
                    <a:pt x="1541208" y="12"/>
                  </a:lnTo>
                  <a:lnTo>
                    <a:pt x="1546812" y="12"/>
                  </a:lnTo>
                  <a:lnTo>
                    <a:pt x="1552416" y="11"/>
                  </a:lnTo>
                  <a:lnTo>
                    <a:pt x="1558021" y="11"/>
                  </a:lnTo>
                  <a:lnTo>
                    <a:pt x="1563625" y="11"/>
                  </a:lnTo>
                  <a:lnTo>
                    <a:pt x="1569230" y="11"/>
                  </a:lnTo>
                  <a:lnTo>
                    <a:pt x="1574834" y="10"/>
                  </a:lnTo>
                  <a:lnTo>
                    <a:pt x="1580438" y="10"/>
                  </a:lnTo>
                  <a:lnTo>
                    <a:pt x="1586043" y="10"/>
                  </a:lnTo>
                  <a:lnTo>
                    <a:pt x="1591647" y="10"/>
                  </a:lnTo>
                  <a:lnTo>
                    <a:pt x="1597252" y="9"/>
                  </a:lnTo>
                  <a:lnTo>
                    <a:pt x="1602856" y="9"/>
                  </a:lnTo>
                  <a:lnTo>
                    <a:pt x="1608460" y="9"/>
                  </a:lnTo>
                  <a:lnTo>
                    <a:pt x="1614065" y="8"/>
                  </a:lnTo>
                  <a:lnTo>
                    <a:pt x="1619669" y="8"/>
                  </a:lnTo>
                  <a:lnTo>
                    <a:pt x="1625273" y="8"/>
                  </a:lnTo>
                  <a:lnTo>
                    <a:pt x="1630878" y="7"/>
                  </a:lnTo>
                  <a:lnTo>
                    <a:pt x="1636482" y="7"/>
                  </a:lnTo>
                  <a:lnTo>
                    <a:pt x="1642087" y="7"/>
                  </a:lnTo>
                  <a:lnTo>
                    <a:pt x="1647691" y="6"/>
                  </a:lnTo>
                  <a:lnTo>
                    <a:pt x="1653295" y="6"/>
                  </a:lnTo>
                  <a:lnTo>
                    <a:pt x="1658900" y="6"/>
                  </a:lnTo>
                  <a:lnTo>
                    <a:pt x="1664504" y="5"/>
                  </a:lnTo>
                  <a:lnTo>
                    <a:pt x="1670109" y="5"/>
                  </a:lnTo>
                  <a:lnTo>
                    <a:pt x="1675713" y="4"/>
                  </a:lnTo>
                  <a:lnTo>
                    <a:pt x="1681317" y="4"/>
                  </a:lnTo>
                  <a:lnTo>
                    <a:pt x="1686922" y="4"/>
                  </a:lnTo>
                  <a:lnTo>
                    <a:pt x="1692526" y="3"/>
                  </a:lnTo>
                  <a:lnTo>
                    <a:pt x="1698131" y="3"/>
                  </a:lnTo>
                  <a:lnTo>
                    <a:pt x="1703735" y="3"/>
                  </a:lnTo>
                  <a:lnTo>
                    <a:pt x="1709339" y="3"/>
                  </a:lnTo>
                  <a:lnTo>
                    <a:pt x="1714944" y="2"/>
                  </a:lnTo>
                  <a:lnTo>
                    <a:pt x="1720548" y="2"/>
                  </a:lnTo>
                  <a:lnTo>
                    <a:pt x="1726153" y="2"/>
                  </a:lnTo>
                  <a:lnTo>
                    <a:pt x="1731757" y="1"/>
                  </a:lnTo>
                  <a:lnTo>
                    <a:pt x="1737361" y="1"/>
                  </a:lnTo>
                  <a:lnTo>
                    <a:pt x="1742966" y="1"/>
                  </a:lnTo>
                  <a:lnTo>
                    <a:pt x="1748570" y="1"/>
                  </a:lnTo>
                  <a:lnTo>
                    <a:pt x="1754175" y="1"/>
                  </a:lnTo>
                  <a:lnTo>
                    <a:pt x="1759779" y="1"/>
                  </a:lnTo>
                  <a:lnTo>
                    <a:pt x="1765383" y="0"/>
                  </a:lnTo>
                  <a:lnTo>
                    <a:pt x="1770988" y="0"/>
                  </a:lnTo>
                  <a:lnTo>
                    <a:pt x="1776592" y="0"/>
                  </a:lnTo>
                  <a:lnTo>
                    <a:pt x="1782196" y="0"/>
                  </a:lnTo>
                  <a:lnTo>
                    <a:pt x="1787801" y="0"/>
                  </a:lnTo>
                  <a:lnTo>
                    <a:pt x="1793405" y="0"/>
                  </a:lnTo>
                  <a:lnTo>
                    <a:pt x="1799010" y="0"/>
                  </a:lnTo>
                  <a:lnTo>
                    <a:pt x="1804614" y="0"/>
                  </a:lnTo>
                  <a:lnTo>
                    <a:pt x="1810218" y="0"/>
                  </a:lnTo>
                  <a:lnTo>
                    <a:pt x="1815823" y="0"/>
                  </a:lnTo>
                  <a:lnTo>
                    <a:pt x="1821427" y="0"/>
                  </a:lnTo>
                  <a:lnTo>
                    <a:pt x="1827032" y="0"/>
                  </a:lnTo>
                  <a:lnTo>
                    <a:pt x="1832636" y="0"/>
                  </a:lnTo>
                  <a:lnTo>
                    <a:pt x="1838240" y="0"/>
                  </a:lnTo>
                  <a:lnTo>
                    <a:pt x="1843845" y="0"/>
                  </a:lnTo>
                  <a:lnTo>
                    <a:pt x="1849449" y="0"/>
                  </a:lnTo>
                  <a:lnTo>
                    <a:pt x="1855054" y="0"/>
                  </a:lnTo>
                  <a:lnTo>
                    <a:pt x="1860658" y="0"/>
                  </a:lnTo>
                  <a:lnTo>
                    <a:pt x="1866262" y="0"/>
                  </a:lnTo>
                  <a:lnTo>
                    <a:pt x="1871867" y="0"/>
                  </a:lnTo>
                  <a:lnTo>
                    <a:pt x="1877471" y="0"/>
                  </a:lnTo>
                  <a:lnTo>
                    <a:pt x="1883076" y="0"/>
                  </a:lnTo>
                  <a:lnTo>
                    <a:pt x="1877471" y="0"/>
                  </a:lnTo>
                  <a:lnTo>
                    <a:pt x="1871867" y="0"/>
                  </a:lnTo>
                  <a:lnTo>
                    <a:pt x="1866262" y="0"/>
                  </a:lnTo>
                  <a:lnTo>
                    <a:pt x="1860658" y="0"/>
                  </a:lnTo>
                  <a:lnTo>
                    <a:pt x="1855054" y="0"/>
                  </a:lnTo>
                  <a:lnTo>
                    <a:pt x="1849449" y="0"/>
                  </a:lnTo>
                  <a:lnTo>
                    <a:pt x="1843845" y="0"/>
                  </a:lnTo>
                  <a:lnTo>
                    <a:pt x="1838240" y="0"/>
                  </a:lnTo>
                  <a:lnTo>
                    <a:pt x="1832636" y="0"/>
                  </a:lnTo>
                  <a:lnTo>
                    <a:pt x="1827032" y="0"/>
                  </a:lnTo>
                  <a:lnTo>
                    <a:pt x="1821427" y="0"/>
                  </a:lnTo>
                  <a:lnTo>
                    <a:pt x="1815823" y="0"/>
                  </a:lnTo>
                  <a:lnTo>
                    <a:pt x="1810218" y="0"/>
                  </a:lnTo>
                  <a:lnTo>
                    <a:pt x="1804614" y="0"/>
                  </a:lnTo>
                  <a:lnTo>
                    <a:pt x="1799010" y="0"/>
                  </a:lnTo>
                  <a:lnTo>
                    <a:pt x="1793405" y="0"/>
                  </a:lnTo>
                  <a:lnTo>
                    <a:pt x="1787801" y="0"/>
                  </a:lnTo>
                  <a:lnTo>
                    <a:pt x="1782196" y="0"/>
                  </a:lnTo>
                  <a:lnTo>
                    <a:pt x="1776592" y="0"/>
                  </a:lnTo>
                  <a:lnTo>
                    <a:pt x="1770988" y="0"/>
                  </a:lnTo>
                  <a:lnTo>
                    <a:pt x="1765383" y="0"/>
                  </a:lnTo>
                  <a:lnTo>
                    <a:pt x="1759779" y="1"/>
                  </a:lnTo>
                  <a:lnTo>
                    <a:pt x="1754175" y="1"/>
                  </a:lnTo>
                  <a:lnTo>
                    <a:pt x="1748570" y="1"/>
                  </a:lnTo>
                  <a:lnTo>
                    <a:pt x="1742966" y="1"/>
                  </a:lnTo>
                  <a:lnTo>
                    <a:pt x="1737361" y="1"/>
                  </a:lnTo>
                  <a:lnTo>
                    <a:pt x="1731757" y="1"/>
                  </a:lnTo>
                  <a:lnTo>
                    <a:pt x="1726153" y="2"/>
                  </a:lnTo>
                  <a:lnTo>
                    <a:pt x="1720548" y="2"/>
                  </a:lnTo>
                  <a:lnTo>
                    <a:pt x="1714944" y="2"/>
                  </a:lnTo>
                  <a:lnTo>
                    <a:pt x="1709339" y="3"/>
                  </a:lnTo>
                  <a:lnTo>
                    <a:pt x="1703735" y="3"/>
                  </a:lnTo>
                  <a:lnTo>
                    <a:pt x="1698131" y="3"/>
                  </a:lnTo>
                  <a:lnTo>
                    <a:pt x="1692526" y="3"/>
                  </a:lnTo>
                  <a:lnTo>
                    <a:pt x="1686922" y="4"/>
                  </a:lnTo>
                  <a:lnTo>
                    <a:pt x="1681317" y="4"/>
                  </a:lnTo>
                  <a:lnTo>
                    <a:pt x="1675713" y="4"/>
                  </a:lnTo>
                  <a:lnTo>
                    <a:pt x="1670109" y="5"/>
                  </a:lnTo>
                  <a:lnTo>
                    <a:pt x="1664504" y="5"/>
                  </a:lnTo>
                  <a:lnTo>
                    <a:pt x="1658900" y="6"/>
                  </a:lnTo>
                  <a:lnTo>
                    <a:pt x="1653295" y="6"/>
                  </a:lnTo>
                  <a:lnTo>
                    <a:pt x="1647691" y="6"/>
                  </a:lnTo>
                  <a:lnTo>
                    <a:pt x="1642087" y="7"/>
                  </a:lnTo>
                  <a:lnTo>
                    <a:pt x="1636482" y="7"/>
                  </a:lnTo>
                  <a:lnTo>
                    <a:pt x="1630878" y="7"/>
                  </a:lnTo>
                  <a:lnTo>
                    <a:pt x="1625273" y="8"/>
                  </a:lnTo>
                  <a:lnTo>
                    <a:pt x="1619669" y="8"/>
                  </a:lnTo>
                  <a:lnTo>
                    <a:pt x="1614065" y="8"/>
                  </a:lnTo>
                  <a:lnTo>
                    <a:pt x="1608460" y="9"/>
                  </a:lnTo>
                  <a:lnTo>
                    <a:pt x="1602856" y="9"/>
                  </a:lnTo>
                  <a:lnTo>
                    <a:pt x="1597252" y="9"/>
                  </a:lnTo>
                  <a:lnTo>
                    <a:pt x="1591647" y="10"/>
                  </a:lnTo>
                  <a:lnTo>
                    <a:pt x="1586043" y="10"/>
                  </a:lnTo>
                  <a:lnTo>
                    <a:pt x="1580438" y="10"/>
                  </a:lnTo>
                  <a:lnTo>
                    <a:pt x="1574834" y="10"/>
                  </a:lnTo>
                  <a:lnTo>
                    <a:pt x="1569230" y="11"/>
                  </a:lnTo>
                  <a:lnTo>
                    <a:pt x="1563625" y="11"/>
                  </a:lnTo>
                  <a:lnTo>
                    <a:pt x="1558021" y="11"/>
                  </a:lnTo>
                  <a:lnTo>
                    <a:pt x="1552416" y="11"/>
                  </a:lnTo>
                  <a:lnTo>
                    <a:pt x="1546812" y="12"/>
                  </a:lnTo>
                  <a:lnTo>
                    <a:pt x="1541208" y="12"/>
                  </a:lnTo>
                  <a:lnTo>
                    <a:pt x="1535603" y="12"/>
                  </a:lnTo>
                  <a:lnTo>
                    <a:pt x="1529999" y="12"/>
                  </a:lnTo>
                  <a:lnTo>
                    <a:pt x="1524394" y="13"/>
                  </a:lnTo>
                  <a:lnTo>
                    <a:pt x="1518790" y="13"/>
                  </a:lnTo>
                  <a:lnTo>
                    <a:pt x="1513186" y="13"/>
                  </a:lnTo>
                  <a:lnTo>
                    <a:pt x="1507581" y="13"/>
                  </a:lnTo>
                  <a:lnTo>
                    <a:pt x="1501977" y="13"/>
                  </a:lnTo>
                  <a:lnTo>
                    <a:pt x="1496372" y="14"/>
                  </a:lnTo>
                  <a:lnTo>
                    <a:pt x="1490768" y="14"/>
                  </a:lnTo>
                  <a:lnTo>
                    <a:pt x="1485164" y="14"/>
                  </a:lnTo>
                  <a:lnTo>
                    <a:pt x="1479559" y="14"/>
                  </a:lnTo>
                  <a:lnTo>
                    <a:pt x="1473955" y="15"/>
                  </a:lnTo>
                  <a:lnTo>
                    <a:pt x="1468350" y="15"/>
                  </a:lnTo>
                  <a:lnTo>
                    <a:pt x="1462746" y="15"/>
                  </a:lnTo>
                  <a:lnTo>
                    <a:pt x="1457142" y="16"/>
                  </a:lnTo>
                  <a:lnTo>
                    <a:pt x="1451537" y="16"/>
                  </a:lnTo>
                  <a:lnTo>
                    <a:pt x="1445933" y="16"/>
                  </a:lnTo>
                  <a:lnTo>
                    <a:pt x="1440329" y="16"/>
                  </a:lnTo>
                  <a:lnTo>
                    <a:pt x="1434724" y="17"/>
                  </a:lnTo>
                  <a:lnTo>
                    <a:pt x="1429120" y="17"/>
                  </a:lnTo>
                  <a:lnTo>
                    <a:pt x="1423515" y="17"/>
                  </a:lnTo>
                  <a:lnTo>
                    <a:pt x="1417911" y="18"/>
                  </a:lnTo>
                  <a:lnTo>
                    <a:pt x="1412307" y="18"/>
                  </a:lnTo>
                  <a:lnTo>
                    <a:pt x="1406702" y="18"/>
                  </a:lnTo>
                  <a:lnTo>
                    <a:pt x="1401098" y="19"/>
                  </a:lnTo>
                  <a:lnTo>
                    <a:pt x="1395493" y="19"/>
                  </a:lnTo>
                  <a:lnTo>
                    <a:pt x="1389889" y="20"/>
                  </a:lnTo>
                  <a:lnTo>
                    <a:pt x="1384285" y="20"/>
                  </a:lnTo>
                  <a:lnTo>
                    <a:pt x="1378680" y="20"/>
                  </a:lnTo>
                  <a:lnTo>
                    <a:pt x="1373076" y="21"/>
                  </a:lnTo>
                  <a:lnTo>
                    <a:pt x="1367471" y="21"/>
                  </a:lnTo>
                  <a:lnTo>
                    <a:pt x="1361867" y="22"/>
                  </a:lnTo>
                  <a:lnTo>
                    <a:pt x="1356263" y="22"/>
                  </a:lnTo>
                  <a:lnTo>
                    <a:pt x="1350658" y="23"/>
                  </a:lnTo>
                  <a:lnTo>
                    <a:pt x="1345054" y="24"/>
                  </a:lnTo>
                  <a:lnTo>
                    <a:pt x="1339449" y="24"/>
                  </a:lnTo>
                  <a:lnTo>
                    <a:pt x="1333845" y="25"/>
                  </a:lnTo>
                  <a:lnTo>
                    <a:pt x="1328241" y="25"/>
                  </a:lnTo>
                  <a:lnTo>
                    <a:pt x="1322636" y="26"/>
                  </a:lnTo>
                  <a:lnTo>
                    <a:pt x="1317032" y="27"/>
                  </a:lnTo>
                  <a:lnTo>
                    <a:pt x="1311427" y="27"/>
                  </a:lnTo>
                  <a:lnTo>
                    <a:pt x="1305823" y="28"/>
                  </a:lnTo>
                  <a:lnTo>
                    <a:pt x="1300219" y="29"/>
                  </a:lnTo>
                  <a:lnTo>
                    <a:pt x="1294614" y="30"/>
                  </a:lnTo>
                  <a:lnTo>
                    <a:pt x="1289010" y="31"/>
                  </a:lnTo>
                  <a:lnTo>
                    <a:pt x="1283406" y="32"/>
                  </a:lnTo>
                  <a:lnTo>
                    <a:pt x="1277801" y="32"/>
                  </a:lnTo>
                  <a:lnTo>
                    <a:pt x="1272197" y="33"/>
                  </a:lnTo>
                  <a:lnTo>
                    <a:pt x="1266592" y="34"/>
                  </a:lnTo>
                  <a:lnTo>
                    <a:pt x="1260988" y="36"/>
                  </a:lnTo>
                  <a:lnTo>
                    <a:pt x="1255384" y="37"/>
                  </a:lnTo>
                  <a:lnTo>
                    <a:pt x="1249779" y="38"/>
                  </a:lnTo>
                  <a:lnTo>
                    <a:pt x="1244175" y="39"/>
                  </a:lnTo>
                  <a:lnTo>
                    <a:pt x="1238570" y="40"/>
                  </a:lnTo>
                  <a:lnTo>
                    <a:pt x="1232966" y="42"/>
                  </a:lnTo>
                  <a:lnTo>
                    <a:pt x="1227362" y="43"/>
                  </a:lnTo>
                  <a:lnTo>
                    <a:pt x="1221757" y="45"/>
                  </a:lnTo>
                  <a:lnTo>
                    <a:pt x="1216153" y="46"/>
                  </a:lnTo>
                  <a:lnTo>
                    <a:pt x="1210548" y="48"/>
                  </a:lnTo>
                  <a:lnTo>
                    <a:pt x="1204944" y="50"/>
                  </a:lnTo>
                  <a:lnTo>
                    <a:pt x="1199340" y="52"/>
                  </a:lnTo>
                  <a:lnTo>
                    <a:pt x="1193735" y="54"/>
                  </a:lnTo>
                  <a:lnTo>
                    <a:pt x="1188131" y="56"/>
                  </a:lnTo>
                  <a:lnTo>
                    <a:pt x="1182526" y="58"/>
                  </a:lnTo>
                  <a:lnTo>
                    <a:pt x="1176922" y="60"/>
                  </a:lnTo>
                  <a:lnTo>
                    <a:pt x="1171318" y="63"/>
                  </a:lnTo>
                  <a:lnTo>
                    <a:pt x="1165713" y="65"/>
                  </a:lnTo>
                  <a:lnTo>
                    <a:pt x="1160109" y="68"/>
                  </a:lnTo>
                  <a:lnTo>
                    <a:pt x="1154504" y="71"/>
                  </a:lnTo>
                  <a:lnTo>
                    <a:pt x="1148900" y="75"/>
                  </a:lnTo>
                  <a:lnTo>
                    <a:pt x="1143296" y="78"/>
                  </a:lnTo>
                  <a:lnTo>
                    <a:pt x="1137691" y="82"/>
                  </a:lnTo>
                  <a:lnTo>
                    <a:pt x="1132087" y="86"/>
                  </a:lnTo>
                  <a:lnTo>
                    <a:pt x="1126482" y="90"/>
                  </a:lnTo>
                  <a:lnTo>
                    <a:pt x="1120878" y="95"/>
                  </a:lnTo>
                  <a:lnTo>
                    <a:pt x="1115274" y="100"/>
                  </a:lnTo>
                  <a:lnTo>
                    <a:pt x="1109669" y="105"/>
                  </a:lnTo>
                  <a:lnTo>
                    <a:pt x="1104065" y="111"/>
                  </a:lnTo>
                  <a:lnTo>
                    <a:pt x="1098461" y="117"/>
                  </a:lnTo>
                  <a:lnTo>
                    <a:pt x="1092856" y="124"/>
                  </a:lnTo>
                  <a:lnTo>
                    <a:pt x="1087252" y="132"/>
                  </a:lnTo>
                  <a:lnTo>
                    <a:pt x="1081647" y="140"/>
                  </a:lnTo>
                  <a:lnTo>
                    <a:pt x="1076043" y="148"/>
                  </a:lnTo>
                  <a:lnTo>
                    <a:pt x="1070439" y="158"/>
                  </a:lnTo>
                  <a:lnTo>
                    <a:pt x="1064834" y="168"/>
                  </a:lnTo>
                  <a:lnTo>
                    <a:pt x="1059230" y="179"/>
                  </a:lnTo>
                  <a:lnTo>
                    <a:pt x="1053625" y="192"/>
                  </a:lnTo>
                  <a:lnTo>
                    <a:pt x="1048021" y="205"/>
                  </a:lnTo>
                  <a:lnTo>
                    <a:pt x="1042417" y="219"/>
                  </a:lnTo>
                  <a:lnTo>
                    <a:pt x="1036812" y="235"/>
                  </a:lnTo>
                  <a:lnTo>
                    <a:pt x="1031208" y="252"/>
                  </a:lnTo>
                  <a:lnTo>
                    <a:pt x="1025603" y="271"/>
                  </a:lnTo>
                  <a:lnTo>
                    <a:pt x="1019999" y="291"/>
                  </a:lnTo>
                  <a:lnTo>
                    <a:pt x="1014395" y="313"/>
                  </a:lnTo>
                  <a:lnTo>
                    <a:pt x="1008790" y="337"/>
                  </a:lnTo>
                  <a:lnTo>
                    <a:pt x="1003186" y="362"/>
                  </a:lnTo>
                  <a:lnTo>
                    <a:pt x="997581" y="390"/>
                  </a:lnTo>
                  <a:lnTo>
                    <a:pt x="991977" y="420"/>
                  </a:lnTo>
                  <a:lnTo>
                    <a:pt x="986373" y="453"/>
                  </a:lnTo>
                  <a:lnTo>
                    <a:pt x="980768" y="488"/>
                  </a:lnTo>
                  <a:lnTo>
                    <a:pt x="975164" y="526"/>
                  </a:lnTo>
                  <a:lnTo>
                    <a:pt x="969559" y="567"/>
                  </a:lnTo>
                  <a:lnTo>
                    <a:pt x="963955" y="610"/>
                  </a:lnTo>
                  <a:lnTo>
                    <a:pt x="958351" y="658"/>
                  </a:lnTo>
                  <a:lnTo>
                    <a:pt x="952746" y="708"/>
                  </a:lnTo>
                  <a:lnTo>
                    <a:pt x="947142" y="763"/>
                  </a:lnTo>
                  <a:lnTo>
                    <a:pt x="941538" y="821"/>
                  </a:lnTo>
                  <a:lnTo>
                    <a:pt x="935933" y="883"/>
                  </a:lnTo>
                  <a:lnTo>
                    <a:pt x="930329" y="950"/>
                  </a:lnTo>
                  <a:lnTo>
                    <a:pt x="924724" y="1021"/>
                  </a:lnTo>
                  <a:lnTo>
                    <a:pt x="919120" y="1096"/>
                  </a:lnTo>
                  <a:lnTo>
                    <a:pt x="913516" y="1176"/>
                  </a:lnTo>
                  <a:lnTo>
                    <a:pt x="907911" y="1262"/>
                  </a:lnTo>
                  <a:lnTo>
                    <a:pt x="902307" y="1352"/>
                  </a:lnTo>
                  <a:lnTo>
                    <a:pt x="896702" y="1448"/>
                  </a:lnTo>
                  <a:lnTo>
                    <a:pt x="891098" y="1550"/>
                  </a:lnTo>
                  <a:lnTo>
                    <a:pt x="885494" y="1657"/>
                  </a:lnTo>
                  <a:lnTo>
                    <a:pt x="879889" y="1771"/>
                  </a:lnTo>
                  <a:lnTo>
                    <a:pt x="874285" y="1890"/>
                  </a:lnTo>
                  <a:lnTo>
                    <a:pt x="868680" y="2016"/>
                  </a:lnTo>
                  <a:lnTo>
                    <a:pt x="863076" y="2148"/>
                  </a:lnTo>
                  <a:lnTo>
                    <a:pt x="857472" y="2287"/>
                  </a:lnTo>
                  <a:lnTo>
                    <a:pt x="851867" y="2432"/>
                  </a:lnTo>
                  <a:lnTo>
                    <a:pt x="846263" y="2584"/>
                  </a:lnTo>
                  <a:lnTo>
                    <a:pt x="840658" y="2743"/>
                  </a:lnTo>
                  <a:lnTo>
                    <a:pt x="835054" y="2909"/>
                  </a:lnTo>
                  <a:lnTo>
                    <a:pt x="829450" y="3082"/>
                  </a:lnTo>
                  <a:lnTo>
                    <a:pt x="823845" y="3262"/>
                  </a:lnTo>
                  <a:lnTo>
                    <a:pt x="818241" y="3449"/>
                  </a:lnTo>
                  <a:lnTo>
                    <a:pt x="812636" y="3643"/>
                  </a:lnTo>
                  <a:lnTo>
                    <a:pt x="807032" y="3844"/>
                  </a:lnTo>
                  <a:lnTo>
                    <a:pt x="801428" y="4053"/>
                  </a:lnTo>
                  <a:lnTo>
                    <a:pt x="795823" y="4269"/>
                  </a:lnTo>
                  <a:lnTo>
                    <a:pt x="790219" y="4491"/>
                  </a:lnTo>
                  <a:lnTo>
                    <a:pt x="784615" y="4721"/>
                  </a:lnTo>
                  <a:lnTo>
                    <a:pt x="779010" y="4958"/>
                  </a:lnTo>
                  <a:lnTo>
                    <a:pt x="773406" y="5201"/>
                  </a:lnTo>
                  <a:lnTo>
                    <a:pt x="767801" y="5451"/>
                  </a:lnTo>
                  <a:lnTo>
                    <a:pt x="762197" y="5707"/>
                  </a:lnTo>
                  <a:lnTo>
                    <a:pt x="756593" y="5970"/>
                  </a:lnTo>
                  <a:lnTo>
                    <a:pt x="750988" y="6238"/>
                  </a:lnTo>
                  <a:lnTo>
                    <a:pt x="745384" y="6513"/>
                  </a:lnTo>
                  <a:lnTo>
                    <a:pt x="739779" y="6793"/>
                  </a:lnTo>
                  <a:lnTo>
                    <a:pt x="734175" y="7079"/>
                  </a:lnTo>
                  <a:lnTo>
                    <a:pt x="728571" y="7370"/>
                  </a:lnTo>
                  <a:lnTo>
                    <a:pt x="722966" y="7666"/>
                  </a:lnTo>
                  <a:lnTo>
                    <a:pt x="717362" y="7966"/>
                  </a:lnTo>
                  <a:lnTo>
                    <a:pt x="711757" y="8270"/>
                  </a:lnTo>
                  <a:lnTo>
                    <a:pt x="706153" y="8579"/>
                  </a:lnTo>
                  <a:lnTo>
                    <a:pt x="700549" y="8891"/>
                  </a:lnTo>
                  <a:lnTo>
                    <a:pt x="694944" y="9206"/>
                  </a:lnTo>
                  <a:lnTo>
                    <a:pt x="689340" y="9525"/>
                  </a:lnTo>
                  <a:lnTo>
                    <a:pt x="683735" y="9846"/>
                  </a:lnTo>
                  <a:lnTo>
                    <a:pt x="678131" y="10169"/>
                  </a:lnTo>
                  <a:lnTo>
                    <a:pt x="672527" y="10494"/>
                  </a:lnTo>
                  <a:lnTo>
                    <a:pt x="666922" y="10820"/>
                  </a:lnTo>
                  <a:lnTo>
                    <a:pt x="661318" y="11148"/>
                  </a:lnTo>
                  <a:lnTo>
                    <a:pt x="655713" y="11476"/>
                  </a:lnTo>
                  <a:lnTo>
                    <a:pt x="650109" y="11805"/>
                  </a:lnTo>
                  <a:lnTo>
                    <a:pt x="644505" y="12134"/>
                  </a:lnTo>
                  <a:lnTo>
                    <a:pt x="638900" y="12463"/>
                  </a:lnTo>
                  <a:lnTo>
                    <a:pt x="633296" y="12791"/>
                  </a:lnTo>
                  <a:lnTo>
                    <a:pt x="627692" y="13119"/>
                  </a:lnTo>
                  <a:lnTo>
                    <a:pt x="622087" y="13445"/>
                  </a:lnTo>
                  <a:lnTo>
                    <a:pt x="616483" y="13769"/>
                  </a:lnTo>
                  <a:lnTo>
                    <a:pt x="610878" y="14092"/>
                  </a:lnTo>
                  <a:lnTo>
                    <a:pt x="605274" y="14414"/>
                  </a:lnTo>
                  <a:lnTo>
                    <a:pt x="599670" y="14733"/>
                  </a:lnTo>
                  <a:lnTo>
                    <a:pt x="594065" y="15049"/>
                  </a:lnTo>
                  <a:lnTo>
                    <a:pt x="588461" y="15363"/>
                  </a:lnTo>
                  <a:lnTo>
                    <a:pt x="582856" y="15675"/>
                  </a:lnTo>
                  <a:lnTo>
                    <a:pt x="577252" y="15984"/>
                  </a:lnTo>
                  <a:lnTo>
                    <a:pt x="571648" y="16290"/>
                  </a:lnTo>
                  <a:lnTo>
                    <a:pt x="566043" y="16593"/>
                  </a:lnTo>
                  <a:lnTo>
                    <a:pt x="560439" y="16893"/>
                  </a:lnTo>
                  <a:lnTo>
                    <a:pt x="554834" y="17191"/>
                  </a:lnTo>
                  <a:lnTo>
                    <a:pt x="549230" y="17486"/>
                  </a:lnTo>
                  <a:lnTo>
                    <a:pt x="543626" y="17778"/>
                  </a:lnTo>
                  <a:lnTo>
                    <a:pt x="538021" y="18068"/>
                  </a:lnTo>
                  <a:lnTo>
                    <a:pt x="532417" y="18356"/>
                  </a:lnTo>
                  <a:lnTo>
                    <a:pt x="526812" y="18642"/>
                  </a:lnTo>
                  <a:lnTo>
                    <a:pt x="521208" y="18926"/>
                  </a:lnTo>
                  <a:lnTo>
                    <a:pt x="515604" y="19209"/>
                  </a:lnTo>
                  <a:lnTo>
                    <a:pt x="509999" y="19492"/>
                  </a:lnTo>
                  <a:lnTo>
                    <a:pt x="504395" y="19773"/>
                  </a:lnTo>
                  <a:lnTo>
                    <a:pt x="498790" y="20055"/>
                  </a:lnTo>
                  <a:lnTo>
                    <a:pt x="493186" y="20338"/>
                  </a:lnTo>
                  <a:lnTo>
                    <a:pt x="487582" y="20622"/>
                  </a:lnTo>
                  <a:lnTo>
                    <a:pt x="481977" y="20908"/>
                  </a:lnTo>
                  <a:lnTo>
                    <a:pt x="476373" y="21197"/>
                  </a:lnTo>
                  <a:lnTo>
                    <a:pt x="470769" y="21489"/>
                  </a:lnTo>
                  <a:lnTo>
                    <a:pt x="465164" y="21786"/>
                  </a:lnTo>
                  <a:lnTo>
                    <a:pt x="459560" y="22087"/>
                  </a:lnTo>
                  <a:lnTo>
                    <a:pt x="453955" y="22396"/>
                  </a:lnTo>
                  <a:lnTo>
                    <a:pt x="448351" y="22711"/>
                  </a:lnTo>
                  <a:lnTo>
                    <a:pt x="442747" y="23036"/>
                  </a:lnTo>
                  <a:lnTo>
                    <a:pt x="437142" y="23370"/>
                  </a:lnTo>
                  <a:lnTo>
                    <a:pt x="431538" y="23714"/>
                  </a:lnTo>
                  <a:lnTo>
                    <a:pt x="425933" y="24071"/>
                  </a:lnTo>
                  <a:lnTo>
                    <a:pt x="420329" y="24442"/>
                  </a:lnTo>
                  <a:lnTo>
                    <a:pt x="414725" y="24828"/>
                  </a:lnTo>
                  <a:lnTo>
                    <a:pt x="409120" y="25231"/>
                  </a:lnTo>
                  <a:lnTo>
                    <a:pt x="403516" y="25652"/>
                  </a:lnTo>
                  <a:lnTo>
                    <a:pt x="397911" y="26093"/>
                  </a:lnTo>
                  <a:lnTo>
                    <a:pt x="392307" y="26557"/>
                  </a:lnTo>
                  <a:lnTo>
                    <a:pt x="386703" y="27044"/>
                  </a:lnTo>
                  <a:lnTo>
                    <a:pt x="381098" y="27556"/>
                  </a:lnTo>
                  <a:lnTo>
                    <a:pt x="375494" y="28097"/>
                  </a:lnTo>
                  <a:lnTo>
                    <a:pt x="369889" y="28668"/>
                  </a:lnTo>
                  <a:lnTo>
                    <a:pt x="364285" y="29271"/>
                  </a:lnTo>
                  <a:lnTo>
                    <a:pt x="358681" y="29908"/>
                  </a:lnTo>
                  <a:lnTo>
                    <a:pt x="353076" y="30583"/>
                  </a:lnTo>
                  <a:lnTo>
                    <a:pt x="347472" y="31297"/>
                  </a:lnTo>
                  <a:lnTo>
                    <a:pt x="341867" y="32053"/>
                  </a:lnTo>
                  <a:lnTo>
                    <a:pt x="336263" y="32855"/>
                  </a:lnTo>
                  <a:lnTo>
                    <a:pt x="330659" y="33704"/>
                  </a:lnTo>
                  <a:lnTo>
                    <a:pt x="325054" y="34604"/>
                  </a:lnTo>
                  <a:lnTo>
                    <a:pt x="319450" y="35558"/>
                  </a:lnTo>
                  <a:lnTo>
                    <a:pt x="313846" y="36570"/>
                  </a:lnTo>
                  <a:lnTo>
                    <a:pt x="308241" y="37641"/>
                  </a:lnTo>
                  <a:lnTo>
                    <a:pt x="302637" y="38777"/>
                  </a:lnTo>
                  <a:lnTo>
                    <a:pt x="297032" y="39979"/>
                  </a:lnTo>
                  <a:lnTo>
                    <a:pt x="291428" y="41253"/>
                  </a:lnTo>
                  <a:lnTo>
                    <a:pt x="285824" y="42601"/>
                  </a:lnTo>
                  <a:lnTo>
                    <a:pt x="280219" y="44029"/>
                  </a:lnTo>
                  <a:lnTo>
                    <a:pt x="274615" y="45538"/>
                  </a:lnTo>
                  <a:lnTo>
                    <a:pt x="269010" y="47135"/>
                  </a:lnTo>
                  <a:lnTo>
                    <a:pt x="263406" y="48822"/>
                  </a:lnTo>
                  <a:lnTo>
                    <a:pt x="257802" y="50605"/>
                  </a:lnTo>
                  <a:lnTo>
                    <a:pt x="252197" y="52487"/>
                  </a:lnTo>
                  <a:lnTo>
                    <a:pt x="246593" y="54474"/>
                  </a:lnTo>
                  <a:lnTo>
                    <a:pt x="240988" y="56569"/>
                  </a:lnTo>
                  <a:lnTo>
                    <a:pt x="235384" y="58778"/>
                  </a:lnTo>
                  <a:lnTo>
                    <a:pt x="229780" y="61106"/>
                  </a:lnTo>
                  <a:lnTo>
                    <a:pt x="224175" y="63556"/>
                  </a:lnTo>
                  <a:lnTo>
                    <a:pt x="218571" y="66135"/>
                  </a:lnTo>
                  <a:lnTo>
                    <a:pt x="212966" y="68847"/>
                  </a:lnTo>
                  <a:lnTo>
                    <a:pt x="207362" y="71698"/>
                  </a:lnTo>
                  <a:lnTo>
                    <a:pt x="201758" y="74691"/>
                  </a:lnTo>
                  <a:lnTo>
                    <a:pt x="196153" y="77833"/>
                  </a:lnTo>
                  <a:lnTo>
                    <a:pt x="190549" y="81128"/>
                  </a:lnTo>
                  <a:lnTo>
                    <a:pt x="184944" y="84582"/>
                  </a:lnTo>
                  <a:lnTo>
                    <a:pt x="179340" y="88198"/>
                  </a:lnTo>
                  <a:lnTo>
                    <a:pt x="173736" y="91983"/>
                  </a:lnTo>
                  <a:lnTo>
                    <a:pt x="168131" y="95941"/>
                  </a:lnTo>
                  <a:lnTo>
                    <a:pt x="162527" y="100077"/>
                  </a:lnTo>
                  <a:lnTo>
                    <a:pt x="156923" y="104395"/>
                  </a:lnTo>
                  <a:lnTo>
                    <a:pt x="151318" y="108899"/>
                  </a:lnTo>
                  <a:lnTo>
                    <a:pt x="145714" y="113594"/>
                  </a:lnTo>
                  <a:lnTo>
                    <a:pt x="140109" y="118483"/>
                  </a:lnTo>
                  <a:lnTo>
                    <a:pt x="134505" y="123571"/>
                  </a:lnTo>
                  <a:lnTo>
                    <a:pt x="128901" y="128859"/>
                  </a:lnTo>
                  <a:lnTo>
                    <a:pt x="123296" y="134351"/>
                  </a:lnTo>
                  <a:lnTo>
                    <a:pt x="117692" y="140050"/>
                  </a:lnTo>
                  <a:lnTo>
                    <a:pt x="112087" y="145957"/>
                  </a:lnTo>
                  <a:lnTo>
                    <a:pt x="106483" y="152074"/>
                  </a:lnTo>
                  <a:lnTo>
                    <a:pt x="100879" y="158402"/>
                  </a:lnTo>
                  <a:lnTo>
                    <a:pt x="95274" y="164942"/>
                  </a:lnTo>
                  <a:lnTo>
                    <a:pt x="89670" y="171692"/>
                  </a:lnTo>
                  <a:lnTo>
                    <a:pt x="84065" y="178653"/>
                  </a:lnTo>
                  <a:lnTo>
                    <a:pt x="78461" y="185823"/>
                  </a:lnTo>
                  <a:lnTo>
                    <a:pt x="72857" y="193200"/>
                  </a:lnTo>
                  <a:lnTo>
                    <a:pt x="67252" y="200781"/>
                  </a:lnTo>
                  <a:lnTo>
                    <a:pt x="61648" y="208562"/>
                  </a:lnTo>
                  <a:lnTo>
                    <a:pt x="56043" y="216539"/>
                  </a:lnTo>
                  <a:lnTo>
                    <a:pt x="50439" y="224707"/>
                  </a:lnTo>
                  <a:lnTo>
                    <a:pt x="44835" y="233059"/>
                  </a:lnTo>
                  <a:lnTo>
                    <a:pt x="39230" y="241590"/>
                  </a:lnTo>
                  <a:lnTo>
                    <a:pt x="33626" y="250291"/>
                  </a:lnTo>
                  <a:lnTo>
                    <a:pt x="28021" y="259155"/>
                  </a:lnTo>
                  <a:lnTo>
                    <a:pt x="22417" y="268173"/>
                  </a:lnTo>
                  <a:lnTo>
                    <a:pt x="16813" y="277334"/>
                  </a:lnTo>
                  <a:lnTo>
                    <a:pt x="11208" y="286628"/>
                  </a:lnTo>
                  <a:lnTo>
                    <a:pt x="5604" y="296045"/>
                  </a:lnTo>
                  <a:lnTo>
                    <a:pt x="0" y="305572"/>
                  </a:lnTo>
                  <a:close/>
                </a:path>
              </a:pathLst>
            </a:custGeom>
            <a:solidFill>
              <a:srgbClr val="F78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l117"/>
            <p:cNvSpPr/>
            <p:nvPr/>
          </p:nvSpPr>
          <p:spPr>
            <a:xfrm>
              <a:off x="4644151" y="3019734"/>
              <a:ext cx="1883076" cy="304319"/>
            </a:xfrm>
            <a:custGeom>
              <a:avLst/>
              <a:pathLst>
                <a:path w="1883076" h="304319">
                  <a:moveTo>
                    <a:pt x="0" y="304319"/>
                  </a:moveTo>
                  <a:lnTo>
                    <a:pt x="5604" y="294712"/>
                  </a:lnTo>
                  <a:lnTo>
                    <a:pt x="11208" y="285212"/>
                  </a:lnTo>
                  <a:lnTo>
                    <a:pt x="16813" y="275830"/>
                  </a:lnTo>
                  <a:lnTo>
                    <a:pt x="22417" y="266578"/>
                  </a:lnTo>
                  <a:lnTo>
                    <a:pt x="28021" y="257465"/>
                  </a:lnTo>
                  <a:lnTo>
                    <a:pt x="33626" y="248502"/>
                  </a:lnTo>
                  <a:lnTo>
                    <a:pt x="39230" y="239697"/>
                  </a:lnTo>
                  <a:lnTo>
                    <a:pt x="44835" y="231058"/>
                  </a:lnTo>
                  <a:lnTo>
                    <a:pt x="50439" y="222593"/>
                  </a:lnTo>
                  <a:lnTo>
                    <a:pt x="56043" y="214309"/>
                  </a:lnTo>
                  <a:lnTo>
                    <a:pt x="61648" y="206212"/>
                  </a:lnTo>
                  <a:lnTo>
                    <a:pt x="67252" y="198305"/>
                  </a:lnTo>
                  <a:lnTo>
                    <a:pt x="72857" y="190595"/>
                  </a:lnTo>
                  <a:lnTo>
                    <a:pt x="78461" y="183084"/>
                  </a:lnTo>
                  <a:lnTo>
                    <a:pt x="84065" y="175776"/>
                  </a:lnTo>
                  <a:lnTo>
                    <a:pt x="89670" y="168672"/>
                  </a:lnTo>
                  <a:lnTo>
                    <a:pt x="95274" y="161774"/>
                  </a:lnTo>
                  <a:lnTo>
                    <a:pt x="100879" y="155083"/>
                  </a:lnTo>
                  <a:lnTo>
                    <a:pt x="106483" y="148599"/>
                  </a:lnTo>
                  <a:lnTo>
                    <a:pt x="112087" y="142322"/>
                  </a:lnTo>
                  <a:lnTo>
                    <a:pt x="117692" y="136250"/>
                  </a:lnTo>
                  <a:lnTo>
                    <a:pt x="123296" y="130382"/>
                  </a:lnTo>
                  <a:lnTo>
                    <a:pt x="128901" y="124717"/>
                  </a:lnTo>
                  <a:lnTo>
                    <a:pt x="134505" y="119251"/>
                  </a:lnTo>
                  <a:lnTo>
                    <a:pt x="140109" y="113982"/>
                  </a:lnTo>
                  <a:lnTo>
                    <a:pt x="145714" y="108908"/>
                  </a:lnTo>
                  <a:lnTo>
                    <a:pt x="151318" y="104023"/>
                  </a:lnTo>
                  <a:lnTo>
                    <a:pt x="156923" y="99326"/>
                  </a:lnTo>
                  <a:lnTo>
                    <a:pt x="162527" y="94811"/>
                  </a:lnTo>
                  <a:lnTo>
                    <a:pt x="168131" y="90475"/>
                  </a:lnTo>
                  <a:lnTo>
                    <a:pt x="173736" y="86312"/>
                  </a:lnTo>
                  <a:lnTo>
                    <a:pt x="179340" y="82320"/>
                  </a:lnTo>
                  <a:lnTo>
                    <a:pt x="184944" y="78492"/>
                  </a:lnTo>
                  <a:lnTo>
                    <a:pt x="190549" y="74825"/>
                  </a:lnTo>
                  <a:lnTo>
                    <a:pt x="196153" y="71314"/>
                  </a:lnTo>
                  <a:lnTo>
                    <a:pt x="201758" y="67952"/>
                  </a:lnTo>
                  <a:lnTo>
                    <a:pt x="207362" y="64737"/>
                  </a:lnTo>
                  <a:lnTo>
                    <a:pt x="212966" y="61663"/>
                  </a:lnTo>
                  <a:lnTo>
                    <a:pt x="218571" y="58724"/>
                  </a:lnTo>
                  <a:lnTo>
                    <a:pt x="224175" y="55917"/>
                  </a:lnTo>
                  <a:lnTo>
                    <a:pt x="229780" y="53237"/>
                  </a:lnTo>
                  <a:lnTo>
                    <a:pt x="235384" y="50678"/>
                  </a:lnTo>
                  <a:lnTo>
                    <a:pt x="240988" y="48237"/>
                  </a:lnTo>
                  <a:lnTo>
                    <a:pt x="246593" y="45908"/>
                  </a:lnTo>
                  <a:lnTo>
                    <a:pt x="252197" y="43687"/>
                  </a:lnTo>
                  <a:lnTo>
                    <a:pt x="257802" y="41570"/>
                  </a:lnTo>
                  <a:lnTo>
                    <a:pt x="263406" y="39553"/>
                  </a:lnTo>
                  <a:lnTo>
                    <a:pt x="269010" y="37631"/>
                  </a:lnTo>
                  <a:lnTo>
                    <a:pt x="274615" y="35801"/>
                  </a:lnTo>
                  <a:lnTo>
                    <a:pt x="280219" y="34058"/>
                  </a:lnTo>
                  <a:lnTo>
                    <a:pt x="285824" y="32398"/>
                  </a:lnTo>
                  <a:lnTo>
                    <a:pt x="291428" y="30819"/>
                  </a:lnTo>
                  <a:lnTo>
                    <a:pt x="297032" y="29316"/>
                  </a:lnTo>
                  <a:lnTo>
                    <a:pt x="302637" y="27887"/>
                  </a:lnTo>
                  <a:lnTo>
                    <a:pt x="308241" y="26527"/>
                  </a:lnTo>
                  <a:lnTo>
                    <a:pt x="313846" y="25233"/>
                  </a:lnTo>
                  <a:lnTo>
                    <a:pt x="319450" y="24003"/>
                  </a:lnTo>
                  <a:lnTo>
                    <a:pt x="325054" y="22834"/>
                  </a:lnTo>
                  <a:lnTo>
                    <a:pt x="330659" y="21722"/>
                  </a:lnTo>
                  <a:lnTo>
                    <a:pt x="336263" y="20666"/>
                  </a:lnTo>
                  <a:lnTo>
                    <a:pt x="341867" y="19661"/>
                  </a:lnTo>
                  <a:lnTo>
                    <a:pt x="347472" y="18707"/>
                  </a:lnTo>
                  <a:lnTo>
                    <a:pt x="353076" y="17800"/>
                  </a:lnTo>
                  <a:lnTo>
                    <a:pt x="358681" y="16938"/>
                  </a:lnTo>
                  <a:lnTo>
                    <a:pt x="364285" y="16119"/>
                  </a:lnTo>
                  <a:lnTo>
                    <a:pt x="369889" y="15341"/>
                  </a:lnTo>
                  <a:lnTo>
                    <a:pt x="375494" y="14601"/>
                  </a:lnTo>
                  <a:lnTo>
                    <a:pt x="381098" y="13899"/>
                  </a:lnTo>
                  <a:lnTo>
                    <a:pt x="386703" y="13232"/>
                  </a:lnTo>
                  <a:lnTo>
                    <a:pt x="392307" y="12598"/>
                  </a:lnTo>
                  <a:lnTo>
                    <a:pt x="397911" y="11996"/>
                  </a:lnTo>
                  <a:lnTo>
                    <a:pt x="403516" y="11424"/>
                  </a:lnTo>
                  <a:lnTo>
                    <a:pt x="409120" y="10881"/>
                  </a:lnTo>
                  <a:lnTo>
                    <a:pt x="414725" y="10365"/>
                  </a:lnTo>
                  <a:lnTo>
                    <a:pt x="420329" y="9874"/>
                  </a:lnTo>
                  <a:lnTo>
                    <a:pt x="425933" y="9408"/>
                  </a:lnTo>
                  <a:lnTo>
                    <a:pt x="431538" y="8966"/>
                  </a:lnTo>
                  <a:lnTo>
                    <a:pt x="437142" y="8545"/>
                  </a:lnTo>
                  <a:lnTo>
                    <a:pt x="442747" y="8145"/>
                  </a:lnTo>
                  <a:lnTo>
                    <a:pt x="448351" y="7766"/>
                  </a:lnTo>
                  <a:lnTo>
                    <a:pt x="453955" y="7405"/>
                  </a:lnTo>
                  <a:lnTo>
                    <a:pt x="459560" y="7062"/>
                  </a:lnTo>
                  <a:lnTo>
                    <a:pt x="465164" y="6736"/>
                  </a:lnTo>
                  <a:lnTo>
                    <a:pt x="470769" y="6426"/>
                  </a:lnTo>
                  <a:lnTo>
                    <a:pt x="476373" y="6132"/>
                  </a:lnTo>
                  <a:lnTo>
                    <a:pt x="481977" y="5852"/>
                  </a:lnTo>
                  <a:lnTo>
                    <a:pt x="487582" y="5586"/>
                  </a:lnTo>
                  <a:lnTo>
                    <a:pt x="493186" y="5332"/>
                  </a:lnTo>
                  <a:lnTo>
                    <a:pt x="498790" y="5092"/>
                  </a:lnTo>
                  <a:lnTo>
                    <a:pt x="504395" y="4863"/>
                  </a:lnTo>
                  <a:lnTo>
                    <a:pt x="509999" y="4645"/>
                  </a:lnTo>
                  <a:lnTo>
                    <a:pt x="515604" y="4438"/>
                  </a:lnTo>
                  <a:lnTo>
                    <a:pt x="521208" y="4241"/>
                  </a:lnTo>
                  <a:lnTo>
                    <a:pt x="526812" y="4053"/>
                  </a:lnTo>
                  <a:lnTo>
                    <a:pt x="532417" y="3875"/>
                  </a:lnTo>
                  <a:lnTo>
                    <a:pt x="538021" y="3705"/>
                  </a:lnTo>
                  <a:lnTo>
                    <a:pt x="543626" y="3543"/>
                  </a:lnTo>
                  <a:lnTo>
                    <a:pt x="549230" y="3390"/>
                  </a:lnTo>
                  <a:lnTo>
                    <a:pt x="554834" y="3243"/>
                  </a:lnTo>
                  <a:lnTo>
                    <a:pt x="560439" y="3103"/>
                  </a:lnTo>
                  <a:lnTo>
                    <a:pt x="566043" y="2970"/>
                  </a:lnTo>
                  <a:lnTo>
                    <a:pt x="571648" y="2844"/>
                  </a:lnTo>
                  <a:lnTo>
                    <a:pt x="577252" y="2723"/>
                  </a:lnTo>
                  <a:lnTo>
                    <a:pt x="582856" y="2608"/>
                  </a:lnTo>
                  <a:lnTo>
                    <a:pt x="588461" y="2498"/>
                  </a:lnTo>
                  <a:lnTo>
                    <a:pt x="594065" y="2394"/>
                  </a:lnTo>
                  <a:lnTo>
                    <a:pt x="599670" y="2294"/>
                  </a:lnTo>
                  <a:lnTo>
                    <a:pt x="605274" y="2199"/>
                  </a:lnTo>
                  <a:lnTo>
                    <a:pt x="610878" y="2108"/>
                  </a:lnTo>
                  <a:lnTo>
                    <a:pt x="616483" y="2022"/>
                  </a:lnTo>
                  <a:lnTo>
                    <a:pt x="622087" y="1939"/>
                  </a:lnTo>
                  <a:lnTo>
                    <a:pt x="627692" y="1861"/>
                  </a:lnTo>
                  <a:lnTo>
                    <a:pt x="633296" y="1786"/>
                  </a:lnTo>
                  <a:lnTo>
                    <a:pt x="638900" y="1714"/>
                  </a:lnTo>
                  <a:lnTo>
                    <a:pt x="644505" y="1645"/>
                  </a:lnTo>
                  <a:lnTo>
                    <a:pt x="650109" y="1580"/>
                  </a:lnTo>
                  <a:lnTo>
                    <a:pt x="655713" y="1517"/>
                  </a:lnTo>
                  <a:lnTo>
                    <a:pt x="661318" y="1458"/>
                  </a:lnTo>
                  <a:lnTo>
                    <a:pt x="666922" y="1400"/>
                  </a:lnTo>
                  <a:lnTo>
                    <a:pt x="672527" y="1346"/>
                  </a:lnTo>
                  <a:lnTo>
                    <a:pt x="678131" y="1294"/>
                  </a:lnTo>
                  <a:lnTo>
                    <a:pt x="683735" y="1244"/>
                  </a:lnTo>
                  <a:lnTo>
                    <a:pt x="689340" y="1196"/>
                  </a:lnTo>
                  <a:lnTo>
                    <a:pt x="694944" y="1150"/>
                  </a:lnTo>
                  <a:lnTo>
                    <a:pt x="700549" y="1107"/>
                  </a:lnTo>
                  <a:lnTo>
                    <a:pt x="706153" y="1065"/>
                  </a:lnTo>
                  <a:lnTo>
                    <a:pt x="711757" y="1025"/>
                  </a:lnTo>
                  <a:lnTo>
                    <a:pt x="717362" y="987"/>
                  </a:lnTo>
                  <a:lnTo>
                    <a:pt x="722966" y="950"/>
                  </a:lnTo>
                  <a:lnTo>
                    <a:pt x="728571" y="915"/>
                  </a:lnTo>
                  <a:lnTo>
                    <a:pt x="734175" y="881"/>
                  </a:lnTo>
                  <a:lnTo>
                    <a:pt x="739779" y="849"/>
                  </a:lnTo>
                  <a:lnTo>
                    <a:pt x="745384" y="818"/>
                  </a:lnTo>
                  <a:lnTo>
                    <a:pt x="750988" y="788"/>
                  </a:lnTo>
                  <a:lnTo>
                    <a:pt x="756593" y="760"/>
                  </a:lnTo>
                  <a:lnTo>
                    <a:pt x="762197" y="732"/>
                  </a:lnTo>
                  <a:lnTo>
                    <a:pt x="767801" y="706"/>
                  </a:lnTo>
                  <a:lnTo>
                    <a:pt x="773406" y="681"/>
                  </a:lnTo>
                  <a:lnTo>
                    <a:pt x="779010" y="657"/>
                  </a:lnTo>
                  <a:lnTo>
                    <a:pt x="784615" y="634"/>
                  </a:lnTo>
                  <a:lnTo>
                    <a:pt x="790219" y="612"/>
                  </a:lnTo>
                  <a:lnTo>
                    <a:pt x="795823" y="590"/>
                  </a:lnTo>
                  <a:lnTo>
                    <a:pt x="801428" y="570"/>
                  </a:lnTo>
                  <a:lnTo>
                    <a:pt x="807032" y="550"/>
                  </a:lnTo>
                  <a:lnTo>
                    <a:pt x="812636" y="531"/>
                  </a:lnTo>
                  <a:lnTo>
                    <a:pt x="818241" y="513"/>
                  </a:lnTo>
                  <a:lnTo>
                    <a:pt x="823845" y="495"/>
                  </a:lnTo>
                  <a:lnTo>
                    <a:pt x="829450" y="478"/>
                  </a:lnTo>
                  <a:lnTo>
                    <a:pt x="835054" y="462"/>
                  </a:lnTo>
                  <a:lnTo>
                    <a:pt x="840658" y="446"/>
                  </a:lnTo>
                  <a:lnTo>
                    <a:pt x="846263" y="431"/>
                  </a:lnTo>
                  <a:lnTo>
                    <a:pt x="851867" y="417"/>
                  </a:lnTo>
                  <a:lnTo>
                    <a:pt x="857472" y="403"/>
                  </a:lnTo>
                  <a:lnTo>
                    <a:pt x="863076" y="389"/>
                  </a:lnTo>
                  <a:lnTo>
                    <a:pt x="868680" y="376"/>
                  </a:lnTo>
                  <a:lnTo>
                    <a:pt x="874285" y="364"/>
                  </a:lnTo>
                  <a:lnTo>
                    <a:pt x="879889" y="352"/>
                  </a:lnTo>
                  <a:lnTo>
                    <a:pt x="885494" y="340"/>
                  </a:lnTo>
                  <a:lnTo>
                    <a:pt x="891098" y="329"/>
                  </a:lnTo>
                  <a:lnTo>
                    <a:pt x="896702" y="318"/>
                  </a:lnTo>
                  <a:lnTo>
                    <a:pt x="902307" y="308"/>
                  </a:lnTo>
                  <a:lnTo>
                    <a:pt x="907911" y="297"/>
                  </a:lnTo>
                  <a:lnTo>
                    <a:pt x="913516" y="288"/>
                  </a:lnTo>
                  <a:lnTo>
                    <a:pt x="919120" y="278"/>
                  </a:lnTo>
                  <a:lnTo>
                    <a:pt x="924724" y="269"/>
                  </a:lnTo>
                  <a:lnTo>
                    <a:pt x="930329" y="260"/>
                  </a:lnTo>
                  <a:lnTo>
                    <a:pt x="935933" y="252"/>
                  </a:lnTo>
                  <a:lnTo>
                    <a:pt x="941538" y="244"/>
                  </a:lnTo>
                  <a:lnTo>
                    <a:pt x="947142" y="236"/>
                  </a:lnTo>
                  <a:lnTo>
                    <a:pt x="952746" y="228"/>
                  </a:lnTo>
                  <a:lnTo>
                    <a:pt x="958351" y="220"/>
                  </a:lnTo>
                  <a:lnTo>
                    <a:pt x="963955" y="213"/>
                  </a:lnTo>
                  <a:lnTo>
                    <a:pt x="969559" y="206"/>
                  </a:lnTo>
                  <a:lnTo>
                    <a:pt x="975164" y="199"/>
                  </a:lnTo>
                  <a:lnTo>
                    <a:pt x="980768" y="193"/>
                  </a:lnTo>
                  <a:lnTo>
                    <a:pt x="986373" y="186"/>
                  </a:lnTo>
                  <a:lnTo>
                    <a:pt x="991977" y="180"/>
                  </a:lnTo>
                  <a:lnTo>
                    <a:pt x="997581" y="174"/>
                  </a:lnTo>
                  <a:lnTo>
                    <a:pt x="1003186" y="169"/>
                  </a:lnTo>
                  <a:lnTo>
                    <a:pt x="1008790" y="163"/>
                  </a:lnTo>
                  <a:lnTo>
                    <a:pt x="1014395" y="158"/>
                  </a:lnTo>
                  <a:lnTo>
                    <a:pt x="1019999" y="152"/>
                  </a:lnTo>
                  <a:lnTo>
                    <a:pt x="1025603" y="147"/>
                  </a:lnTo>
                  <a:lnTo>
                    <a:pt x="1031208" y="142"/>
                  </a:lnTo>
                  <a:lnTo>
                    <a:pt x="1036812" y="137"/>
                  </a:lnTo>
                  <a:lnTo>
                    <a:pt x="1042417" y="133"/>
                  </a:lnTo>
                  <a:lnTo>
                    <a:pt x="1048021" y="128"/>
                  </a:lnTo>
                  <a:lnTo>
                    <a:pt x="1053625" y="124"/>
                  </a:lnTo>
                  <a:lnTo>
                    <a:pt x="1059230" y="120"/>
                  </a:lnTo>
                  <a:lnTo>
                    <a:pt x="1064834" y="116"/>
                  </a:lnTo>
                  <a:lnTo>
                    <a:pt x="1070439" y="112"/>
                  </a:lnTo>
                  <a:lnTo>
                    <a:pt x="1076043" y="108"/>
                  </a:lnTo>
                  <a:lnTo>
                    <a:pt x="1081647" y="104"/>
                  </a:lnTo>
                  <a:lnTo>
                    <a:pt x="1087252" y="101"/>
                  </a:lnTo>
                  <a:lnTo>
                    <a:pt x="1092856" y="97"/>
                  </a:lnTo>
                  <a:lnTo>
                    <a:pt x="1098461" y="94"/>
                  </a:lnTo>
                  <a:lnTo>
                    <a:pt x="1104065" y="91"/>
                  </a:lnTo>
                  <a:lnTo>
                    <a:pt x="1109669" y="87"/>
                  </a:lnTo>
                  <a:lnTo>
                    <a:pt x="1115274" y="84"/>
                  </a:lnTo>
                  <a:lnTo>
                    <a:pt x="1120878" y="81"/>
                  </a:lnTo>
                  <a:lnTo>
                    <a:pt x="1126482" y="79"/>
                  </a:lnTo>
                  <a:lnTo>
                    <a:pt x="1132087" y="76"/>
                  </a:lnTo>
                  <a:lnTo>
                    <a:pt x="1137691" y="73"/>
                  </a:lnTo>
                  <a:lnTo>
                    <a:pt x="1143296" y="71"/>
                  </a:lnTo>
                  <a:lnTo>
                    <a:pt x="1148900" y="68"/>
                  </a:lnTo>
                  <a:lnTo>
                    <a:pt x="1154504" y="66"/>
                  </a:lnTo>
                  <a:lnTo>
                    <a:pt x="1160109" y="64"/>
                  </a:lnTo>
                  <a:lnTo>
                    <a:pt x="1165713" y="62"/>
                  </a:lnTo>
                  <a:lnTo>
                    <a:pt x="1171318" y="59"/>
                  </a:lnTo>
                  <a:lnTo>
                    <a:pt x="1176922" y="57"/>
                  </a:lnTo>
                  <a:lnTo>
                    <a:pt x="1182526" y="55"/>
                  </a:lnTo>
                  <a:lnTo>
                    <a:pt x="1188131" y="54"/>
                  </a:lnTo>
                  <a:lnTo>
                    <a:pt x="1193735" y="52"/>
                  </a:lnTo>
                  <a:lnTo>
                    <a:pt x="1199340" y="50"/>
                  </a:lnTo>
                  <a:lnTo>
                    <a:pt x="1204944" y="48"/>
                  </a:lnTo>
                  <a:lnTo>
                    <a:pt x="1210548" y="47"/>
                  </a:lnTo>
                  <a:lnTo>
                    <a:pt x="1216153" y="45"/>
                  </a:lnTo>
                  <a:lnTo>
                    <a:pt x="1221757" y="44"/>
                  </a:lnTo>
                  <a:lnTo>
                    <a:pt x="1227362" y="43"/>
                  </a:lnTo>
                  <a:lnTo>
                    <a:pt x="1232966" y="41"/>
                  </a:lnTo>
                  <a:lnTo>
                    <a:pt x="1238570" y="40"/>
                  </a:lnTo>
                  <a:lnTo>
                    <a:pt x="1244175" y="39"/>
                  </a:lnTo>
                  <a:lnTo>
                    <a:pt x="1249779" y="38"/>
                  </a:lnTo>
                  <a:lnTo>
                    <a:pt x="1255384" y="36"/>
                  </a:lnTo>
                  <a:lnTo>
                    <a:pt x="1260988" y="35"/>
                  </a:lnTo>
                  <a:lnTo>
                    <a:pt x="1266592" y="34"/>
                  </a:lnTo>
                  <a:lnTo>
                    <a:pt x="1272197" y="33"/>
                  </a:lnTo>
                  <a:lnTo>
                    <a:pt x="1277801" y="32"/>
                  </a:lnTo>
                  <a:lnTo>
                    <a:pt x="1283406" y="31"/>
                  </a:lnTo>
                  <a:lnTo>
                    <a:pt x="1289010" y="31"/>
                  </a:lnTo>
                  <a:lnTo>
                    <a:pt x="1294614" y="30"/>
                  </a:lnTo>
                  <a:lnTo>
                    <a:pt x="1300219" y="29"/>
                  </a:lnTo>
                  <a:lnTo>
                    <a:pt x="1305823" y="28"/>
                  </a:lnTo>
                  <a:lnTo>
                    <a:pt x="1311427" y="27"/>
                  </a:lnTo>
                  <a:lnTo>
                    <a:pt x="1317032" y="27"/>
                  </a:lnTo>
                  <a:lnTo>
                    <a:pt x="1322636" y="26"/>
                  </a:lnTo>
                  <a:lnTo>
                    <a:pt x="1328241" y="25"/>
                  </a:lnTo>
                  <a:lnTo>
                    <a:pt x="1333845" y="25"/>
                  </a:lnTo>
                  <a:lnTo>
                    <a:pt x="1339449" y="24"/>
                  </a:lnTo>
                  <a:lnTo>
                    <a:pt x="1345054" y="24"/>
                  </a:lnTo>
                  <a:lnTo>
                    <a:pt x="1350658" y="23"/>
                  </a:lnTo>
                  <a:lnTo>
                    <a:pt x="1356263" y="22"/>
                  </a:lnTo>
                  <a:lnTo>
                    <a:pt x="1361867" y="22"/>
                  </a:lnTo>
                  <a:lnTo>
                    <a:pt x="1367471" y="21"/>
                  </a:lnTo>
                  <a:lnTo>
                    <a:pt x="1373076" y="21"/>
                  </a:lnTo>
                  <a:lnTo>
                    <a:pt x="1378680" y="20"/>
                  </a:lnTo>
                  <a:lnTo>
                    <a:pt x="1384285" y="20"/>
                  </a:lnTo>
                  <a:lnTo>
                    <a:pt x="1389889" y="20"/>
                  </a:lnTo>
                  <a:lnTo>
                    <a:pt x="1395493" y="19"/>
                  </a:lnTo>
                  <a:lnTo>
                    <a:pt x="1401098" y="19"/>
                  </a:lnTo>
                  <a:lnTo>
                    <a:pt x="1406702" y="18"/>
                  </a:lnTo>
                  <a:lnTo>
                    <a:pt x="1412307" y="18"/>
                  </a:lnTo>
                  <a:lnTo>
                    <a:pt x="1417911" y="18"/>
                  </a:lnTo>
                  <a:lnTo>
                    <a:pt x="1423515" y="17"/>
                  </a:lnTo>
                  <a:lnTo>
                    <a:pt x="1429120" y="17"/>
                  </a:lnTo>
                  <a:lnTo>
                    <a:pt x="1434724" y="17"/>
                  </a:lnTo>
                  <a:lnTo>
                    <a:pt x="1440329" y="16"/>
                  </a:lnTo>
                  <a:lnTo>
                    <a:pt x="1445933" y="16"/>
                  </a:lnTo>
                  <a:lnTo>
                    <a:pt x="1451537" y="16"/>
                  </a:lnTo>
                  <a:lnTo>
                    <a:pt x="1457142" y="16"/>
                  </a:lnTo>
                  <a:lnTo>
                    <a:pt x="1462746" y="15"/>
                  </a:lnTo>
                  <a:lnTo>
                    <a:pt x="1468350" y="15"/>
                  </a:lnTo>
                  <a:lnTo>
                    <a:pt x="1473955" y="15"/>
                  </a:lnTo>
                  <a:lnTo>
                    <a:pt x="1479559" y="14"/>
                  </a:lnTo>
                  <a:lnTo>
                    <a:pt x="1485164" y="14"/>
                  </a:lnTo>
                  <a:lnTo>
                    <a:pt x="1490768" y="14"/>
                  </a:lnTo>
                  <a:lnTo>
                    <a:pt x="1496372" y="14"/>
                  </a:lnTo>
                  <a:lnTo>
                    <a:pt x="1501977" y="13"/>
                  </a:lnTo>
                  <a:lnTo>
                    <a:pt x="1507581" y="13"/>
                  </a:lnTo>
                  <a:lnTo>
                    <a:pt x="1513186" y="13"/>
                  </a:lnTo>
                  <a:lnTo>
                    <a:pt x="1518790" y="13"/>
                  </a:lnTo>
                  <a:lnTo>
                    <a:pt x="1524394" y="13"/>
                  </a:lnTo>
                  <a:lnTo>
                    <a:pt x="1529999" y="12"/>
                  </a:lnTo>
                  <a:lnTo>
                    <a:pt x="1535603" y="12"/>
                  </a:lnTo>
                  <a:lnTo>
                    <a:pt x="1541208" y="12"/>
                  </a:lnTo>
                  <a:lnTo>
                    <a:pt x="1546812" y="12"/>
                  </a:lnTo>
                  <a:lnTo>
                    <a:pt x="1552416" y="11"/>
                  </a:lnTo>
                  <a:lnTo>
                    <a:pt x="1558021" y="11"/>
                  </a:lnTo>
                  <a:lnTo>
                    <a:pt x="1563625" y="11"/>
                  </a:lnTo>
                  <a:lnTo>
                    <a:pt x="1569230" y="11"/>
                  </a:lnTo>
                  <a:lnTo>
                    <a:pt x="1574834" y="10"/>
                  </a:lnTo>
                  <a:lnTo>
                    <a:pt x="1580438" y="10"/>
                  </a:lnTo>
                  <a:lnTo>
                    <a:pt x="1586043" y="10"/>
                  </a:lnTo>
                  <a:lnTo>
                    <a:pt x="1591647" y="10"/>
                  </a:lnTo>
                  <a:lnTo>
                    <a:pt x="1597252" y="9"/>
                  </a:lnTo>
                  <a:lnTo>
                    <a:pt x="1602856" y="9"/>
                  </a:lnTo>
                  <a:lnTo>
                    <a:pt x="1608460" y="9"/>
                  </a:lnTo>
                  <a:lnTo>
                    <a:pt x="1614065" y="8"/>
                  </a:lnTo>
                  <a:lnTo>
                    <a:pt x="1619669" y="8"/>
                  </a:lnTo>
                  <a:lnTo>
                    <a:pt x="1625273" y="8"/>
                  </a:lnTo>
                  <a:lnTo>
                    <a:pt x="1630878" y="7"/>
                  </a:lnTo>
                  <a:lnTo>
                    <a:pt x="1636482" y="7"/>
                  </a:lnTo>
                  <a:lnTo>
                    <a:pt x="1642087" y="7"/>
                  </a:lnTo>
                  <a:lnTo>
                    <a:pt x="1647691" y="6"/>
                  </a:lnTo>
                  <a:lnTo>
                    <a:pt x="1653295" y="6"/>
                  </a:lnTo>
                  <a:lnTo>
                    <a:pt x="1658900" y="6"/>
                  </a:lnTo>
                  <a:lnTo>
                    <a:pt x="1664504" y="5"/>
                  </a:lnTo>
                  <a:lnTo>
                    <a:pt x="1670109" y="5"/>
                  </a:lnTo>
                  <a:lnTo>
                    <a:pt x="1675713" y="4"/>
                  </a:lnTo>
                  <a:lnTo>
                    <a:pt x="1681317" y="4"/>
                  </a:lnTo>
                  <a:lnTo>
                    <a:pt x="1686922" y="4"/>
                  </a:lnTo>
                  <a:lnTo>
                    <a:pt x="1692526" y="3"/>
                  </a:lnTo>
                  <a:lnTo>
                    <a:pt x="1698131" y="3"/>
                  </a:lnTo>
                  <a:lnTo>
                    <a:pt x="1703735" y="3"/>
                  </a:lnTo>
                  <a:lnTo>
                    <a:pt x="1709339" y="3"/>
                  </a:lnTo>
                  <a:lnTo>
                    <a:pt x="1714944" y="2"/>
                  </a:lnTo>
                  <a:lnTo>
                    <a:pt x="1720548" y="2"/>
                  </a:lnTo>
                  <a:lnTo>
                    <a:pt x="1726153" y="2"/>
                  </a:lnTo>
                  <a:lnTo>
                    <a:pt x="1731757" y="1"/>
                  </a:lnTo>
                  <a:lnTo>
                    <a:pt x="1737361" y="1"/>
                  </a:lnTo>
                  <a:lnTo>
                    <a:pt x="1742966" y="1"/>
                  </a:lnTo>
                  <a:lnTo>
                    <a:pt x="1748570" y="1"/>
                  </a:lnTo>
                  <a:lnTo>
                    <a:pt x="1754175" y="1"/>
                  </a:lnTo>
                  <a:lnTo>
                    <a:pt x="1759779" y="1"/>
                  </a:lnTo>
                  <a:lnTo>
                    <a:pt x="1765383" y="0"/>
                  </a:lnTo>
                  <a:lnTo>
                    <a:pt x="1770988" y="0"/>
                  </a:lnTo>
                  <a:lnTo>
                    <a:pt x="1776592" y="0"/>
                  </a:lnTo>
                  <a:lnTo>
                    <a:pt x="1782196" y="0"/>
                  </a:lnTo>
                  <a:lnTo>
                    <a:pt x="1787801" y="0"/>
                  </a:lnTo>
                  <a:lnTo>
                    <a:pt x="1793405" y="0"/>
                  </a:lnTo>
                  <a:lnTo>
                    <a:pt x="1799010" y="0"/>
                  </a:lnTo>
                  <a:lnTo>
                    <a:pt x="1804614" y="0"/>
                  </a:lnTo>
                  <a:lnTo>
                    <a:pt x="1810218" y="0"/>
                  </a:lnTo>
                  <a:lnTo>
                    <a:pt x="1815823" y="0"/>
                  </a:lnTo>
                  <a:lnTo>
                    <a:pt x="1821427" y="0"/>
                  </a:lnTo>
                  <a:lnTo>
                    <a:pt x="1827032" y="0"/>
                  </a:lnTo>
                  <a:lnTo>
                    <a:pt x="1832636" y="0"/>
                  </a:lnTo>
                  <a:lnTo>
                    <a:pt x="1838240" y="0"/>
                  </a:lnTo>
                  <a:lnTo>
                    <a:pt x="1843845" y="0"/>
                  </a:lnTo>
                  <a:lnTo>
                    <a:pt x="1849449" y="0"/>
                  </a:lnTo>
                  <a:lnTo>
                    <a:pt x="1855054" y="0"/>
                  </a:lnTo>
                  <a:lnTo>
                    <a:pt x="1860658" y="0"/>
                  </a:lnTo>
                  <a:lnTo>
                    <a:pt x="1866262" y="0"/>
                  </a:lnTo>
                  <a:lnTo>
                    <a:pt x="1871867" y="0"/>
                  </a:lnTo>
                  <a:lnTo>
                    <a:pt x="1877471" y="0"/>
                  </a:ln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18" name="pg118"/>
            <p:cNvSpPr/>
            <p:nvPr/>
          </p:nvSpPr>
          <p:spPr>
            <a:xfrm>
              <a:off x="4644151" y="3019734"/>
              <a:ext cx="1883076" cy="375719"/>
            </a:xfrm>
            <a:custGeom>
              <a:avLst/>
              <a:pathLst>
                <a:path w="1883076" h="375719">
                  <a:moveTo>
                    <a:pt x="0" y="305572"/>
                  </a:moveTo>
                  <a:lnTo>
                    <a:pt x="5604" y="296045"/>
                  </a:lnTo>
                  <a:lnTo>
                    <a:pt x="11208" y="286628"/>
                  </a:lnTo>
                  <a:lnTo>
                    <a:pt x="16813" y="277334"/>
                  </a:lnTo>
                  <a:lnTo>
                    <a:pt x="22417" y="268173"/>
                  </a:lnTo>
                  <a:lnTo>
                    <a:pt x="28021" y="259155"/>
                  </a:lnTo>
                  <a:lnTo>
                    <a:pt x="33626" y="250291"/>
                  </a:lnTo>
                  <a:lnTo>
                    <a:pt x="39230" y="241590"/>
                  </a:lnTo>
                  <a:lnTo>
                    <a:pt x="44835" y="233059"/>
                  </a:lnTo>
                  <a:lnTo>
                    <a:pt x="50439" y="224707"/>
                  </a:lnTo>
                  <a:lnTo>
                    <a:pt x="56043" y="216539"/>
                  </a:lnTo>
                  <a:lnTo>
                    <a:pt x="61648" y="208562"/>
                  </a:lnTo>
                  <a:lnTo>
                    <a:pt x="67252" y="200781"/>
                  </a:lnTo>
                  <a:lnTo>
                    <a:pt x="72857" y="193200"/>
                  </a:lnTo>
                  <a:lnTo>
                    <a:pt x="78461" y="185823"/>
                  </a:lnTo>
                  <a:lnTo>
                    <a:pt x="84065" y="178653"/>
                  </a:lnTo>
                  <a:lnTo>
                    <a:pt x="89670" y="171692"/>
                  </a:lnTo>
                  <a:lnTo>
                    <a:pt x="95274" y="164942"/>
                  </a:lnTo>
                  <a:lnTo>
                    <a:pt x="100879" y="158402"/>
                  </a:lnTo>
                  <a:lnTo>
                    <a:pt x="106483" y="152074"/>
                  </a:lnTo>
                  <a:lnTo>
                    <a:pt x="112087" y="145957"/>
                  </a:lnTo>
                  <a:lnTo>
                    <a:pt x="117692" y="140050"/>
                  </a:lnTo>
                  <a:lnTo>
                    <a:pt x="123296" y="134351"/>
                  </a:lnTo>
                  <a:lnTo>
                    <a:pt x="128901" y="128859"/>
                  </a:lnTo>
                  <a:lnTo>
                    <a:pt x="134505" y="123571"/>
                  </a:lnTo>
                  <a:lnTo>
                    <a:pt x="140109" y="118483"/>
                  </a:lnTo>
                  <a:lnTo>
                    <a:pt x="145714" y="113594"/>
                  </a:lnTo>
                  <a:lnTo>
                    <a:pt x="151318" y="108899"/>
                  </a:lnTo>
                  <a:lnTo>
                    <a:pt x="156923" y="104395"/>
                  </a:lnTo>
                  <a:lnTo>
                    <a:pt x="162527" y="100077"/>
                  </a:lnTo>
                  <a:lnTo>
                    <a:pt x="168131" y="95941"/>
                  </a:lnTo>
                  <a:lnTo>
                    <a:pt x="173736" y="91983"/>
                  </a:lnTo>
                  <a:lnTo>
                    <a:pt x="179340" y="88198"/>
                  </a:lnTo>
                  <a:lnTo>
                    <a:pt x="184944" y="84582"/>
                  </a:lnTo>
                  <a:lnTo>
                    <a:pt x="190549" y="81128"/>
                  </a:lnTo>
                  <a:lnTo>
                    <a:pt x="196153" y="77833"/>
                  </a:lnTo>
                  <a:lnTo>
                    <a:pt x="201758" y="74691"/>
                  </a:lnTo>
                  <a:lnTo>
                    <a:pt x="207362" y="71698"/>
                  </a:lnTo>
                  <a:lnTo>
                    <a:pt x="212966" y="68847"/>
                  </a:lnTo>
                  <a:lnTo>
                    <a:pt x="218571" y="66135"/>
                  </a:lnTo>
                  <a:lnTo>
                    <a:pt x="224175" y="63556"/>
                  </a:lnTo>
                  <a:lnTo>
                    <a:pt x="229780" y="61106"/>
                  </a:lnTo>
                  <a:lnTo>
                    <a:pt x="235384" y="58778"/>
                  </a:lnTo>
                  <a:lnTo>
                    <a:pt x="240988" y="56569"/>
                  </a:lnTo>
                  <a:lnTo>
                    <a:pt x="246593" y="54474"/>
                  </a:lnTo>
                  <a:lnTo>
                    <a:pt x="252197" y="52487"/>
                  </a:lnTo>
                  <a:lnTo>
                    <a:pt x="257802" y="50605"/>
                  </a:lnTo>
                  <a:lnTo>
                    <a:pt x="263406" y="48822"/>
                  </a:lnTo>
                  <a:lnTo>
                    <a:pt x="269010" y="47135"/>
                  </a:lnTo>
                  <a:lnTo>
                    <a:pt x="274615" y="45538"/>
                  </a:lnTo>
                  <a:lnTo>
                    <a:pt x="280219" y="44029"/>
                  </a:lnTo>
                  <a:lnTo>
                    <a:pt x="285824" y="42601"/>
                  </a:lnTo>
                  <a:lnTo>
                    <a:pt x="291428" y="41253"/>
                  </a:lnTo>
                  <a:lnTo>
                    <a:pt x="297032" y="39979"/>
                  </a:lnTo>
                  <a:lnTo>
                    <a:pt x="302637" y="38777"/>
                  </a:lnTo>
                  <a:lnTo>
                    <a:pt x="308241" y="37641"/>
                  </a:lnTo>
                  <a:lnTo>
                    <a:pt x="313846" y="36570"/>
                  </a:lnTo>
                  <a:lnTo>
                    <a:pt x="319450" y="35558"/>
                  </a:lnTo>
                  <a:lnTo>
                    <a:pt x="325054" y="34604"/>
                  </a:lnTo>
                  <a:lnTo>
                    <a:pt x="330659" y="33704"/>
                  </a:lnTo>
                  <a:lnTo>
                    <a:pt x="336263" y="32855"/>
                  </a:lnTo>
                  <a:lnTo>
                    <a:pt x="341867" y="32053"/>
                  </a:lnTo>
                  <a:lnTo>
                    <a:pt x="347472" y="31297"/>
                  </a:lnTo>
                  <a:lnTo>
                    <a:pt x="353076" y="30583"/>
                  </a:lnTo>
                  <a:lnTo>
                    <a:pt x="358681" y="29908"/>
                  </a:lnTo>
                  <a:lnTo>
                    <a:pt x="364285" y="29271"/>
                  </a:lnTo>
                  <a:lnTo>
                    <a:pt x="369889" y="28668"/>
                  </a:lnTo>
                  <a:lnTo>
                    <a:pt x="375494" y="28097"/>
                  </a:lnTo>
                  <a:lnTo>
                    <a:pt x="381098" y="27556"/>
                  </a:lnTo>
                  <a:lnTo>
                    <a:pt x="386703" y="27044"/>
                  </a:lnTo>
                  <a:lnTo>
                    <a:pt x="392307" y="26557"/>
                  </a:lnTo>
                  <a:lnTo>
                    <a:pt x="397911" y="26093"/>
                  </a:lnTo>
                  <a:lnTo>
                    <a:pt x="403516" y="25652"/>
                  </a:lnTo>
                  <a:lnTo>
                    <a:pt x="409120" y="25231"/>
                  </a:lnTo>
                  <a:lnTo>
                    <a:pt x="414725" y="24828"/>
                  </a:lnTo>
                  <a:lnTo>
                    <a:pt x="420329" y="24442"/>
                  </a:lnTo>
                  <a:lnTo>
                    <a:pt x="425933" y="24071"/>
                  </a:lnTo>
                  <a:lnTo>
                    <a:pt x="431538" y="23714"/>
                  </a:lnTo>
                  <a:lnTo>
                    <a:pt x="437142" y="23370"/>
                  </a:lnTo>
                  <a:lnTo>
                    <a:pt x="442747" y="23036"/>
                  </a:lnTo>
                  <a:lnTo>
                    <a:pt x="448351" y="22711"/>
                  </a:lnTo>
                  <a:lnTo>
                    <a:pt x="453955" y="22396"/>
                  </a:lnTo>
                  <a:lnTo>
                    <a:pt x="459560" y="22087"/>
                  </a:lnTo>
                  <a:lnTo>
                    <a:pt x="465164" y="21786"/>
                  </a:lnTo>
                  <a:lnTo>
                    <a:pt x="470769" y="21489"/>
                  </a:lnTo>
                  <a:lnTo>
                    <a:pt x="476373" y="21197"/>
                  </a:lnTo>
                  <a:lnTo>
                    <a:pt x="481977" y="20908"/>
                  </a:lnTo>
                  <a:lnTo>
                    <a:pt x="487582" y="20622"/>
                  </a:lnTo>
                  <a:lnTo>
                    <a:pt x="493186" y="20338"/>
                  </a:lnTo>
                  <a:lnTo>
                    <a:pt x="498790" y="20055"/>
                  </a:lnTo>
                  <a:lnTo>
                    <a:pt x="504395" y="19773"/>
                  </a:lnTo>
                  <a:lnTo>
                    <a:pt x="509999" y="19492"/>
                  </a:lnTo>
                  <a:lnTo>
                    <a:pt x="515604" y="19209"/>
                  </a:lnTo>
                  <a:lnTo>
                    <a:pt x="521208" y="18926"/>
                  </a:lnTo>
                  <a:lnTo>
                    <a:pt x="526812" y="18642"/>
                  </a:lnTo>
                  <a:lnTo>
                    <a:pt x="532417" y="18356"/>
                  </a:lnTo>
                  <a:lnTo>
                    <a:pt x="538021" y="18068"/>
                  </a:lnTo>
                  <a:lnTo>
                    <a:pt x="543626" y="17778"/>
                  </a:lnTo>
                  <a:lnTo>
                    <a:pt x="549230" y="17486"/>
                  </a:lnTo>
                  <a:lnTo>
                    <a:pt x="554834" y="17191"/>
                  </a:lnTo>
                  <a:lnTo>
                    <a:pt x="560439" y="16893"/>
                  </a:lnTo>
                  <a:lnTo>
                    <a:pt x="566043" y="16593"/>
                  </a:lnTo>
                  <a:lnTo>
                    <a:pt x="571648" y="16290"/>
                  </a:lnTo>
                  <a:lnTo>
                    <a:pt x="577252" y="15984"/>
                  </a:lnTo>
                  <a:lnTo>
                    <a:pt x="582856" y="15675"/>
                  </a:lnTo>
                  <a:lnTo>
                    <a:pt x="588461" y="15363"/>
                  </a:lnTo>
                  <a:lnTo>
                    <a:pt x="594065" y="15049"/>
                  </a:lnTo>
                  <a:lnTo>
                    <a:pt x="599670" y="14733"/>
                  </a:lnTo>
                  <a:lnTo>
                    <a:pt x="605274" y="14414"/>
                  </a:lnTo>
                  <a:lnTo>
                    <a:pt x="610878" y="14092"/>
                  </a:lnTo>
                  <a:lnTo>
                    <a:pt x="616483" y="13769"/>
                  </a:lnTo>
                  <a:lnTo>
                    <a:pt x="622087" y="13445"/>
                  </a:lnTo>
                  <a:lnTo>
                    <a:pt x="627692" y="13119"/>
                  </a:lnTo>
                  <a:lnTo>
                    <a:pt x="633296" y="12791"/>
                  </a:lnTo>
                  <a:lnTo>
                    <a:pt x="638900" y="12463"/>
                  </a:lnTo>
                  <a:lnTo>
                    <a:pt x="644505" y="12134"/>
                  </a:lnTo>
                  <a:lnTo>
                    <a:pt x="650109" y="11805"/>
                  </a:lnTo>
                  <a:lnTo>
                    <a:pt x="655713" y="11476"/>
                  </a:lnTo>
                  <a:lnTo>
                    <a:pt x="661318" y="11148"/>
                  </a:lnTo>
                  <a:lnTo>
                    <a:pt x="666922" y="10820"/>
                  </a:lnTo>
                  <a:lnTo>
                    <a:pt x="672527" y="10494"/>
                  </a:lnTo>
                  <a:lnTo>
                    <a:pt x="678131" y="10169"/>
                  </a:lnTo>
                  <a:lnTo>
                    <a:pt x="683735" y="9846"/>
                  </a:lnTo>
                  <a:lnTo>
                    <a:pt x="689340" y="9525"/>
                  </a:lnTo>
                  <a:lnTo>
                    <a:pt x="694944" y="9206"/>
                  </a:lnTo>
                  <a:lnTo>
                    <a:pt x="700549" y="8891"/>
                  </a:lnTo>
                  <a:lnTo>
                    <a:pt x="706153" y="8579"/>
                  </a:lnTo>
                  <a:lnTo>
                    <a:pt x="711757" y="8270"/>
                  </a:lnTo>
                  <a:lnTo>
                    <a:pt x="717362" y="7966"/>
                  </a:lnTo>
                  <a:lnTo>
                    <a:pt x="722966" y="7666"/>
                  </a:lnTo>
                  <a:lnTo>
                    <a:pt x="728571" y="7370"/>
                  </a:lnTo>
                  <a:lnTo>
                    <a:pt x="734175" y="7079"/>
                  </a:lnTo>
                  <a:lnTo>
                    <a:pt x="739779" y="6793"/>
                  </a:lnTo>
                  <a:lnTo>
                    <a:pt x="745384" y="6513"/>
                  </a:lnTo>
                  <a:lnTo>
                    <a:pt x="750988" y="6238"/>
                  </a:lnTo>
                  <a:lnTo>
                    <a:pt x="756593" y="5970"/>
                  </a:lnTo>
                  <a:lnTo>
                    <a:pt x="762197" y="5707"/>
                  </a:lnTo>
                  <a:lnTo>
                    <a:pt x="767801" y="5451"/>
                  </a:lnTo>
                  <a:lnTo>
                    <a:pt x="773406" y="5201"/>
                  </a:lnTo>
                  <a:lnTo>
                    <a:pt x="779010" y="4958"/>
                  </a:lnTo>
                  <a:lnTo>
                    <a:pt x="784615" y="4721"/>
                  </a:lnTo>
                  <a:lnTo>
                    <a:pt x="790219" y="4491"/>
                  </a:lnTo>
                  <a:lnTo>
                    <a:pt x="795823" y="4269"/>
                  </a:lnTo>
                  <a:lnTo>
                    <a:pt x="801428" y="4053"/>
                  </a:lnTo>
                  <a:lnTo>
                    <a:pt x="807032" y="3844"/>
                  </a:lnTo>
                  <a:lnTo>
                    <a:pt x="812636" y="3643"/>
                  </a:lnTo>
                  <a:lnTo>
                    <a:pt x="818241" y="3449"/>
                  </a:lnTo>
                  <a:lnTo>
                    <a:pt x="823845" y="3262"/>
                  </a:lnTo>
                  <a:lnTo>
                    <a:pt x="829450" y="3082"/>
                  </a:lnTo>
                  <a:lnTo>
                    <a:pt x="835054" y="2909"/>
                  </a:lnTo>
                  <a:lnTo>
                    <a:pt x="840658" y="2743"/>
                  </a:lnTo>
                  <a:lnTo>
                    <a:pt x="846263" y="2584"/>
                  </a:lnTo>
                  <a:lnTo>
                    <a:pt x="851867" y="2432"/>
                  </a:lnTo>
                  <a:lnTo>
                    <a:pt x="857472" y="2287"/>
                  </a:lnTo>
                  <a:lnTo>
                    <a:pt x="863076" y="2148"/>
                  </a:lnTo>
                  <a:lnTo>
                    <a:pt x="868680" y="2016"/>
                  </a:lnTo>
                  <a:lnTo>
                    <a:pt x="874285" y="1890"/>
                  </a:lnTo>
                  <a:lnTo>
                    <a:pt x="879889" y="1771"/>
                  </a:lnTo>
                  <a:lnTo>
                    <a:pt x="885494" y="1657"/>
                  </a:lnTo>
                  <a:lnTo>
                    <a:pt x="891098" y="1550"/>
                  </a:lnTo>
                  <a:lnTo>
                    <a:pt x="896702" y="1448"/>
                  </a:lnTo>
                  <a:lnTo>
                    <a:pt x="902307" y="1352"/>
                  </a:lnTo>
                  <a:lnTo>
                    <a:pt x="907911" y="1262"/>
                  </a:lnTo>
                  <a:lnTo>
                    <a:pt x="913516" y="1176"/>
                  </a:lnTo>
                  <a:lnTo>
                    <a:pt x="919120" y="1096"/>
                  </a:lnTo>
                  <a:lnTo>
                    <a:pt x="924724" y="1021"/>
                  </a:lnTo>
                  <a:lnTo>
                    <a:pt x="930329" y="950"/>
                  </a:lnTo>
                  <a:lnTo>
                    <a:pt x="935933" y="883"/>
                  </a:lnTo>
                  <a:lnTo>
                    <a:pt x="941538" y="821"/>
                  </a:lnTo>
                  <a:lnTo>
                    <a:pt x="947142" y="763"/>
                  </a:lnTo>
                  <a:lnTo>
                    <a:pt x="952746" y="708"/>
                  </a:lnTo>
                  <a:lnTo>
                    <a:pt x="958351" y="658"/>
                  </a:lnTo>
                  <a:lnTo>
                    <a:pt x="963955" y="610"/>
                  </a:lnTo>
                  <a:lnTo>
                    <a:pt x="969559" y="567"/>
                  </a:lnTo>
                  <a:lnTo>
                    <a:pt x="975164" y="526"/>
                  </a:lnTo>
                  <a:lnTo>
                    <a:pt x="980768" y="488"/>
                  </a:lnTo>
                  <a:lnTo>
                    <a:pt x="986373" y="453"/>
                  </a:lnTo>
                  <a:lnTo>
                    <a:pt x="991977" y="420"/>
                  </a:lnTo>
                  <a:lnTo>
                    <a:pt x="997581" y="390"/>
                  </a:lnTo>
                  <a:lnTo>
                    <a:pt x="1003186" y="362"/>
                  </a:lnTo>
                  <a:lnTo>
                    <a:pt x="1008790" y="337"/>
                  </a:lnTo>
                  <a:lnTo>
                    <a:pt x="1014395" y="313"/>
                  </a:lnTo>
                  <a:lnTo>
                    <a:pt x="1019999" y="291"/>
                  </a:lnTo>
                  <a:lnTo>
                    <a:pt x="1025603" y="271"/>
                  </a:lnTo>
                  <a:lnTo>
                    <a:pt x="1031208" y="252"/>
                  </a:lnTo>
                  <a:lnTo>
                    <a:pt x="1036812" y="235"/>
                  </a:lnTo>
                  <a:lnTo>
                    <a:pt x="1042417" y="219"/>
                  </a:lnTo>
                  <a:lnTo>
                    <a:pt x="1048021" y="205"/>
                  </a:lnTo>
                  <a:lnTo>
                    <a:pt x="1053625" y="192"/>
                  </a:lnTo>
                  <a:lnTo>
                    <a:pt x="1059230" y="179"/>
                  </a:lnTo>
                  <a:lnTo>
                    <a:pt x="1064834" y="168"/>
                  </a:lnTo>
                  <a:lnTo>
                    <a:pt x="1070439" y="158"/>
                  </a:lnTo>
                  <a:lnTo>
                    <a:pt x="1076043" y="148"/>
                  </a:lnTo>
                  <a:lnTo>
                    <a:pt x="1081647" y="140"/>
                  </a:lnTo>
                  <a:lnTo>
                    <a:pt x="1087252" y="132"/>
                  </a:lnTo>
                  <a:lnTo>
                    <a:pt x="1092856" y="124"/>
                  </a:lnTo>
                  <a:lnTo>
                    <a:pt x="1098461" y="117"/>
                  </a:lnTo>
                  <a:lnTo>
                    <a:pt x="1104065" y="111"/>
                  </a:lnTo>
                  <a:lnTo>
                    <a:pt x="1109669" y="105"/>
                  </a:lnTo>
                  <a:lnTo>
                    <a:pt x="1115274" y="100"/>
                  </a:lnTo>
                  <a:lnTo>
                    <a:pt x="1120878" y="95"/>
                  </a:lnTo>
                  <a:lnTo>
                    <a:pt x="1126482" y="90"/>
                  </a:lnTo>
                  <a:lnTo>
                    <a:pt x="1132087" y="86"/>
                  </a:lnTo>
                  <a:lnTo>
                    <a:pt x="1137691" y="82"/>
                  </a:lnTo>
                  <a:lnTo>
                    <a:pt x="1143296" y="78"/>
                  </a:lnTo>
                  <a:lnTo>
                    <a:pt x="1148900" y="75"/>
                  </a:lnTo>
                  <a:lnTo>
                    <a:pt x="1154504" y="71"/>
                  </a:lnTo>
                  <a:lnTo>
                    <a:pt x="1160109" y="68"/>
                  </a:lnTo>
                  <a:lnTo>
                    <a:pt x="1165713" y="65"/>
                  </a:lnTo>
                  <a:lnTo>
                    <a:pt x="1171318" y="63"/>
                  </a:lnTo>
                  <a:lnTo>
                    <a:pt x="1176922" y="60"/>
                  </a:lnTo>
                  <a:lnTo>
                    <a:pt x="1182526" y="58"/>
                  </a:lnTo>
                  <a:lnTo>
                    <a:pt x="1188131" y="56"/>
                  </a:lnTo>
                  <a:lnTo>
                    <a:pt x="1193735" y="54"/>
                  </a:lnTo>
                  <a:lnTo>
                    <a:pt x="1199340" y="52"/>
                  </a:lnTo>
                  <a:lnTo>
                    <a:pt x="1204944" y="50"/>
                  </a:lnTo>
                  <a:lnTo>
                    <a:pt x="1210548" y="48"/>
                  </a:lnTo>
                  <a:lnTo>
                    <a:pt x="1216153" y="46"/>
                  </a:lnTo>
                  <a:lnTo>
                    <a:pt x="1221757" y="45"/>
                  </a:lnTo>
                  <a:lnTo>
                    <a:pt x="1227362" y="43"/>
                  </a:lnTo>
                  <a:lnTo>
                    <a:pt x="1232966" y="42"/>
                  </a:lnTo>
                  <a:lnTo>
                    <a:pt x="1238570" y="40"/>
                  </a:lnTo>
                  <a:lnTo>
                    <a:pt x="1244175" y="39"/>
                  </a:lnTo>
                  <a:lnTo>
                    <a:pt x="1249779" y="38"/>
                  </a:lnTo>
                  <a:lnTo>
                    <a:pt x="1255384" y="37"/>
                  </a:lnTo>
                  <a:lnTo>
                    <a:pt x="1260988" y="36"/>
                  </a:lnTo>
                  <a:lnTo>
                    <a:pt x="1266592" y="34"/>
                  </a:lnTo>
                  <a:lnTo>
                    <a:pt x="1272197" y="33"/>
                  </a:lnTo>
                  <a:lnTo>
                    <a:pt x="1277801" y="32"/>
                  </a:lnTo>
                  <a:lnTo>
                    <a:pt x="1283406" y="32"/>
                  </a:lnTo>
                  <a:lnTo>
                    <a:pt x="1289010" y="31"/>
                  </a:lnTo>
                  <a:lnTo>
                    <a:pt x="1294614" y="30"/>
                  </a:lnTo>
                  <a:lnTo>
                    <a:pt x="1300219" y="29"/>
                  </a:lnTo>
                  <a:lnTo>
                    <a:pt x="1305823" y="28"/>
                  </a:lnTo>
                  <a:lnTo>
                    <a:pt x="1311427" y="27"/>
                  </a:lnTo>
                  <a:lnTo>
                    <a:pt x="1317032" y="27"/>
                  </a:lnTo>
                  <a:lnTo>
                    <a:pt x="1322636" y="26"/>
                  </a:lnTo>
                  <a:lnTo>
                    <a:pt x="1328241" y="25"/>
                  </a:lnTo>
                  <a:lnTo>
                    <a:pt x="1333845" y="25"/>
                  </a:lnTo>
                  <a:lnTo>
                    <a:pt x="1339449" y="24"/>
                  </a:lnTo>
                  <a:lnTo>
                    <a:pt x="1345054" y="24"/>
                  </a:lnTo>
                  <a:lnTo>
                    <a:pt x="1350658" y="23"/>
                  </a:lnTo>
                  <a:lnTo>
                    <a:pt x="1356263" y="22"/>
                  </a:lnTo>
                  <a:lnTo>
                    <a:pt x="1361867" y="22"/>
                  </a:lnTo>
                  <a:lnTo>
                    <a:pt x="1367471" y="21"/>
                  </a:lnTo>
                  <a:lnTo>
                    <a:pt x="1373076" y="21"/>
                  </a:lnTo>
                  <a:lnTo>
                    <a:pt x="1378680" y="20"/>
                  </a:lnTo>
                  <a:lnTo>
                    <a:pt x="1384285" y="20"/>
                  </a:lnTo>
                  <a:lnTo>
                    <a:pt x="1389889" y="20"/>
                  </a:lnTo>
                  <a:lnTo>
                    <a:pt x="1395493" y="19"/>
                  </a:lnTo>
                  <a:lnTo>
                    <a:pt x="1401098" y="19"/>
                  </a:lnTo>
                  <a:lnTo>
                    <a:pt x="1406702" y="18"/>
                  </a:lnTo>
                  <a:lnTo>
                    <a:pt x="1412307" y="18"/>
                  </a:lnTo>
                  <a:lnTo>
                    <a:pt x="1417911" y="18"/>
                  </a:lnTo>
                  <a:lnTo>
                    <a:pt x="1423515" y="17"/>
                  </a:lnTo>
                  <a:lnTo>
                    <a:pt x="1429120" y="17"/>
                  </a:lnTo>
                  <a:lnTo>
                    <a:pt x="1434724" y="17"/>
                  </a:lnTo>
                  <a:lnTo>
                    <a:pt x="1440329" y="16"/>
                  </a:lnTo>
                  <a:lnTo>
                    <a:pt x="1445933" y="16"/>
                  </a:lnTo>
                  <a:lnTo>
                    <a:pt x="1451537" y="16"/>
                  </a:lnTo>
                  <a:lnTo>
                    <a:pt x="1457142" y="16"/>
                  </a:lnTo>
                  <a:lnTo>
                    <a:pt x="1462746" y="15"/>
                  </a:lnTo>
                  <a:lnTo>
                    <a:pt x="1468350" y="15"/>
                  </a:lnTo>
                  <a:lnTo>
                    <a:pt x="1473955" y="15"/>
                  </a:lnTo>
                  <a:lnTo>
                    <a:pt x="1479559" y="14"/>
                  </a:lnTo>
                  <a:lnTo>
                    <a:pt x="1485164" y="14"/>
                  </a:lnTo>
                  <a:lnTo>
                    <a:pt x="1490768" y="14"/>
                  </a:lnTo>
                  <a:lnTo>
                    <a:pt x="1496372" y="14"/>
                  </a:lnTo>
                  <a:lnTo>
                    <a:pt x="1501977" y="13"/>
                  </a:lnTo>
                  <a:lnTo>
                    <a:pt x="1507581" y="13"/>
                  </a:lnTo>
                  <a:lnTo>
                    <a:pt x="1513186" y="13"/>
                  </a:lnTo>
                  <a:lnTo>
                    <a:pt x="1518790" y="13"/>
                  </a:lnTo>
                  <a:lnTo>
                    <a:pt x="1524394" y="13"/>
                  </a:lnTo>
                  <a:lnTo>
                    <a:pt x="1529999" y="12"/>
                  </a:lnTo>
                  <a:lnTo>
                    <a:pt x="1535603" y="12"/>
                  </a:lnTo>
                  <a:lnTo>
                    <a:pt x="1541208" y="12"/>
                  </a:lnTo>
                  <a:lnTo>
                    <a:pt x="1546812" y="12"/>
                  </a:lnTo>
                  <a:lnTo>
                    <a:pt x="1552416" y="11"/>
                  </a:lnTo>
                  <a:lnTo>
                    <a:pt x="1558021" y="11"/>
                  </a:lnTo>
                  <a:lnTo>
                    <a:pt x="1563625" y="11"/>
                  </a:lnTo>
                  <a:lnTo>
                    <a:pt x="1569230" y="11"/>
                  </a:lnTo>
                  <a:lnTo>
                    <a:pt x="1574834" y="10"/>
                  </a:lnTo>
                  <a:lnTo>
                    <a:pt x="1580438" y="10"/>
                  </a:lnTo>
                  <a:lnTo>
                    <a:pt x="1586043" y="10"/>
                  </a:lnTo>
                  <a:lnTo>
                    <a:pt x="1591647" y="10"/>
                  </a:lnTo>
                  <a:lnTo>
                    <a:pt x="1597252" y="9"/>
                  </a:lnTo>
                  <a:lnTo>
                    <a:pt x="1602856" y="9"/>
                  </a:lnTo>
                  <a:lnTo>
                    <a:pt x="1608460" y="9"/>
                  </a:lnTo>
                  <a:lnTo>
                    <a:pt x="1614065" y="8"/>
                  </a:lnTo>
                  <a:lnTo>
                    <a:pt x="1619669" y="8"/>
                  </a:lnTo>
                  <a:lnTo>
                    <a:pt x="1625273" y="8"/>
                  </a:lnTo>
                  <a:lnTo>
                    <a:pt x="1630878" y="7"/>
                  </a:lnTo>
                  <a:lnTo>
                    <a:pt x="1636482" y="7"/>
                  </a:lnTo>
                  <a:lnTo>
                    <a:pt x="1642087" y="7"/>
                  </a:lnTo>
                  <a:lnTo>
                    <a:pt x="1647691" y="6"/>
                  </a:lnTo>
                  <a:lnTo>
                    <a:pt x="1653295" y="6"/>
                  </a:lnTo>
                  <a:lnTo>
                    <a:pt x="1658900" y="6"/>
                  </a:lnTo>
                  <a:lnTo>
                    <a:pt x="1664504" y="5"/>
                  </a:lnTo>
                  <a:lnTo>
                    <a:pt x="1670109" y="5"/>
                  </a:lnTo>
                  <a:lnTo>
                    <a:pt x="1675713" y="4"/>
                  </a:lnTo>
                  <a:lnTo>
                    <a:pt x="1681317" y="4"/>
                  </a:lnTo>
                  <a:lnTo>
                    <a:pt x="1686922" y="4"/>
                  </a:lnTo>
                  <a:lnTo>
                    <a:pt x="1692526" y="3"/>
                  </a:lnTo>
                  <a:lnTo>
                    <a:pt x="1698131" y="3"/>
                  </a:lnTo>
                  <a:lnTo>
                    <a:pt x="1703735" y="3"/>
                  </a:lnTo>
                  <a:lnTo>
                    <a:pt x="1709339" y="3"/>
                  </a:lnTo>
                  <a:lnTo>
                    <a:pt x="1714944" y="2"/>
                  </a:lnTo>
                  <a:lnTo>
                    <a:pt x="1720548" y="2"/>
                  </a:lnTo>
                  <a:lnTo>
                    <a:pt x="1726153" y="2"/>
                  </a:lnTo>
                  <a:lnTo>
                    <a:pt x="1731757" y="1"/>
                  </a:lnTo>
                  <a:lnTo>
                    <a:pt x="1737361" y="1"/>
                  </a:lnTo>
                  <a:lnTo>
                    <a:pt x="1742966" y="1"/>
                  </a:lnTo>
                  <a:lnTo>
                    <a:pt x="1748570" y="1"/>
                  </a:lnTo>
                  <a:lnTo>
                    <a:pt x="1754175" y="1"/>
                  </a:lnTo>
                  <a:lnTo>
                    <a:pt x="1759779" y="1"/>
                  </a:lnTo>
                  <a:lnTo>
                    <a:pt x="1765383" y="0"/>
                  </a:lnTo>
                  <a:lnTo>
                    <a:pt x="1770988" y="0"/>
                  </a:lnTo>
                  <a:lnTo>
                    <a:pt x="1776592" y="0"/>
                  </a:lnTo>
                  <a:lnTo>
                    <a:pt x="1782196" y="0"/>
                  </a:lnTo>
                  <a:lnTo>
                    <a:pt x="1787801" y="0"/>
                  </a:lnTo>
                  <a:lnTo>
                    <a:pt x="1793405" y="0"/>
                  </a:lnTo>
                  <a:lnTo>
                    <a:pt x="1799010" y="0"/>
                  </a:lnTo>
                  <a:lnTo>
                    <a:pt x="1804614" y="0"/>
                  </a:lnTo>
                  <a:lnTo>
                    <a:pt x="1810218" y="0"/>
                  </a:lnTo>
                  <a:lnTo>
                    <a:pt x="1815823" y="0"/>
                  </a:lnTo>
                  <a:lnTo>
                    <a:pt x="1821427" y="0"/>
                  </a:lnTo>
                  <a:lnTo>
                    <a:pt x="1827032" y="0"/>
                  </a:lnTo>
                  <a:lnTo>
                    <a:pt x="1832636" y="0"/>
                  </a:lnTo>
                  <a:lnTo>
                    <a:pt x="1838240" y="0"/>
                  </a:lnTo>
                  <a:lnTo>
                    <a:pt x="1843845" y="0"/>
                  </a:lnTo>
                  <a:lnTo>
                    <a:pt x="1849449" y="0"/>
                  </a:lnTo>
                  <a:lnTo>
                    <a:pt x="1855054" y="0"/>
                  </a:lnTo>
                  <a:lnTo>
                    <a:pt x="1860658" y="0"/>
                  </a:lnTo>
                  <a:lnTo>
                    <a:pt x="1866262" y="0"/>
                  </a:lnTo>
                  <a:lnTo>
                    <a:pt x="1871867" y="0"/>
                  </a:lnTo>
                  <a:lnTo>
                    <a:pt x="1877471" y="0"/>
                  </a:lnTo>
                  <a:lnTo>
                    <a:pt x="1883076" y="0"/>
                  </a:lnTo>
                  <a:lnTo>
                    <a:pt x="1877471" y="0"/>
                  </a:lnTo>
                  <a:lnTo>
                    <a:pt x="1871867" y="0"/>
                  </a:lnTo>
                  <a:lnTo>
                    <a:pt x="1866262" y="0"/>
                  </a:lnTo>
                  <a:lnTo>
                    <a:pt x="1860658" y="0"/>
                  </a:lnTo>
                  <a:lnTo>
                    <a:pt x="1855054" y="0"/>
                  </a:lnTo>
                  <a:lnTo>
                    <a:pt x="1849449" y="0"/>
                  </a:lnTo>
                  <a:lnTo>
                    <a:pt x="1843845" y="0"/>
                  </a:lnTo>
                  <a:lnTo>
                    <a:pt x="1838240" y="0"/>
                  </a:lnTo>
                  <a:lnTo>
                    <a:pt x="1832636" y="0"/>
                  </a:lnTo>
                  <a:lnTo>
                    <a:pt x="1827032" y="0"/>
                  </a:lnTo>
                  <a:lnTo>
                    <a:pt x="1821427" y="0"/>
                  </a:lnTo>
                  <a:lnTo>
                    <a:pt x="1815823" y="0"/>
                  </a:lnTo>
                  <a:lnTo>
                    <a:pt x="1810218" y="0"/>
                  </a:lnTo>
                  <a:lnTo>
                    <a:pt x="1804614" y="0"/>
                  </a:lnTo>
                  <a:lnTo>
                    <a:pt x="1799010" y="0"/>
                  </a:lnTo>
                  <a:lnTo>
                    <a:pt x="1793405" y="0"/>
                  </a:lnTo>
                  <a:lnTo>
                    <a:pt x="1787801" y="0"/>
                  </a:lnTo>
                  <a:lnTo>
                    <a:pt x="1782196" y="0"/>
                  </a:lnTo>
                  <a:lnTo>
                    <a:pt x="1776592" y="0"/>
                  </a:lnTo>
                  <a:lnTo>
                    <a:pt x="1770988" y="0"/>
                  </a:lnTo>
                  <a:lnTo>
                    <a:pt x="1765383" y="0"/>
                  </a:lnTo>
                  <a:lnTo>
                    <a:pt x="1759779" y="1"/>
                  </a:lnTo>
                  <a:lnTo>
                    <a:pt x="1754175" y="1"/>
                  </a:lnTo>
                  <a:lnTo>
                    <a:pt x="1748570" y="1"/>
                  </a:lnTo>
                  <a:lnTo>
                    <a:pt x="1742966" y="1"/>
                  </a:lnTo>
                  <a:lnTo>
                    <a:pt x="1737361" y="1"/>
                  </a:lnTo>
                  <a:lnTo>
                    <a:pt x="1731757" y="1"/>
                  </a:lnTo>
                  <a:lnTo>
                    <a:pt x="1726153" y="2"/>
                  </a:lnTo>
                  <a:lnTo>
                    <a:pt x="1720548" y="2"/>
                  </a:lnTo>
                  <a:lnTo>
                    <a:pt x="1714944" y="2"/>
                  </a:lnTo>
                  <a:lnTo>
                    <a:pt x="1709339" y="3"/>
                  </a:lnTo>
                  <a:lnTo>
                    <a:pt x="1703735" y="3"/>
                  </a:lnTo>
                  <a:lnTo>
                    <a:pt x="1698131" y="3"/>
                  </a:lnTo>
                  <a:lnTo>
                    <a:pt x="1692526" y="3"/>
                  </a:lnTo>
                  <a:lnTo>
                    <a:pt x="1686922" y="4"/>
                  </a:lnTo>
                  <a:lnTo>
                    <a:pt x="1681317" y="4"/>
                  </a:lnTo>
                  <a:lnTo>
                    <a:pt x="1675713" y="4"/>
                  </a:lnTo>
                  <a:lnTo>
                    <a:pt x="1670109" y="5"/>
                  </a:lnTo>
                  <a:lnTo>
                    <a:pt x="1664504" y="5"/>
                  </a:lnTo>
                  <a:lnTo>
                    <a:pt x="1658900" y="6"/>
                  </a:lnTo>
                  <a:lnTo>
                    <a:pt x="1653295" y="6"/>
                  </a:lnTo>
                  <a:lnTo>
                    <a:pt x="1647691" y="6"/>
                  </a:lnTo>
                  <a:lnTo>
                    <a:pt x="1642087" y="7"/>
                  </a:lnTo>
                  <a:lnTo>
                    <a:pt x="1636482" y="7"/>
                  </a:lnTo>
                  <a:lnTo>
                    <a:pt x="1630878" y="7"/>
                  </a:lnTo>
                  <a:lnTo>
                    <a:pt x="1625273" y="8"/>
                  </a:lnTo>
                  <a:lnTo>
                    <a:pt x="1619669" y="8"/>
                  </a:lnTo>
                  <a:lnTo>
                    <a:pt x="1614065" y="8"/>
                  </a:lnTo>
                  <a:lnTo>
                    <a:pt x="1608460" y="9"/>
                  </a:lnTo>
                  <a:lnTo>
                    <a:pt x="1602856" y="9"/>
                  </a:lnTo>
                  <a:lnTo>
                    <a:pt x="1597252" y="9"/>
                  </a:lnTo>
                  <a:lnTo>
                    <a:pt x="1591647" y="10"/>
                  </a:lnTo>
                  <a:lnTo>
                    <a:pt x="1586043" y="10"/>
                  </a:lnTo>
                  <a:lnTo>
                    <a:pt x="1580438" y="10"/>
                  </a:lnTo>
                  <a:lnTo>
                    <a:pt x="1574834" y="10"/>
                  </a:lnTo>
                  <a:lnTo>
                    <a:pt x="1569230" y="11"/>
                  </a:lnTo>
                  <a:lnTo>
                    <a:pt x="1563625" y="11"/>
                  </a:lnTo>
                  <a:lnTo>
                    <a:pt x="1558021" y="11"/>
                  </a:lnTo>
                  <a:lnTo>
                    <a:pt x="1552416" y="11"/>
                  </a:lnTo>
                  <a:lnTo>
                    <a:pt x="1546812" y="12"/>
                  </a:lnTo>
                  <a:lnTo>
                    <a:pt x="1541208" y="12"/>
                  </a:lnTo>
                  <a:lnTo>
                    <a:pt x="1535603" y="12"/>
                  </a:lnTo>
                  <a:lnTo>
                    <a:pt x="1529999" y="12"/>
                  </a:lnTo>
                  <a:lnTo>
                    <a:pt x="1524394" y="13"/>
                  </a:lnTo>
                  <a:lnTo>
                    <a:pt x="1518790" y="13"/>
                  </a:lnTo>
                  <a:lnTo>
                    <a:pt x="1513186" y="13"/>
                  </a:lnTo>
                  <a:lnTo>
                    <a:pt x="1507581" y="13"/>
                  </a:lnTo>
                  <a:lnTo>
                    <a:pt x="1501977" y="13"/>
                  </a:lnTo>
                  <a:lnTo>
                    <a:pt x="1496372" y="14"/>
                  </a:lnTo>
                  <a:lnTo>
                    <a:pt x="1490768" y="14"/>
                  </a:lnTo>
                  <a:lnTo>
                    <a:pt x="1485164" y="14"/>
                  </a:lnTo>
                  <a:lnTo>
                    <a:pt x="1479559" y="14"/>
                  </a:lnTo>
                  <a:lnTo>
                    <a:pt x="1473955" y="15"/>
                  </a:lnTo>
                  <a:lnTo>
                    <a:pt x="1468350" y="15"/>
                  </a:lnTo>
                  <a:lnTo>
                    <a:pt x="1462746" y="15"/>
                  </a:lnTo>
                  <a:lnTo>
                    <a:pt x="1457142" y="16"/>
                  </a:lnTo>
                  <a:lnTo>
                    <a:pt x="1451537" y="16"/>
                  </a:lnTo>
                  <a:lnTo>
                    <a:pt x="1445933" y="16"/>
                  </a:lnTo>
                  <a:lnTo>
                    <a:pt x="1440329" y="16"/>
                  </a:lnTo>
                  <a:lnTo>
                    <a:pt x="1434724" y="17"/>
                  </a:lnTo>
                  <a:lnTo>
                    <a:pt x="1429120" y="17"/>
                  </a:lnTo>
                  <a:lnTo>
                    <a:pt x="1423515" y="17"/>
                  </a:lnTo>
                  <a:lnTo>
                    <a:pt x="1417911" y="18"/>
                  </a:lnTo>
                  <a:lnTo>
                    <a:pt x="1412307" y="18"/>
                  </a:lnTo>
                  <a:lnTo>
                    <a:pt x="1406702" y="18"/>
                  </a:lnTo>
                  <a:lnTo>
                    <a:pt x="1401098" y="19"/>
                  </a:lnTo>
                  <a:lnTo>
                    <a:pt x="1395493" y="19"/>
                  </a:lnTo>
                  <a:lnTo>
                    <a:pt x="1389889" y="20"/>
                  </a:lnTo>
                  <a:lnTo>
                    <a:pt x="1384285" y="20"/>
                  </a:lnTo>
                  <a:lnTo>
                    <a:pt x="1378680" y="20"/>
                  </a:lnTo>
                  <a:lnTo>
                    <a:pt x="1373076" y="21"/>
                  </a:lnTo>
                  <a:lnTo>
                    <a:pt x="1367471" y="21"/>
                  </a:lnTo>
                  <a:lnTo>
                    <a:pt x="1361867" y="22"/>
                  </a:lnTo>
                  <a:lnTo>
                    <a:pt x="1356263" y="22"/>
                  </a:lnTo>
                  <a:lnTo>
                    <a:pt x="1350658" y="23"/>
                  </a:lnTo>
                  <a:lnTo>
                    <a:pt x="1345054" y="24"/>
                  </a:lnTo>
                  <a:lnTo>
                    <a:pt x="1339449" y="24"/>
                  </a:lnTo>
                  <a:lnTo>
                    <a:pt x="1333845" y="25"/>
                  </a:lnTo>
                  <a:lnTo>
                    <a:pt x="1328241" y="25"/>
                  </a:lnTo>
                  <a:lnTo>
                    <a:pt x="1322636" y="26"/>
                  </a:lnTo>
                  <a:lnTo>
                    <a:pt x="1317032" y="27"/>
                  </a:lnTo>
                  <a:lnTo>
                    <a:pt x="1311427" y="27"/>
                  </a:lnTo>
                  <a:lnTo>
                    <a:pt x="1305823" y="28"/>
                  </a:lnTo>
                  <a:lnTo>
                    <a:pt x="1300219" y="29"/>
                  </a:lnTo>
                  <a:lnTo>
                    <a:pt x="1294614" y="30"/>
                  </a:lnTo>
                  <a:lnTo>
                    <a:pt x="1289010" y="31"/>
                  </a:lnTo>
                  <a:lnTo>
                    <a:pt x="1283406" y="32"/>
                  </a:lnTo>
                  <a:lnTo>
                    <a:pt x="1277801" y="32"/>
                  </a:lnTo>
                  <a:lnTo>
                    <a:pt x="1272197" y="33"/>
                  </a:lnTo>
                  <a:lnTo>
                    <a:pt x="1266592" y="34"/>
                  </a:lnTo>
                  <a:lnTo>
                    <a:pt x="1260988" y="36"/>
                  </a:lnTo>
                  <a:lnTo>
                    <a:pt x="1255384" y="37"/>
                  </a:lnTo>
                  <a:lnTo>
                    <a:pt x="1249779" y="38"/>
                  </a:lnTo>
                  <a:lnTo>
                    <a:pt x="1244175" y="39"/>
                  </a:lnTo>
                  <a:lnTo>
                    <a:pt x="1238570" y="40"/>
                  </a:lnTo>
                  <a:lnTo>
                    <a:pt x="1232966" y="42"/>
                  </a:lnTo>
                  <a:lnTo>
                    <a:pt x="1227362" y="43"/>
                  </a:lnTo>
                  <a:lnTo>
                    <a:pt x="1221757" y="45"/>
                  </a:lnTo>
                  <a:lnTo>
                    <a:pt x="1216153" y="46"/>
                  </a:lnTo>
                  <a:lnTo>
                    <a:pt x="1210548" y="48"/>
                  </a:lnTo>
                  <a:lnTo>
                    <a:pt x="1204944" y="50"/>
                  </a:lnTo>
                  <a:lnTo>
                    <a:pt x="1199340" y="52"/>
                  </a:lnTo>
                  <a:lnTo>
                    <a:pt x="1193735" y="54"/>
                  </a:lnTo>
                  <a:lnTo>
                    <a:pt x="1188131" y="56"/>
                  </a:lnTo>
                  <a:lnTo>
                    <a:pt x="1182526" y="58"/>
                  </a:lnTo>
                  <a:lnTo>
                    <a:pt x="1176922" y="60"/>
                  </a:lnTo>
                  <a:lnTo>
                    <a:pt x="1171318" y="63"/>
                  </a:lnTo>
                  <a:lnTo>
                    <a:pt x="1165713" y="65"/>
                  </a:lnTo>
                  <a:lnTo>
                    <a:pt x="1160109" y="68"/>
                  </a:lnTo>
                  <a:lnTo>
                    <a:pt x="1154504" y="71"/>
                  </a:lnTo>
                  <a:lnTo>
                    <a:pt x="1148900" y="75"/>
                  </a:lnTo>
                  <a:lnTo>
                    <a:pt x="1143296" y="78"/>
                  </a:lnTo>
                  <a:lnTo>
                    <a:pt x="1137691" y="82"/>
                  </a:lnTo>
                  <a:lnTo>
                    <a:pt x="1132087" y="86"/>
                  </a:lnTo>
                  <a:lnTo>
                    <a:pt x="1126482" y="90"/>
                  </a:lnTo>
                  <a:lnTo>
                    <a:pt x="1120878" y="95"/>
                  </a:lnTo>
                  <a:lnTo>
                    <a:pt x="1115274" y="100"/>
                  </a:lnTo>
                  <a:lnTo>
                    <a:pt x="1109669" y="105"/>
                  </a:lnTo>
                  <a:lnTo>
                    <a:pt x="1104065" y="111"/>
                  </a:lnTo>
                  <a:lnTo>
                    <a:pt x="1098461" y="117"/>
                  </a:lnTo>
                  <a:lnTo>
                    <a:pt x="1092856" y="124"/>
                  </a:lnTo>
                  <a:lnTo>
                    <a:pt x="1087252" y="132"/>
                  </a:lnTo>
                  <a:lnTo>
                    <a:pt x="1081647" y="140"/>
                  </a:lnTo>
                  <a:lnTo>
                    <a:pt x="1076043" y="148"/>
                  </a:lnTo>
                  <a:lnTo>
                    <a:pt x="1070439" y="158"/>
                  </a:lnTo>
                  <a:lnTo>
                    <a:pt x="1064834" y="168"/>
                  </a:lnTo>
                  <a:lnTo>
                    <a:pt x="1059230" y="179"/>
                  </a:lnTo>
                  <a:lnTo>
                    <a:pt x="1053625" y="192"/>
                  </a:lnTo>
                  <a:lnTo>
                    <a:pt x="1048021" y="205"/>
                  </a:lnTo>
                  <a:lnTo>
                    <a:pt x="1042417" y="219"/>
                  </a:lnTo>
                  <a:lnTo>
                    <a:pt x="1036812" y="235"/>
                  </a:lnTo>
                  <a:lnTo>
                    <a:pt x="1031208" y="252"/>
                  </a:lnTo>
                  <a:lnTo>
                    <a:pt x="1025603" y="271"/>
                  </a:lnTo>
                  <a:lnTo>
                    <a:pt x="1019999" y="291"/>
                  </a:lnTo>
                  <a:lnTo>
                    <a:pt x="1014395" y="313"/>
                  </a:lnTo>
                  <a:lnTo>
                    <a:pt x="1008790" y="337"/>
                  </a:lnTo>
                  <a:lnTo>
                    <a:pt x="1003186" y="362"/>
                  </a:lnTo>
                  <a:lnTo>
                    <a:pt x="997581" y="390"/>
                  </a:lnTo>
                  <a:lnTo>
                    <a:pt x="991977" y="420"/>
                  </a:lnTo>
                  <a:lnTo>
                    <a:pt x="986373" y="453"/>
                  </a:lnTo>
                  <a:lnTo>
                    <a:pt x="980768" y="488"/>
                  </a:lnTo>
                  <a:lnTo>
                    <a:pt x="975164" y="526"/>
                  </a:lnTo>
                  <a:lnTo>
                    <a:pt x="969559" y="567"/>
                  </a:lnTo>
                  <a:lnTo>
                    <a:pt x="963955" y="610"/>
                  </a:lnTo>
                  <a:lnTo>
                    <a:pt x="958351" y="658"/>
                  </a:lnTo>
                  <a:lnTo>
                    <a:pt x="952746" y="708"/>
                  </a:lnTo>
                  <a:lnTo>
                    <a:pt x="947142" y="763"/>
                  </a:lnTo>
                  <a:lnTo>
                    <a:pt x="941538" y="821"/>
                  </a:lnTo>
                  <a:lnTo>
                    <a:pt x="935933" y="883"/>
                  </a:lnTo>
                  <a:lnTo>
                    <a:pt x="930329" y="950"/>
                  </a:lnTo>
                  <a:lnTo>
                    <a:pt x="924724" y="1021"/>
                  </a:lnTo>
                  <a:lnTo>
                    <a:pt x="919120" y="1096"/>
                  </a:lnTo>
                  <a:lnTo>
                    <a:pt x="913516" y="1177"/>
                  </a:lnTo>
                  <a:lnTo>
                    <a:pt x="907911" y="1262"/>
                  </a:lnTo>
                  <a:lnTo>
                    <a:pt x="902307" y="1353"/>
                  </a:lnTo>
                  <a:lnTo>
                    <a:pt x="896702" y="1449"/>
                  </a:lnTo>
                  <a:lnTo>
                    <a:pt x="891098" y="1550"/>
                  </a:lnTo>
                  <a:lnTo>
                    <a:pt x="885494" y="1658"/>
                  </a:lnTo>
                  <a:lnTo>
                    <a:pt x="879889" y="1771"/>
                  </a:lnTo>
                  <a:lnTo>
                    <a:pt x="874285" y="1890"/>
                  </a:lnTo>
                  <a:lnTo>
                    <a:pt x="868680" y="2016"/>
                  </a:lnTo>
                  <a:lnTo>
                    <a:pt x="863076" y="2148"/>
                  </a:lnTo>
                  <a:lnTo>
                    <a:pt x="857472" y="2287"/>
                  </a:lnTo>
                  <a:lnTo>
                    <a:pt x="851867" y="2432"/>
                  </a:lnTo>
                  <a:lnTo>
                    <a:pt x="846263" y="2584"/>
                  </a:lnTo>
                  <a:lnTo>
                    <a:pt x="840658" y="2743"/>
                  </a:lnTo>
                  <a:lnTo>
                    <a:pt x="835054" y="2909"/>
                  </a:lnTo>
                  <a:lnTo>
                    <a:pt x="829450" y="3082"/>
                  </a:lnTo>
                  <a:lnTo>
                    <a:pt x="823845" y="3262"/>
                  </a:lnTo>
                  <a:lnTo>
                    <a:pt x="818241" y="3450"/>
                  </a:lnTo>
                  <a:lnTo>
                    <a:pt x="812636" y="3644"/>
                  </a:lnTo>
                  <a:lnTo>
                    <a:pt x="807032" y="3846"/>
                  </a:lnTo>
                  <a:lnTo>
                    <a:pt x="801428" y="4054"/>
                  </a:lnTo>
                  <a:lnTo>
                    <a:pt x="795823" y="4270"/>
                  </a:lnTo>
                  <a:lnTo>
                    <a:pt x="790219" y="4493"/>
                  </a:lnTo>
                  <a:lnTo>
                    <a:pt x="784615" y="4723"/>
                  </a:lnTo>
                  <a:lnTo>
                    <a:pt x="779010" y="4960"/>
                  </a:lnTo>
                  <a:lnTo>
                    <a:pt x="773406" y="5204"/>
                  </a:lnTo>
                  <a:lnTo>
                    <a:pt x="767801" y="5454"/>
                  </a:lnTo>
                  <a:lnTo>
                    <a:pt x="762197" y="5711"/>
                  </a:lnTo>
                  <a:lnTo>
                    <a:pt x="756593" y="5974"/>
                  </a:lnTo>
                  <a:lnTo>
                    <a:pt x="750988" y="6244"/>
                  </a:lnTo>
                  <a:lnTo>
                    <a:pt x="745384" y="6519"/>
                  </a:lnTo>
                  <a:lnTo>
                    <a:pt x="739779" y="6800"/>
                  </a:lnTo>
                  <a:lnTo>
                    <a:pt x="734175" y="7087"/>
                  </a:lnTo>
                  <a:lnTo>
                    <a:pt x="728571" y="7379"/>
                  </a:lnTo>
                  <a:lnTo>
                    <a:pt x="722966" y="7676"/>
                  </a:lnTo>
                  <a:lnTo>
                    <a:pt x="717362" y="7978"/>
                  </a:lnTo>
                  <a:lnTo>
                    <a:pt x="711757" y="8284"/>
                  </a:lnTo>
                  <a:lnTo>
                    <a:pt x="706153" y="8595"/>
                  </a:lnTo>
                  <a:lnTo>
                    <a:pt x="700549" y="8909"/>
                  </a:lnTo>
                  <a:lnTo>
                    <a:pt x="694944" y="9227"/>
                  </a:lnTo>
                  <a:lnTo>
                    <a:pt x="689340" y="9548"/>
                  </a:lnTo>
                  <a:lnTo>
                    <a:pt x="683735" y="9872"/>
                  </a:lnTo>
                  <a:lnTo>
                    <a:pt x="678131" y="10199"/>
                  </a:lnTo>
                  <a:lnTo>
                    <a:pt x="672527" y="10528"/>
                  </a:lnTo>
                  <a:lnTo>
                    <a:pt x="666922" y="10859"/>
                  </a:lnTo>
                  <a:lnTo>
                    <a:pt x="661318" y="11192"/>
                  </a:lnTo>
                  <a:lnTo>
                    <a:pt x="655713" y="11526"/>
                  </a:lnTo>
                  <a:lnTo>
                    <a:pt x="650109" y="11861"/>
                  </a:lnTo>
                  <a:lnTo>
                    <a:pt x="644505" y="12197"/>
                  </a:lnTo>
                  <a:lnTo>
                    <a:pt x="638900" y="12534"/>
                  </a:lnTo>
                  <a:lnTo>
                    <a:pt x="633296" y="12871"/>
                  </a:lnTo>
                  <a:lnTo>
                    <a:pt x="627692" y="13208"/>
                  </a:lnTo>
                  <a:lnTo>
                    <a:pt x="622087" y="13545"/>
                  </a:lnTo>
                  <a:lnTo>
                    <a:pt x="616483" y="13882"/>
                  </a:lnTo>
                  <a:lnTo>
                    <a:pt x="610878" y="14218"/>
                  </a:lnTo>
                  <a:lnTo>
                    <a:pt x="605274" y="14554"/>
                  </a:lnTo>
                  <a:lnTo>
                    <a:pt x="599670" y="14889"/>
                  </a:lnTo>
                  <a:lnTo>
                    <a:pt x="594065" y="15224"/>
                  </a:lnTo>
                  <a:lnTo>
                    <a:pt x="588461" y="15558"/>
                  </a:lnTo>
                  <a:lnTo>
                    <a:pt x="582856" y="15891"/>
                  </a:lnTo>
                  <a:lnTo>
                    <a:pt x="577252" y="16224"/>
                  </a:lnTo>
                  <a:lnTo>
                    <a:pt x="571648" y="16556"/>
                  </a:lnTo>
                  <a:lnTo>
                    <a:pt x="566043" y="16888"/>
                  </a:lnTo>
                  <a:lnTo>
                    <a:pt x="560439" y="17220"/>
                  </a:lnTo>
                  <a:lnTo>
                    <a:pt x="554834" y="17552"/>
                  </a:lnTo>
                  <a:lnTo>
                    <a:pt x="549230" y="17884"/>
                  </a:lnTo>
                  <a:lnTo>
                    <a:pt x="543626" y="18218"/>
                  </a:lnTo>
                  <a:lnTo>
                    <a:pt x="538021" y="18553"/>
                  </a:lnTo>
                  <a:lnTo>
                    <a:pt x="532417" y="18889"/>
                  </a:lnTo>
                  <a:lnTo>
                    <a:pt x="526812" y="19228"/>
                  </a:lnTo>
                  <a:lnTo>
                    <a:pt x="521208" y="19570"/>
                  </a:lnTo>
                  <a:lnTo>
                    <a:pt x="515604" y="19916"/>
                  </a:lnTo>
                  <a:lnTo>
                    <a:pt x="509999" y="20266"/>
                  </a:lnTo>
                  <a:lnTo>
                    <a:pt x="504395" y="20621"/>
                  </a:lnTo>
                  <a:lnTo>
                    <a:pt x="498790" y="20982"/>
                  </a:lnTo>
                  <a:lnTo>
                    <a:pt x="493186" y="21351"/>
                  </a:lnTo>
                  <a:lnTo>
                    <a:pt x="487582" y="21727"/>
                  </a:lnTo>
                  <a:lnTo>
                    <a:pt x="481977" y="22113"/>
                  </a:lnTo>
                  <a:lnTo>
                    <a:pt x="476373" y="22509"/>
                  </a:lnTo>
                  <a:lnTo>
                    <a:pt x="470769" y="22917"/>
                  </a:lnTo>
                  <a:lnTo>
                    <a:pt x="465164" y="23338"/>
                  </a:lnTo>
                  <a:lnTo>
                    <a:pt x="459560" y="23773"/>
                  </a:lnTo>
                  <a:lnTo>
                    <a:pt x="453955" y="24225"/>
                  </a:lnTo>
                  <a:lnTo>
                    <a:pt x="448351" y="24694"/>
                  </a:lnTo>
                  <a:lnTo>
                    <a:pt x="442747" y="25182"/>
                  </a:lnTo>
                  <a:lnTo>
                    <a:pt x="437142" y="25691"/>
                  </a:lnTo>
                  <a:lnTo>
                    <a:pt x="431538" y="26224"/>
                  </a:lnTo>
                  <a:lnTo>
                    <a:pt x="425933" y="26781"/>
                  </a:lnTo>
                  <a:lnTo>
                    <a:pt x="420329" y="27365"/>
                  </a:lnTo>
                  <a:lnTo>
                    <a:pt x="414725" y="27978"/>
                  </a:lnTo>
                  <a:lnTo>
                    <a:pt x="409120" y="28622"/>
                  </a:lnTo>
                  <a:lnTo>
                    <a:pt x="403516" y="29299"/>
                  </a:lnTo>
                  <a:lnTo>
                    <a:pt x="397911" y="30013"/>
                  </a:lnTo>
                  <a:lnTo>
                    <a:pt x="392307" y="30765"/>
                  </a:lnTo>
                  <a:lnTo>
                    <a:pt x="386703" y="31558"/>
                  </a:lnTo>
                  <a:lnTo>
                    <a:pt x="381098" y="32395"/>
                  </a:lnTo>
                  <a:lnTo>
                    <a:pt x="375494" y="33278"/>
                  </a:lnTo>
                  <a:lnTo>
                    <a:pt x="369889" y="34210"/>
                  </a:lnTo>
                  <a:lnTo>
                    <a:pt x="364285" y="35195"/>
                  </a:lnTo>
                  <a:lnTo>
                    <a:pt x="358681" y="36235"/>
                  </a:lnTo>
                  <a:lnTo>
                    <a:pt x="353076" y="37334"/>
                  </a:lnTo>
                  <a:lnTo>
                    <a:pt x="347472" y="38494"/>
                  </a:lnTo>
                  <a:lnTo>
                    <a:pt x="341867" y="39719"/>
                  </a:lnTo>
                  <a:lnTo>
                    <a:pt x="336263" y="41013"/>
                  </a:lnTo>
                  <a:lnTo>
                    <a:pt x="330659" y="42379"/>
                  </a:lnTo>
                  <a:lnTo>
                    <a:pt x="325054" y="43820"/>
                  </a:lnTo>
                  <a:lnTo>
                    <a:pt x="319450" y="45341"/>
                  </a:lnTo>
                  <a:lnTo>
                    <a:pt x="313846" y="46944"/>
                  </a:lnTo>
                  <a:lnTo>
                    <a:pt x="308241" y="48635"/>
                  </a:lnTo>
                  <a:lnTo>
                    <a:pt x="302637" y="50416"/>
                  </a:lnTo>
                  <a:lnTo>
                    <a:pt x="297032" y="52292"/>
                  </a:lnTo>
                  <a:lnTo>
                    <a:pt x="291428" y="54268"/>
                  </a:lnTo>
                  <a:lnTo>
                    <a:pt x="285824" y="56346"/>
                  </a:lnTo>
                  <a:lnTo>
                    <a:pt x="280219" y="58532"/>
                  </a:lnTo>
                  <a:lnTo>
                    <a:pt x="274615" y="60829"/>
                  </a:lnTo>
                  <a:lnTo>
                    <a:pt x="269010" y="63243"/>
                  </a:lnTo>
                  <a:lnTo>
                    <a:pt x="263406" y="65776"/>
                  </a:lnTo>
                  <a:lnTo>
                    <a:pt x="257802" y="68435"/>
                  </a:lnTo>
                  <a:lnTo>
                    <a:pt x="252197" y="71222"/>
                  </a:lnTo>
                  <a:lnTo>
                    <a:pt x="246593" y="74144"/>
                  </a:lnTo>
                  <a:lnTo>
                    <a:pt x="240988" y="77204"/>
                  </a:lnTo>
                  <a:lnTo>
                    <a:pt x="235384" y="80406"/>
                  </a:lnTo>
                  <a:lnTo>
                    <a:pt x="229780" y="83756"/>
                  </a:lnTo>
                  <a:lnTo>
                    <a:pt x="224175" y="87257"/>
                  </a:lnTo>
                  <a:lnTo>
                    <a:pt x="218571" y="90914"/>
                  </a:lnTo>
                  <a:lnTo>
                    <a:pt x="212966" y="94732"/>
                  </a:lnTo>
                  <a:lnTo>
                    <a:pt x="207362" y="98714"/>
                  </a:lnTo>
                  <a:lnTo>
                    <a:pt x="201758" y="102865"/>
                  </a:lnTo>
                  <a:lnTo>
                    <a:pt x="196153" y="107189"/>
                  </a:lnTo>
                  <a:lnTo>
                    <a:pt x="190549" y="111690"/>
                  </a:lnTo>
                  <a:lnTo>
                    <a:pt x="184944" y="116372"/>
                  </a:lnTo>
                  <a:lnTo>
                    <a:pt x="179340" y="121238"/>
                  </a:lnTo>
                  <a:lnTo>
                    <a:pt x="173736" y="126292"/>
                  </a:lnTo>
                  <a:lnTo>
                    <a:pt x="168131" y="131537"/>
                  </a:lnTo>
                  <a:lnTo>
                    <a:pt x="162527" y="136975"/>
                  </a:lnTo>
                  <a:lnTo>
                    <a:pt x="156923" y="142610"/>
                  </a:lnTo>
                  <a:lnTo>
                    <a:pt x="151318" y="148443"/>
                  </a:lnTo>
                  <a:lnTo>
                    <a:pt x="145714" y="154478"/>
                  </a:lnTo>
                  <a:lnTo>
                    <a:pt x="140109" y="160714"/>
                  </a:lnTo>
                  <a:lnTo>
                    <a:pt x="134505" y="167154"/>
                  </a:lnTo>
                  <a:lnTo>
                    <a:pt x="128901" y="173798"/>
                  </a:lnTo>
                  <a:lnTo>
                    <a:pt x="123296" y="180646"/>
                  </a:lnTo>
                  <a:lnTo>
                    <a:pt x="117692" y="187698"/>
                  </a:lnTo>
                  <a:lnTo>
                    <a:pt x="112087" y="194953"/>
                  </a:lnTo>
                  <a:lnTo>
                    <a:pt x="106483" y="202410"/>
                  </a:lnTo>
                  <a:lnTo>
                    <a:pt x="100879" y="210067"/>
                  </a:lnTo>
                  <a:lnTo>
                    <a:pt x="95274" y="217921"/>
                  </a:lnTo>
                  <a:lnTo>
                    <a:pt x="89670" y="225968"/>
                  </a:lnTo>
                  <a:lnTo>
                    <a:pt x="84065" y="234206"/>
                  </a:lnTo>
                  <a:lnTo>
                    <a:pt x="78461" y="242629"/>
                  </a:lnTo>
                  <a:lnTo>
                    <a:pt x="72857" y="251231"/>
                  </a:lnTo>
                  <a:lnTo>
                    <a:pt x="67252" y="260008"/>
                  </a:lnTo>
                  <a:lnTo>
                    <a:pt x="61648" y="268951"/>
                  </a:lnTo>
                  <a:lnTo>
                    <a:pt x="56043" y="278054"/>
                  </a:lnTo>
                  <a:lnTo>
                    <a:pt x="50439" y="287308"/>
                  </a:lnTo>
                  <a:lnTo>
                    <a:pt x="44835" y="296704"/>
                  </a:lnTo>
                  <a:lnTo>
                    <a:pt x="39230" y="306233"/>
                  </a:lnTo>
                  <a:lnTo>
                    <a:pt x="33626" y="315885"/>
                  </a:lnTo>
                  <a:lnTo>
                    <a:pt x="28021" y="325648"/>
                  </a:lnTo>
                  <a:lnTo>
                    <a:pt x="22417" y="335511"/>
                  </a:lnTo>
                  <a:lnTo>
                    <a:pt x="16813" y="345463"/>
                  </a:lnTo>
                  <a:lnTo>
                    <a:pt x="11208" y="355490"/>
                  </a:lnTo>
                  <a:lnTo>
                    <a:pt x="5604" y="365580"/>
                  </a:lnTo>
                  <a:lnTo>
                    <a:pt x="0" y="375719"/>
                  </a:lnTo>
                  <a:close/>
                </a:path>
              </a:pathLst>
            </a:custGeom>
            <a:solidFill>
              <a:srgbClr val="A6AA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pl119"/>
            <p:cNvSpPr/>
            <p:nvPr/>
          </p:nvSpPr>
          <p:spPr>
            <a:xfrm>
              <a:off x="4644151" y="3019734"/>
              <a:ext cx="1883076" cy="305572"/>
            </a:xfrm>
            <a:custGeom>
              <a:avLst/>
              <a:pathLst>
                <a:path w="1883076" h="305572">
                  <a:moveTo>
                    <a:pt x="0" y="305572"/>
                  </a:moveTo>
                  <a:lnTo>
                    <a:pt x="5604" y="296045"/>
                  </a:lnTo>
                  <a:lnTo>
                    <a:pt x="11208" y="286628"/>
                  </a:lnTo>
                  <a:lnTo>
                    <a:pt x="16813" y="277334"/>
                  </a:lnTo>
                  <a:lnTo>
                    <a:pt x="22417" y="268173"/>
                  </a:lnTo>
                  <a:lnTo>
                    <a:pt x="28021" y="259155"/>
                  </a:lnTo>
                  <a:lnTo>
                    <a:pt x="33626" y="250291"/>
                  </a:lnTo>
                  <a:lnTo>
                    <a:pt x="39230" y="241590"/>
                  </a:lnTo>
                  <a:lnTo>
                    <a:pt x="44835" y="233059"/>
                  </a:lnTo>
                  <a:lnTo>
                    <a:pt x="50439" y="224707"/>
                  </a:lnTo>
                  <a:lnTo>
                    <a:pt x="56043" y="216539"/>
                  </a:lnTo>
                  <a:lnTo>
                    <a:pt x="61648" y="208562"/>
                  </a:lnTo>
                  <a:lnTo>
                    <a:pt x="67252" y="200781"/>
                  </a:lnTo>
                  <a:lnTo>
                    <a:pt x="72857" y="193200"/>
                  </a:lnTo>
                  <a:lnTo>
                    <a:pt x="78461" y="185823"/>
                  </a:lnTo>
                  <a:lnTo>
                    <a:pt x="84065" y="178653"/>
                  </a:lnTo>
                  <a:lnTo>
                    <a:pt x="89670" y="171692"/>
                  </a:lnTo>
                  <a:lnTo>
                    <a:pt x="95274" y="164942"/>
                  </a:lnTo>
                  <a:lnTo>
                    <a:pt x="100879" y="158402"/>
                  </a:lnTo>
                  <a:lnTo>
                    <a:pt x="106483" y="152074"/>
                  </a:lnTo>
                  <a:lnTo>
                    <a:pt x="112087" y="145957"/>
                  </a:lnTo>
                  <a:lnTo>
                    <a:pt x="117692" y="140050"/>
                  </a:lnTo>
                  <a:lnTo>
                    <a:pt x="123296" y="134351"/>
                  </a:lnTo>
                  <a:lnTo>
                    <a:pt x="128901" y="128859"/>
                  </a:lnTo>
                  <a:lnTo>
                    <a:pt x="134505" y="123571"/>
                  </a:lnTo>
                  <a:lnTo>
                    <a:pt x="140109" y="118483"/>
                  </a:lnTo>
                  <a:lnTo>
                    <a:pt x="145714" y="113594"/>
                  </a:lnTo>
                  <a:lnTo>
                    <a:pt x="151318" y="108899"/>
                  </a:lnTo>
                  <a:lnTo>
                    <a:pt x="156923" y="104395"/>
                  </a:lnTo>
                  <a:lnTo>
                    <a:pt x="162527" y="100077"/>
                  </a:lnTo>
                  <a:lnTo>
                    <a:pt x="168131" y="95941"/>
                  </a:lnTo>
                  <a:lnTo>
                    <a:pt x="173736" y="91983"/>
                  </a:lnTo>
                  <a:lnTo>
                    <a:pt x="179340" y="88198"/>
                  </a:lnTo>
                  <a:lnTo>
                    <a:pt x="184944" y="84582"/>
                  </a:lnTo>
                  <a:lnTo>
                    <a:pt x="190549" y="81128"/>
                  </a:lnTo>
                  <a:lnTo>
                    <a:pt x="196153" y="77833"/>
                  </a:lnTo>
                  <a:lnTo>
                    <a:pt x="201758" y="74691"/>
                  </a:lnTo>
                  <a:lnTo>
                    <a:pt x="207362" y="71698"/>
                  </a:lnTo>
                  <a:lnTo>
                    <a:pt x="212966" y="68847"/>
                  </a:lnTo>
                  <a:lnTo>
                    <a:pt x="218571" y="66135"/>
                  </a:lnTo>
                  <a:lnTo>
                    <a:pt x="224175" y="63556"/>
                  </a:lnTo>
                  <a:lnTo>
                    <a:pt x="229780" y="61106"/>
                  </a:lnTo>
                  <a:lnTo>
                    <a:pt x="235384" y="58778"/>
                  </a:lnTo>
                  <a:lnTo>
                    <a:pt x="240988" y="56569"/>
                  </a:lnTo>
                  <a:lnTo>
                    <a:pt x="246593" y="54474"/>
                  </a:lnTo>
                  <a:lnTo>
                    <a:pt x="252197" y="52487"/>
                  </a:lnTo>
                  <a:lnTo>
                    <a:pt x="257802" y="50605"/>
                  </a:lnTo>
                  <a:lnTo>
                    <a:pt x="263406" y="48822"/>
                  </a:lnTo>
                  <a:lnTo>
                    <a:pt x="269010" y="47135"/>
                  </a:lnTo>
                  <a:lnTo>
                    <a:pt x="274615" y="45538"/>
                  </a:lnTo>
                  <a:lnTo>
                    <a:pt x="280219" y="44029"/>
                  </a:lnTo>
                  <a:lnTo>
                    <a:pt x="285824" y="42601"/>
                  </a:lnTo>
                  <a:lnTo>
                    <a:pt x="291428" y="41253"/>
                  </a:lnTo>
                  <a:lnTo>
                    <a:pt x="297032" y="39979"/>
                  </a:lnTo>
                  <a:lnTo>
                    <a:pt x="302637" y="38777"/>
                  </a:lnTo>
                  <a:lnTo>
                    <a:pt x="308241" y="37641"/>
                  </a:lnTo>
                  <a:lnTo>
                    <a:pt x="313846" y="36570"/>
                  </a:lnTo>
                  <a:lnTo>
                    <a:pt x="319450" y="35558"/>
                  </a:lnTo>
                  <a:lnTo>
                    <a:pt x="325054" y="34604"/>
                  </a:lnTo>
                  <a:lnTo>
                    <a:pt x="330659" y="33704"/>
                  </a:lnTo>
                  <a:lnTo>
                    <a:pt x="336263" y="32855"/>
                  </a:lnTo>
                  <a:lnTo>
                    <a:pt x="341867" y="32053"/>
                  </a:lnTo>
                  <a:lnTo>
                    <a:pt x="347472" y="31297"/>
                  </a:lnTo>
                  <a:lnTo>
                    <a:pt x="353076" y="30583"/>
                  </a:lnTo>
                  <a:lnTo>
                    <a:pt x="358681" y="29908"/>
                  </a:lnTo>
                  <a:lnTo>
                    <a:pt x="364285" y="29271"/>
                  </a:lnTo>
                  <a:lnTo>
                    <a:pt x="369889" y="28668"/>
                  </a:lnTo>
                  <a:lnTo>
                    <a:pt x="375494" y="28097"/>
                  </a:lnTo>
                  <a:lnTo>
                    <a:pt x="381098" y="27556"/>
                  </a:lnTo>
                  <a:lnTo>
                    <a:pt x="386703" y="27044"/>
                  </a:lnTo>
                  <a:lnTo>
                    <a:pt x="392307" y="26557"/>
                  </a:lnTo>
                  <a:lnTo>
                    <a:pt x="397911" y="26093"/>
                  </a:lnTo>
                  <a:lnTo>
                    <a:pt x="403516" y="25652"/>
                  </a:lnTo>
                  <a:lnTo>
                    <a:pt x="409120" y="25231"/>
                  </a:lnTo>
                  <a:lnTo>
                    <a:pt x="414725" y="24828"/>
                  </a:lnTo>
                  <a:lnTo>
                    <a:pt x="420329" y="24442"/>
                  </a:lnTo>
                  <a:lnTo>
                    <a:pt x="425933" y="24071"/>
                  </a:lnTo>
                  <a:lnTo>
                    <a:pt x="431538" y="23714"/>
                  </a:lnTo>
                  <a:lnTo>
                    <a:pt x="437142" y="23370"/>
                  </a:lnTo>
                  <a:lnTo>
                    <a:pt x="442747" y="23036"/>
                  </a:lnTo>
                  <a:lnTo>
                    <a:pt x="448351" y="22711"/>
                  </a:lnTo>
                  <a:lnTo>
                    <a:pt x="453955" y="22396"/>
                  </a:lnTo>
                  <a:lnTo>
                    <a:pt x="459560" y="22087"/>
                  </a:lnTo>
                  <a:lnTo>
                    <a:pt x="465164" y="21786"/>
                  </a:lnTo>
                  <a:lnTo>
                    <a:pt x="470769" y="21489"/>
                  </a:lnTo>
                  <a:lnTo>
                    <a:pt x="476373" y="21197"/>
                  </a:lnTo>
                  <a:lnTo>
                    <a:pt x="481977" y="20908"/>
                  </a:lnTo>
                  <a:lnTo>
                    <a:pt x="487582" y="20622"/>
                  </a:lnTo>
                  <a:lnTo>
                    <a:pt x="493186" y="20338"/>
                  </a:lnTo>
                  <a:lnTo>
                    <a:pt x="498790" y="20055"/>
                  </a:lnTo>
                  <a:lnTo>
                    <a:pt x="504395" y="19773"/>
                  </a:lnTo>
                  <a:lnTo>
                    <a:pt x="509999" y="19492"/>
                  </a:lnTo>
                  <a:lnTo>
                    <a:pt x="515604" y="19209"/>
                  </a:lnTo>
                  <a:lnTo>
                    <a:pt x="521208" y="18926"/>
                  </a:lnTo>
                  <a:lnTo>
                    <a:pt x="526812" y="18642"/>
                  </a:lnTo>
                  <a:lnTo>
                    <a:pt x="532417" y="18356"/>
                  </a:lnTo>
                  <a:lnTo>
                    <a:pt x="538021" y="18068"/>
                  </a:lnTo>
                  <a:lnTo>
                    <a:pt x="543626" y="17778"/>
                  </a:lnTo>
                  <a:lnTo>
                    <a:pt x="549230" y="17486"/>
                  </a:lnTo>
                  <a:lnTo>
                    <a:pt x="554834" y="17191"/>
                  </a:lnTo>
                  <a:lnTo>
                    <a:pt x="560439" y="16893"/>
                  </a:lnTo>
                  <a:lnTo>
                    <a:pt x="566043" y="16593"/>
                  </a:lnTo>
                  <a:lnTo>
                    <a:pt x="571648" y="16290"/>
                  </a:lnTo>
                  <a:lnTo>
                    <a:pt x="577252" y="15984"/>
                  </a:lnTo>
                  <a:lnTo>
                    <a:pt x="582856" y="15675"/>
                  </a:lnTo>
                  <a:lnTo>
                    <a:pt x="588461" y="15363"/>
                  </a:lnTo>
                  <a:lnTo>
                    <a:pt x="594065" y="15049"/>
                  </a:lnTo>
                  <a:lnTo>
                    <a:pt x="599670" y="14733"/>
                  </a:lnTo>
                  <a:lnTo>
                    <a:pt x="605274" y="14414"/>
                  </a:lnTo>
                  <a:lnTo>
                    <a:pt x="610878" y="14092"/>
                  </a:lnTo>
                  <a:lnTo>
                    <a:pt x="616483" y="13769"/>
                  </a:lnTo>
                  <a:lnTo>
                    <a:pt x="622087" y="13445"/>
                  </a:lnTo>
                  <a:lnTo>
                    <a:pt x="627692" y="13119"/>
                  </a:lnTo>
                  <a:lnTo>
                    <a:pt x="633296" y="12791"/>
                  </a:lnTo>
                  <a:lnTo>
                    <a:pt x="638900" y="12463"/>
                  </a:lnTo>
                  <a:lnTo>
                    <a:pt x="644505" y="12134"/>
                  </a:lnTo>
                  <a:lnTo>
                    <a:pt x="650109" y="11805"/>
                  </a:lnTo>
                  <a:lnTo>
                    <a:pt x="655713" y="11476"/>
                  </a:lnTo>
                  <a:lnTo>
                    <a:pt x="661318" y="11148"/>
                  </a:lnTo>
                  <a:lnTo>
                    <a:pt x="666922" y="10820"/>
                  </a:lnTo>
                  <a:lnTo>
                    <a:pt x="672527" y="10494"/>
                  </a:lnTo>
                  <a:lnTo>
                    <a:pt x="678131" y="10169"/>
                  </a:lnTo>
                  <a:lnTo>
                    <a:pt x="683735" y="9846"/>
                  </a:lnTo>
                  <a:lnTo>
                    <a:pt x="689340" y="9525"/>
                  </a:lnTo>
                  <a:lnTo>
                    <a:pt x="694944" y="9206"/>
                  </a:lnTo>
                  <a:lnTo>
                    <a:pt x="700549" y="8891"/>
                  </a:lnTo>
                  <a:lnTo>
                    <a:pt x="706153" y="8579"/>
                  </a:lnTo>
                  <a:lnTo>
                    <a:pt x="711757" y="8270"/>
                  </a:lnTo>
                  <a:lnTo>
                    <a:pt x="717362" y="7966"/>
                  </a:lnTo>
                  <a:lnTo>
                    <a:pt x="722966" y="7666"/>
                  </a:lnTo>
                  <a:lnTo>
                    <a:pt x="728571" y="7370"/>
                  </a:lnTo>
                  <a:lnTo>
                    <a:pt x="734175" y="7079"/>
                  </a:lnTo>
                  <a:lnTo>
                    <a:pt x="739779" y="6793"/>
                  </a:lnTo>
                  <a:lnTo>
                    <a:pt x="745384" y="6513"/>
                  </a:lnTo>
                  <a:lnTo>
                    <a:pt x="750988" y="6238"/>
                  </a:lnTo>
                  <a:lnTo>
                    <a:pt x="756593" y="5970"/>
                  </a:lnTo>
                  <a:lnTo>
                    <a:pt x="762197" y="5707"/>
                  </a:lnTo>
                  <a:lnTo>
                    <a:pt x="767801" y="5451"/>
                  </a:lnTo>
                  <a:lnTo>
                    <a:pt x="773406" y="5201"/>
                  </a:lnTo>
                  <a:lnTo>
                    <a:pt x="779010" y="4958"/>
                  </a:lnTo>
                  <a:lnTo>
                    <a:pt x="784615" y="4721"/>
                  </a:lnTo>
                  <a:lnTo>
                    <a:pt x="790219" y="4491"/>
                  </a:lnTo>
                  <a:lnTo>
                    <a:pt x="795823" y="4269"/>
                  </a:lnTo>
                  <a:lnTo>
                    <a:pt x="801428" y="4053"/>
                  </a:lnTo>
                  <a:lnTo>
                    <a:pt x="807032" y="3844"/>
                  </a:lnTo>
                  <a:lnTo>
                    <a:pt x="812636" y="3643"/>
                  </a:lnTo>
                  <a:lnTo>
                    <a:pt x="818241" y="3449"/>
                  </a:lnTo>
                  <a:lnTo>
                    <a:pt x="823845" y="3262"/>
                  </a:lnTo>
                  <a:lnTo>
                    <a:pt x="829450" y="3082"/>
                  </a:lnTo>
                  <a:lnTo>
                    <a:pt x="835054" y="2909"/>
                  </a:lnTo>
                  <a:lnTo>
                    <a:pt x="840658" y="2743"/>
                  </a:lnTo>
                  <a:lnTo>
                    <a:pt x="846263" y="2584"/>
                  </a:lnTo>
                  <a:lnTo>
                    <a:pt x="851867" y="2432"/>
                  </a:lnTo>
                  <a:lnTo>
                    <a:pt x="857472" y="2287"/>
                  </a:lnTo>
                  <a:lnTo>
                    <a:pt x="863076" y="2148"/>
                  </a:lnTo>
                  <a:lnTo>
                    <a:pt x="868680" y="2016"/>
                  </a:lnTo>
                  <a:lnTo>
                    <a:pt x="874285" y="1890"/>
                  </a:lnTo>
                  <a:lnTo>
                    <a:pt x="879889" y="1771"/>
                  </a:lnTo>
                  <a:lnTo>
                    <a:pt x="885494" y="1657"/>
                  </a:lnTo>
                  <a:lnTo>
                    <a:pt x="891098" y="1550"/>
                  </a:lnTo>
                  <a:lnTo>
                    <a:pt x="896702" y="1448"/>
                  </a:lnTo>
                  <a:lnTo>
                    <a:pt x="902307" y="1352"/>
                  </a:lnTo>
                  <a:lnTo>
                    <a:pt x="907911" y="1262"/>
                  </a:lnTo>
                  <a:lnTo>
                    <a:pt x="913516" y="1176"/>
                  </a:lnTo>
                  <a:lnTo>
                    <a:pt x="919120" y="1096"/>
                  </a:lnTo>
                  <a:lnTo>
                    <a:pt x="924724" y="1021"/>
                  </a:lnTo>
                  <a:lnTo>
                    <a:pt x="930329" y="950"/>
                  </a:lnTo>
                  <a:lnTo>
                    <a:pt x="935933" y="883"/>
                  </a:lnTo>
                  <a:lnTo>
                    <a:pt x="941538" y="821"/>
                  </a:lnTo>
                  <a:lnTo>
                    <a:pt x="947142" y="763"/>
                  </a:lnTo>
                  <a:lnTo>
                    <a:pt x="952746" y="708"/>
                  </a:lnTo>
                  <a:lnTo>
                    <a:pt x="958351" y="658"/>
                  </a:lnTo>
                  <a:lnTo>
                    <a:pt x="963955" y="610"/>
                  </a:lnTo>
                  <a:lnTo>
                    <a:pt x="969559" y="567"/>
                  </a:lnTo>
                  <a:lnTo>
                    <a:pt x="975164" y="526"/>
                  </a:lnTo>
                  <a:lnTo>
                    <a:pt x="980768" y="488"/>
                  </a:lnTo>
                  <a:lnTo>
                    <a:pt x="986373" y="453"/>
                  </a:lnTo>
                  <a:lnTo>
                    <a:pt x="991977" y="420"/>
                  </a:lnTo>
                  <a:lnTo>
                    <a:pt x="997581" y="390"/>
                  </a:lnTo>
                  <a:lnTo>
                    <a:pt x="1003186" y="362"/>
                  </a:lnTo>
                  <a:lnTo>
                    <a:pt x="1008790" y="337"/>
                  </a:lnTo>
                  <a:lnTo>
                    <a:pt x="1014395" y="313"/>
                  </a:lnTo>
                  <a:lnTo>
                    <a:pt x="1019999" y="291"/>
                  </a:lnTo>
                  <a:lnTo>
                    <a:pt x="1025603" y="271"/>
                  </a:lnTo>
                  <a:lnTo>
                    <a:pt x="1031208" y="252"/>
                  </a:lnTo>
                  <a:lnTo>
                    <a:pt x="1036812" y="235"/>
                  </a:lnTo>
                  <a:lnTo>
                    <a:pt x="1042417" y="219"/>
                  </a:lnTo>
                  <a:lnTo>
                    <a:pt x="1048021" y="205"/>
                  </a:lnTo>
                  <a:lnTo>
                    <a:pt x="1053625" y="192"/>
                  </a:lnTo>
                  <a:lnTo>
                    <a:pt x="1059230" y="179"/>
                  </a:lnTo>
                  <a:lnTo>
                    <a:pt x="1064834" y="168"/>
                  </a:lnTo>
                  <a:lnTo>
                    <a:pt x="1070439" y="158"/>
                  </a:lnTo>
                  <a:lnTo>
                    <a:pt x="1076043" y="148"/>
                  </a:lnTo>
                  <a:lnTo>
                    <a:pt x="1081647" y="140"/>
                  </a:lnTo>
                  <a:lnTo>
                    <a:pt x="1087252" y="132"/>
                  </a:lnTo>
                  <a:lnTo>
                    <a:pt x="1092856" y="124"/>
                  </a:lnTo>
                  <a:lnTo>
                    <a:pt x="1098461" y="117"/>
                  </a:lnTo>
                  <a:lnTo>
                    <a:pt x="1104065" y="111"/>
                  </a:lnTo>
                  <a:lnTo>
                    <a:pt x="1109669" y="105"/>
                  </a:lnTo>
                  <a:lnTo>
                    <a:pt x="1115274" y="100"/>
                  </a:lnTo>
                  <a:lnTo>
                    <a:pt x="1120878" y="95"/>
                  </a:lnTo>
                  <a:lnTo>
                    <a:pt x="1126482" y="90"/>
                  </a:lnTo>
                  <a:lnTo>
                    <a:pt x="1132087" y="86"/>
                  </a:lnTo>
                  <a:lnTo>
                    <a:pt x="1137691" y="82"/>
                  </a:lnTo>
                  <a:lnTo>
                    <a:pt x="1143296" y="78"/>
                  </a:lnTo>
                  <a:lnTo>
                    <a:pt x="1148900" y="75"/>
                  </a:lnTo>
                  <a:lnTo>
                    <a:pt x="1154504" y="71"/>
                  </a:lnTo>
                  <a:lnTo>
                    <a:pt x="1160109" y="68"/>
                  </a:lnTo>
                  <a:lnTo>
                    <a:pt x="1165713" y="65"/>
                  </a:lnTo>
                  <a:lnTo>
                    <a:pt x="1171318" y="63"/>
                  </a:lnTo>
                  <a:lnTo>
                    <a:pt x="1176922" y="60"/>
                  </a:lnTo>
                  <a:lnTo>
                    <a:pt x="1182526" y="58"/>
                  </a:lnTo>
                  <a:lnTo>
                    <a:pt x="1188131" y="56"/>
                  </a:lnTo>
                  <a:lnTo>
                    <a:pt x="1193735" y="54"/>
                  </a:lnTo>
                  <a:lnTo>
                    <a:pt x="1199340" y="52"/>
                  </a:lnTo>
                  <a:lnTo>
                    <a:pt x="1204944" y="50"/>
                  </a:lnTo>
                  <a:lnTo>
                    <a:pt x="1210548" y="48"/>
                  </a:lnTo>
                  <a:lnTo>
                    <a:pt x="1216153" y="46"/>
                  </a:lnTo>
                  <a:lnTo>
                    <a:pt x="1221757" y="45"/>
                  </a:lnTo>
                  <a:lnTo>
                    <a:pt x="1227362" y="43"/>
                  </a:lnTo>
                  <a:lnTo>
                    <a:pt x="1232966" y="42"/>
                  </a:lnTo>
                  <a:lnTo>
                    <a:pt x="1238570" y="40"/>
                  </a:lnTo>
                  <a:lnTo>
                    <a:pt x="1244175" y="39"/>
                  </a:lnTo>
                  <a:lnTo>
                    <a:pt x="1249779" y="38"/>
                  </a:lnTo>
                  <a:lnTo>
                    <a:pt x="1255384" y="37"/>
                  </a:lnTo>
                  <a:lnTo>
                    <a:pt x="1260988" y="36"/>
                  </a:lnTo>
                  <a:lnTo>
                    <a:pt x="1266592" y="34"/>
                  </a:lnTo>
                  <a:lnTo>
                    <a:pt x="1272197" y="33"/>
                  </a:lnTo>
                  <a:lnTo>
                    <a:pt x="1277801" y="32"/>
                  </a:lnTo>
                  <a:lnTo>
                    <a:pt x="1283406" y="32"/>
                  </a:lnTo>
                  <a:lnTo>
                    <a:pt x="1289010" y="31"/>
                  </a:lnTo>
                  <a:lnTo>
                    <a:pt x="1294614" y="30"/>
                  </a:lnTo>
                  <a:lnTo>
                    <a:pt x="1300219" y="29"/>
                  </a:lnTo>
                  <a:lnTo>
                    <a:pt x="1305823" y="28"/>
                  </a:lnTo>
                  <a:lnTo>
                    <a:pt x="1311427" y="27"/>
                  </a:lnTo>
                  <a:lnTo>
                    <a:pt x="1317032" y="27"/>
                  </a:lnTo>
                  <a:lnTo>
                    <a:pt x="1322636" y="26"/>
                  </a:lnTo>
                  <a:lnTo>
                    <a:pt x="1328241" y="25"/>
                  </a:lnTo>
                  <a:lnTo>
                    <a:pt x="1333845" y="25"/>
                  </a:lnTo>
                  <a:lnTo>
                    <a:pt x="1339449" y="24"/>
                  </a:lnTo>
                  <a:lnTo>
                    <a:pt x="1345054" y="24"/>
                  </a:lnTo>
                  <a:lnTo>
                    <a:pt x="1350658" y="23"/>
                  </a:lnTo>
                  <a:lnTo>
                    <a:pt x="1356263" y="22"/>
                  </a:lnTo>
                  <a:lnTo>
                    <a:pt x="1361867" y="22"/>
                  </a:lnTo>
                  <a:lnTo>
                    <a:pt x="1367471" y="21"/>
                  </a:lnTo>
                  <a:lnTo>
                    <a:pt x="1373076" y="21"/>
                  </a:lnTo>
                  <a:lnTo>
                    <a:pt x="1378680" y="20"/>
                  </a:lnTo>
                  <a:lnTo>
                    <a:pt x="1384285" y="20"/>
                  </a:lnTo>
                  <a:lnTo>
                    <a:pt x="1389889" y="20"/>
                  </a:lnTo>
                  <a:lnTo>
                    <a:pt x="1395493" y="19"/>
                  </a:lnTo>
                  <a:lnTo>
                    <a:pt x="1401098" y="19"/>
                  </a:lnTo>
                  <a:lnTo>
                    <a:pt x="1406702" y="18"/>
                  </a:lnTo>
                  <a:lnTo>
                    <a:pt x="1412307" y="18"/>
                  </a:lnTo>
                  <a:lnTo>
                    <a:pt x="1417911" y="18"/>
                  </a:lnTo>
                  <a:lnTo>
                    <a:pt x="1423515" y="17"/>
                  </a:lnTo>
                  <a:lnTo>
                    <a:pt x="1429120" y="17"/>
                  </a:lnTo>
                  <a:lnTo>
                    <a:pt x="1434724" y="17"/>
                  </a:lnTo>
                  <a:lnTo>
                    <a:pt x="1440329" y="16"/>
                  </a:lnTo>
                  <a:lnTo>
                    <a:pt x="1445933" y="16"/>
                  </a:lnTo>
                  <a:lnTo>
                    <a:pt x="1451537" y="16"/>
                  </a:lnTo>
                  <a:lnTo>
                    <a:pt x="1457142" y="16"/>
                  </a:lnTo>
                  <a:lnTo>
                    <a:pt x="1462746" y="15"/>
                  </a:lnTo>
                  <a:lnTo>
                    <a:pt x="1468350" y="15"/>
                  </a:lnTo>
                  <a:lnTo>
                    <a:pt x="1473955" y="15"/>
                  </a:lnTo>
                  <a:lnTo>
                    <a:pt x="1479559" y="14"/>
                  </a:lnTo>
                  <a:lnTo>
                    <a:pt x="1485164" y="14"/>
                  </a:lnTo>
                  <a:lnTo>
                    <a:pt x="1490768" y="14"/>
                  </a:lnTo>
                  <a:lnTo>
                    <a:pt x="1496372" y="14"/>
                  </a:lnTo>
                  <a:lnTo>
                    <a:pt x="1501977" y="13"/>
                  </a:lnTo>
                  <a:lnTo>
                    <a:pt x="1507581" y="13"/>
                  </a:lnTo>
                  <a:lnTo>
                    <a:pt x="1513186" y="13"/>
                  </a:lnTo>
                  <a:lnTo>
                    <a:pt x="1518790" y="13"/>
                  </a:lnTo>
                  <a:lnTo>
                    <a:pt x="1524394" y="13"/>
                  </a:lnTo>
                  <a:lnTo>
                    <a:pt x="1529999" y="12"/>
                  </a:lnTo>
                  <a:lnTo>
                    <a:pt x="1535603" y="12"/>
                  </a:lnTo>
                  <a:lnTo>
                    <a:pt x="1541208" y="12"/>
                  </a:lnTo>
                  <a:lnTo>
                    <a:pt x="1546812" y="12"/>
                  </a:lnTo>
                  <a:lnTo>
                    <a:pt x="1552416" y="11"/>
                  </a:lnTo>
                  <a:lnTo>
                    <a:pt x="1558021" y="11"/>
                  </a:lnTo>
                  <a:lnTo>
                    <a:pt x="1563625" y="11"/>
                  </a:lnTo>
                  <a:lnTo>
                    <a:pt x="1569230" y="11"/>
                  </a:lnTo>
                  <a:lnTo>
                    <a:pt x="1574834" y="10"/>
                  </a:lnTo>
                  <a:lnTo>
                    <a:pt x="1580438" y="10"/>
                  </a:lnTo>
                  <a:lnTo>
                    <a:pt x="1586043" y="10"/>
                  </a:lnTo>
                  <a:lnTo>
                    <a:pt x="1591647" y="10"/>
                  </a:lnTo>
                  <a:lnTo>
                    <a:pt x="1597252" y="9"/>
                  </a:lnTo>
                  <a:lnTo>
                    <a:pt x="1602856" y="9"/>
                  </a:lnTo>
                  <a:lnTo>
                    <a:pt x="1608460" y="9"/>
                  </a:lnTo>
                  <a:lnTo>
                    <a:pt x="1614065" y="8"/>
                  </a:lnTo>
                  <a:lnTo>
                    <a:pt x="1619669" y="8"/>
                  </a:lnTo>
                  <a:lnTo>
                    <a:pt x="1625273" y="8"/>
                  </a:lnTo>
                  <a:lnTo>
                    <a:pt x="1630878" y="7"/>
                  </a:lnTo>
                  <a:lnTo>
                    <a:pt x="1636482" y="7"/>
                  </a:lnTo>
                  <a:lnTo>
                    <a:pt x="1642087" y="7"/>
                  </a:lnTo>
                  <a:lnTo>
                    <a:pt x="1647691" y="6"/>
                  </a:lnTo>
                  <a:lnTo>
                    <a:pt x="1653295" y="6"/>
                  </a:lnTo>
                  <a:lnTo>
                    <a:pt x="1658900" y="6"/>
                  </a:lnTo>
                  <a:lnTo>
                    <a:pt x="1664504" y="5"/>
                  </a:lnTo>
                  <a:lnTo>
                    <a:pt x="1670109" y="5"/>
                  </a:lnTo>
                  <a:lnTo>
                    <a:pt x="1675713" y="4"/>
                  </a:lnTo>
                  <a:lnTo>
                    <a:pt x="1681317" y="4"/>
                  </a:lnTo>
                  <a:lnTo>
                    <a:pt x="1686922" y="4"/>
                  </a:lnTo>
                  <a:lnTo>
                    <a:pt x="1692526" y="3"/>
                  </a:lnTo>
                  <a:lnTo>
                    <a:pt x="1698131" y="3"/>
                  </a:lnTo>
                  <a:lnTo>
                    <a:pt x="1703735" y="3"/>
                  </a:lnTo>
                  <a:lnTo>
                    <a:pt x="1709339" y="3"/>
                  </a:lnTo>
                  <a:lnTo>
                    <a:pt x="1714944" y="2"/>
                  </a:lnTo>
                  <a:lnTo>
                    <a:pt x="1720548" y="2"/>
                  </a:lnTo>
                  <a:lnTo>
                    <a:pt x="1726153" y="2"/>
                  </a:lnTo>
                  <a:lnTo>
                    <a:pt x="1731757" y="1"/>
                  </a:lnTo>
                  <a:lnTo>
                    <a:pt x="1737361" y="1"/>
                  </a:lnTo>
                  <a:lnTo>
                    <a:pt x="1742966" y="1"/>
                  </a:lnTo>
                  <a:lnTo>
                    <a:pt x="1748570" y="1"/>
                  </a:lnTo>
                  <a:lnTo>
                    <a:pt x="1754175" y="1"/>
                  </a:lnTo>
                  <a:lnTo>
                    <a:pt x="1759779" y="1"/>
                  </a:lnTo>
                  <a:lnTo>
                    <a:pt x="1765383" y="0"/>
                  </a:lnTo>
                  <a:lnTo>
                    <a:pt x="1770988" y="0"/>
                  </a:lnTo>
                  <a:lnTo>
                    <a:pt x="1776592" y="0"/>
                  </a:lnTo>
                  <a:lnTo>
                    <a:pt x="1782196" y="0"/>
                  </a:lnTo>
                  <a:lnTo>
                    <a:pt x="1787801" y="0"/>
                  </a:lnTo>
                  <a:lnTo>
                    <a:pt x="1793405" y="0"/>
                  </a:lnTo>
                  <a:lnTo>
                    <a:pt x="1799010" y="0"/>
                  </a:lnTo>
                  <a:lnTo>
                    <a:pt x="1804614" y="0"/>
                  </a:lnTo>
                  <a:lnTo>
                    <a:pt x="1810218" y="0"/>
                  </a:lnTo>
                  <a:lnTo>
                    <a:pt x="1815823" y="0"/>
                  </a:lnTo>
                  <a:lnTo>
                    <a:pt x="1821427" y="0"/>
                  </a:lnTo>
                  <a:lnTo>
                    <a:pt x="1827032" y="0"/>
                  </a:lnTo>
                  <a:lnTo>
                    <a:pt x="1832636" y="0"/>
                  </a:lnTo>
                  <a:lnTo>
                    <a:pt x="1838240" y="0"/>
                  </a:lnTo>
                  <a:lnTo>
                    <a:pt x="1843845" y="0"/>
                  </a:lnTo>
                  <a:lnTo>
                    <a:pt x="1849449" y="0"/>
                  </a:lnTo>
                  <a:lnTo>
                    <a:pt x="1855054" y="0"/>
                  </a:lnTo>
                  <a:lnTo>
                    <a:pt x="1860658" y="0"/>
                  </a:lnTo>
                  <a:lnTo>
                    <a:pt x="1866262" y="0"/>
                  </a:lnTo>
                  <a:lnTo>
                    <a:pt x="1871867" y="0"/>
                  </a:lnTo>
                  <a:lnTo>
                    <a:pt x="1877471" y="0"/>
                  </a:ln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20" name="pg120"/>
            <p:cNvSpPr/>
            <p:nvPr/>
          </p:nvSpPr>
          <p:spPr>
            <a:xfrm>
              <a:off x="4644151" y="3019734"/>
              <a:ext cx="1883076" cy="459971"/>
            </a:xfrm>
            <a:custGeom>
              <a:avLst/>
              <a:pathLst>
                <a:path w="1883076" h="459971">
                  <a:moveTo>
                    <a:pt x="0" y="375719"/>
                  </a:moveTo>
                  <a:lnTo>
                    <a:pt x="5604" y="365580"/>
                  </a:lnTo>
                  <a:lnTo>
                    <a:pt x="11208" y="355490"/>
                  </a:lnTo>
                  <a:lnTo>
                    <a:pt x="16813" y="345463"/>
                  </a:lnTo>
                  <a:lnTo>
                    <a:pt x="22417" y="335511"/>
                  </a:lnTo>
                  <a:lnTo>
                    <a:pt x="28021" y="325648"/>
                  </a:lnTo>
                  <a:lnTo>
                    <a:pt x="33626" y="315885"/>
                  </a:lnTo>
                  <a:lnTo>
                    <a:pt x="39230" y="306233"/>
                  </a:lnTo>
                  <a:lnTo>
                    <a:pt x="44835" y="296704"/>
                  </a:lnTo>
                  <a:lnTo>
                    <a:pt x="50439" y="287308"/>
                  </a:lnTo>
                  <a:lnTo>
                    <a:pt x="56043" y="278054"/>
                  </a:lnTo>
                  <a:lnTo>
                    <a:pt x="61648" y="268951"/>
                  </a:lnTo>
                  <a:lnTo>
                    <a:pt x="67252" y="260008"/>
                  </a:lnTo>
                  <a:lnTo>
                    <a:pt x="72857" y="251231"/>
                  </a:lnTo>
                  <a:lnTo>
                    <a:pt x="78461" y="242629"/>
                  </a:lnTo>
                  <a:lnTo>
                    <a:pt x="84065" y="234206"/>
                  </a:lnTo>
                  <a:lnTo>
                    <a:pt x="89670" y="225968"/>
                  </a:lnTo>
                  <a:lnTo>
                    <a:pt x="95274" y="217921"/>
                  </a:lnTo>
                  <a:lnTo>
                    <a:pt x="100879" y="210067"/>
                  </a:lnTo>
                  <a:lnTo>
                    <a:pt x="106483" y="202410"/>
                  </a:lnTo>
                  <a:lnTo>
                    <a:pt x="112087" y="194953"/>
                  </a:lnTo>
                  <a:lnTo>
                    <a:pt x="117692" y="187698"/>
                  </a:lnTo>
                  <a:lnTo>
                    <a:pt x="123296" y="180646"/>
                  </a:lnTo>
                  <a:lnTo>
                    <a:pt x="128901" y="173798"/>
                  </a:lnTo>
                  <a:lnTo>
                    <a:pt x="134505" y="167154"/>
                  </a:lnTo>
                  <a:lnTo>
                    <a:pt x="140109" y="160714"/>
                  </a:lnTo>
                  <a:lnTo>
                    <a:pt x="145714" y="154478"/>
                  </a:lnTo>
                  <a:lnTo>
                    <a:pt x="151318" y="148443"/>
                  </a:lnTo>
                  <a:lnTo>
                    <a:pt x="156923" y="142610"/>
                  </a:lnTo>
                  <a:lnTo>
                    <a:pt x="162527" y="136975"/>
                  </a:lnTo>
                  <a:lnTo>
                    <a:pt x="168131" y="131537"/>
                  </a:lnTo>
                  <a:lnTo>
                    <a:pt x="173736" y="126292"/>
                  </a:lnTo>
                  <a:lnTo>
                    <a:pt x="179340" y="121238"/>
                  </a:lnTo>
                  <a:lnTo>
                    <a:pt x="184944" y="116372"/>
                  </a:lnTo>
                  <a:lnTo>
                    <a:pt x="190549" y="111690"/>
                  </a:lnTo>
                  <a:lnTo>
                    <a:pt x="196153" y="107189"/>
                  </a:lnTo>
                  <a:lnTo>
                    <a:pt x="201758" y="102865"/>
                  </a:lnTo>
                  <a:lnTo>
                    <a:pt x="207362" y="98714"/>
                  </a:lnTo>
                  <a:lnTo>
                    <a:pt x="212966" y="94732"/>
                  </a:lnTo>
                  <a:lnTo>
                    <a:pt x="218571" y="90914"/>
                  </a:lnTo>
                  <a:lnTo>
                    <a:pt x="224175" y="87257"/>
                  </a:lnTo>
                  <a:lnTo>
                    <a:pt x="229780" y="83756"/>
                  </a:lnTo>
                  <a:lnTo>
                    <a:pt x="235384" y="80406"/>
                  </a:lnTo>
                  <a:lnTo>
                    <a:pt x="240988" y="77204"/>
                  </a:lnTo>
                  <a:lnTo>
                    <a:pt x="246593" y="74144"/>
                  </a:lnTo>
                  <a:lnTo>
                    <a:pt x="252197" y="71222"/>
                  </a:lnTo>
                  <a:lnTo>
                    <a:pt x="257802" y="68435"/>
                  </a:lnTo>
                  <a:lnTo>
                    <a:pt x="263406" y="65776"/>
                  </a:lnTo>
                  <a:lnTo>
                    <a:pt x="269010" y="63243"/>
                  </a:lnTo>
                  <a:lnTo>
                    <a:pt x="274615" y="60829"/>
                  </a:lnTo>
                  <a:lnTo>
                    <a:pt x="280219" y="58532"/>
                  </a:lnTo>
                  <a:lnTo>
                    <a:pt x="285824" y="56346"/>
                  </a:lnTo>
                  <a:lnTo>
                    <a:pt x="291428" y="54268"/>
                  </a:lnTo>
                  <a:lnTo>
                    <a:pt x="297032" y="52292"/>
                  </a:lnTo>
                  <a:lnTo>
                    <a:pt x="302637" y="50416"/>
                  </a:lnTo>
                  <a:lnTo>
                    <a:pt x="308241" y="48635"/>
                  </a:lnTo>
                  <a:lnTo>
                    <a:pt x="313846" y="46944"/>
                  </a:lnTo>
                  <a:lnTo>
                    <a:pt x="319450" y="45341"/>
                  </a:lnTo>
                  <a:lnTo>
                    <a:pt x="325054" y="43820"/>
                  </a:lnTo>
                  <a:lnTo>
                    <a:pt x="330659" y="42379"/>
                  </a:lnTo>
                  <a:lnTo>
                    <a:pt x="336263" y="41013"/>
                  </a:lnTo>
                  <a:lnTo>
                    <a:pt x="341867" y="39719"/>
                  </a:lnTo>
                  <a:lnTo>
                    <a:pt x="347472" y="38494"/>
                  </a:lnTo>
                  <a:lnTo>
                    <a:pt x="353076" y="37334"/>
                  </a:lnTo>
                  <a:lnTo>
                    <a:pt x="358681" y="36235"/>
                  </a:lnTo>
                  <a:lnTo>
                    <a:pt x="364285" y="35195"/>
                  </a:lnTo>
                  <a:lnTo>
                    <a:pt x="369889" y="34210"/>
                  </a:lnTo>
                  <a:lnTo>
                    <a:pt x="375494" y="33278"/>
                  </a:lnTo>
                  <a:lnTo>
                    <a:pt x="381098" y="32395"/>
                  </a:lnTo>
                  <a:lnTo>
                    <a:pt x="386703" y="31558"/>
                  </a:lnTo>
                  <a:lnTo>
                    <a:pt x="392307" y="30765"/>
                  </a:lnTo>
                  <a:lnTo>
                    <a:pt x="397911" y="30013"/>
                  </a:lnTo>
                  <a:lnTo>
                    <a:pt x="403516" y="29299"/>
                  </a:lnTo>
                  <a:lnTo>
                    <a:pt x="409120" y="28622"/>
                  </a:lnTo>
                  <a:lnTo>
                    <a:pt x="414725" y="27978"/>
                  </a:lnTo>
                  <a:lnTo>
                    <a:pt x="420329" y="27365"/>
                  </a:lnTo>
                  <a:lnTo>
                    <a:pt x="425933" y="26781"/>
                  </a:lnTo>
                  <a:lnTo>
                    <a:pt x="431538" y="26224"/>
                  </a:lnTo>
                  <a:lnTo>
                    <a:pt x="437142" y="25691"/>
                  </a:lnTo>
                  <a:lnTo>
                    <a:pt x="442747" y="25182"/>
                  </a:lnTo>
                  <a:lnTo>
                    <a:pt x="448351" y="24694"/>
                  </a:lnTo>
                  <a:lnTo>
                    <a:pt x="453955" y="24225"/>
                  </a:lnTo>
                  <a:lnTo>
                    <a:pt x="459560" y="23773"/>
                  </a:lnTo>
                  <a:lnTo>
                    <a:pt x="465164" y="23338"/>
                  </a:lnTo>
                  <a:lnTo>
                    <a:pt x="470769" y="22917"/>
                  </a:lnTo>
                  <a:lnTo>
                    <a:pt x="476373" y="22509"/>
                  </a:lnTo>
                  <a:lnTo>
                    <a:pt x="481977" y="22113"/>
                  </a:lnTo>
                  <a:lnTo>
                    <a:pt x="487582" y="21727"/>
                  </a:lnTo>
                  <a:lnTo>
                    <a:pt x="493186" y="21351"/>
                  </a:lnTo>
                  <a:lnTo>
                    <a:pt x="498790" y="20982"/>
                  </a:lnTo>
                  <a:lnTo>
                    <a:pt x="504395" y="20621"/>
                  </a:lnTo>
                  <a:lnTo>
                    <a:pt x="509999" y="20266"/>
                  </a:lnTo>
                  <a:lnTo>
                    <a:pt x="515604" y="19916"/>
                  </a:lnTo>
                  <a:lnTo>
                    <a:pt x="521208" y="19570"/>
                  </a:lnTo>
                  <a:lnTo>
                    <a:pt x="526812" y="19228"/>
                  </a:lnTo>
                  <a:lnTo>
                    <a:pt x="532417" y="18889"/>
                  </a:lnTo>
                  <a:lnTo>
                    <a:pt x="538021" y="18553"/>
                  </a:lnTo>
                  <a:lnTo>
                    <a:pt x="543626" y="18218"/>
                  </a:lnTo>
                  <a:lnTo>
                    <a:pt x="549230" y="17884"/>
                  </a:lnTo>
                  <a:lnTo>
                    <a:pt x="554834" y="17552"/>
                  </a:lnTo>
                  <a:lnTo>
                    <a:pt x="560439" y="17220"/>
                  </a:lnTo>
                  <a:lnTo>
                    <a:pt x="566043" y="16888"/>
                  </a:lnTo>
                  <a:lnTo>
                    <a:pt x="571648" y="16556"/>
                  </a:lnTo>
                  <a:lnTo>
                    <a:pt x="577252" y="16224"/>
                  </a:lnTo>
                  <a:lnTo>
                    <a:pt x="582856" y="15891"/>
                  </a:lnTo>
                  <a:lnTo>
                    <a:pt x="588461" y="15558"/>
                  </a:lnTo>
                  <a:lnTo>
                    <a:pt x="594065" y="15224"/>
                  </a:lnTo>
                  <a:lnTo>
                    <a:pt x="599670" y="14889"/>
                  </a:lnTo>
                  <a:lnTo>
                    <a:pt x="605274" y="14554"/>
                  </a:lnTo>
                  <a:lnTo>
                    <a:pt x="610878" y="14218"/>
                  </a:lnTo>
                  <a:lnTo>
                    <a:pt x="616483" y="13882"/>
                  </a:lnTo>
                  <a:lnTo>
                    <a:pt x="622087" y="13545"/>
                  </a:lnTo>
                  <a:lnTo>
                    <a:pt x="627692" y="13208"/>
                  </a:lnTo>
                  <a:lnTo>
                    <a:pt x="633296" y="12871"/>
                  </a:lnTo>
                  <a:lnTo>
                    <a:pt x="638900" y="12534"/>
                  </a:lnTo>
                  <a:lnTo>
                    <a:pt x="644505" y="12197"/>
                  </a:lnTo>
                  <a:lnTo>
                    <a:pt x="650109" y="11861"/>
                  </a:lnTo>
                  <a:lnTo>
                    <a:pt x="655713" y="11526"/>
                  </a:lnTo>
                  <a:lnTo>
                    <a:pt x="661318" y="11192"/>
                  </a:lnTo>
                  <a:lnTo>
                    <a:pt x="666922" y="10859"/>
                  </a:lnTo>
                  <a:lnTo>
                    <a:pt x="672527" y="10528"/>
                  </a:lnTo>
                  <a:lnTo>
                    <a:pt x="678131" y="10199"/>
                  </a:lnTo>
                  <a:lnTo>
                    <a:pt x="683735" y="9872"/>
                  </a:lnTo>
                  <a:lnTo>
                    <a:pt x="689340" y="9548"/>
                  </a:lnTo>
                  <a:lnTo>
                    <a:pt x="694944" y="9227"/>
                  </a:lnTo>
                  <a:lnTo>
                    <a:pt x="700549" y="8909"/>
                  </a:lnTo>
                  <a:lnTo>
                    <a:pt x="706153" y="8595"/>
                  </a:lnTo>
                  <a:lnTo>
                    <a:pt x="711757" y="8284"/>
                  </a:lnTo>
                  <a:lnTo>
                    <a:pt x="717362" y="7978"/>
                  </a:lnTo>
                  <a:lnTo>
                    <a:pt x="722966" y="7676"/>
                  </a:lnTo>
                  <a:lnTo>
                    <a:pt x="728571" y="7379"/>
                  </a:lnTo>
                  <a:lnTo>
                    <a:pt x="734175" y="7087"/>
                  </a:lnTo>
                  <a:lnTo>
                    <a:pt x="739779" y="6800"/>
                  </a:lnTo>
                  <a:lnTo>
                    <a:pt x="745384" y="6519"/>
                  </a:lnTo>
                  <a:lnTo>
                    <a:pt x="750988" y="6244"/>
                  </a:lnTo>
                  <a:lnTo>
                    <a:pt x="756593" y="5974"/>
                  </a:lnTo>
                  <a:lnTo>
                    <a:pt x="762197" y="5711"/>
                  </a:lnTo>
                  <a:lnTo>
                    <a:pt x="767801" y="5454"/>
                  </a:lnTo>
                  <a:lnTo>
                    <a:pt x="773406" y="5204"/>
                  </a:lnTo>
                  <a:lnTo>
                    <a:pt x="779010" y="4960"/>
                  </a:lnTo>
                  <a:lnTo>
                    <a:pt x="784615" y="4723"/>
                  </a:lnTo>
                  <a:lnTo>
                    <a:pt x="790219" y="4493"/>
                  </a:lnTo>
                  <a:lnTo>
                    <a:pt x="795823" y="4270"/>
                  </a:lnTo>
                  <a:lnTo>
                    <a:pt x="801428" y="4054"/>
                  </a:lnTo>
                  <a:lnTo>
                    <a:pt x="807032" y="3846"/>
                  </a:lnTo>
                  <a:lnTo>
                    <a:pt x="812636" y="3644"/>
                  </a:lnTo>
                  <a:lnTo>
                    <a:pt x="818241" y="3450"/>
                  </a:lnTo>
                  <a:lnTo>
                    <a:pt x="823845" y="3262"/>
                  </a:lnTo>
                  <a:lnTo>
                    <a:pt x="829450" y="3082"/>
                  </a:lnTo>
                  <a:lnTo>
                    <a:pt x="835054" y="2909"/>
                  </a:lnTo>
                  <a:lnTo>
                    <a:pt x="840658" y="2743"/>
                  </a:lnTo>
                  <a:lnTo>
                    <a:pt x="846263" y="2584"/>
                  </a:lnTo>
                  <a:lnTo>
                    <a:pt x="851867" y="2432"/>
                  </a:lnTo>
                  <a:lnTo>
                    <a:pt x="857472" y="2287"/>
                  </a:lnTo>
                  <a:lnTo>
                    <a:pt x="863076" y="2148"/>
                  </a:lnTo>
                  <a:lnTo>
                    <a:pt x="868680" y="2016"/>
                  </a:lnTo>
                  <a:lnTo>
                    <a:pt x="874285" y="1890"/>
                  </a:lnTo>
                  <a:lnTo>
                    <a:pt x="879889" y="1771"/>
                  </a:lnTo>
                  <a:lnTo>
                    <a:pt x="885494" y="1658"/>
                  </a:lnTo>
                  <a:lnTo>
                    <a:pt x="891098" y="1550"/>
                  </a:lnTo>
                  <a:lnTo>
                    <a:pt x="896702" y="1449"/>
                  </a:lnTo>
                  <a:lnTo>
                    <a:pt x="902307" y="1353"/>
                  </a:lnTo>
                  <a:lnTo>
                    <a:pt x="907911" y="1262"/>
                  </a:lnTo>
                  <a:lnTo>
                    <a:pt x="913516" y="1176"/>
                  </a:lnTo>
                  <a:lnTo>
                    <a:pt x="919120" y="1096"/>
                  </a:lnTo>
                  <a:lnTo>
                    <a:pt x="924724" y="1021"/>
                  </a:lnTo>
                  <a:lnTo>
                    <a:pt x="930329" y="950"/>
                  </a:lnTo>
                  <a:lnTo>
                    <a:pt x="935933" y="883"/>
                  </a:lnTo>
                  <a:lnTo>
                    <a:pt x="941538" y="821"/>
                  </a:lnTo>
                  <a:lnTo>
                    <a:pt x="947142" y="763"/>
                  </a:lnTo>
                  <a:lnTo>
                    <a:pt x="952746" y="708"/>
                  </a:lnTo>
                  <a:lnTo>
                    <a:pt x="958351" y="658"/>
                  </a:lnTo>
                  <a:lnTo>
                    <a:pt x="963955" y="610"/>
                  </a:lnTo>
                  <a:lnTo>
                    <a:pt x="969559" y="567"/>
                  </a:lnTo>
                  <a:lnTo>
                    <a:pt x="975164" y="526"/>
                  </a:lnTo>
                  <a:lnTo>
                    <a:pt x="980768" y="488"/>
                  </a:lnTo>
                  <a:lnTo>
                    <a:pt x="986373" y="453"/>
                  </a:lnTo>
                  <a:lnTo>
                    <a:pt x="991977" y="420"/>
                  </a:lnTo>
                  <a:lnTo>
                    <a:pt x="997581" y="390"/>
                  </a:lnTo>
                  <a:lnTo>
                    <a:pt x="1003186" y="362"/>
                  </a:lnTo>
                  <a:lnTo>
                    <a:pt x="1008790" y="337"/>
                  </a:lnTo>
                  <a:lnTo>
                    <a:pt x="1014395" y="313"/>
                  </a:lnTo>
                  <a:lnTo>
                    <a:pt x="1019999" y="291"/>
                  </a:lnTo>
                  <a:lnTo>
                    <a:pt x="1025603" y="271"/>
                  </a:lnTo>
                  <a:lnTo>
                    <a:pt x="1031208" y="252"/>
                  </a:lnTo>
                  <a:lnTo>
                    <a:pt x="1036812" y="235"/>
                  </a:lnTo>
                  <a:lnTo>
                    <a:pt x="1042417" y="219"/>
                  </a:lnTo>
                  <a:lnTo>
                    <a:pt x="1048021" y="205"/>
                  </a:lnTo>
                  <a:lnTo>
                    <a:pt x="1053625" y="192"/>
                  </a:lnTo>
                  <a:lnTo>
                    <a:pt x="1059230" y="179"/>
                  </a:lnTo>
                  <a:lnTo>
                    <a:pt x="1064834" y="168"/>
                  </a:lnTo>
                  <a:lnTo>
                    <a:pt x="1070439" y="158"/>
                  </a:lnTo>
                  <a:lnTo>
                    <a:pt x="1076043" y="148"/>
                  </a:lnTo>
                  <a:lnTo>
                    <a:pt x="1081647" y="140"/>
                  </a:lnTo>
                  <a:lnTo>
                    <a:pt x="1087252" y="132"/>
                  </a:lnTo>
                  <a:lnTo>
                    <a:pt x="1092856" y="124"/>
                  </a:lnTo>
                  <a:lnTo>
                    <a:pt x="1098461" y="117"/>
                  </a:lnTo>
                  <a:lnTo>
                    <a:pt x="1104065" y="111"/>
                  </a:lnTo>
                  <a:lnTo>
                    <a:pt x="1109669" y="105"/>
                  </a:lnTo>
                  <a:lnTo>
                    <a:pt x="1115274" y="100"/>
                  </a:lnTo>
                  <a:lnTo>
                    <a:pt x="1120878" y="95"/>
                  </a:lnTo>
                  <a:lnTo>
                    <a:pt x="1126482" y="90"/>
                  </a:lnTo>
                  <a:lnTo>
                    <a:pt x="1132087" y="86"/>
                  </a:lnTo>
                  <a:lnTo>
                    <a:pt x="1137691" y="82"/>
                  </a:lnTo>
                  <a:lnTo>
                    <a:pt x="1143296" y="78"/>
                  </a:lnTo>
                  <a:lnTo>
                    <a:pt x="1148900" y="75"/>
                  </a:lnTo>
                  <a:lnTo>
                    <a:pt x="1154504" y="71"/>
                  </a:lnTo>
                  <a:lnTo>
                    <a:pt x="1160109" y="68"/>
                  </a:lnTo>
                  <a:lnTo>
                    <a:pt x="1165713" y="65"/>
                  </a:lnTo>
                  <a:lnTo>
                    <a:pt x="1171318" y="63"/>
                  </a:lnTo>
                  <a:lnTo>
                    <a:pt x="1176922" y="60"/>
                  </a:lnTo>
                  <a:lnTo>
                    <a:pt x="1182526" y="58"/>
                  </a:lnTo>
                  <a:lnTo>
                    <a:pt x="1188131" y="56"/>
                  </a:lnTo>
                  <a:lnTo>
                    <a:pt x="1193735" y="54"/>
                  </a:lnTo>
                  <a:lnTo>
                    <a:pt x="1199340" y="52"/>
                  </a:lnTo>
                  <a:lnTo>
                    <a:pt x="1204944" y="50"/>
                  </a:lnTo>
                  <a:lnTo>
                    <a:pt x="1210548" y="48"/>
                  </a:lnTo>
                  <a:lnTo>
                    <a:pt x="1216153" y="46"/>
                  </a:lnTo>
                  <a:lnTo>
                    <a:pt x="1221757" y="45"/>
                  </a:lnTo>
                  <a:lnTo>
                    <a:pt x="1227362" y="43"/>
                  </a:lnTo>
                  <a:lnTo>
                    <a:pt x="1232966" y="42"/>
                  </a:lnTo>
                  <a:lnTo>
                    <a:pt x="1238570" y="40"/>
                  </a:lnTo>
                  <a:lnTo>
                    <a:pt x="1244175" y="39"/>
                  </a:lnTo>
                  <a:lnTo>
                    <a:pt x="1249779" y="38"/>
                  </a:lnTo>
                  <a:lnTo>
                    <a:pt x="1255384" y="37"/>
                  </a:lnTo>
                  <a:lnTo>
                    <a:pt x="1260988" y="36"/>
                  </a:lnTo>
                  <a:lnTo>
                    <a:pt x="1266592" y="34"/>
                  </a:lnTo>
                  <a:lnTo>
                    <a:pt x="1272197" y="33"/>
                  </a:lnTo>
                  <a:lnTo>
                    <a:pt x="1277801" y="32"/>
                  </a:lnTo>
                  <a:lnTo>
                    <a:pt x="1283406" y="32"/>
                  </a:lnTo>
                  <a:lnTo>
                    <a:pt x="1289010" y="31"/>
                  </a:lnTo>
                  <a:lnTo>
                    <a:pt x="1294614" y="30"/>
                  </a:lnTo>
                  <a:lnTo>
                    <a:pt x="1300219" y="29"/>
                  </a:lnTo>
                  <a:lnTo>
                    <a:pt x="1305823" y="28"/>
                  </a:lnTo>
                  <a:lnTo>
                    <a:pt x="1311427" y="27"/>
                  </a:lnTo>
                  <a:lnTo>
                    <a:pt x="1317032" y="27"/>
                  </a:lnTo>
                  <a:lnTo>
                    <a:pt x="1322636" y="26"/>
                  </a:lnTo>
                  <a:lnTo>
                    <a:pt x="1328241" y="25"/>
                  </a:lnTo>
                  <a:lnTo>
                    <a:pt x="1333845" y="25"/>
                  </a:lnTo>
                  <a:lnTo>
                    <a:pt x="1339449" y="24"/>
                  </a:lnTo>
                  <a:lnTo>
                    <a:pt x="1345054" y="24"/>
                  </a:lnTo>
                  <a:lnTo>
                    <a:pt x="1350658" y="23"/>
                  </a:lnTo>
                  <a:lnTo>
                    <a:pt x="1356263" y="22"/>
                  </a:lnTo>
                  <a:lnTo>
                    <a:pt x="1361867" y="22"/>
                  </a:lnTo>
                  <a:lnTo>
                    <a:pt x="1367471" y="21"/>
                  </a:lnTo>
                  <a:lnTo>
                    <a:pt x="1373076" y="21"/>
                  </a:lnTo>
                  <a:lnTo>
                    <a:pt x="1378680" y="20"/>
                  </a:lnTo>
                  <a:lnTo>
                    <a:pt x="1384285" y="20"/>
                  </a:lnTo>
                  <a:lnTo>
                    <a:pt x="1389889" y="20"/>
                  </a:lnTo>
                  <a:lnTo>
                    <a:pt x="1395493" y="19"/>
                  </a:lnTo>
                  <a:lnTo>
                    <a:pt x="1401098" y="19"/>
                  </a:lnTo>
                  <a:lnTo>
                    <a:pt x="1406702" y="18"/>
                  </a:lnTo>
                  <a:lnTo>
                    <a:pt x="1412307" y="18"/>
                  </a:lnTo>
                  <a:lnTo>
                    <a:pt x="1417911" y="18"/>
                  </a:lnTo>
                  <a:lnTo>
                    <a:pt x="1423515" y="17"/>
                  </a:lnTo>
                  <a:lnTo>
                    <a:pt x="1429120" y="17"/>
                  </a:lnTo>
                  <a:lnTo>
                    <a:pt x="1434724" y="17"/>
                  </a:lnTo>
                  <a:lnTo>
                    <a:pt x="1440329" y="16"/>
                  </a:lnTo>
                  <a:lnTo>
                    <a:pt x="1445933" y="16"/>
                  </a:lnTo>
                  <a:lnTo>
                    <a:pt x="1451537" y="16"/>
                  </a:lnTo>
                  <a:lnTo>
                    <a:pt x="1457142" y="16"/>
                  </a:lnTo>
                  <a:lnTo>
                    <a:pt x="1462746" y="15"/>
                  </a:lnTo>
                  <a:lnTo>
                    <a:pt x="1468350" y="15"/>
                  </a:lnTo>
                  <a:lnTo>
                    <a:pt x="1473955" y="15"/>
                  </a:lnTo>
                  <a:lnTo>
                    <a:pt x="1479559" y="14"/>
                  </a:lnTo>
                  <a:lnTo>
                    <a:pt x="1485164" y="14"/>
                  </a:lnTo>
                  <a:lnTo>
                    <a:pt x="1490768" y="14"/>
                  </a:lnTo>
                  <a:lnTo>
                    <a:pt x="1496372" y="14"/>
                  </a:lnTo>
                  <a:lnTo>
                    <a:pt x="1501977" y="13"/>
                  </a:lnTo>
                  <a:lnTo>
                    <a:pt x="1507581" y="13"/>
                  </a:lnTo>
                  <a:lnTo>
                    <a:pt x="1513186" y="13"/>
                  </a:lnTo>
                  <a:lnTo>
                    <a:pt x="1518790" y="13"/>
                  </a:lnTo>
                  <a:lnTo>
                    <a:pt x="1524394" y="13"/>
                  </a:lnTo>
                  <a:lnTo>
                    <a:pt x="1529999" y="12"/>
                  </a:lnTo>
                  <a:lnTo>
                    <a:pt x="1535603" y="12"/>
                  </a:lnTo>
                  <a:lnTo>
                    <a:pt x="1541208" y="12"/>
                  </a:lnTo>
                  <a:lnTo>
                    <a:pt x="1546812" y="12"/>
                  </a:lnTo>
                  <a:lnTo>
                    <a:pt x="1552416" y="11"/>
                  </a:lnTo>
                  <a:lnTo>
                    <a:pt x="1558021" y="11"/>
                  </a:lnTo>
                  <a:lnTo>
                    <a:pt x="1563625" y="11"/>
                  </a:lnTo>
                  <a:lnTo>
                    <a:pt x="1569230" y="11"/>
                  </a:lnTo>
                  <a:lnTo>
                    <a:pt x="1574834" y="10"/>
                  </a:lnTo>
                  <a:lnTo>
                    <a:pt x="1580438" y="10"/>
                  </a:lnTo>
                  <a:lnTo>
                    <a:pt x="1586043" y="10"/>
                  </a:lnTo>
                  <a:lnTo>
                    <a:pt x="1591647" y="10"/>
                  </a:lnTo>
                  <a:lnTo>
                    <a:pt x="1597252" y="9"/>
                  </a:lnTo>
                  <a:lnTo>
                    <a:pt x="1602856" y="9"/>
                  </a:lnTo>
                  <a:lnTo>
                    <a:pt x="1608460" y="9"/>
                  </a:lnTo>
                  <a:lnTo>
                    <a:pt x="1614065" y="8"/>
                  </a:lnTo>
                  <a:lnTo>
                    <a:pt x="1619669" y="8"/>
                  </a:lnTo>
                  <a:lnTo>
                    <a:pt x="1625273" y="8"/>
                  </a:lnTo>
                  <a:lnTo>
                    <a:pt x="1630878" y="7"/>
                  </a:lnTo>
                  <a:lnTo>
                    <a:pt x="1636482" y="7"/>
                  </a:lnTo>
                  <a:lnTo>
                    <a:pt x="1642087" y="7"/>
                  </a:lnTo>
                  <a:lnTo>
                    <a:pt x="1647691" y="6"/>
                  </a:lnTo>
                  <a:lnTo>
                    <a:pt x="1653295" y="6"/>
                  </a:lnTo>
                  <a:lnTo>
                    <a:pt x="1658900" y="6"/>
                  </a:lnTo>
                  <a:lnTo>
                    <a:pt x="1664504" y="5"/>
                  </a:lnTo>
                  <a:lnTo>
                    <a:pt x="1670109" y="5"/>
                  </a:lnTo>
                  <a:lnTo>
                    <a:pt x="1675713" y="4"/>
                  </a:lnTo>
                  <a:lnTo>
                    <a:pt x="1681317" y="4"/>
                  </a:lnTo>
                  <a:lnTo>
                    <a:pt x="1686922" y="4"/>
                  </a:lnTo>
                  <a:lnTo>
                    <a:pt x="1692526" y="3"/>
                  </a:lnTo>
                  <a:lnTo>
                    <a:pt x="1698131" y="3"/>
                  </a:lnTo>
                  <a:lnTo>
                    <a:pt x="1703735" y="3"/>
                  </a:lnTo>
                  <a:lnTo>
                    <a:pt x="1709339" y="2"/>
                  </a:lnTo>
                  <a:lnTo>
                    <a:pt x="1714944" y="2"/>
                  </a:lnTo>
                  <a:lnTo>
                    <a:pt x="1720548" y="2"/>
                  </a:lnTo>
                  <a:lnTo>
                    <a:pt x="1726153" y="2"/>
                  </a:lnTo>
                  <a:lnTo>
                    <a:pt x="1731757" y="1"/>
                  </a:lnTo>
                  <a:lnTo>
                    <a:pt x="1737361" y="1"/>
                  </a:lnTo>
                  <a:lnTo>
                    <a:pt x="1742966" y="1"/>
                  </a:lnTo>
                  <a:lnTo>
                    <a:pt x="1748570" y="1"/>
                  </a:lnTo>
                  <a:lnTo>
                    <a:pt x="1754175" y="1"/>
                  </a:lnTo>
                  <a:lnTo>
                    <a:pt x="1759779" y="1"/>
                  </a:lnTo>
                  <a:lnTo>
                    <a:pt x="1765383" y="0"/>
                  </a:lnTo>
                  <a:lnTo>
                    <a:pt x="1770988" y="0"/>
                  </a:lnTo>
                  <a:lnTo>
                    <a:pt x="1776592" y="0"/>
                  </a:lnTo>
                  <a:lnTo>
                    <a:pt x="1782196" y="0"/>
                  </a:lnTo>
                  <a:lnTo>
                    <a:pt x="1787801" y="0"/>
                  </a:lnTo>
                  <a:lnTo>
                    <a:pt x="1793405" y="0"/>
                  </a:lnTo>
                  <a:lnTo>
                    <a:pt x="1799010" y="0"/>
                  </a:lnTo>
                  <a:lnTo>
                    <a:pt x="1804614" y="0"/>
                  </a:lnTo>
                  <a:lnTo>
                    <a:pt x="1810218" y="0"/>
                  </a:lnTo>
                  <a:lnTo>
                    <a:pt x="1815823" y="0"/>
                  </a:lnTo>
                  <a:lnTo>
                    <a:pt x="1821427" y="0"/>
                  </a:lnTo>
                  <a:lnTo>
                    <a:pt x="1827032" y="0"/>
                  </a:lnTo>
                  <a:lnTo>
                    <a:pt x="1832636" y="0"/>
                  </a:lnTo>
                  <a:lnTo>
                    <a:pt x="1838240" y="0"/>
                  </a:lnTo>
                  <a:lnTo>
                    <a:pt x="1843845" y="0"/>
                  </a:lnTo>
                  <a:lnTo>
                    <a:pt x="1849449" y="0"/>
                  </a:lnTo>
                  <a:lnTo>
                    <a:pt x="1855054" y="0"/>
                  </a:lnTo>
                  <a:lnTo>
                    <a:pt x="1860658" y="0"/>
                  </a:lnTo>
                  <a:lnTo>
                    <a:pt x="1866262" y="0"/>
                  </a:lnTo>
                  <a:lnTo>
                    <a:pt x="1871867" y="0"/>
                  </a:lnTo>
                  <a:lnTo>
                    <a:pt x="1877471" y="0"/>
                  </a:lnTo>
                  <a:lnTo>
                    <a:pt x="1883076" y="0"/>
                  </a:lnTo>
                  <a:lnTo>
                    <a:pt x="1877471" y="0"/>
                  </a:lnTo>
                  <a:lnTo>
                    <a:pt x="1871867" y="0"/>
                  </a:lnTo>
                  <a:lnTo>
                    <a:pt x="1866262" y="0"/>
                  </a:lnTo>
                  <a:lnTo>
                    <a:pt x="1860658" y="0"/>
                  </a:lnTo>
                  <a:lnTo>
                    <a:pt x="1855054" y="0"/>
                  </a:lnTo>
                  <a:lnTo>
                    <a:pt x="1849449" y="0"/>
                  </a:lnTo>
                  <a:lnTo>
                    <a:pt x="1843845" y="0"/>
                  </a:lnTo>
                  <a:lnTo>
                    <a:pt x="1838240" y="0"/>
                  </a:lnTo>
                  <a:lnTo>
                    <a:pt x="1832636" y="0"/>
                  </a:lnTo>
                  <a:lnTo>
                    <a:pt x="1827032" y="0"/>
                  </a:lnTo>
                  <a:lnTo>
                    <a:pt x="1821427" y="0"/>
                  </a:lnTo>
                  <a:lnTo>
                    <a:pt x="1815823" y="0"/>
                  </a:lnTo>
                  <a:lnTo>
                    <a:pt x="1810218" y="0"/>
                  </a:lnTo>
                  <a:lnTo>
                    <a:pt x="1804614" y="1"/>
                  </a:lnTo>
                  <a:lnTo>
                    <a:pt x="1799010" y="1"/>
                  </a:lnTo>
                  <a:lnTo>
                    <a:pt x="1793405" y="1"/>
                  </a:lnTo>
                  <a:lnTo>
                    <a:pt x="1787801" y="1"/>
                  </a:lnTo>
                  <a:lnTo>
                    <a:pt x="1782196" y="2"/>
                  </a:lnTo>
                  <a:lnTo>
                    <a:pt x="1776592" y="2"/>
                  </a:lnTo>
                  <a:lnTo>
                    <a:pt x="1770988" y="3"/>
                  </a:lnTo>
                  <a:lnTo>
                    <a:pt x="1765383" y="3"/>
                  </a:lnTo>
                  <a:lnTo>
                    <a:pt x="1759779" y="4"/>
                  </a:lnTo>
                  <a:lnTo>
                    <a:pt x="1754175" y="4"/>
                  </a:lnTo>
                  <a:lnTo>
                    <a:pt x="1748570" y="5"/>
                  </a:lnTo>
                  <a:lnTo>
                    <a:pt x="1742966" y="6"/>
                  </a:lnTo>
                  <a:lnTo>
                    <a:pt x="1737361" y="7"/>
                  </a:lnTo>
                  <a:lnTo>
                    <a:pt x="1731757" y="9"/>
                  </a:lnTo>
                  <a:lnTo>
                    <a:pt x="1726153" y="10"/>
                  </a:lnTo>
                  <a:lnTo>
                    <a:pt x="1720548" y="12"/>
                  </a:lnTo>
                  <a:lnTo>
                    <a:pt x="1714944" y="14"/>
                  </a:lnTo>
                  <a:lnTo>
                    <a:pt x="1709339" y="16"/>
                  </a:lnTo>
                  <a:lnTo>
                    <a:pt x="1703735" y="18"/>
                  </a:lnTo>
                  <a:lnTo>
                    <a:pt x="1698131" y="21"/>
                  </a:lnTo>
                  <a:lnTo>
                    <a:pt x="1692526" y="24"/>
                  </a:lnTo>
                  <a:lnTo>
                    <a:pt x="1686922" y="27"/>
                  </a:lnTo>
                  <a:lnTo>
                    <a:pt x="1681317" y="30"/>
                  </a:lnTo>
                  <a:lnTo>
                    <a:pt x="1675713" y="34"/>
                  </a:lnTo>
                  <a:lnTo>
                    <a:pt x="1670109" y="39"/>
                  </a:lnTo>
                  <a:lnTo>
                    <a:pt x="1664504" y="43"/>
                  </a:lnTo>
                  <a:lnTo>
                    <a:pt x="1658900" y="48"/>
                  </a:lnTo>
                  <a:lnTo>
                    <a:pt x="1653295" y="54"/>
                  </a:lnTo>
                  <a:lnTo>
                    <a:pt x="1647691" y="59"/>
                  </a:lnTo>
                  <a:lnTo>
                    <a:pt x="1642087" y="65"/>
                  </a:lnTo>
                  <a:lnTo>
                    <a:pt x="1636482" y="72"/>
                  </a:lnTo>
                  <a:lnTo>
                    <a:pt x="1630878" y="79"/>
                  </a:lnTo>
                  <a:lnTo>
                    <a:pt x="1625273" y="87"/>
                  </a:lnTo>
                  <a:lnTo>
                    <a:pt x="1619669" y="95"/>
                  </a:lnTo>
                  <a:lnTo>
                    <a:pt x="1614065" y="103"/>
                  </a:lnTo>
                  <a:lnTo>
                    <a:pt x="1608460" y="112"/>
                  </a:lnTo>
                  <a:lnTo>
                    <a:pt x="1602856" y="121"/>
                  </a:lnTo>
                  <a:lnTo>
                    <a:pt x="1597252" y="131"/>
                  </a:lnTo>
                  <a:lnTo>
                    <a:pt x="1591647" y="142"/>
                  </a:lnTo>
                  <a:lnTo>
                    <a:pt x="1586043" y="153"/>
                  </a:lnTo>
                  <a:lnTo>
                    <a:pt x="1580438" y="165"/>
                  </a:lnTo>
                  <a:lnTo>
                    <a:pt x="1574834" y="177"/>
                  </a:lnTo>
                  <a:lnTo>
                    <a:pt x="1569230" y="191"/>
                  </a:lnTo>
                  <a:lnTo>
                    <a:pt x="1563625" y="205"/>
                  </a:lnTo>
                  <a:lnTo>
                    <a:pt x="1558021" y="220"/>
                  </a:lnTo>
                  <a:lnTo>
                    <a:pt x="1552416" y="235"/>
                  </a:lnTo>
                  <a:lnTo>
                    <a:pt x="1546812" y="252"/>
                  </a:lnTo>
                  <a:lnTo>
                    <a:pt x="1541208" y="270"/>
                  </a:lnTo>
                  <a:lnTo>
                    <a:pt x="1535603" y="289"/>
                  </a:lnTo>
                  <a:lnTo>
                    <a:pt x="1529999" y="309"/>
                  </a:lnTo>
                  <a:lnTo>
                    <a:pt x="1524394" y="330"/>
                  </a:lnTo>
                  <a:lnTo>
                    <a:pt x="1518790" y="353"/>
                  </a:lnTo>
                  <a:lnTo>
                    <a:pt x="1513186" y="377"/>
                  </a:lnTo>
                  <a:lnTo>
                    <a:pt x="1507581" y="402"/>
                  </a:lnTo>
                  <a:lnTo>
                    <a:pt x="1501977" y="429"/>
                  </a:lnTo>
                  <a:lnTo>
                    <a:pt x="1496372" y="458"/>
                  </a:lnTo>
                  <a:lnTo>
                    <a:pt x="1490768" y="489"/>
                  </a:lnTo>
                  <a:lnTo>
                    <a:pt x="1485164" y="522"/>
                  </a:lnTo>
                  <a:lnTo>
                    <a:pt x="1479559" y="556"/>
                  </a:lnTo>
                  <a:lnTo>
                    <a:pt x="1473955" y="593"/>
                  </a:lnTo>
                  <a:lnTo>
                    <a:pt x="1468350" y="633"/>
                  </a:lnTo>
                  <a:lnTo>
                    <a:pt x="1462746" y="675"/>
                  </a:lnTo>
                  <a:lnTo>
                    <a:pt x="1457142" y="720"/>
                  </a:lnTo>
                  <a:lnTo>
                    <a:pt x="1451537" y="768"/>
                  </a:lnTo>
                  <a:lnTo>
                    <a:pt x="1445933" y="818"/>
                  </a:lnTo>
                  <a:lnTo>
                    <a:pt x="1440329" y="873"/>
                  </a:lnTo>
                  <a:lnTo>
                    <a:pt x="1434724" y="930"/>
                  </a:lnTo>
                  <a:lnTo>
                    <a:pt x="1429120" y="992"/>
                  </a:lnTo>
                  <a:lnTo>
                    <a:pt x="1423515" y="1057"/>
                  </a:lnTo>
                  <a:lnTo>
                    <a:pt x="1417911" y="1127"/>
                  </a:lnTo>
                  <a:lnTo>
                    <a:pt x="1412307" y="1201"/>
                  </a:lnTo>
                  <a:lnTo>
                    <a:pt x="1406702" y="1280"/>
                  </a:lnTo>
                  <a:lnTo>
                    <a:pt x="1401098" y="1365"/>
                  </a:lnTo>
                  <a:lnTo>
                    <a:pt x="1395493" y="1455"/>
                  </a:lnTo>
                  <a:lnTo>
                    <a:pt x="1389889" y="1550"/>
                  </a:lnTo>
                  <a:lnTo>
                    <a:pt x="1384285" y="1652"/>
                  </a:lnTo>
                  <a:lnTo>
                    <a:pt x="1378680" y="1761"/>
                  </a:lnTo>
                  <a:lnTo>
                    <a:pt x="1373076" y="1876"/>
                  </a:lnTo>
                  <a:lnTo>
                    <a:pt x="1367471" y="1999"/>
                  </a:lnTo>
                  <a:lnTo>
                    <a:pt x="1361867" y="2130"/>
                  </a:lnTo>
                  <a:lnTo>
                    <a:pt x="1356263" y="2269"/>
                  </a:lnTo>
                  <a:lnTo>
                    <a:pt x="1350658" y="2418"/>
                  </a:lnTo>
                  <a:lnTo>
                    <a:pt x="1345054" y="2575"/>
                  </a:lnTo>
                  <a:lnTo>
                    <a:pt x="1339449" y="2743"/>
                  </a:lnTo>
                  <a:lnTo>
                    <a:pt x="1333845" y="2921"/>
                  </a:lnTo>
                  <a:lnTo>
                    <a:pt x="1328241" y="3111"/>
                  </a:lnTo>
                  <a:lnTo>
                    <a:pt x="1322636" y="3313"/>
                  </a:lnTo>
                  <a:lnTo>
                    <a:pt x="1317032" y="3527"/>
                  </a:lnTo>
                  <a:lnTo>
                    <a:pt x="1311427" y="3754"/>
                  </a:lnTo>
                  <a:lnTo>
                    <a:pt x="1305823" y="3996"/>
                  </a:lnTo>
                  <a:lnTo>
                    <a:pt x="1300219" y="4252"/>
                  </a:lnTo>
                  <a:lnTo>
                    <a:pt x="1294614" y="4525"/>
                  </a:lnTo>
                  <a:lnTo>
                    <a:pt x="1289010" y="4813"/>
                  </a:lnTo>
                  <a:lnTo>
                    <a:pt x="1283406" y="5119"/>
                  </a:lnTo>
                  <a:lnTo>
                    <a:pt x="1277801" y="5444"/>
                  </a:lnTo>
                  <a:lnTo>
                    <a:pt x="1272197" y="5788"/>
                  </a:lnTo>
                  <a:lnTo>
                    <a:pt x="1266592" y="6152"/>
                  </a:lnTo>
                  <a:lnTo>
                    <a:pt x="1260988" y="6537"/>
                  </a:lnTo>
                  <a:lnTo>
                    <a:pt x="1255384" y="6945"/>
                  </a:lnTo>
                  <a:lnTo>
                    <a:pt x="1249779" y="7376"/>
                  </a:lnTo>
                  <a:lnTo>
                    <a:pt x="1244175" y="7831"/>
                  </a:lnTo>
                  <a:lnTo>
                    <a:pt x="1238570" y="8312"/>
                  </a:lnTo>
                  <a:lnTo>
                    <a:pt x="1232966" y="8820"/>
                  </a:lnTo>
                  <a:lnTo>
                    <a:pt x="1227362" y="9355"/>
                  </a:lnTo>
                  <a:lnTo>
                    <a:pt x="1221757" y="9919"/>
                  </a:lnTo>
                  <a:lnTo>
                    <a:pt x="1216153" y="10513"/>
                  </a:lnTo>
                  <a:lnTo>
                    <a:pt x="1210548" y="11139"/>
                  </a:lnTo>
                  <a:lnTo>
                    <a:pt x="1204944" y="11796"/>
                  </a:lnTo>
                  <a:lnTo>
                    <a:pt x="1199340" y="12487"/>
                  </a:lnTo>
                  <a:lnTo>
                    <a:pt x="1193735" y="13212"/>
                  </a:lnTo>
                  <a:lnTo>
                    <a:pt x="1188131" y="13972"/>
                  </a:lnTo>
                  <a:lnTo>
                    <a:pt x="1182526" y="14769"/>
                  </a:lnTo>
                  <a:lnTo>
                    <a:pt x="1176922" y="15604"/>
                  </a:lnTo>
                  <a:lnTo>
                    <a:pt x="1171318" y="16476"/>
                  </a:lnTo>
                  <a:lnTo>
                    <a:pt x="1165713" y="17388"/>
                  </a:lnTo>
                  <a:lnTo>
                    <a:pt x="1160109" y="18341"/>
                  </a:lnTo>
                  <a:lnTo>
                    <a:pt x="1154504" y="19334"/>
                  </a:lnTo>
                  <a:lnTo>
                    <a:pt x="1148900" y="20368"/>
                  </a:lnTo>
                  <a:lnTo>
                    <a:pt x="1143296" y="21445"/>
                  </a:lnTo>
                  <a:lnTo>
                    <a:pt x="1137691" y="22565"/>
                  </a:lnTo>
                  <a:lnTo>
                    <a:pt x="1132087" y="23728"/>
                  </a:lnTo>
                  <a:lnTo>
                    <a:pt x="1126482" y="24935"/>
                  </a:lnTo>
                  <a:lnTo>
                    <a:pt x="1120878" y="26186"/>
                  </a:lnTo>
                  <a:lnTo>
                    <a:pt x="1115274" y="27481"/>
                  </a:lnTo>
                  <a:lnTo>
                    <a:pt x="1109669" y="28820"/>
                  </a:lnTo>
                  <a:lnTo>
                    <a:pt x="1104065" y="30204"/>
                  </a:lnTo>
                  <a:lnTo>
                    <a:pt x="1098461" y="31632"/>
                  </a:lnTo>
                  <a:lnTo>
                    <a:pt x="1092856" y="33104"/>
                  </a:lnTo>
                  <a:lnTo>
                    <a:pt x="1087252" y="34620"/>
                  </a:lnTo>
                  <a:lnTo>
                    <a:pt x="1081647" y="36179"/>
                  </a:lnTo>
                  <a:lnTo>
                    <a:pt x="1076043" y="37781"/>
                  </a:lnTo>
                  <a:lnTo>
                    <a:pt x="1070439" y="39426"/>
                  </a:lnTo>
                  <a:lnTo>
                    <a:pt x="1064834" y="41112"/>
                  </a:lnTo>
                  <a:lnTo>
                    <a:pt x="1059230" y="42838"/>
                  </a:lnTo>
                  <a:lnTo>
                    <a:pt x="1053625" y="44605"/>
                  </a:lnTo>
                  <a:lnTo>
                    <a:pt x="1048021" y="46411"/>
                  </a:lnTo>
                  <a:lnTo>
                    <a:pt x="1042417" y="48254"/>
                  </a:lnTo>
                  <a:lnTo>
                    <a:pt x="1036812" y="50135"/>
                  </a:lnTo>
                  <a:lnTo>
                    <a:pt x="1031208" y="52051"/>
                  </a:lnTo>
                  <a:lnTo>
                    <a:pt x="1025603" y="54002"/>
                  </a:lnTo>
                  <a:lnTo>
                    <a:pt x="1019999" y="55985"/>
                  </a:lnTo>
                  <a:lnTo>
                    <a:pt x="1014395" y="58001"/>
                  </a:lnTo>
                  <a:lnTo>
                    <a:pt x="1008790" y="60047"/>
                  </a:lnTo>
                  <a:lnTo>
                    <a:pt x="1003186" y="62122"/>
                  </a:lnTo>
                  <a:lnTo>
                    <a:pt x="997581" y="64225"/>
                  </a:lnTo>
                  <a:lnTo>
                    <a:pt x="991977" y="66354"/>
                  </a:lnTo>
                  <a:lnTo>
                    <a:pt x="986373" y="68507"/>
                  </a:lnTo>
                  <a:lnTo>
                    <a:pt x="980768" y="70684"/>
                  </a:lnTo>
                  <a:lnTo>
                    <a:pt x="975164" y="72883"/>
                  </a:lnTo>
                  <a:lnTo>
                    <a:pt x="969559" y="75101"/>
                  </a:lnTo>
                  <a:lnTo>
                    <a:pt x="963955" y="77339"/>
                  </a:lnTo>
                  <a:lnTo>
                    <a:pt x="958351" y="79594"/>
                  </a:lnTo>
                  <a:lnTo>
                    <a:pt x="952746" y="81864"/>
                  </a:lnTo>
                  <a:lnTo>
                    <a:pt x="947142" y="84150"/>
                  </a:lnTo>
                  <a:lnTo>
                    <a:pt x="941538" y="86448"/>
                  </a:lnTo>
                  <a:lnTo>
                    <a:pt x="935933" y="88757"/>
                  </a:lnTo>
                  <a:lnTo>
                    <a:pt x="930329" y="91077"/>
                  </a:lnTo>
                  <a:lnTo>
                    <a:pt x="924724" y="93406"/>
                  </a:lnTo>
                  <a:lnTo>
                    <a:pt x="919120" y="95743"/>
                  </a:lnTo>
                  <a:lnTo>
                    <a:pt x="913516" y="98085"/>
                  </a:lnTo>
                  <a:lnTo>
                    <a:pt x="907911" y="100433"/>
                  </a:lnTo>
                  <a:lnTo>
                    <a:pt x="902307" y="102785"/>
                  </a:lnTo>
                  <a:lnTo>
                    <a:pt x="896702" y="105139"/>
                  </a:lnTo>
                  <a:lnTo>
                    <a:pt x="891098" y="107494"/>
                  </a:lnTo>
                  <a:lnTo>
                    <a:pt x="885494" y="109850"/>
                  </a:lnTo>
                  <a:lnTo>
                    <a:pt x="879889" y="112205"/>
                  </a:lnTo>
                  <a:lnTo>
                    <a:pt x="874285" y="114558"/>
                  </a:lnTo>
                  <a:lnTo>
                    <a:pt x="868680" y="116907"/>
                  </a:lnTo>
                  <a:lnTo>
                    <a:pt x="863076" y="119253"/>
                  </a:lnTo>
                  <a:lnTo>
                    <a:pt x="857472" y="121594"/>
                  </a:lnTo>
                  <a:lnTo>
                    <a:pt x="851867" y="123928"/>
                  </a:lnTo>
                  <a:lnTo>
                    <a:pt x="846263" y="126256"/>
                  </a:lnTo>
                  <a:lnTo>
                    <a:pt x="840658" y="128575"/>
                  </a:lnTo>
                  <a:lnTo>
                    <a:pt x="835054" y="130886"/>
                  </a:lnTo>
                  <a:lnTo>
                    <a:pt x="829450" y="133186"/>
                  </a:lnTo>
                  <a:lnTo>
                    <a:pt x="823845" y="135476"/>
                  </a:lnTo>
                  <a:lnTo>
                    <a:pt x="818241" y="137754"/>
                  </a:lnTo>
                  <a:lnTo>
                    <a:pt x="812636" y="140020"/>
                  </a:lnTo>
                  <a:lnTo>
                    <a:pt x="807032" y="142272"/>
                  </a:lnTo>
                  <a:lnTo>
                    <a:pt x="801428" y="144510"/>
                  </a:lnTo>
                  <a:lnTo>
                    <a:pt x="795823" y="146733"/>
                  </a:lnTo>
                  <a:lnTo>
                    <a:pt x="790219" y="148940"/>
                  </a:lnTo>
                  <a:lnTo>
                    <a:pt x="784615" y="151130"/>
                  </a:lnTo>
                  <a:lnTo>
                    <a:pt x="779010" y="153303"/>
                  </a:lnTo>
                  <a:lnTo>
                    <a:pt x="773406" y="155458"/>
                  </a:lnTo>
                  <a:lnTo>
                    <a:pt x="767801" y="157594"/>
                  </a:lnTo>
                  <a:lnTo>
                    <a:pt x="762197" y="159710"/>
                  </a:lnTo>
                  <a:lnTo>
                    <a:pt x="756593" y="161805"/>
                  </a:lnTo>
                  <a:lnTo>
                    <a:pt x="750988" y="163879"/>
                  </a:lnTo>
                  <a:lnTo>
                    <a:pt x="745384" y="165932"/>
                  </a:lnTo>
                  <a:lnTo>
                    <a:pt x="739779" y="167961"/>
                  </a:lnTo>
                  <a:lnTo>
                    <a:pt x="734175" y="169968"/>
                  </a:lnTo>
                  <a:lnTo>
                    <a:pt x="728571" y="171950"/>
                  </a:lnTo>
                  <a:lnTo>
                    <a:pt x="722966" y="173908"/>
                  </a:lnTo>
                  <a:lnTo>
                    <a:pt x="717362" y="175840"/>
                  </a:lnTo>
                  <a:lnTo>
                    <a:pt x="711757" y="177746"/>
                  </a:lnTo>
                  <a:lnTo>
                    <a:pt x="706153" y="179626"/>
                  </a:lnTo>
                  <a:lnTo>
                    <a:pt x="700549" y="181479"/>
                  </a:lnTo>
                  <a:lnTo>
                    <a:pt x="694944" y="183303"/>
                  </a:lnTo>
                  <a:lnTo>
                    <a:pt x="689340" y="185100"/>
                  </a:lnTo>
                  <a:lnTo>
                    <a:pt x="683735" y="186867"/>
                  </a:lnTo>
                  <a:lnTo>
                    <a:pt x="678131" y="188606"/>
                  </a:lnTo>
                  <a:lnTo>
                    <a:pt x="672527" y="190314"/>
                  </a:lnTo>
                  <a:lnTo>
                    <a:pt x="666922" y="191992"/>
                  </a:lnTo>
                  <a:lnTo>
                    <a:pt x="661318" y="193639"/>
                  </a:lnTo>
                  <a:lnTo>
                    <a:pt x="655713" y="195254"/>
                  </a:lnTo>
                  <a:lnTo>
                    <a:pt x="650109" y="196839"/>
                  </a:lnTo>
                  <a:lnTo>
                    <a:pt x="644505" y="198391"/>
                  </a:lnTo>
                  <a:lnTo>
                    <a:pt x="638900" y="199910"/>
                  </a:lnTo>
                  <a:lnTo>
                    <a:pt x="633296" y="201398"/>
                  </a:lnTo>
                  <a:lnTo>
                    <a:pt x="627692" y="202852"/>
                  </a:lnTo>
                  <a:lnTo>
                    <a:pt x="622087" y="204273"/>
                  </a:lnTo>
                  <a:lnTo>
                    <a:pt x="616483" y="205660"/>
                  </a:lnTo>
                  <a:lnTo>
                    <a:pt x="610878" y="207015"/>
                  </a:lnTo>
                  <a:lnTo>
                    <a:pt x="605274" y="208335"/>
                  </a:lnTo>
                  <a:lnTo>
                    <a:pt x="599670" y="209622"/>
                  </a:lnTo>
                  <a:lnTo>
                    <a:pt x="594065" y="210875"/>
                  </a:lnTo>
                  <a:lnTo>
                    <a:pt x="588461" y="212094"/>
                  </a:lnTo>
                  <a:lnTo>
                    <a:pt x="582856" y="213280"/>
                  </a:lnTo>
                  <a:lnTo>
                    <a:pt x="577252" y="214432"/>
                  </a:lnTo>
                  <a:lnTo>
                    <a:pt x="571648" y="215550"/>
                  </a:lnTo>
                  <a:lnTo>
                    <a:pt x="566043" y="216636"/>
                  </a:lnTo>
                  <a:lnTo>
                    <a:pt x="560439" y="217688"/>
                  </a:lnTo>
                  <a:lnTo>
                    <a:pt x="554834" y="218707"/>
                  </a:lnTo>
                  <a:lnTo>
                    <a:pt x="549230" y="219694"/>
                  </a:lnTo>
                  <a:lnTo>
                    <a:pt x="543626" y="220649"/>
                  </a:lnTo>
                  <a:lnTo>
                    <a:pt x="538021" y="221572"/>
                  </a:lnTo>
                  <a:lnTo>
                    <a:pt x="532417" y="222464"/>
                  </a:lnTo>
                  <a:lnTo>
                    <a:pt x="526812" y="223325"/>
                  </a:lnTo>
                  <a:lnTo>
                    <a:pt x="521208" y="224157"/>
                  </a:lnTo>
                  <a:lnTo>
                    <a:pt x="515604" y="224959"/>
                  </a:lnTo>
                  <a:lnTo>
                    <a:pt x="509999" y="225732"/>
                  </a:lnTo>
                  <a:lnTo>
                    <a:pt x="504395" y="226478"/>
                  </a:lnTo>
                  <a:lnTo>
                    <a:pt x="498790" y="227197"/>
                  </a:lnTo>
                  <a:lnTo>
                    <a:pt x="493186" y="227889"/>
                  </a:lnTo>
                  <a:lnTo>
                    <a:pt x="487582" y="228557"/>
                  </a:lnTo>
                  <a:lnTo>
                    <a:pt x="481977" y="229200"/>
                  </a:lnTo>
                  <a:lnTo>
                    <a:pt x="476373" y="229821"/>
                  </a:lnTo>
                  <a:lnTo>
                    <a:pt x="470769" y="230419"/>
                  </a:lnTo>
                  <a:lnTo>
                    <a:pt x="465164" y="230997"/>
                  </a:lnTo>
                  <a:lnTo>
                    <a:pt x="459560" y="231555"/>
                  </a:lnTo>
                  <a:lnTo>
                    <a:pt x="453955" y="232096"/>
                  </a:lnTo>
                  <a:lnTo>
                    <a:pt x="448351" y="232620"/>
                  </a:lnTo>
                  <a:lnTo>
                    <a:pt x="442747" y="233129"/>
                  </a:lnTo>
                  <a:lnTo>
                    <a:pt x="437142" y="233625"/>
                  </a:lnTo>
                  <a:lnTo>
                    <a:pt x="431538" y="234108"/>
                  </a:lnTo>
                  <a:lnTo>
                    <a:pt x="425933" y="234582"/>
                  </a:lnTo>
                  <a:lnTo>
                    <a:pt x="420329" y="235047"/>
                  </a:lnTo>
                  <a:lnTo>
                    <a:pt x="414725" y="235506"/>
                  </a:lnTo>
                  <a:lnTo>
                    <a:pt x="409120" y="235961"/>
                  </a:lnTo>
                  <a:lnTo>
                    <a:pt x="403516" y="236413"/>
                  </a:lnTo>
                  <a:lnTo>
                    <a:pt x="397911" y="236864"/>
                  </a:lnTo>
                  <a:lnTo>
                    <a:pt x="392307" y="237318"/>
                  </a:lnTo>
                  <a:lnTo>
                    <a:pt x="386703" y="237775"/>
                  </a:lnTo>
                  <a:lnTo>
                    <a:pt x="381098" y="238239"/>
                  </a:lnTo>
                  <a:lnTo>
                    <a:pt x="375494" y="238712"/>
                  </a:lnTo>
                  <a:lnTo>
                    <a:pt x="369889" y="239196"/>
                  </a:lnTo>
                  <a:lnTo>
                    <a:pt x="364285" y="239695"/>
                  </a:lnTo>
                  <a:lnTo>
                    <a:pt x="358681" y="240209"/>
                  </a:lnTo>
                  <a:lnTo>
                    <a:pt x="353076" y="240744"/>
                  </a:lnTo>
                  <a:lnTo>
                    <a:pt x="347472" y="241300"/>
                  </a:lnTo>
                  <a:lnTo>
                    <a:pt x="341867" y="241882"/>
                  </a:lnTo>
                  <a:lnTo>
                    <a:pt x="336263" y="242492"/>
                  </a:lnTo>
                  <a:lnTo>
                    <a:pt x="330659" y="243134"/>
                  </a:lnTo>
                  <a:lnTo>
                    <a:pt x="325054" y="243810"/>
                  </a:lnTo>
                  <a:lnTo>
                    <a:pt x="319450" y="244523"/>
                  </a:lnTo>
                  <a:lnTo>
                    <a:pt x="313846" y="245278"/>
                  </a:lnTo>
                  <a:lnTo>
                    <a:pt x="308241" y="246078"/>
                  </a:lnTo>
                  <a:lnTo>
                    <a:pt x="302637" y="246926"/>
                  </a:lnTo>
                  <a:lnTo>
                    <a:pt x="297032" y="247825"/>
                  </a:lnTo>
                  <a:lnTo>
                    <a:pt x="291428" y="248780"/>
                  </a:lnTo>
                  <a:lnTo>
                    <a:pt x="285824" y="249794"/>
                  </a:lnTo>
                  <a:lnTo>
                    <a:pt x="280219" y="250871"/>
                  </a:lnTo>
                  <a:lnTo>
                    <a:pt x="274615" y="252016"/>
                  </a:lnTo>
                  <a:lnTo>
                    <a:pt x="269010" y="253231"/>
                  </a:lnTo>
                  <a:lnTo>
                    <a:pt x="263406" y="254520"/>
                  </a:lnTo>
                  <a:lnTo>
                    <a:pt x="257802" y="255889"/>
                  </a:lnTo>
                  <a:lnTo>
                    <a:pt x="252197" y="257342"/>
                  </a:lnTo>
                  <a:lnTo>
                    <a:pt x="246593" y="258881"/>
                  </a:lnTo>
                  <a:lnTo>
                    <a:pt x="240988" y="260512"/>
                  </a:lnTo>
                  <a:lnTo>
                    <a:pt x="235384" y="262239"/>
                  </a:lnTo>
                  <a:lnTo>
                    <a:pt x="229780" y="264066"/>
                  </a:lnTo>
                  <a:lnTo>
                    <a:pt x="224175" y="265997"/>
                  </a:lnTo>
                  <a:lnTo>
                    <a:pt x="218571" y="268038"/>
                  </a:lnTo>
                  <a:lnTo>
                    <a:pt x="212966" y="270191"/>
                  </a:lnTo>
                  <a:lnTo>
                    <a:pt x="207362" y="272461"/>
                  </a:lnTo>
                  <a:lnTo>
                    <a:pt x="201758" y="274852"/>
                  </a:lnTo>
                  <a:lnTo>
                    <a:pt x="196153" y="277369"/>
                  </a:lnTo>
                  <a:lnTo>
                    <a:pt x="190549" y="280016"/>
                  </a:lnTo>
                  <a:lnTo>
                    <a:pt x="184944" y="282797"/>
                  </a:lnTo>
                  <a:lnTo>
                    <a:pt x="179340" y="285714"/>
                  </a:lnTo>
                  <a:lnTo>
                    <a:pt x="173736" y="288773"/>
                  </a:lnTo>
                  <a:lnTo>
                    <a:pt x="168131" y="291977"/>
                  </a:lnTo>
                  <a:lnTo>
                    <a:pt x="162527" y="295329"/>
                  </a:lnTo>
                  <a:lnTo>
                    <a:pt x="156923" y="298832"/>
                  </a:lnTo>
                  <a:lnTo>
                    <a:pt x="151318" y="302490"/>
                  </a:lnTo>
                  <a:lnTo>
                    <a:pt x="145714" y="306305"/>
                  </a:lnTo>
                  <a:lnTo>
                    <a:pt x="140109" y="310280"/>
                  </a:lnTo>
                  <a:lnTo>
                    <a:pt x="134505" y="314416"/>
                  </a:lnTo>
                  <a:lnTo>
                    <a:pt x="128901" y="318716"/>
                  </a:lnTo>
                  <a:lnTo>
                    <a:pt x="123296" y="323181"/>
                  </a:lnTo>
                  <a:lnTo>
                    <a:pt x="117692" y="327812"/>
                  </a:lnTo>
                  <a:lnTo>
                    <a:pt x="112087" y="332610"/>
                  </a:lnTo>
                  <a:lnTo>
                    <a:pt x="106483" y="337575"/>
                  </a:lnTo>
                  <a:lnTo>
                    <a:pt x="100879" y="342707"/>
                  </a:lnTo>
                  <a:lnTo>
                    <a:pt x="95274" y="348004"/>
                  </a:lnTo>
                  <a:lnTo>
                    <a:pt x="89670" y="353466"/>
                  </a:lnTo>
                  <a:lnTo>
                    <a:pt x="84065" y="359091"/>
                  </a:lnTo>
                  <a:lnTo>
                    <a:pt x="78461" y="364877"/>
                  </a:lnTo>
                  <a:lnTo>
                    <a:pt x="72857" y="370820"/>
                  </a:lnTo>
                  <a:lnTo>
                    <a:pt x="67252" y="376916"/>
                  </a:lnTo>
                  <a:lnTo>
                    <a:pt x="61648" y="383163"/>
                  </a:lnTo>
                  <a:lnTo>
                    <a:pt x="56043" y="389554"/>
                  </a:lnTo>
                  <a:lnTo>
                    <a:pt x="50439" y="396085"/>
                  </a:lnTo>
                  <a:lnTo>
                    <a:pt x="44835" y="402750"/>
                  </a:lnTo>
                  <a:lnTo>
                    <a:pt x="39230" y="409542"/>
                  </a:lnTo>
                  <a:lnTo>
                    <a:pt x="33626" y="416453"/>
                  </a:lnTo>
                  <a:lnTo>
                    <a:pt x="28021" y="423477"/>
                  </a:lnTo>
                  <a:lnTo>
                    <a:pt x="22417" y="430604"/>
                  </a:lnTo>
                  <a:lnTo>
                    <a:pt x="16813" y="437827"/>
                  </a:lnTo>
                  <a:lnTo>
                    <a:pt x="11208" y="445136"/>
                  </a:lnTo>
                  <a:lnTo>
                    <a:pt x="5604" y="452520"/>
                  </a:lnTo>
                  <a:lnTo>
                    <a:pt x="0" y="459971"/>
                  </a:lnTo>
                  <a:close/>
                </a:path>
              </a:pathLst>
            </a:custGeom>
            <a:solidFill>
              <a:srgbClr val="00C4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pl121"/>
            <p:cNvSpPr/>
            <p:nvPr/>
          </p:nvSpPr>
          <p:spPr>
            <a:xfrm>
              <a:off x="4644151" y="3019734"/>
              <a:ext cx="1883076" cy="375719"/>
            </a:xfrm>
            <a:custGeom>
              <a:avLst/>
              <a:pathLst>
                <a:path w="1883076" h="375719">
                  <a:moveTo>
                    <a:pt x="0" y="375719"/>
                  </a:moveTo>
                  <a:lnTo>
                    <a:pt x="5604" y="365580"/>
                  </a:lnTo>
                  <a:lnTo>
                    <a:pt x="11208" y="355490"/>
                  </a:lnTo>
                  <a:lnTo>
                    <a:pt x="16813" y="345463"/>
                  </a:lnTo>
                  <a:lnTo>
                    <a:pt x="22417" y="335511"/>
                  </a:lnTo>
                  <a:lnTo>
                    <a:pt x="28021" y="325648"/>
                  </a:lnTo>
                  <a:lnTo>
                    <a:pt x="33626" y="315885"/>
                  </a:lnTo>
                  <a:lnTo>
                    <a:pt x="39230" y="306233"/>
                  </a:lnTo>
                  <a:lnTo>
                    <a:pt x="44835" y="296704"/>
                  </a:lnTo>
                  <a:lnTo>
                    <a:pt x="50439" y="287308"/>
                  </a:lnTo>
                  <a:lnTo>
                    <a:pt x="56043" y="278054"/>
                  </a:lnTo>
                  <a:lnTo>
                    <a:pt x="61648" y="268951"/>
                  </a:lnTo>
                  <a:lnTo>
                    <a:pt x="67252" y="260008"/>
                  </a:lnTo>
                  <a:lnTo>
                    <a:pt x="72857" y="251231"/>
                  </a:lnTo>
                  <a:lnTo>
                    <a:pt x="78461" y="242629"/>
                  </a:lnTo>
                  <a:lnTo>
                    <a:pt x="84065" y="234206"/>
                  </a:lnTo>
                  <a:lnTo>
                    <a:pt x="89670" y="225968"/>
                  </a:lnTo>
                  <a:lnTo>
                    <a:pt x="95274" y="217921"/>
                  </a:lnTo>
                  <a:lnTo>
                    <a:pt x="100879" y="210067"/>
                  </a:lnTo>
                  <a:lnTo>
                    <a:pt x="106483" y="202410"/>
                  </a:lnTo>
                  <a:lnTo>
                    <a:pt x="112087" y="194953"/>
                  </a:lnTo>
                  <a:lnTo>
                    <a:pt x="117692" y="187698"/>
                  </a:lnTo>
                  <a:lnTo>
                    <a:pt x="123296" y="180646"/>
                  </a:lnTo>
                  <a:lnTo>
                    <a:pt x="128901" y="173798"/>
                  </a:lnTo>
                  <a:lnTo>
                    <a:pt x="134505" y="167154"/>
                  </a:lnTo>
                  <a:lnTo>
                    <a:pt x="140109" y="160714"/>
                  </a:lnTo>
                  <a:lnTo>
                    <a:pt x="145714" y="154478"/>
                  </a:lnTo>
                  <a:lnTo>
                    <a:pt x="151318" y="148443"/>
                  </a:lnTo>
                  <a:lnTo>
                    <a:pt x="156923" y="142610"/>
                  </a:lnTo>
                  <a:lnTo>
                    <a:pt x="162527" y="136975"/>
                  </a:lnTo>
                  <a:lnTo>
                    <a:pt x="168131" y="131537"/>
                  </a:lnTo>
                  <a:lnTo>
                    <a:pt x="173736" y="126292"/>
                  </a:lnTo>
                  <a:lnTo>
                    <a:pt x="179340" y="121238"/>
                  </a:lnTo>
                  <a:lnTo>
                    <a:pt x="184944" y="116372"/>
                  </a:lnTo>
                  <a:lnTo>
                    <a:pt x="190549" y="111690"/>
                  </a:lnTo>
                  <a:lnTo>
                    <a:pt x="196153" y="107189"/>
                  </a:lnTo>
                  <a:lnTo>
                    <a:pt x="201758" y="102865"/>
                  </a:lnTo>
                  <a:lnTo>
                    <a:pt x="207362" y="98714"/>
                  </a:lnTo>
                  <a:lnTo>
                    <a:pt x="212966" y="94732"/>
                  </a:lnTo>
                  <a:lnTo>
                    <a:pt x="218571" y="90914"/>
                  </a:lnTo>
                  <a:lnTo>
                    <a:pt x="224175" y="87257"/>
                  </a:lnTo>
                  <a:lnTo>
                    <a:pt x="229780" y="83756"/>
                  </a:lnTo>
                  <a:lnTo>
                    <a:pt x="235384" y="80406"/>
                  </a:lnTo>
                  <a:lnTo>
                    <a:pt x="240988" y="77204"/>
                  </a:lnTo>
                  <a:lnTo>
                    <a:pt x="246593" y="74144"/>
                  </a:lnTo>
                  <a:lnTo>
                    <a:pt x="252197" y="71222"/>
                  </a:lnTo>
                  <a:lnTo>
                    <a:pt x="257802" y="68435"/>
                  </a:lnTo>
                  <a:lnTo>
                    <a:pt x="263406" y="65776"/>
                  </a:lnTo>
                  <a:lnTo>
                    <a:pt x="269010" y="63243"/>
                  </a:lnTo>
                  <a:lnTo>
                    <a:pt x="274615" y="60829"/>
                  </a:lnTo>
                  <a:lnTo>
                    <a:pt x="280219" y="58532"/>
                  </a:lnTo>
                  <a:lnTo>
                    <a:pt x="285824" y="56346"/>
                  </a:lnTo>
                  <a:lnTo>
                    <a:pt x="291428" y="54268"/>
                  </a:lnTo>
                  <a:lnTo>
                    <a:pt x="297032" y="52292"/>
                  </a:lnTo>
                  <a:lnTo>
                    <a:pt x="302637" y="50416"/>
                  </a:lnTo>
                  <a:lnTo>
                    <a:pt x="308241" y="48635"/>
                  </a:lnTo>
                  <a:lnTo>
                    <a:pt x="313846" y="46944"/>
                  </a:lnTo>
                  <a:lnTo>
                    <a:pt x="319450" y="45341"/>
                  </a:lnTo>
                  <a:lnTo>
                    <a:pt x="325054" y="43820"/>
                  </a:lnTo>
                  <a:lnTo>
                    <a:pt x="330659" y="42379"/>
                  </a:lnTo>
                  <a:lnTo>
                    <a:pt x="336263" y="41013"/>
                  </a:lnTo>
                  <a:lnTo>
                    <a:pt x="341867" y="39719"/>
                  </a:lnTo>
                  <a:lnTo>
                    <a:pt x="347472" y="38494"/>
                  </a:lnTo>
                  <a:lnTo>
                    <a:pt x="353076" y="37334"/>
                  </a:lnTo>
                  <a:lnTo>
                    <a:pt x="358681" y="36235"/>
                  </a:lnTo>
                  <a:lnTo>
                    <a:pt x="364285" y="35195"/>
                  </a:lnTo>
                  <a:lnTo>
                    <a:pt x="369889" y="34210"/>
                  </a:lnTo>
                  <a:lnTo>
                    <a:pt x="375494" y="33278"/>
                  </a:lnTo>
                  <a:lnTo>
                    <a:pt x="381098" y="32395"/>
                  </a:lnTo>
                  <a:lnTo>
                    <a:pt x="386703" y="31558"/>
                  </a:lnTo>
                  <a:lnTo>
                    <a:pt x="392307" y="30765"/>
                  </a:lnTo>
                  <a:lnTo>
                    <a:pt x="397911" y="30013"/>
                  </a:lnTo>
                  <a:lnTo>
                    <a:pt x="403516" y="29299"/>
                  </a:lnTo>
                  <a:lnTo>
                    <a:pt x="409120" y="28622"/>
                  </a:lnTo>
                  <a:lnTo>
                    <a:pt x="414725" y="27978"/>
                  </a:lnTo>
                  <a:lnTo>
                    <a:pt x="420329" y="27365"/>
                  </a:lnTo>
                  <a:lnTo>
                    <a:pt x="425933" y="26781"/>
                  </a:lnTo>
                  <a:lnTo>
                    <a:pt x="431538" y="26224"/>
                  </a:lnTo>
                  <a:lnTo>
                    <a:pt x="437142" y="25691"/>
                  </a:lnTo>
                  <a:lnTo>
                    <a:pt x="442747" y="25182"/>
                  </a:lnTo>
                  <a:lnTo>
                    <a:pt x="448351" y="24694"/>
                  </a:lnTo>
                  <a:lnTo>
                    <a:pt x="453955" y="24225"/>
                  </a:lnTo>
                  <a:lnTo>
                    <a:pt x="459560" y="23773"/>
                  </a:lnTo>
                  <a:lnTo>
                    <a:pt x="465164" y="23338"/>
                  </a:lnTo>
                  <a:lnTo>
                    <a:pt x="470769" y="22917"/>
                  </a:lnTo>
                  <a:lnTo>
                    <a:pt x="476373" y="22509"/>
                  </a:lnTo>
                  <a:lnTo>
                    <a:pt x="481977" y="22113"/>
                  </a:lnTo>
                  <a:lnTo>
                    <a:pt x="487582" y="21727"/>
                  </a:lnTo>
                  <a:lnTo>
                    <a:pt x="493186" y="21351"/>
                  </a:lnTo>
                  <a:lnTo>
                    <a:pt x="498790" y="20982"/>
                  </a:lnTo>
                  <a:lnTo>
                    <a:pt x="504395" y="20621"/>
                  </a:lnTo>
                  <a:lnTo>
                    <a:pt x="509999" y="20266"/>
                  </a:lnTo>
                  <a:lnTo>
                    <a:pt x="515604" y="19916"/>
                  </a:lnTo>
                  <a:lnTo>
                    <a:pt x="521208" y="19570"/>
                  </a:lnTo>
                  <a:lnTo>
                    <a:pt x="526812" y="19228"/>
                  </a:lnTo>
                  <a:lnTo>
                    <a:pt x="532417" y="18889"/>
                  </a:lnTo>
                  <a:lnTo>
                    <a:pt x="538021" y="18553"/>
                  </a:lnTo>
                  <a:lnTo>
                    <a:pt x="543626" y="18218"/>
                  </a:lnTo>
                  <a:lnTo>
                    <a:pt x="549230" y="17884"/>
                  </a:lnTo>
                  <a:lnTo>
                    <a:pt x="554834" y="17552"/>
                  </a:lnTo>
                  <a:lnTo>
                    <a:pt x="560439" y="17220"/>
                  </a:lnTo>
                  <a:lnTo>
                    <a:pt x="566043" y="16888"/>
                  </a:lnTo>
                  <a:lnTo>
                    <a:pt x="571648" y="16556"/>
                  </a:lnTo>
                  <a:lnTo>
                    <a:pt x="577252" y="16224"/>
                  </a:lnTo>
                  <a:lnTo>
                    <a:pt x="582856" y="15891"/>
                  </a:lnTo>
                  <a:lnTo>
                    <a:pt x="588461" y="15558"/>
                  </a:lnTo>
                  <a:lnTo>
                    <a:pt x="594065" y="15224"/>
                  </a:lnTo>
                  <a:lnTo>
                    <a:pt x="599670" y="14889"/>
                  </a:lnTo>
                  <a:lnTo>
                    <a:pt x="605274" y="14554"/>
                  </a:lnTo>
                  <a:lnTo>
                    <a:pt x="610878" y="14218"/>
                  </a:lnTo>
                  <a:lnTo>
                    <a:pt x="616483" y="13882"/>
                  </a:lnTo>
                  <a:lnTo>
                    <a:pt x="622087" y="13545"/>
                  </a:lnTo>
                  <a:lnTo>
                    <a:pt x="627692" y="13208"/>
                  </a:lnTo>
                  <a:lnTo>
                    <a:pt x="633296" y="12871"/>
                  </a:lnTo>
                  <a:lnTo>
                    <a:pt x="638900" y="12534"/>
                  </a:lnTo>
                  <a:lnTo>
                    <a:pt x="644505" y="12197"/>
                  </a:lnTo>
                  <a:lnTo>
                    <a:pt x="650109" y="11861"/>
                  </a:lnTo>
                  <a:lnTo>
                    <a:pt x="655713" y="11526"/>
                  </a:lnTo>
                  <a:lnTo>
                    <a:pt x="661318" y="11192"/>
                  </a:lnTo>
                  <a:lnTo>
                    <a:pt x="666922" y="10859"/>
                  </a:lnTo>
                  <a:lnTo>
                    <a:pt x="672527" y="10528"/>
                  </a:lnTo>
                  <a:lnTo>
                    <a:pt x="678131" y="10199"/>
                  </a:lnTo>
                  <a:lnTo>
                    <a:pt x="683735" y="9872"/>
                  </a:lnTo>
                  <a:lnTo>
                    <a:pt x="689340" y="9548"/>
                  </a:lnTo>
                  <a:lnTo>
                    <a:pt x="694944" y="9227"/>
                  </a:lnTo>
                  <a:lnTo>
                    <a:pt x="700549" y="8909"/>
                  </a:lnTo>
                  <a:lnTo>
                    <a:pt x="706153" y="8595"/>
                  </a:lnTo>
                  <a:lnTo>
                    <a:pt x="711757" y="8284"/>
                  </a:lnTo>
                  <a:lnTo>
                    <a:pt x="717362" y="7978"/>
                  </a:lnTo>
                  <a:lnTo>
                    <a:pt x="722966" y="7676"/>
                  </a:lnTo>
                  <a:lnTo>
                    <a:pt x="728571" y="7379"/>
                  </a:lnTo>
                  <a:lnTo>
                    <a:pt x="734175" y="7087"/>
                  </a:lnTo>
                  <a:lnTo>
                    <a:pt x="739779" y="6800"/>
                  </a:lnTo>
                  <a:lnTo>
                    <a:pt x="745384" y="6519"/>
                  </a:lnTo>
                  <a:lnTo>
                    <a:pt x="750988" y="6244"/>
                  </a:lnTo>
                  <a:lnTo>
                    <a:pt x="756593" y="5974"/>
                  </a:lnTo>
                  <a:lnTo>
                    <a:pt x="762197" y="5711"/>
                  </a:lnTo>
                  <a:lnTo>
                    <a:pt x="767801" y="5454"/>
                  </a:lnTo>
                  <a:lnTo>
                    <a:pt x="773406" y="5204"/>
                  </a:lnTo>
                  <a:lnTo>
                    <a:pt x="779010" y="4960"/>
                  </a:lnTo>
                  <a:lnTo>
                    <a:pt x="784615" y="4723"/>
                  </a:lnTo>
                  <a:lnTo>
                    <a:pt x="790219" y="4493"/>
                  </a:lnTo>
                  <a:lnTo>
                    <a:pt x="795823" y="4270"/>
                  </a:lnTo>
                  <a:lnTo>
                    <a:pt x="801428" y="4054"/>
                  </a:lnTo>
                  <a:lnTo>
                    <a:pt x="807032" y="3846"/>
                  </a:lnTo>
                  <a:lnTo>
                    <a:pt x="812636" y="3644"/>
                  </a:lnTo>
                  <a:lnTo>
                    <a:pt x="818241" y="3450"/>
                  </a:lnTo>
                  <a:lnTo>
                    <a:pt x="823845" y="3262"/>
                  </a:lnTo>
                  <a:lnTo>
                    <a:pt x="829450" y="3082"/>
                  </a:lnTo>
                  <a:lnTo>
                    <a:pt x="835054" y="2909"/>
                  </a:lnTo>
                  <a:lnTo>
                    <a:pt x="840658" y="2743"/>
                  </a:lnTo>
                  <a:lnTo>
                    <a:pt x="846263" y="2584"/>
                  </a:lnTo>
                  <a:lnTo>
                    <a:pt x="851867" y="2432"/>
                  </a:lnTo>
                  <a:lnTo>
                    <a:pt x="857472" y="2287"/>
                  </a:lnTo>
                  <a:lnTo>
                    <a:pt x="863076" y="2148"/>
                  </a:lnTo>
                  <a:lnTo>
                    <a:pt x="868680" y="2016"/>
                  </a:lnTo>
                  <a:lnTo>
                    <a:pt x="874285" y="1890"/>
                  </a:lnTo>
                  <a:lnTo>
                    <a:pt x="879889" y="1771"/>
                  </a:lnTo>
                  <a:lnTo>
                    <a:pt x="885494" y="1658"/>
                  </a:lnTo>
                  <a:lnTo>
                    <a:pt x="891098" y="1550"/>
                  </a:lnTo>
                  <a:lnTo>
                    <a:pt x="896702" y="1449"/>
                  </a:lnTo>
                  <a:lnTo>
                    <a:pt x="902307" y="1353"/>
                  </a:lnTo>
                  <a:lnTo>
                    <a:pt x="907911" y="1262"/>
                  </a:lnTo>
                  <a:lnTo>
                    <a:pt x="913516" y="1177"/>
                  </a:lnTo>
                  <a:lnTo>
                    <a:pt x="919120" y="1096"/>
                  </a:lnTo>
                  <a:lnTo>
                    <a:pt x="924724" y="1021"/>
                  </a:lnTo>
                  <a:lnTo>
                    <a:pt x="930329" y="950"/>
                  </a:lnTo>
                  <a:lnTo>
                    <a:pt x="935933" y="883"/>
                  </a:lnTo>
                  <a:lnTo>
                    <a:pt x="941538" y="821"/>
                  </a:lnTo>
                  <a:lnTo>
                    <a:pt x="947142" y="763"/>
                  </a:lnTo>
                  <a:lnTo>
                    <a:pt x="952746" y="708"/>
                  </a:lnTo>
                  <a:lnTo>
                    <a:pt x="958351" y="658"/>
                  </a:lnTo>
                  <a:lnTo>
                    <a:pt x="963955" y="610"/>
                  </a:lnTo>
                  <a:lnTo>
                    <a:pt x="969559" y="567"/>
                  </a:lnTo>
                  <a:lnTo>
                    <a:pt x="975164" y="526"/>
                  </a:lnTo>
                  <a:lnTo>
                    <a:pt x="980768" y="488"/>
                  </a:lnTo>
                  <a:lnTo>
                    <a:pt x="986373" y="453"/>
                  </a:lnTo>
                  <a:lnTo>
                    <a:pt x="991977" y="420"/>
                  </a:lnTo>
                  <a:lnTo>
                    <a:pt x="997581" y="390"/>
                  </a:lnTo>
                  <a:lnTo>
                    <a:pt x="1003186" y="362"/>
                  </a:lnTo>
                  <a:lnTo>
                    <a:pt x="1008790" y="337"/>
                  </a:lnTo>
                  <a:lnTo>
                    <a:pt x="1014395" y="313"/>
                  </a:lnTo>
                  <a:lnTo>
                    <a:pt x="1019999" y="291"/>
                  </a:lnTo>
                  <a:lnTo>
                    <a:pt x="1025603" y="271"/>
                  </a:lnTo>
                  <a:lnTo>
                    <a:pt x="1031208" y="252"/>
                  </a:lnTo>
                  <a:lnTo>
                    <a:pt x="1036812" y="235"/>
                  </a:lnTo>
                  <a:lnTo>
                    <a:pt x="1042417" y="219"/>
                  </a:lnTo>
                  <a:lnTo>
                    <a:pt x="1048021" y="205"/>
                  </a:lnTo>
                  <a:lnTo>
                    <a:pt x="1053625" y="192"/>
                  </a:lnTo>
                  <a:lnTo>
                    <a:pt x="1059230" y="179"/>
                  </a:lnTo>
                  <a:lnTo>
                    <a:pt x="1064834" y="168"/>
                  </a:lnTo>
                  <a:lnTo>
                    <a:pt x="1070439" y="158"/>
                  </a:lnTo>
                  <a:lnTo>
                    <a:pt x="1076043" y="148"/>
                  </a:lnTo>
                  <a:lnTo>
                    <a:pt x="1081647" y="140"/>
                  </a:lnTo>
                  <a:lnTo>
                    <a:pt x="1087252" y="132"/>
                  </a:lnTo>
                  <a:lnTo>
                    <a:pt x="1092856" y="124"/>
                  </a:lnTo>
                  <a:lnTo>
                    <a:pt x="1098461" y="117"/>
                  </a:lnTo>
                  <a:lnTo>
                    <a:pt x="1104065" y="111"/>
                  </a:lnTo>
                  <a:lnTo>
                    <a:pt x="1109669" y="105"/>
                  </a:lnTo>
                  <a:lnTo>
                    <a:pt x="1115274" y="100"/>
                  </a:lnTo>
                  <a:lnTo>
                    <a:pt x="1120878" y="95"/>
                  </a:lnTo>
                  <a:lnTo>
                    <a:pt x="1126482" y="90"/>
                  </a:lnTo>
                  <a:lnTo>
                    <a:pt x="1132087" y="86"/>
                  </a:lnTo>
                  <a:lnTo>
                    <a:pt x="1137691" y="82"/>
                  </a:lnTo>
                  <a:lnTo>
                    <a:pt x="1143296" y="78"/>
                  </a:lnTo>
                  <a:lnTo>
                    <a:pt x="1148900" y="75"/>
                  </a:lnTo>
                  <a:lnTo>
                    <a:pt x="1154504" y="71"/>
                  </a:lnTo>
                  <a:lnTo>
                    <a:pt x="1160109" y="68"/>
                  </a:lnTo>
                  <a:lnTo>
                    <a:pt x="1165713" y="65"/>
                  </a:lnTo>
                  <a:lnTo>
                    <a:pt x="1171318" y="63"/>
                  </a:lnTo>
                  <a:lnTo>
                    <a:pt x="1176922" y="60"/>
                  </a:lnTo>
                  <a:lnTo>
                    <a:pt x="1182526" y="58"/>
                  </a:lnTo>
                  <a:lnTo>
                    <a:pt x="1188131" y="56"/>
                  </a:lnTo>
                  <a:lnTo>
                    <a:pt x="1193735" y="54"/>
                  </a:lnTo>
                  <a:lnTo>
                    <a:pt x="1199340" y="52"/>
                  </a:lnTo>
                  <a:lnTo>
                    <a:pt x="1204944" y="50"/>
                  </a:lnTo>
                  <a:lnTo>
                    <a:pt x="1210548" y="48"/>
                  </a:lnTo>
                  <a:lnTo>
                    <a:pt x="1216153" y="46"/>
                  </a:lnTo>
                  <a:lnTo>
                    <a:pt x="1221757" y="45"/>
                  </a:lnTo>
                  <a:lnTo>
                    <a:pt x="1227362" y="43"/>
                  </a:lnTo>
                  <a:lnTo>
                    <a:pt x="1232966" y="42"/>
                  </a:lnTo>
                  <a:lnTo>
                    <a:pt x="1238570" y="40"/>
                  </a:lnTo>
                  <a:lnTo>
                    <a:pt x="1244175" y="39"/>
                  </a:lnTo>
                  <a:lnTo>
                    <a:pt x="1249779" y="38"/>
                  </a:lnTo>
                  <a:lnTo>
                    <a:pt x="1255384" y="37"/>
                  </a:lnTo>
                  <a:lnTo>
                    <a:pt x="1260988" y="36"/>
                  </a:lnTo>
                  <a:lnTo>
                    <a:pt x="1266592" y="34"/>
                  </a:lnTo>
                  <a:lnTo>
                    <a:pt x="1272197" y="33"/>
                  </a:lnTo>
                  <a:lnTo>
                    <a:pt x="1277801" y="32"/>
                  </a:lnTo>
                  <a:lnTo>
                    <a:pt x="1283406" y="32"/>
                  </a:lnTo>
                  <a:lnTo>
                    <a:pt x="1289010" y="31"/>
                  </a:lnTo>
                  <a:lnTo>
                    <a:pt x="1294614" y="30"/>
                  </a:lnTo>
                  <a:lnTo>
                    <a:pt x="1300219" y="29"/>
                  </a:lnTo>
                  <a:lnTo>
                    <a:pt x="1305823" y="28"/>
                  </a:lnTo>
                  <a:lnTo>
                    <a:pt x="1311427" y="27"/>
                  </a:lnTo>
                  <a:lnTo>
                    <a:pt x="1317032" y="27"/>
                  </a:lnTo>
                  <a:lnTo>
                    <a:pt x="1322636" y="26"/>
                  </a:lnTo>
                  <a:lnTo>
                    <a:pt x="1328241" y="25"/>
                  </a:lnTo>
                  <a:lnTo>
                    <a:pt x="1333845" y="25"/>
                  </a:lnTo>
                  <a:lnTo>
                    <a:pt x="1339449" y="24"/>
                  </a:lnTo>
                  <a:lnTo>
                    <a:pt x="1345054" y="24"/>
                  </a:lnTo>
                  <a:lnTo>
                    <a:pt x="1350658" y="23"/>
                  </a:lnTo>
                  <a:lnTo>
                    <a:pt x="1356263" y="22"/>
                  </a:lnTo>
                  <a:lnTo>
                    <a:pt x="1361867" y="22"/>
                  </a:lnTo>
                  <a:lnTo>
                    <a:pt x="1367471" y="21"/>
                  </a:lnTo>
                  <a:lnTo>
                    <a:pt x="1373076" y="21"/>
                  </a:lnTo>
                  <a:lnTo>
                    <a:pt x="1378680" y="20"/>
                  </a:lnTo>
                  <a:lnTo>
                    <a:pt x="1384285" y="20"/>
                  </a:lnTo>
                  <a:lnTo>
                    <a:pt x="1389889" y="20"/>
                  </a:lnTo>
                  <a:lnTo>
                    <a:pt x="1395493" y="19"/>
                  </a:lnTo>
                  <a:lnTo>
                    <a:pt x="1401098" y="19"/>
                  </a:lnTo>
                  <a:lnTo>
                    <a:pt x="1406702" y="18"/>
                  </a:lnTo>
                  <a:lnTo>
                    <a:pt x="1412307" y="18"/>
                  </a:lnTo>
                  <a:lnTo>
                    <a:pt x="1417911" y="18"/>
                  </a:lnTo>
                  <a:lnTo>
                    <a:pt x="1423515" y="17"/>
                  </a:lnTo>
                  <a:lnTo>
                    <a:pt x="1429120" y="17"/>
                  </a:lnTo>
                  <a:lnTo>
                    <a:pt x="1434724" y="17"/>
                  </a:lnTo>
                  <a:lnTo>
                    <a:pt x="1440329" y="16"/>
                  </a:lnTo>
                  <a:lnTo>
                    <a:pt x="1445933" y="16"/>
                  </a:lnTo>
                  <a:lnTo>
                    <a:pt x="1451537" y="16"/>
                  </a:lnTo>
                  <a:lnTo>
                    <a:pt x="1457142" y="16"/>
                  </a:lnTo>
                  <a:lnTo>
                    <a:pt x="1462746" y="15"/>
                  </a:lnTo>
                  <a:lnTo>
                    <a:pt x="1468350" y="15"/>
                  </a:lnTo>
                  <a:lnTo>
                    <a:pt x="1473955" y="15"/>
                  </a:lnTo>
                  <a:lnTo>
                    <a:pt x="1479559" y="14"/>
                  </a:lnTo>
                  <a:lnTo>
                    <a:pt x="1485164" y="14"/>
                  </a:lnTo>
                  <a:lnTo>
                    <a:pt x="1490768" y="14"/>
                  </a:lnTo>
                  <a:lnTo>
                    <a:pt x="1496372" y="14"/>
                  </a:lnTo>
                  <a:lnTo>
                    <a:pt x="1501977" y="13"/>
                  </a:lnTo>
                  <a:lnTo>
                    <a:pt x="1507581" y="13"/>
                  </a:lnTo>
                  <a:lnTo>
                    <a:pt x="1513186" y="13"/>
                  </a:lnTo>
                  <a:lnTo>
                    <a:pt x="1518790" y="13"/>
                  </a:lnTo>
                  <a:lnTo>
                    <a:pt x="1524394" y="13"/>
                  </a:lnTo>
                  <a:lnTo>
                    <a:pt x="1529999" y="12"/>
                  </a:lnTo>
                  <a:lnTo>
                    <a:pt x="1535603" y="12"/>
                  </a:lnTo>
                  <a:lnTo>
                    <a:pt x="1541208" y="12"/>
                  </a:lnTo>
                  <a:lnTo>
                    <a:pt x="1546812" y="12"/>
                  </a:lnTo>
                  <a:lnTo>
                    <a:pt x="1552416" y="11"/>
                  </a:lnTo>
                  <a:lnTo>
                    <a:pt x="1558021" y="11"/>
                  </a:lnTo>
                  <a:lnTo>
                    <a:pt x="1563625" y="11"/>
                  </a:lnTo>
                  <a:lnTo>
                    <a:pt x="1569230" y="11"/>
                  </a:lnTo>
                  <a:lnTo>
                    <a:pt x="1574834" y="10"/>
                  </a:lnTo>
                  <a:lnTo>
                    <a:pt x="1580438" y="10"/>
                  </a:lnTo>
                  <a:lnTo>
                    <a:pt x="1586043" y="10"/>
                  </a:lnTo>
                  <a:lnTo>
                    <a:pt x="1591647" y="10"/>
                  </a:lnTo>
                  <a:lnTo>
                    <a:pt x="1597252" y="9"/>
                  </a:lnTo>
                  <a:lnTo>
                    <a:pt x="1602856" y="9"/>
                  </a:lnTo>
                  <a:lnTo>
                    <a:pt x="1608460" y="9"/>
                  </a:lnTo>
                  <a:lnTo>
                    <a:pt x="1614065" y="8"/>
                  </a:lnTo>
                  <a:lnTo>
                    <a:pt x="1619669" y="8"/>
                  </a:lnTo>
                  <a:lnTo>
                    <a:pt x="1625273" y="8"/>
                  </a:lnTo>
                  <a:lnTo>
                    <a:pt x="1630878" y="7"/>
                  </a:lnTo>
                  <a:lnTo>
                    <a:pt x="1636482" y="7"/>
                  </a:lnTo>
                  <a:lnTo>
                    <a:pt x="1642087" y="7"/>
                  </a:lnTo>
                  <a:lnTo>
                    <a:pt x="1647691" y="6"/>
                  </a:lnTo>
                  <a:lnTo>
                    <a:pt x="1653295" y="6"/>
                  </a:lnTo>
                  <a:lnTo>
                    <a:pt x="1658900" y="6"/>
                  </a:lnTo>
                  <a:lnTo>
                    <a:pt x="1664504" y="5"/>
                  </a:lnTo>
                  <a:lnTo>
                    <a:pt x="1670109" y="5"/>
                  </a:lnTo>
                  <a:lnTo>
                    <a:pt x="1675713" y="4"/>
                  </a:lnTo>
                  <a:lnTo>
                    <a:pt x="1681317" y="4"/>
                  </a:lnTo>
                  <a:lnTo>
                    <a:pt x="1686922" y="4"/>
                  </a:lnTo>
                  <a:lnTo>
                    <a:pt x="1692526" y="3"/>
                  </a:lnTo>
                  <a:lnTo>
                    <a:pt x="1698131" y="3"/>
                  </a:lnTo>
                  <a:lnTo>
                    <a:pt x="1703735" y="3"/>
                  </a:lnTo>
                  <a:lnTo>
                    <a:pt x="1709339" y="3"/>
                  </a:lnTo>
                  <a:lnTo>
                    <a:pt x="1714944" y="2"/>
                  </a:lnTo>
                  <a:lnTo>
                    <a:pt x="1720548" y="2"/>
                  </a:lnTo>
                  <a:lnTo>
                    <a:pt x="1726153" y="2"/>
                  </a:lnTo>
                  <a:lnTo>
                    <a:pt x="1731757" y="1"/>
                  </a:lnTo>
                  <a:lnTo>
                    <a:pt x="1737361" y="1"/>
                  </a:lnTo>
                  <a:lnTo>
                    <a:pt x="1742966" y="1"/>
                  </a:lnTo>
                  <a:lnTo>
                    <a:pt x="1748570" y="1"/>
                  </a:lnTo>
                  <a:lnTo>
                    <a:pt x="1754175" y="1"/>
                  </a:lnTo>
                  <a:lnTo>
                    <a:pt x="1759779" y="1"/>
                  </a:lnTo>
                  <a:lnTo>
                    <a:pt x="1765383" y="0"/>
                  </a:lnTo>
                  <a:lnTo>
                    <a:pt x="1770988" y="0"/>
                  </a:lnTo>
                  <a:lnTo>
                    <a:pt x="1776592" y="0"/>
                  </a:lnTo>
                  <a:lnTo>
                    <a:pt x="1782196" y="0"/>
                  </a:lnTo>
                  <a:lnTo>
                    <a:pt x="1787801" y="0"/>
                  </a:lnTo>
                  <a:lnTo>
                    <a:pt x="1793405" y="0"/>
                  </a:lnTo>
                  <a:lnTo>
                    <a:pt x="1799010" y="0"/>
                  </a:lnTo>
                  <a:lnTo>
                    <a:pt x="1804614" y="0"/>
                  </a:lnTo>
                  <a:lnTo>
                    <a:pt x="1810218" y="0"/>
                  </a:lnTo>
                  <a:lnTo>
                    <a:pt x="1815823" y="0"/>
                  </a:lnTo>
                  <a:lnTo>
                    <a:pt x="1821427" y="0"/>
                  </a:lnTo>
                  <a:lnTo>
                    <a:pt x="1827032" y="0"/>
                  </a:lnTo>
                  <a:lnTo>
                    <a:pt x="1832636" y="0"/>
                  </a:lnTo>
                  <a:lnTo>
                    <a:pt x="1838240" y="0"/>
                  </a:lnTo>
                  <a:lnTo>
                    <a:pt x="1843845" y="0"/>
                  </a:lnTo>
                  <a:lnTo>
                    <a:pt x="1849449" y="0"/>
                  </a:lnTo>
                  <a:lnTo>
                    <a:pt x="1855054" y="0"/>
                  </a:lnTo>
                  <a:lnTo>
                    <a:pt x="1860658" y="0"/>
                  </a:lnTo>
                  <a:lnTo>
                    <a:pt x="1866262" y="0"/>
                  </a:lnTo>
                  <a:lnTo>
                    <a:pt x="1871867" y="0"/>
                  </a:lnTo>
                  <a:lnTo>
                    <a:pt x="1877471" y="0"/>
                  </a:ln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22" name="pg122"/>
            <p:cNvSpPr/>
            <p:nvPr/>
          </p:nvSpPr>
          <p:spPr>
            <a:xfrm>
              <a:off x="4644151" y="3019734"/>
              <a:ext cx="1883076" cy="462949"/>
            </a:xfrm>
            <a:custGeom>
              <a:avLst/>
              <a:pathLst>
                <a:path w="1883076" h="462949">
                  <a:moveTo>
                    <a:pt x="0" y="459971"/>
                  </a:moveTo>
                  <a:lnTo>
                    <a:pt x="5604" y="452520"/>
                  </a:lnTo>
                  <a:lnTo>
                    <a:pt x="11208" y="445136"/>
                  </a:lnTo>
                  <a:lnTo>
                    <a:pt x="16813" y="437827"/>
                  </a:lnTo>
                  <a:lnTo>
                    <a:pt x="22417" y="430604"/>
                  </a:lnTo>
                  <a:lnTo>
                    <a:pt x="28021" y="423477"/>
                  </a:lnTo>
                  <a:lnTo>
                    <a:pt x="33626" y="416453"/>
                  </a:lnTo>
                  <a:lnTo>
                    <a:pt x="39230" y="409541"/>
                  </a:lnTo>
                  <a:lnTo>
                    <a:pt x="44835" y="402750"/>
                  </a:lnTo>
                  <a:lnTo>
                    <a:pt x="50439" y="396085"/>
                  </a:lnTo>
                  <a:lnTo>
                    <a:pt x="56043" y="389554"/>
                  </a:lnTo>
                  <a:lnTo>
                    <a:pt x="61648" y="383163"/>
                  </a:lnTo>
                  <a:lnTo>
                    <a:pt x="67252" y="376916"/>
                  </a:lnTo>
                  <a:lnTo>
                    <a:pt x="72857" y="370820"/>
                  </a:lnTo>
                  <a:lnTo>
                    <a:pt x="78461" y="364877"/>
                  </a:lnTo>
                  <a:lnTo>
                    <a:pt x="84065" y="359091"/>
                  </a:lnTo>
                  <a:lnTo>
                    <a:pt x="89670" y="353466"/>
                  </a:lnTo>
                  <a:lnTo>
                    <a:pt x="95274" y="348004"/>
                  </a:lnTo>
                  <a:lnTo>
                    <a:pt x="100879" y="342707"/>
                  </a:lnTo>
                  <a:lnTo>
                    <a:pt x="106483" y="337575"/>
                  </a:lnTo>
                  <a:lnTo>
                    <a:pt x="112087" y="332610"/>
                  </a:lnTo>
                  <a:lnTo>
                    <a:pt x="117692" y="327812"/>
                  </a:lnTo>
                  <a:lnTo>
                    <a:pt x="123296" y="323181"/>
                  </a:lnTo>
                  <a:lnTo>
                    <a:pt x="128901" y="318716"/>
                  </a:lnTo>
                  <a:lnTo>
                    <a:pt x="134505" y="314416"/>
                  </a:lnTo>
                  <a:lnTo>
                    <a:pt x="140109" y="310280"/>
                  </a:lnTo>
                  <a:lnTo>
                    <a:pt x="145714" y="306305"/>
                  </a:lnTo>
                  <a:lnTo>
                    <a:pt x="151318" y="302490"/>
                  </a:lnTo>
                  <a:lnTo>
                    <a:pt x="156923" y="298832"/>
                  </a:lnTo>
                  <a:lnTo>
                    <a:pt x="162527" y="295329"/>
                  </a:lnTo>
                  <a:lnTo>
                    <a:pt x="168131" y="291977"/>
                  </a:lnTo>
                  <a:lnTo>
                    <a:pt x="173736" y="288773"/>
                  </a:lnTo>
                  <a:lnTo>
                    <a:pt x="179340" y="285714"/>
                  </a:lnTo>
                  <a:lnTo>
                    <a:pt x="184944" y="282796"/>
                  </a:lnTo>
                  <a:lnTo>
                    <a:pt x="190549" y="280016"/>
                  </a:lnTo>
                  <a:lnTo>
                    <a:pt x="196153" y="277369"/>
                  </a:lnTo>
                  <a:lnTo>
                    <a:pt x="201758" y="274852"/>
                  </a:lnTo>
                  <a:lnTo>
                    <a:pt x="207362" y="272461"/>
                  </a:lnTo>
                  <a:lnTo>
                    <a:pt x="212966" y="270191"/>
                  </a:lnTo>
                  <a:lnTo>
                    <a:pt x="218571" y="268038"/>
                  </a:lnTo>
                  <a:lnTo>
                    <a:pt x="224175" y="265997"/>
                  </a:lnTo>
                  <a:lnTo>
                    <a:pt x="229780" y="264066"/>
                  </a:lnTo>
                  <a:lnTo>
                    <a:pt x="235384" y="262239"/>
                  </a:lnTo>
                  <a:lnTo>
                    <a:pt x="240988" y="260512"/>
                  </a:lnTo>
                  <a:lnTo>
                    <a:pt x="246593" y="258881"/>
                  </a:lnTo>
                  <a:lnTo>
                    <a:pt x="252197" y="257342"/>
                  </a:lnTo>
                  <a:lnTo>
                    <a:pt x="257802" y="255889"/>
                  </a:lnTo>
                  <a:lnTo>
                    <a:pt x="263406" y="254520"/>
                  </a:lnTo>
                  <a:lnTo>
                    <a:pt x="269010" y="253230"/>
                  </a:lnTo>
                  <a:lnTo>
                    <a:pt x="274615" y="252015"/>
                  </a:lnTo>
                  <a:lnTo>
                    <a:pt x="280219" y="250871"/>
                  </a:lnTo>
                  <a:lnTo>
                    <a:pt x="285824" y="249794"/>
                  </a:lnTo>
                  <a:lnTo>
                    <a:pt x="291428" y="248780"/>
                  </a:lnTo>
                  <a:lnTo>
                    <a:pt x="297032" y="247825"/>
                  </a:lnTo>
                  <a:lnTo>
                    <a:pt x="302637" y="246926"/>
                  </a:lnTo>
                  <a:lnTo>
                    <a:pt x="308241" y="246078"/>
                  </a:lnTo>
                  <a:lnTo>
                    <a:pt x="313846" y="245278"/>
                  </a:lnTo>
                  <a:lnTo>
                    <a:pt x="319450" y="244523"/>
                  </a:lnTo>
                  <a:lnTo>
                    <a:pt x="325054" y="243810"/>
                  </a:lnTo>
                  <a:lnTo>
                    <a:pt x="330659" y="243134"/>
                  </a:lnTo>
                  <a:lnTo>
                    <a:pt x="336263" y="242492"/>
                  </a:lnTo>
                  <a:lnTo>
                    <a:pt x="341867" y="241882"/>
                  </a:lnTo>
                  <a:lnTo>
                    <a:pt x="347472" y="241300"/>
                  </a:lnTo>
                  <a:lnTo>
                    <a:pt x="353076" y="240744"/>
                  </a:lnTo>
                  <a:lnTo>
                    <a:pt x="358681" y="240209"/>
                  </a:lnTo>
                  <a:lnTo>
                    <a:pt x="364285" y="239694"/>
                  </a:lnTo>
                  <a:lnTo>
                    <a:pt x="369889" y="239196"/>
                  </a:lnTo>
                  <a:lnTo>
                    <a:pt x="375494" y="238712"/>
                  </a:lnTo>
                  <a:lnTo>
                    <a:pt x="381098" y="238239"/>
                  </a:lnTo>
                  <a:lnTo>
                    <a:pt x="386703" y="237775"/>
                  </a:lnTo>
                  <a:lnTo>
                    <a:pt x="392307" y="237318"/>
                  </a:lnTo>
                  <a:lnTo>
                    <a:pt x="397911" y="236864"/>
                  </a:lnTo>
                  <a:lnTo>
                    <a:pt x="403516" y="236413"/>
                  </a:lnTo>
                  <a:lnTo>
                    <a:pt x="409120" y="235961"/>
                  </a:lnTo>
                  <a:lnTo>
                    <a:pt x="414725" y="235506"/>
                  </a:lnTo>
                  <a:lnTo>
                    <a:pt x="420329" y="235047"/>
                  </a:lnTo>
                  <a:lnTo>
                    <a:pt x="425933" y="234582"/>
                  </a:lnTo>
                  <a:lnTo>
                    <a:pt x="431538" y="234108"/>
                  </a:lnTo>
                  <a:lnTo>
                    <a:pt x="437142" y="233625"/>
                  </a:lnTo>
                  <a:lnTo>
                    <a:pt x="442747" y="233129"/>
                  </a:lnTo>
                  <a:lnTo>
                    <a:pt x="448351" y="232620"/>
                  </a:lnTo>
                  <a:lnTo>
                    <a:pt x="453955" y="232096"/>
                  </a:lnTo>
                  <a:lnTo>
                    <a:pt x="459560" y="231555"/>
                  </a:lnTo>
                  <a:lnTo>
                    <a:pt x="465164" y="230997"/>
                  </a:lnTo>
                  <a:lnTo>
                    <a:pt x="470769" y="230419"/>
                  </a:lnTo>
                  <a:lnTo>
                    <a:pt x="476373" y="229820"/>
                  </a:lnTo>
                  <a:lnTo>
                    <a:pt x="481977" y="229200"/>
                  </a:lnTo>
                  <a:lnTo>
                    <a:pt x="487582" y="228557"/>
                  </a:lnTo>
                  <a:lnTo>
                    <a:pt x="493186" y="227889"/>
                  </a:lnTo>
                  <a:lnTo>
                    <a:pt x="498790" y="227197"/>
                  </a:lnTo>
                  <a:lnTo>
                    <a:pt x="504395" y="226478"/>
                  </a:lnTo>
                  <a:lnTo>
                    <a:pt x="509999" y="225732"/>
                  </a:lnTo>
                  <a:lnTo>
                    <a:pt x="515604" y="224959"/>
                  </a:lnTo>
                  <a:lnTo>
                    <a:pt x="521208" y="224157"/>
                  </a:lnTo>
                  <a:lnTo>
                    <a:pt x="526812" y="223325"/>
                  </a:lnTo>
                  <a:lnTo>
                    <a:pt x="532417" y="222464"/>
                  </a:lnTo>
                  <a:lnTo>
                    <a:pt x="538021" y="221572"/>
                  </a:lnTo>
                  <a:lnTo>
                    <a:pt x="543626" y="220649"/>
                  </a:lnTo>
                  <a:lnTo>
                    <a:pt x="549230" y="219694"/>
                  </a:lnTo>
                  <a:lnTo>
                    <a:pt x="554834" y="218707"/>
                  </a:lnTo>
                  <a:lnTo>
                    <a:pt x="560439" y="217688"/>
                  </a:lnTo>
                  <a:lnTo>
                    <a:pt x="566043" y="216635"/>
                  </a:lnTo>
                  <a:lnTo>
                    <a:pt x="571648" y="215550"/>
                  </a:lnTo>
                  <a:lnTo>
                    <a:pt x="577252" y="214432"/>
                  </a:lnTo>
                  <a:lnTo>
                    <a:pt x="582856" y="213280"/>
                  </a:lnTo>
                  <a:lnTo>
                    <a:pt x="588461" y="212094"/>
                  </a:lnTo>
                  <a:lnTo>
                    <a:pt x="594065" y="210875"/>
                  </a:lnTo>
                  <a:lnTo>
                    <a:pt x="599670" y="209622"/>
                  </a:lnTo>
                  <a:lnTo>
                    <a:pt x="605274" y="208335"/>
                  </a:lnTo>
                  <a:lnTo>
                    <a:pt x="610878" y="207015"/>
                  </a:lnTo>
                  <a:lnTo>
                    <a:pt x="616483" y="205660"/>
                  </a:lnTo>
                  <a:lnTo>
                    <a:pt x="622087" y="204273"/>
                  </a:lnTo>
                  <a:lnTo>
                    <a:pt x="627692" y="202852"/>
                  </a:lnTo>
                  <a:lnTo>
                    <a:pt x="633296" y="201397"/>
                  </a:lnTo>
                  <a:lnTo>
                    <a:pt x="638900" y="199910"/>
                  </a:lnTo>
                  <a:lnTo>
                    <a:pt x="644505" y="198391"/>
                  </a:lnTo>
                  <a:lnTo>
                    <a:pt x="650109" y="196839"/>
                  </a:lnTo>
                  <a:lnTo>
                    <a:pt x="655713" y="195254"/>
                  </a:lnTo>
                  <a:lnTo>
                    <a:pt x="661318" y="193639"/>
                  </a:lnTo>
                  <a:lnTo>
                    <a:pt x="666922" y="191992"/>
                  </a:lnTo>
                  <a:lnTo>
                    <a:pt x="672527" y="190314"/>
                  </a:lnTo>
                  <a:lnTo>
                    <a:pt x="678131" y="188606"/>
                  </a:lnTo>
                  <a:lnTo>
                    <a:pt x="683735" y="186867"/>
                  </a:lnTo>
                  <a:lnTo>
                    <a:pt x="689340" y="185100"/>
                  </a:lnTo>
                  <a:lnTo>
                    <a:pt x="694944" y="183303"/>
                  </a:lnTo>
                  <a:lnTo>
                    <a:pt x="700549" y="181479"/>
                  </a:lnTo>
                  <a:lnTo>
                    <a:pt x="706153" y="179626"/>
                  </a:lnTo>
                  <a:lnTo>
                    <a:pt x="711757" y="177746"/>
                  </a:lnTo>
                  <a:lnTo>
                    <a:pt x="717362" y="175840"/>
                  </a:lnTo>
                  <a:lnTo>
                    <a:pt x="722966" y="173908"/>
                  </a:lnTo>
                  <a:lnTo>
                    <a:pt x="728571" y="171950"/>
                  </a:lnTo>
                  <a:lnTo>
                    <a:pt x="734175" y="169968"/>
                  </a:lnTo>
                  <a:lnTo>
                    <a:pt x="739779" y="167961"/>
                  </a:lnTo>
                  <a:lnTo>
                    <a:pt x="745384" y="165932"/>
                  </a:lnTo>
                  <a:lnTo>
                    <a:pt x="750988" y="163879"/>
                  </a:lnTo>
                  <a:lnTo>
                    <a:pt x="756593" y="161805"/>
                  </a:lnTo>
                  <a:lnTo>
                    <a:pt x="762197" y="159710"/>
                  </a:lnTo>
                  <a:lnTo>
                    <a:pt x="767801" y="157594"/>
                  </a:lnTo>
                  <a:lnTo>
                    <a:pt x="773406" y="155458"/>
                  </a:lnTo>
                  <a:lnTo>
                    <a:pt x="779010" y="153303"/>
                  </a:lnTo>
                  <a:lnTo>
                    <a:pt x="784615" y="151130"/>
                  </a:lnTo>
                  <a:lnTo>
                    <a:pt x="790219" y="148940"/>
                  </a:lnTo>
                  <a:lnTo>
                    <a:pt x="795823" y="146733"/>
                  </a:lnTo>
                  <a:lnTo>
                    <a:pt x="801428" y="144510"/>
                  </a:lnTo>
                  <a:lnTo>
                    <a:pt x="807032" y="142272"/>
                  </a:lnTo>
                  <a:lnTo>
                    <a:pt x="812636" y="140020"/>
                  </a:lnTo>
                  <a:lnTo>
                    <a:pt x="818241" y="137754"/>
                  </a:lnTo>
                  <a:lnTo>
                    <a:pt x="823845" y="135476"/>
                  </a:lnTo>
                  <a:lnTo>
                    <a:pt x="829450" y="133186"/>
                  </a:lnTo>
                  <a:lnTo>
                    <a:pt x="835054" y="130886"/>
                  </a:lnTo>
                  <a:lnTo>
                    <a:pt x="840658" y="128575"/>
                  </a:lnTo>
                  <a:lnTo>
                    <a:pt x="846263" y="126256"/>
                  </a:lnTo>
                  <a:lnTo>
                    <a:pt x="851867" y="123928"/>
                  </a:lnTo>
                  <a:lnTo>
                    <a:pt x="857472" y="121594"/>
                  </a:lnTo>
                  <a:lnTo>
                    <a:pt x="863076" y="119253"/>
                  </a:lnTo>
                  <a:lnTo>
                    <a:pt x="868680" y="116907"/>
                  </a:lnTo>
                  <a:lnTo>
                    <a:pt x="874285" y="114558"/>
                  </a:lnTo>
                  <a:lnTo>
                    <a:pt x="879889" y="112205"/>
                  </a:lnTo>
                  <a:lnTo>
                    <a:pt x="885494" y="109850"/>
                  </a:lnTo>
                  <a:lnTo>
                    <a:pt x="891098" y="107494"/>
                  </a:lnTo>
                  <a:lnTo>
                    <a:pt x="896702" y="105139"/>
                  </a:lnTo>
                  <a:lnTo>
                    <a:pt x="902307" y="102785"/>
                  </a:lnTo>
                  <a:lnTo>
                    <a:pt x="907911" y="100433"/>
                  </a:lnTo>
                  <a:lnTo>
                    <a:pt x="913516" y="98085"/>
                  </a:lnTo>
                  <a:lnTo>
                    <a:pt x="919120" y="95743"/>
                  </a:lnTo>
                  <a:lnTo>
                    <a:pt x="924724" y="93406"/>
                  </a:lnTo>
                  <a:lnTo>
                    <a:pt x="930329" y="91077"/>
                  </a:lnTo>
                  <a:lnTo>
                    <a:pt x="935933" y="88757"/>
                  </a:lnTo>
                  <a:lnTo>
                    <a:pt x="941538" y="86448"/>
                  </a:lnTo>
                  <a:lnTo>
                    <a:pt x="947142" y="84150"/>
                  </a:lnTo>
                  <a:lnTo>
                    <a:pt x="952746" y="81864"/>
                  </a:lnTo>
                  <a:lnTo>
                    <a:pt x="958351" y="79594"/>
                  </a:lnTo>
                  <a:lnTo>
                    <a:pt x="963955" y="77339"/>
                  </a:lnTo>
                  <a:lnTo>
                    <a:pt x="969559" y="75101"/>
                  </a:lnTo>
                  <a:lnTo>
                    <a:pt x="975164" y="72882"/>
                  </a:lnTo>
                  <a:lnTo>
                    <a:pt x="980768" y="70684"/>
                  </a:lnTo>
                  <a:lnTo>
                    <a:pt x="986373" y="68507"/>
                  </a:lnTo>
                  <a:lnTo>
                    <a:pt x="991977" y="66354"/>
                  </a:lnTo>
                  <a:lnTo>
                    <a:pt x="997581" y="64225"/>
                  </a:lnTo>
                  <a:lnTo>
                    <a:pt x="1003186" y="62122"/>
                  </a:lnTo>
                  <a:lnTo>
                    <a:pt x="1008790" y="60047"/>
                  </a:lnTo>
                  <a:lnTo>
                    <a:pt x="1014395" y="58001"/>
                  </a:lnTo>
                  <a:lnTo>
                    <a:pt x="1019999" y="55985"/>
                  </a:lnTo>
                  <a:lnTo>
                    <a:pt x="1025603" y="54002"/>
                  </a:lnTo>
                  <a:lnTo>
                    <a:pt x="1031208" y="52051"/>
                  </a:lnTo>
                  <a:lnTo>
                    <a:pt x="1036812" y="50135"/>
                  </a:lnTo>
                  <a:lnTo>
                    <a:pt x="1042417" y="48254"/>
                  </a:lnTo>
                  <a:lnTo>
                    <a:pt x="1048021" y="46411"/>
                  </a:lnTo>
                  <a:lnTo>
                    <a:pt x="1053625" y="44605"/>
                  </a:lnTo>
                  <a:lnTo>
                    <a:pt x="1059230" y="42838"/>
                  </a:lnTo>
                  <a:lnTo>
                    <a:pt x="1064834" y="41112"/>
                  </a:lnTo>
                  <a:lnTo>
                    <a:pt x="1070439" y="39426"/>
                  </a:lnTo>
                  <a:lnTo>
                    <a:pt x="1076043" y="37781"/>
                  </a:lnTo>
                  <a:lnTo>
                    <a:pt x="1081647" y="36179"/>
                  </a:lnTo>
                  <a:lnTo>
                    <a:pt x="1087252" y="34620"/>
                  </a:lnTo>
                  <a:lnTo>
                    <a:pt x="1092856" y="33104"/>
                  </a:lnTo>
                  <a:lnTo>
                    <a:pt x="1098461" y="31632"/>
                  </a:lnTo>
                  <a:lnTo>
                    <a:pt x="1104065" y="30204"/>
                  </a:lnTo>
                  <a:lnTo>
                    <a:pt x="1109669" y="28820"/>
                  </a:lnTo>
                  <a:lnTo>
                    <a:pt x="1115274" y="27481"/>
                  </a:lnTo>
                  <a:lnTo>
                    <a:pt x="1120878" y="26186"/>
                  </a:lnTo>
                  <a:lnTo>
                    <a:pt x="1126482" y="24935"/>
                  </a:lnTo>
                  <a:lnTo>
                    <a:pt x="1132087" y="23728"/>
                  </a:lnTo>
                  <a:lnTo>
                    <a:pt x="1137691" y="22565"/>
                  </a:lnTo>
                  <a:lnTo>
                    <a:pt x="1143296" y="21445"/>
                  </a:lnTo>
                  <a:lnTo>
                    <a:pt x="1148900" y="20368"/>
                  </a:lnTo>
                  <a:lnTo>
                    <a:pt x="1154504" y="19334"/>
                  </a:lnTo>
                  <a:lnTo>
                    <a:pt x="1160109" y="18341"/>
                  </a:lnTo>
                  <a:lnTo>
                    <a:pt x="1165713" y="17388"/>
                  </a:lnTo>
                  <a:lnTo>
                    <a:pt x="1171318" y="16476"/>
                  </a:lnTo>
                  <a:lnTo>
                    <a:pt x="1176922" y="15604"/>
                  </a:lnTo>
                  <a:lnTo>
                    <a:pt x="1182526" y="14769"/>
                  </a:lnTo>
                  <a:lnTo>
                    <a:pt x="1188131" y="13972"/>
                  </a:lnTo>
                  <a:lnTo>
                    <a:pt x="1193735" y="13212"/>
                  </a:lnTo>
                  <a:lnTo>
                    <a:pt x="1199340" y="12487"/>
                  </a:lnTo>
                  <a:lnTo>
                    <a:pt x="1204944" y="11796"/>
                  </a:lnTo>
                  <a:lnTo>
                    <a:pt x="1210548" y="11138"/>
                  </a:lnTo>
                  <a:lnTo>
                    <a:pt x="1216153" y="10513"/>
                  </a:lnTo>
                  <a:lnTo>
                    <a:pt x="1221757" y="9919"/>
                  </a:lnTo>
                  <a:lnTo>
                    <a:pt x="1227362" y="9355"/>
                  </a:lnTo>
                  <a:lnTo>
                    <a:pt x="1232966" y="8820"/>
                  </a:lnTo>
                  <a:lnTo>
                    <a:pt x="1238570" y="8312"/>
                  </a:lnTo>
                  <a:lnTo>
                    <a:pt x="1244175" y="7831"/>
                  </a:lnTo>
                  <a:lnTo>
                    <a:pt x="1249779" y="7376"/>
                  </a:lnTo>
                  <a:lnTo>
                    <a:pt x="1255384" y="6945"/>
                  </a:lnTo>
                  <a:lnTo>
                    <a:pt x="1260988" y="6537"/>
                  </a:lnTo>
                  <a:lnTo>
                    <a:pt x="1266592" y="6152"/>
                  </a:lnTo>
                  <a:lnTo>
                    <a:pt x="1272197" y="5788"/>
                  </a:lnTo>
                  <a:lnTo>
                    <a:pt x="1277801" y="5444"/>
                  </a:lnTo>
                  <a:lnTo>
                    <a:pt x="1283406" y="5119"/>
                  </a:lnTo>
                  <a:lnTo>
                    <a:pt x="1289010" y="4813"/>
                  </a:lnTo>
                  <a:lnTo>
                    <a:pt x="1294614" y="4525"/>
                  </a:lnTo>
                  <a:lnTo>
                    <a:pt x="1300219" y="4252"/>
                  </a:lnTo>
                  <a:lnTo>
                    <a:pt x="1305823" y="3996"/>
                  </a:lnTo>
                  <a:lnTo>
                    <a:pt x="1311427" y="3754"/>
                  </a:lnTo>
                  <a:lnTo>
                    <a:pt x="1317032" y="3527"/>
                  </a:lnTo>
                  <a:lnTo>
                    <a:pt x="1322636" y="3313"/>
                  </a:lnTo>
                  <a:lnTo>
                    <a:pt x="1328241" y="3111"/>
                  </a:lnTo>
                  <a:lnTo>
                    <a:pt x="1333845" y="2921"/>
                  </a:lnTo>
                  <a:lnTo>
                    <a:pt x="1339449" y="2743"/>
                  </a:lnTo>
                  <a:lnTo>
                    <a:pt x="1345054" y="2575"/>
                  </a:lnTo>
                  <a:lnTo>
                    <a:pt x="1350658" y="2418"/>
                  </a:lnTo>
                  <a:lnTo>
                    <a:pt x="1356263" y="2269"/>
                  </a:lnTo>
                  <a:lnTo>
                    <a:pt x="1361867" y="2130"/>
                  </a:lnTo>
                  <a:lnTo>
                    <a:pt x="1367471" y="1999"/>
                  </a:lnTo>
                  <a:lnTo>
                    <a:pt x="1373076" y="1876"/>
                  </a:lnTo>
                  <a:lnTo>
                    <a:pt x="1378680" y="1761"/>
                  </a:lnTo>
                  <a:lnTo>
                    <a:pt x="1384285" y="1652"/>
                  </a:lnTo>
                  <a:lnTo>
                    <a:pt x="1389889" y="1550"/>
                  </a:lnTo>
                  <a:lnTo>
                    <a:pt x="1395493" y="1455"/>
                  </a:lnTo>
                  <a:lnTo>
                    <a:pt x="1401098" y="1365"/>
                  </a:lnTo>
                  <a:lnTo>
                    <a:pt x="1406702" y="1280"/>
                  </a:lnTo>
                  <a:lnTo>
                    <a:pt x="1412307" y="1201"/>
                  </a:lnTo>
                  <a:lnTo>
                    <a:pt x="1417911" y="1127"/>
                  </a:lnTo>
                  <a:lnTo>
                    <a:pt x="1423515" y="1057"/>
                  </a:lnTo>
                  <a:lnTo>
                    <a:pt x="1429120" y="992"/>
                  </a:lnTo>
                  <a:lnTo>
                    <a:pt x="1434724" y="930"/>
                  </a:lnTo>
                  <a:lnTo>
                    <a:pt x="1440329" y="873"/>
                  </a:lnTo>
                  <a:lnTo>
                    <a:pt x="1445933" y="818"/>
                  </a:lnTo>
                  <a:lnTo>
                    <a:pt x="1451537" y="768"/>
                  </a:lnTo>
                  <a:lnTo>
                    <a:pt x="1457142" y="720"/>
                  </a:lnTo>
                  <a:lnTo>
                    <a:pt x="1462746" y="675"/>
                  </a:lnTo>
                  <a:lnTo>
                    <a:pt x="1468350" y="633"/>
                  </a:lnTo>
                  <a:lnTo>
                    <a:pt x="1473955" y="593"/>
                  </a:lnTo>
                  <a:lnTo>
                    <a:pt x="1479559" y="556"/>
                  </a:lnTo>
                  <a:lnTo>
                    <a:pt x="1485164" y="521"/>
                  </a:lnTo>
                  <a:lnTo>
                    <a:pt x="1490768" y="489"/>
                  </a:lnTo>
                  <a:lnTo>
                    <a:pt x="1496372" y="458"/>
                  </a:lnTo>
                  <a:lnTo>
                    <a:pt x="1501977" y="429"/>
                  </a:lnTo>
                  <a:lnTo>
                    <a:pt x="1507581" y="402"/>
                  </a:lnTo>
                  <a:lnTo>
                    <a:pt x="1513186" y="376"/>
                  </a:lnTo>
                  <a:lnTo>
                    <a:pt x="1518790" y="352"/>
                  </a:lnTo>
                  <a:lnTo>
                    <a:pt x="1524394" y="330"/>
                  </a:lnTo>
                  <a:lnTo>
                    <a:pt x="1529999" y="309"/>
                  </a:lnTo>
                  <a:lnTo>
                    <a:pt x="1535603" y="289"/>
                  </a:lnTo>
                  <a:lnTo>
                    <a:pt x="1541208" y="270"/>
                  </a:lnTo>
                  <a:lnTo>
                    <a:pt x="1546812" y="252"/>
                  </a:lnTo>
                  <a:lnTo>
                    <a:pt x="1552416" y="235"/>
                  </a:lnTo>
                  <a:lnTo>
                    <a:pt x="1558021" y="220"/>
                  </a:lnTo>
                  <a:lnTo>
                    <a:pt x="1563625" y="205"/>
                  </a:lnTo>
                  <a:lnTo>
                    <a:pt x="1569230" y="191"/>
                  </a:lnTo>
                  <a:lnTo>
                    <a:pt x="1574834" y="177"/>
                  </a:lnTo>
                  <a:lnTo>
                    <a:pt x="1580438" y="165"/>
                  </a:lnTo>
                  <a:lnTo>
                    <a:pt x="1586043" y="153"/>
                  </a:lnTo>
                  <a:lnTo>
                    <a:pt x="1591647" y="142"/>
                  </a:lnTo>
                  <a:lnTo>
                    <a:pt x="1597252" y="131"/>
                  </a:lnTo>
                  <a:lnTo>
                    <a:pt x="1602856" y="121"/>
                  </a:lnTo>
                  <a:lnTo>
                    <a:pt x="1608460" y="112"/>
                  </a:lnTo>
                  <a:lnTo>
                    <a:pt x="1614065" y="103"/>
                  </a:lnTo>
                  <a:lnTo>
                    <a:pt x="1619669" y="94"/>
                  </a:lnTo>
                  <a:lnTo>
                    <a:pt x="1625273" y="87"/>
                  </a:lnTo>
                  <a:lnTo>
                    <a:pt x="1630878" y="79"/>
                  </a:lnTo>
                  <a:lnTo>
                    <a:pt x="1636482" y="72"/>
                  </a:lnTo>
                  <a:lnTo>
                    <a:pt x="1642087" y="65"/>
                  </a:lnTo>
                  <a:lnTo>
                    <a:pt x="1647691" y="59"/>
                  </a:lnTo>
                  <a:lnTo>
                    <a:pt x="1653295" y="53"/>
                  </a:lnTo>
                  <a:lnTo>
                    <a:pt x="1658900" y="48"/>
                  </a:lnTo>
                  <a:lnTo>
                    <a:pt x="1664504" y="43"/>
                  </a:lnTo>
                  <a:lnTo>
                    <a:pt x="1670109" y="39"/>
                  </a:lnTo>
                  <a:lnTo>
                    <a:pt x="1675713" y="34"/>
                  </a:lnTo>
                  <a:lnTo>
                    <a:pt x="1681317" y="30"/>
                  </a:lnTo>
                  <a:lnTo>
                    <a:pt x="1686922" y="27"/>
                  </a:lnTo>
                  <a:lnTo>
                    <a:pt x="1692526" y="24"/>
                  </a:lnTo>
                  <a:lnTo>
                    <a:pt x="1698131" y="21"/>
                  </a:lnTo>
                  <a:lnTo>
                    <a:pt x="1703735" y="18"/>
                  </a:lnTo>
                  <a:lnTo>
                    <a:pt x="1709339" y="16"/>
                  </a:lnTo>
                  <a:lnTo>
                    <a:pt x="1714944" y="14"/>
                  </a:lnTo>
                  <a:lnTo>
                    <a:pt x="1720548" y="12"/>
                  </a:lnTo>
                  <a:lnTo>
                    <a:pt x="1726153" y="10"/>
                  </a:lnTo>
                  <a:lnTo>
                    <a:pt x="1731757" y="9"/>
                  </a:lnTo>
                  <a:lnTo>
                    <a:pt x="1737361" y="7"/>
                  </a:lnTo>
                  <a:lnTo>
                    <a:pt x="1742966" y="6"/>
                  </a:lnTo>
                  <a:lnTo>
                    <a:pt x="1748570" y="5"/>
                  </a:lnTo>
                  <a:lnTo>
                    <a:pt x="1754175" y="4"/>
                  </a:lnTo>
                  <a:lnTo>
                    <a:pt x="1759779" y="4"/>
                  </a:lnTo>
                  <a:lnTo>
                    <a:pt x="1765383" y="3"/>
                  </a:lnTo>
                  <a:lnTo>
                    <a:pt x="1770988" y="3"/>
                  </a:lnTo>
                  <a:lnTo>
                    <a:pt x="1776592" y="2"/>
                  </a:lnTo>
                  <a:lnTo>
                    <a:pt x="1782196" y="2"/>
                  </a:lnTo>
                  <a:lnTo>
                    <a:pt x="1787801" y="1"/>
                  </a:lnTo>
                  <a:lnTo>
                    <a:pt x="1793405" y="1"/>
                  </a:lnTo>
                  <a:lnTo>
                    <a:pt x="1799010" y="1"/>
                  </a:lnTo>
                  <a:lnTo>
                    <a:pt x="1804614" y="1"/>
                  </a:lnTo>
                  <a:lnTo>
                    <a:pt x="1810218" y="0"/>
                  </a:lnTo>
                  <a:lnTo>
                    <a:pt x="1815823" y="0"/>
                  </a:lnTo>
                  <a:lnTo>
                    <a:pt x="1821427" y="0"/>
                  </a:lnTo>
                  <a:lnTo>
                    <a:pt x="1827032" y="0"/>
                  </a:lnTo>
                  <a:lnTo>
                    <a:pt x="1832636" y="0"/>
                  </a:lnTo>
                  <a:lnTo>
                    <a:pt x="1838240" y="0"/>
                  </a:lnTo>
                  <a:lnTo>
                    <a:pt x="1843845" y="0"/>
                  </a:lnTo>
                  <a:lnTo>
                    <a:pt x="1849449" y="0"/>
                  </a:lnTo>
                  <a:lnTo>
                    <a:pt x="1855054" y="0"/>
                  </a:lnTo>
                  <a:lnTo>
                    <a:pt x="1860658" y="0"/>
                  </a:lnTo>
                  <a:lnTo>
                    <a:pt x="1866262" y="0"/>
                  </a:lnTo>
                  <a:lnTo>
                    <a:pt x="1871867" y="0"/>
                  </a:lnTo>
                  <a:lnTo>
                    <a:pt x="1877471" y="0"/>
                  </a:lnTo>
                  <a:lnTo>
                    <a:pt x="1883076" y="0"/>
                  </a:lnTo>
                  <a:lnTo>
                    <a:pt x="1877471" y="0"/>
                  </a:lnTo>
                  <a:lnTo>
                    <a:pt x="1871867" y="0"/>
                  </a:lnTo>
                  <a:lnTo>
                    <a:pt x="1866262" y="0"/>
                  </a:lnTo>
                  <a:lnTo>
                    <a:pt x="1860658" y="0"/>
                  </a:lnTo>
                  <a:lnTo>
                    <a:pt x="1855054" y="0"/>
                  </a:lnTo>
                  <a:lnTo>
                    <a:pt x="1849449" y="0"/>
                  </a:lnTo>
                  <a:lnTo>
                    <a:pt x="1843845" y="0"/>
                  </a:lnTo>
                  <a:lnTo>
                    <a:pt x="1838240" y="0"/>
                  </a:lnTo>
                  <a:lnTo>
                    <a:pt x="1832636" y="0"/>
                  </a:lnTo>
                  <a:lnTo>
                    <a:pt x="1827032" y="0"/>
                  </a:lnTo>
                  <a:lnTo>
                    <a:pt x="1821427" y="0"/>
                  </a:lnTo>
                  <a:lnTo>
                    <a:pt x="1815823" y="0"/>
                  </a:lnTo>
                  <a:lnTo>
                    <a:pt x="1810218" y="0"/>
                  </a:lnTo>
                  <a:lnTo>
                    <a:pt x="1804614" y="1"/>
                  </a:lnTo>
                  <a:lnTo>
                    <a:pt x="1799010" y="1"/>
                  </a:lnTo>
                  <a:lnTo>
                    <a:pt x="1793405" y="1"/>
                  </a:lnTo>
                  <a:lnTo>
                    <a:pt x="1787801" y="1"/>
                  </a:lnTo>
                  <a:lnTo>
                    <a:pt x="1782196" y="2"/>
                  </a:lnTo>
                  <a:lnTo>
                    <a:pt x="1776592" y="2"/>
                  </a:lnTo>
                  <a:lnTo>
                    <a:pt x="1770988" y="3"/>
                  </a:lnTo>
                  <a:lnTo>
                    <a:pt x="1765383" y="3"/>
                  </a:lnTo>
                  <a:lnTo>
                    <a:pt x="1759779" y="4"/>
                  </a:lnTo>
                  <a:lnTo>
                    <a:pt x="1754175" y="5"/>
                  </a:lnTo>
                  <a:lnTo>
                    <a:pt x="1748570" y="5"/>
                  </a:lnTo>
                  <a:lnTo>
                    <a:pt x="1742966" y="6"/>
                  </a:lnTo>
                  <a:lnTo>
                    <a:pt x="1737361" y="7"/>
                  </a:lnTo>
                  <a:lnTo>
                    <a:pt x="1731757" y="9"/>
                  </a:lnTo>
                  <a:lnTo>
                    <a:pt x="1726153" y="10"/>
                  </a:lnTo>
                  <a:lnTo>
                    <a:pt x="1720548" y="12"/>
                  </a:lnTo>
                  <a:lnTo>
                    <a:pt x="1714944" y="14"/>
                  </a:lnTo>
                  <a:lnTo>
                    <a:pt x="1709339" y="16"/>
                  </a:lnTo>
                  <a:lnTo>
                    <a:pt x="1703735" y="18"/>
                  </a:lnTo>
                  <a:lnTo>
                    <a:pt x="1698131" y="21"/>
                  </a:lnTo>
                  <a:lnTo>
                    <a:pt x="1692526" y="24"/>
                  </a:lnTo>
                  <a:lnTo>
                    <a:pt x="1686922" y="27"/>
                  </a:lnTo>
                  <a:lnTo>
                    <a:pt x="1681317" y="31"/>
                  </a:lnTo>
                  <a:lnTo>
                    <a:pt x="1675713" y="35"/>
                  </a:lnTo>
                  <a:lnTo>
                    <a:pt x="1670109" y="39"/>
                  </a:lnTo>
                  <a:lnTo>
                    <a:pt x="1664504" y="44"/>
                  </a:lnTo>
                  <a:lnTo>
                    <a:pt x="1658900" y="49"/>
                  </a:lnTo>
                  <a:lnTo>
                    <a:pt x="1653295" y="54"/>
                  </a:lnTo>
                  <a:lnTo>
                    <a:pt x="1647691" y="60"/>
                  </a:lnTo>
                  <a:lnTo>
                    <a:pt x="1642087" y="66"/>
                  </a:lnTo>
                  <a:lnTo>
                    <a:pt x="1636482" y="73"/>
                  </a:lnTo>
                  <a:lnTo>
                    <a:pt x="1630878" y="80"/>
                  </a:lnTo>
                  <a:lnTo>
                    <a:pt x="1625273" y="88"/>
                  </a:lnTo>
                  <a:lnTo>
                    <a:pt x="1619669" y="96"/>
                  </a:lnTo>
                  <a:lnTo>
                    <a:pt x="1614065" y="104"/>
                  </a:lnTo>
                  <a:lnTo>
                    <a:pt x="1608460" y="113"/>
                  </a:lnTo>
                  <a:lnTo>
                    <a:pt x="1602856" y="123"/>
                  </a:lnTo>
                  <a:lnTo>
                    <a:pt x="1597252" y="133"/>
                  </a:lnTo>
                  <a:lnTo>
                    <a:pt x="1591647" y="143"/>
                  </a:lnTo>
                  <a:lnTo>
                    <a:pt x="1586043" y="155"/>
                  </a:lnTo>
                  <a:lnTo>
                    <a:pt x="1580438" y="166"/>
                  </a:lnTo>
                  <a:lnTo>
                    <a:pt x="1574834" y="179"/>
                  </a:lnTo>
                  <a:lnTo>
                    <a:pt x="1569230" y="192"/>
                  </a:lnTo>
                  <a:lnTo>
                    <a:pt x="1563625" y="207"/>
                  </a:lnTo>
                  <a:lnTo>
                    <a:pt x="1558021" y="222"/>
                  </a:lnTo>
                  <a:lnTo>
                    <a:pt x="1552416" y="237"/>
                  </a:lnTo>
                  <a:lnTo>
                    <a:pt x="1546812" y="254"/>
                  </a:lnTo>
                  <a:lnTo>
                    <a:pt x="1541208" y="272"/>
                  </a:lnTo>
                  <a:lnTo>
                    <a:pt x="1535603" y="291"/>
                  </a:lnTo>
                  <a:lnTo>
                    <a:pt x="1529999" y="311"/>
                  </a:lnTo>
                  <a:lnTo>
                    <a:pt x="1524394" y="333"/>
                  </a:lnTo>
                  <a:lnTo>
                    <a:pt x="1518790" y="355"/>
                  </a:lnTo>
                  <a:lnTo>
                    <a:pt x="1513186" y="380"/>
                  </a:lnTo>
                  <a:lnTo>
                    <a:pt x="1507581" y="405"/>
                  </a:lnTo>
                  <a:lnTo>
                    <a:pt x="1501977" y="433"/>
                  </a:lnTo>
                  <a:lnTo>
                    <a:pt x="1496372" y="462"/>
                  </a:lnTo>
                  <a:lnTo>
                    <a:pt x="1490768" y="492"/>
                  </a:lnTo>
                  <a:lnTo>
                    <a:pt x="1485164" y="525"/>
                  </a:lnTo>
                  <a:lnTo>
                    <a:pt x="1479559" y="560"/>
                  </a:lnTo>
                  <a:lnTo>
                    <a:pt x="1473955" y="598"/>
                  </a:lnTo>
                  <a:lnTo>
                    <a:pt x="1468350" y="637"/>
                  </a:lnTo>
                  <a:lnTo>
                    <a:pt x="1462746" y="680"/>
                  </a:lnTo>
                  <a:lnTo>
                    <a:pt x="1457142" y="725"/>
                  </a:lnTo>
                  <a:lnTo>
                    <a:pt x="1451537" y="773"/>
                  </a:lnTo>
                  <a:lnTo>
                    <a:pt x="1445933" y="824"/>
                  </a:lnTo>
                  <a:lnTo>
                    <a:pt x="1440329" y="878"/>
                  </a:lnTo>
                  <a:lnTo>
                    <a:pt x="1434724" y="936"/>
                  </a:lnTo>
                  <a:lnTo>
                    <a:pt x="1429120" y="998"/>
                  </a:lnTo>
                  <a:lnTo>
                    <a:pt x="1423515" y="1064"/>
                  </a:lnTo>
                  <a:lnTo>
                    <a:pt x="1417911" y="1134"/>
                  </a:lnTo>
                  <a:lnTo>
                    <a:pt x="1412307" y="1208"/>
                  </a:lnTo>
                  <a:lnTo>
                    <a:pt x="1406702" y="1288"/>
                  </a:lnTo>
                  <a:lnTo>
                    <a:pt x="1401098" y="1373"/>
                  </a:lnTo>
                  <a:lnTo>
                    <a:pt x="1395493" y="1463"/>
                  </a:lnTo>
                  <a:lnTo>
                    <a:pt x="1389889" y="1559"/>
                  </a:lnTo>
                  <a:lnTo>
                    <a:pt x="1384285" y="1661"/>
                  </a:lnTo>
                  <a:lnTo>
                    <a:pt x="1378680" y="1770"/>
                  </a:lnTo>
                  <a:lnTo>
                    <a:pt x="1373076" y="1886"/>
                  </a:lnTo>
                  <a:lnTo>
                    <a:pt x="1367471" y="2009"/>
                  </a:lnTo>
                  <a:lnTo>
                    <a:pt x="1361867" y="2141"/>
                  </a:lnTo>
                  <a:lnTo>
                    <a:pt x="1356263" y="2281"/>
                  </a:lnTo>
                  <a:lnTo>
                    <a:pt x="1350658" y="2430"/>
                  </a:lnTo>
                  <a:lnTo>
                    <a:pt x="1345054" y="2588"/>
                  </a:lnTo>
                  <a:lnTo>
                    <a:pt x="1339449" y="2756"/>
                  </a:lnTo>
                  <a:lnTo>
                    <a:pt x="1333845" y="2935"/>
                  </a:lnTo>
                  <a:lnTo>
                    <a:pt x="1328241" y="3125"/>
                  </a:lnTo>
                  <a:lnTo>
                    <a:pt x="1322636" y="3328"/>
                  </a:lnTo>
                  <a:lnTo>
                    <a:pt x="1317032" y="3543"/>
                  </a:lnTo>
                  <a:lnTo>
                    <a:pt x="1311427" y="3771"/>
                  </a:lnTo>
                  <a:lnTo>
                    <a:pt x="1305823" y="4013"/>
                  </a:lnTo>
                  <a:lnTo>
                    <a:pt x="1300219" y="4271"/>
                  </a:lnTo>
                  <a:lnTo>
                    <a:pt x="1294614" y="4544"/>
                  </a:lnTo>
                  <a:lnTo>
                    <a:pt x="1289010" y="4833"/>
                  </a:lnTo>
                  <a:lnTo>
                    <a:pt x="1283406" y="5141"/>
                  </a:lnTo>
                  <a:lnTo>
                    <a:pt x="1277801" y="5466"/>
                  </a:lnTo>
                  <a:lnTo>
                    <a:pt x="1272197" y="5811"/>
                  </a:lnTo>
                  <a:lnTo>
                    <a:pt x="1266592" y="6176"/>
                  </a:lnTo>
                  <a:lnTo>
                    <a:pt x="1260988" y="6563"/>
                  </a:lnTo>
                  <a:lnTo>
                    <a:pt x="1255384" y="6972"/>
                  </a:lnTo>
                  <a:lnTo>
                    <a:pt x="1249779" y="7404"/>
                  </a:lnTo>
                  <a:lnTo>
                    <a:pt x="1244175" y="7861"/>
                  </a:lnTo>
                  <a:lnTo>
                    <a:pt x="1238570" y="8343"/>
                  </a:lnTo>
                  <a:lnTo>
                    <a:pt x="1232966" y="8852"/>
                  </a:lnTo>
                  <a:lnTo>
                    <a:pt x="1227362" y="9389"/>
                  </a:lnTo>
                  <a:lnTo>
                    <a:pt x="1221757" y="9955"/>
                  </a:lnTo>
                  <a:lnTo>
                    <a:pt x="1216153" y="10551"/>
                  </a:lnTo>
                  <a:lnTo>
                    <a:pt x="1210548" y="11178"/>
                  </a:lnTo>
                  <a:lnTo>
                    <a:pt x="1204944" y="11837"/>
                  </a:lnTo>
                  <a:lnTo>
                    <a:pt x="1199340" y="12530"/>
                  </a:lnTo>
                  <a:lnTo>
                    <a:pt x="1193735" y="13257"/>
                  </a:lnTo>
                  <a:lnTo>
                    <a:pt x="1188131" y="14020"/>
                  </a:lnTo>
                  <a:lnTo>
                    <a:pt x="1182526" y="14819"/>
                  </a:lnTo>
                  <a:lnTo>
                    <a:pt x="1176922" y="15656"/>
                  </a:lnTo>
                  <a:lnTo>
                    <a:pt x="1171318" y="16531"/>
                  </a:lnTo>
                  <a:lnTo>
                    <a:pt x="1165713" y="17445"/>
                  </a:lnTo>
                  <a:lnTo>
                    <a:pt x="1160109" y="18400"/>
                  </a:lnTo>
                  <a:lnTo>
                    <a:pt x="1154504" y="19396"/>
                  </a:lnTo>
                  <a:lnTo>
                    <a:pt x="1148900" y="20433"/>
                  </a:lnTo>
                  <a:lnTo>
                    <a:pt x="1143296" y="21513"/>
                  </a:lnTo>
                  <a:lnTo>
                    <a:pt x="1137691" y="22636"/>
                  </a:lnTo>
                  <a:lnTo>
                    <a:pt x="1132087" y="23802"/>
                  </a:lnTo>
                  <a:lnTo>
                    <a:pt x="1126482" y="25013"/>
                  </a:lnTo>
                  <a:lnTo>
                    <a:pt x="1120878" y="26267"/>
                  </a:lnTo>
                  <a:lnTo>
                    <a:pt x="1115274" y="27565"/>
                  </a:lnTo>
                  <a:lnTo>
                    <a:pt x="1109669" y="28908"/>
                  </a:lnTo>
                  <a:lnTo>
                    <a:pt x="1104065" y="30296"/>
                  </a:lnTo>
                  <a:lnTo>
                    <a:pt x="1098461" y="31728"/>
                  </a:lnTo>
                  <a:lnTo>
                    <a:pt x="1092856" y="33204"/>
                  </a:lnTo>
                  <a:lnTo>
                    <a:pt x="1087252" y="34724"/>
                  </a:lnTo>
                  <a:lnTo>
                    <a:pt x="1081647" y="36287"/>
                  </a:lnTo>
                  <a:lnTo>
                    <a:pt x="1076043" y="37893"/>
                  </a:lnTo>
                  <a:lnTo>
                    <a:pt x="1070439" y="39542"/>
                  </a:lnTo>
                  <a:lnTo>
                    <a:pt x="1064834" y="41233"/>
                  </a:lnTo>
                  <a:lnTo>
                    <a:pt x="1059230" y="42964"/>
                  </a:lnTo>
                  <a:lnTo>
                    <a:pt x="1053625" y="44736"/>
                  </a:lnTo>
                  <a:lnTo>
                    <a:pt x="1048021" y="46546"/>
                  </a:lnTo>
                  <a:lnTo>
                    <a:pt x="1042417" y="48395"/>
                  </a:lnTo>
                  <a:lnTo>
                    <a:pt x="1036812" y="50280"/>
                  </a:lnTo>
                  <a:lnTo>
                    <a:pt x="1031208" y="52202"/>
                  </a:lnTo>
                  <a:lnTo>
                    <a:pt x="1025603" y="54158"/>
                  </a:lnTo>
                  <a:lnTo>
                    <a:pt x="1019999" y="56147"/>
                  </a:lnTo>
                  <a:lnTo>
                    <a:pt x="1014395" y="58168"/>
                  </a:lnTo>
                  <a:lnTo>
                    <a:pt x="1008790" y="60220"/>
                  </a:lnTo>
                  <a:lnTo>
                    <a:pt x="1003186" y="62300"/>
                  </a:lnTo>
                  <a:lnTo>
                    <a:pt x="997581" y="64409"/>
                  </a:lnTo>
                  <a:lnTo>
                    <a:pt x="991977" y="66544"/>
                  </a:lnTo>
                  <a:lnTo>
                    <a:pt x="986373" y="68703"/>
                  </a:lnTo>
                  <a:lnTo>
                    <a:pt x="980768" y="70886"/>
                  </a:lnTo>
                  <a:lnTo>
                    <a:pt x="975164" y="73091"/>
                  </a:lnTo>
                  <a:lnTo>
                    <a:pt x="969559" y="75316"/>
                  </a:lnTo>
                  <a:lnTo>
                    <a:pt x="963955" y="77560"/>
                  </a:lnTo>
                  <a:lnTo>
                    <a:pt x="958351" y="79822"/>
                  </a:lnTo>
                  <a:lnTo>
                    <a:pt x="952746" y="82099"/>
                  </a:lnTo>
                  <a:lnTo>
                    <a:pt x="947142" y="84391"/>
                  </a:lnTo>
                  <a:lnTo>
                    <a:pt x="941538" y="86696"/>
                  </a:lnTo>
                  <a:lnTo>
                    <a:pt x="935933" y="89013"/>
                  </a:lnTo>
                  <a:lnTo>
                    <a:pt x="930329" y="91340"/>
                  </a:lnTo>
                  <a:lnTo>
                    <a:pt x="924724" y="93676"/>
                  </a:lnTo>
                  <a:lnTo>
                    <a:pt x="919120" y="96019"/>
                  </a:lnTo>
                  <a:lnTo>
                    <a:pt x="913516" y="98369"/>
                  </a:lnTo>
                  <a:lnTo>
                    <a:pt x="907911" y="100725"/>
                  </a:lnTo>
                  <a:lnTo>
                    <a:pt x="902307" y="103084"/>
                  </a:lnTo>
                  <a:lnTo>
                    <a:pt x="896702" y="105445"/>
                  </a:lnTo>
                  <a:lnTo>
                    <a:pt x="891098" y="107808"/>
                  </a:lnTo>
                  <a:lnTo>
                    <a:pt x="885494" y="110172"/>
                  </a:lnTo>
                  <a:lnTo>
                    <a:pt x="879889" y="112535"/>
                  </a:lnTo>
                  <a:lnTo>
                    <a:pt x="874285" y="114896"/>
                  </a:lnTo>
                  <a:lnTo>
                    <a:pt x="868680" y="117254"/>
                  </a:lnTo>
                  <a:lnTo>
                    <a:pt x="863076" y="119608"/>
                  </a:lnTo>
                  <a:lnTo>
                    <a:pt x="857472" y="121957"/>
                  </a:lnTo>
                  <a:lnTo>
                    <a:pt x="851867" y="124300"/>
                  </a:lnTo>
                  <a:lnTo>
                    <a:pt x="846263" y="126636"/>
                  </a:lnTo>
                  <a:lnTo>
                    <a:pt x="840658" y="128964"/>
                  </a:lnTo>
                  <a:lnTo>
                    <a:pt x="835054" y="131283"/>
                  </a:lnTo>
                  <a:lnTo>
                    <a:pt x="829450" y="133593"/>
                  </a:lnTo>
                  <a:lnTo>
                    <a:pt x="823845" y="135891"/>
                  </a:lnTo>
                  <a:lnTo>
                    <a:pt x="818241" y="138179"/>
                  </a:lnTo>
                  <a:lnTo>
                    <a:pt x="812636" y="140454"/>
                  </a:lnTo>
                  <a:lnTo>
                    <a:pt x="807032" y="142715"/>
                  </a:lnTo>
                  <a:lnTo>
                    <a:pt x="801428" y="144963"/>
                  </a:lnTo>
                  <a:lnTo>
                    <a:pt x="795823" y="147195"/>
                  </a:lnTo>
                  <a:lnTo>
                    <a:pt x="790219" y="149412"/>
                  </a:lnTo>
                  <a:lnTo>
                    <a:pt x="784615" y="151612"/>
                  </a:lnTo>
                  <a:lnTo>
                    <a:pt x="779010" y="153795"/>
                  </a:lnTo>
                  <a:lnTo>
                    <a:pt x="773406" y="155960"/>
                  </a:lnTo>
                  <a:lnTo>
                    <a:pt x="767801" y="158106"/>
                  </a:lnTo>
                  <a:lnTo>
                    <a:pt x="762197" y="160233"/>
                  </a:lnTo>
                  <a:lnTo>
                    <a:pt x="756593" y="162339"/>
                  </a:lnTo>
                  <a:lnTo>
                    <a:pt x="750988" y="164424"/>
                  </a:lnTo>
                  <a:lnTo>
                    <a:pt x="745384" y="166487"/>
                  </a:lnTo>
                  <a:lnTo>
                    <a:pt x="739779" y="168528"/>
                  </a:lnTo>
                  <a:lnTo>
                    <a:pt x="734175" y="170545"/>
                  </a:lnTo>
                  <a:lnTo>
                    <a:pt x="728571" y="172539"/>
                  </a:lnTo>
                  <a:lnTo>
                    <a:pt x="722966" y="174508"/>
                  </a:lnTo>
                  <a:lnTo>
                    <a:pt x="717362" y="176452"/>
                  </a:lnTo>
                  <a:lnTo>
                    <a:pt x="711757" y="178370"/>
                  </a:lnTo>
                  <a:lnTo>
                    <a:pt x="706153" y="180262"/>
                  </a:lnTo>
                  <a:lnTo>
                    <a:pt x="700549" y="182127"/>
                  </a:lnTo>
                  <a:lnTo>
                    <a:pt x="694944" y="183964"/>
                  </a:lnTo>
                  <a:lnTo>
                    <a:pt x="689340" y="185773"/>
                  </a:lnTo>
                  <a:lnTo>
                    <a:pt x="683735" y="187553"/>
                  </a:lnTo>
                  <a:lnTo>
                    <a:pt x="678131" y="189304"/>
                  </a:lnTo>
                  <a:lnTo>
                    <a:pt x="672527" y="191026"/>
                  </a:lnTo>
                  <a:lnTo>
                    <a:pt x="666922" y="192717"/>
                  </a:lnTo>
                  <a:lnTo>
                    <a:pt x="661318" y="194377"/>
                  </a:lnTo>
                  <a:lnTo>
                    <a:pt x="655713" y="196007"/>
                  </a:lnTo>
                  <a:lnTo>
                    <a:pt x="650109" y="197605"/>
                  </a:lnTo>
                  <a:lnTo>
                    <a:pt x="644505" y="199171"/>
                  </a:lnTo>
                  <a:lnTo>
                    <a:pt x="638900" y="200705"/>
                  </a:lnTo>
                  <a:lnTo>
                    <a:pt x="633296" y="202207"/>
                  </a:lnTo>
                  <a:lnTo>
                    <a:pt x="627692" y="203676"/>
                  </a:lnTo>
                  <a:lnTo>
                    <a:pt x="622087" y="205112"/>
                  </a:lnTo>
                  <a:lnTo>
                    <a:pt x="616483" y="206515"/>
                  </a:lnTo>
                  <a:lnTo>
                    <a:pt x="610878" y="207885"/>
                  </a:lnTo>
                  <a:lnTo>
                    <a:pt x="605274" y="209221"/>
                  </a:lnTo>
                  <a:lnTo>
                    <a:pt x="599670" y="210524"/>
                  </a:lnTo>
                  <a:lnTo>
                    <a:pt x="594065" y="211793"/>
                  </a:lnTo>
                  <a:lnTo>
                    <a:pt x="588461" y="213029"/>
                  </a:lnTo>
                  <a:lnTo>
                    <a:pt x="582856" y="214231"/>
                  </a:lnTo>
                  <a:lnTo>
                    <a:pt x="577252" y="215400"/>
                  </a:lnTo>
                  <a:lnTo>
                    <a:pt x="571648" y="216536"/>
                  </a:lnTo>
                  <a:lnTo>
                    <a:pt x="566043" y="217638"/>
                  </a:lnTo>
                  <a:lnTo>
                    <a:pt x="560439" y="218708"/>
                  </a:lnTo>
                  <a:lnTo>
                    <a:pt x="554834" y="219746"/>
                  </a:lnTo>
                  <a:lnTo>
                    <a:pt x="549230" y="220751"/>
                  </a:lnTo>
                  <a:lnTo>
                    <a:pt x="543626" y="221725"/>
                  </a:lnTo>
                  <a:lnTo>
                    <a:pt x="538021" y="222667"/>
                  </a:lnTo>
                  <a:lnTo>
                    <a:pt x="532417" y="223578"/>
                  </a:lnTo>
                  <a:lnTo>
                    <a:pt x="526812" y="224459"/>
                  </a:lnTo>
                  <a:lnTo>
                    <a:pt x="521208" y="225310"/>
                  </a:lnTo>
                  <a:lnTo>
                    <a:pt x="515604" y="226133"/>
                  </a:lnTo>
                  <a:lnTo>
                    <a:pt x="509999" y="226927"/>
                  </a:lnTo>
                  <a:lnTo>
                    <a:pt x="504395" y="227693"/>
                  </a:lnTo>
                  <a:lnTo>
                    <a:pt x="498790" y="228433"/>
                  </a:lnTo>
                  <a:lnTo>
                    <a:pt x="493186" y="229147"/>
                  </a:lnTo>
                  <a:lnTo>
                    <a:pt x="487582" y="229836"/>
                  </a:lnTo>
                  <a:lnTo>
                    <a:pt x="481977" y="230502"/>
                  </a:lnTo>
                  <a:lnTo>
                    <a:pt x="476373" y="231145"/>
                  </a:lnTo>
                  <a:lnTo>
                    <a:pt x="470769" y="231766"/>
                  </a:lnTo>
                  <a:lnTo>
                    <a:pt x="465164" y="232367"/>
                  </a:lnTo>
                  <a:lnTo>
                    <a:pt x="459560" y="232949"/>
                  </a:lnTo>
                  <a:lnTo>
                    <a:pt x="453955" y="233514"/>
                  </a:lnTo>
                  <a:lnTo>
                    <a:pt x="448351" y="234062"/>
                  </a:lnTo>
                  <a:lnTo>
                    <a:pt x="442747" y="234596"/>
                  </a:lnTo>
                  <a:lnTo>
                    <a:pt x="437142" y="235116"/>
                  </a:lnTo>
                  <a:lnTo>
                    <a:pt x="431538" y="235625"/>
                  </a:lnTo>
                  <a:lnTo>
                    <a:pt x="425933" y="236124"/>
                  </a:lnTo>
                  <a:lnTo>
                    <a:pt x="420329" y="236616"/>
                  </a:lnTo>
                  <a:lnTo>
                    <a:pt x="414725" y="237101"/>
                  </a:lnTo>
                  <a:lnTo>
                    <a:pt x="409120" y="237582"/>
                  </a:lnTo>
                  <a:lnTo>
                    <a:pt x="403516" y="238061"/>
                  </a:lnTo>
                  <a:lnTo>
                    <a:pt x="397911" y="238540"/>
                  </a:lnTo>
                  <a:lnTo>
                    <a:pt x="392307" y="239021"/>
                  </a:lnTo>
                  <a:lnTo>
                    <a:pt x="386703" y="239507"/>
                  </a:lnTo>
                  <a:lnTo>
                    <a:pt x="381098" y="239999"/>
                  </a:lnTo>
                  <a:lnTo>
                    <a:pt x="375494" y="240500"/>
                  </a:lnTo>
                  <a:lnTo>
                    <a:pt x="369889" y="241014"/>
                  </a:lnTo>
                  <a:lnTo>
                    <a:pt x="364285" y="241541"/>
                  </a:lnTo>
                  <a:lnTo>
                    <a:pt x="358681" y="242086"/>
                  </a:lnTo>
                  <a:lnTo>
                    <a:pt x="353076" y="242650"/>
                  </a:lnTo>
                  <a:lnTo>
                    <a:pt x="347472" y="243237"/>
                  </a:lnTo>
                  <a:lnTo>
                    <a:pt x="341867" y="243849"/>
                  </a:lnTo>
                  <a:lnTo>
                    <a:pt x="336263" y="244490"/>
                  </a:lnTo>
                  <a:lnTo>
                    <a:pt x="330659" y="245162"/>
                  </a:lnTo>
                  <a:lnTo>
                    <a:pt x="325054" y="245870"/>
                  </a:lnTo>
                  <a:lnTo>
                    <a:pt x="319450" y="246615"/>
                  </a:lnTo>
                  <a:lnTo>
                    <a:pt x="313846" y="247401"/>
                  </a:lnTo>
                  <a:lnTo>
                    <a:pt x="308241" y="248233"/>
                  </a:lnTo>
                  <a:lnTo>
                    <a:pt x="302637" y="249112"/>
                  </a:lnTo>
                  <a:lnTo>
                    <a:pt x="297032" y="250044"/>
                  </a:lnTo>
                  <a:lnTo>
                    <a:pt x="291428" y="251031"/>
                  </a:lnTo>
                  <a:lnTo>
                    <a:pt x="285824" y="252077"/>
                  </a:lnTo>
                  <a:lnTo>
                    <a:pt x="280219" y="253187"/>
                  </a:lnTo>
                  <a:lnTo>
                    <a:pt x="274615" y="254363"/>
                  </a:lnTo>
                  <a:lnTo>
                    <a:pt x="269010" y="255611"/>
                  </a:lnTo>
                  <a:lnTo>
                    <a:pt x="263406" y="256933"/>
                  </a:lnTo>
                  <a:lnTo>
                    <a:pt x="257802" y="258334"/>
                  </a:lnTo>
                  <a:lnTo>
                    <a:pt x="252197" y="259819"/>
                  </a:lnTo>
                  <a:lnTo>
                    <a:pt x="246593" y="261390"/>
                  </a:lnTo>
                  <a:lnTo>
                    <a:pt x="240988" y="263053"/>
                  </a:lnTo>
                  <a:lnTo>
                    <a:pt x="235384" y="264812"/>
                  </a:lnTo>
                  <a:lnTo>
                    <a:pt x="229780" y="266670"/>
                  </a:lnTo>
                  <a:lnTo>
                    <a:pt x="224175" y="268633"/>
                  </a:lnTo>
                  <a:lnTo>
                    <a:pt x="218571" y="270704"/>
                  </a:lnTo>
                  <a:lnTo>
                    <a:pt x="212966" y="272887"/>
                  </a:lnTo>
                  <a:lnTo>
                    <a:pt x="207362" y="275187"/>
                  </a:lnTo>
                  <a:lnTo>
                    <a:pt x="201758" y="277608"/>
                  </a:lnTo>
                  <a:lnTo>
                    <a:pt x="196153" y="280154"/>
                  </a:lnTo>
                  <a:lnTo>
                    <a:pt x="190549" y="282829"/>
                  </a:lnTo>
                  <a:lnTo>
                    <a:pt x="184944" y="285637"/>
                  </a:lnTo>
                  <a:lnTo>
                    <a:pt x="179340" y="288582"/>
                  </a:lnTo>
                  <a:lnTo>
                    <a:pt x="173736" y="291667"/>
                  </a:lnTo>
                  <a:lnTo>
                    <a:pt x="168131" y="294896"/>
                  </a:lnTo>
                  <a:lnTo>
                    <a:pt x="162527" y="298272"/>
                  </a:lnTo>
                  <a:lnTo>
                    <a:pt x="156923" y="301799"/>
                  </a:lnTo>
                  <a:lnTo>
                    <a:pt x="151318" y="305479"/>
                  </a:lnTo>
                  <a:lnTo>
                    <a:pt x="145714" y="309315"/>
                  </a:lnTo>
                  <a:lnTo>
                    <a:pt x="140109" y="313310"/>
                  </a:lnTo>
                  <a:lnTo>
                    <a:pt x="134505" y="317465"/>
                  </a:lnTo>
                  <a:lnTo>
                    <a:pt x="128901" y="321782"/>
                  </a:lnTo>
                  <a:lnTo>
                    <a:pt x="123296" y="326263"/>
                  </a:lnTo>
                  <a:lnTo>
                    <a:pt x="117692" y="330909"/>
                  </a:lnTo>
                  <a:lnTo>
                    <a:pt x="112087" y="335720"/>
                  </a:lnTo>
                  <a:lnTo>
                    <a:pt x="106483" y="340696"/>
                  </a:lnTo>
                  <a:lnTo>
                    <a:pt x="100879" y="345838"/>
                  </a:lnTo>
                  <a:lnTo>
                    <a:pt x="95274" y="351143"/>
                  </a:lnTo>
                  <a:lnTo>
                    <a:pt x="89670" y="356612"/>
                  </a:lnTo>
                  <a:lnTo>
                    <a:pt x="84065" y="362242"/>
                  </a:lnTo>
                  <a:lnTo>
                    <a:pt x="78461" y="368030"/>
                  </a:lnTo>
                  <a:lnTo>
                    <a:pt x="72857" y="373973"/>
                  </a:lnTo>
                  <a:lnTo>
                    <a:pt x="67252" y="380069"/>
                  </a:lnTo>
                  <a:lnTo>
                    <a:pt x="61648" y="386312"/>
                  </a:lnTo>
                  <a:lnTo>
                    <a:pt x="56043" y="392698"/>
                  </a:lnTo>
                  <a:lnTo>
                    <a:pt x="50439" y="399222"/>
                  </a:lnTo>
                  <a:lnTo>
                    <a:pt x="44835" y="405877"/>
                  </a:lnTo>
                  <a:lnTo>
                    <a:pt x="39230" y="412658"/>
                  </a:lnTo>
                  <a:lnTo>
                    <a:pt x="33626" y="419556"/>
                  </a:lnTo>
                  <a:lnTo>
                    <a:pt x="28021" y="426564"/>
                  </a:lnTo>
                  <a:lnTo>
                    <a:pt x="22417" y="433673"/>
                  </a:lnTo>
                  <a:lnTo>
                    <a:pt x="16813" y="440876"/>
                  </a:lnTo>
                  <a:lnTo>
                    <a:pt x="11208" y="448163"/>
                  </a:lnTo>
                  <a:lnTo>
                    <a:pt x="5604" y="455524"/>
                  </a:lnTo>
                  <a:lnTo>
                    <a:pt x="0" y="462949"/>
                  </a:lnTo>
                  <a:close/>
                </a:path>
              </a:pathLst>
            </a:custGeom>
            <a:solidFill>
              <a:srgbClr val="00D75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l123"/>
            <p:cNvSpPr/>
            <p:nvPr/>
          </p:nvSpPr>
          <p:spPr>
            <a:xfrm>
              <a:off x="4644151" y="3019734"/>
              <a:ext cx="1883076" cy="459971"/>
            </a:xfrm>
            <a:custGeom>
              <a:avLst/>
              <a:pathLst>
                <a:path w="1883076" h="459971">
                  <a:moveTo>
                    <a:pt x="0" y="459971"/>
                  </a:moveTo>
                  <a:lnTo>
                    <a:pt x="5604" y="452520"/>
                  </a:lnTo>
                  <a:lnTo>
                    <a:pt x="11208" y="445136"/>
                  </a:lnTo>
                  <a:lnTo>
                    <a:pt x="16813" y="437827"/>
                  </a:lnTo>
                  <a:lnTo>
                    <a:pt x="22417" y="430604"/>
                  </a:lnTo>
                  <a:lnTo>
                    <a:pt x="28021" y="423477"/>
                  </a:lnTo>
                  <a:lnTo>
                    <a:pt x="33626" y="416453"/>
                  </a:lnTo>
                  <a:lnTo>
                    <a:pt x="39230" y="409541"/>
                  </a:lnTo>
                  <a:lnTo>
                    <a:pt x="44835" y="402750"/>
                  </a:lnTo>
                  <a:lnTo>
                    <a:pt x="50439" y="396085"/>
                  </a:lnTo>
                  <a:lnTo>
                    <a:pt x="56043" y="389554"/>
                  </a:lnTo>
                  <a:lnTo>
                    <a:pt x="61648" y="383163"/>
                  </a:lnTo>
                  <a:lnTo>
                    <a:pt x="67252" y="376916"/>
                  </a:lnTo>
                  <a:lnTo>
                    <a:pt x="72857" y="370820"/>
                  </a:lnTo>
                  <a:lnTo>
                    <a:pt x="78461" y="364877"/>
                  </a:lnTo>
                  <a:lnTo>
                    <a:pt x="84065" y="359091"/>
                  </a:lnTo>
                  <a:lnTo>
                    <a:pt x="89670" y="353466"/>
                  </a:lnTo>
                  <a:lnTo>
                    <a:pt x="95274" y="348004"/>
                  </a:lnTo>
                  <a:lnTo>
                    <a:pt x="100879" y="342707"/>
                  </a:lnTo>
                  <a:lnTo>
                    <a:pt x="106483" y="337575"/>
                  </a:lnTo>
                  <a:lnTo>
                    <a:pt x="112087" y="332610"/>
                  </a:lnTo>
                  <a:lnTo>
                    <a:pt x="117692" y="327812"/>
                  </a:lnTo>
                  <a:lnTo>
                    <a:pt x="123296" y="323181"/>
                  </a:lnTo>
                  <a:lnTo>
                    <a:pt x="128901" y="318716"/>
                  </a:lnTo>
                  <a:lnTo>
                    <a:pt x="134505" y="314416"/>
                  </a:lnTo>
                  <a:lnTo>
                    <a:pt x="140109" y="310280"/>
                  </a:lnTo>
                  <a:lnTo>
                    <a:pt x="145714" y="306305"/>
                  </a:lnTo>
                  <a:lnTo>
                    <a:pt x="151318" y="302490"/>
                  </a:lnTo>
                  <a:lnTo>
                    <a:pt x="156923" y="298832"/>
                  </a:lnTo>
                  <a:lnTo>
                    <a:pt x="162527" y="295329"/>
                  </a:lnTo>
                  <a:lnTo>
                    <a:pt x="168131" y="291977"/>
                  </a:lnTo>
                  <a:lnTo>
                    <a:pt x="173736" y="288773"/>
                  </a:lnTo>
                  <a:lnTo>
                    <a:pt x="179340" y="285714"/>
                  </a:lnTo>
                  <a:lnTo>
                    <a:pt x="184944" y="282796"/>
                  </a:lnTo>
                  <a:lnTo>
                    <a:pt x="190549" y="280016"/>
                  </a:lnTo>
                  <a:lnTo>
                    <a:pt x="196153" y="277369"/>
                  </a:lnTo>
                  <a:lnTo>
                    <a:pt x="201758" y="274852"/>
                  </a:lnTo>
                  <a:lnTo>
                    <a:pt x="207362" y="272461"/>
                  </a:lnTo>
                  <a:lnTo>
                    <a:pt x="212966" y="270191"/>
                  </a:lnTo>
                  <a:lnTo>
                    <a:pt x="218571" y="268038"/>
                  </a:lnTo>
                  <a:lnTo>
                    <a:pt x="224175" y="265997"/>
                  </a:lnTo>
                  <a:lnTo>
                    <a:pt x="229780" y="264066"/>
                  </a:lnTo>
                  <a:lnTo>
                    <a:pt x="235384" y="262239"/>
                  </a:lnTo>
                  <a:lnTo>
                    <a:pt x="240988" y="260512"/>
                  </a:lnTo>
                  <a:lnTo>
                    <a:pt x="246593" y="258881"/>
                  </a:lnTo>
                  <a:lnTo>
                    <a:pt x="252197" y="257342"/>
                  </a:lnTo>
                  <a:lnTo>
                    <a:pt x="257802" y="255889"/>
                  </a:lnTo>
                  <a:lnTo>
                    <a:pt x="263406" y="254520"/>
                  </a:lnTo>
                  <a:lnTo>
                    <a:pt x="269010" y="253230"/>
                  </a:lnTo>
                  <a:lnTo>
                    <a:pt x="274615" y="252015"/>
                  </a:lnTo>
                  <a:lnTo>
                    <a:pt x="280219" y="250871"/>
                  </a:lnTo>
                  <a:lnTo>
                    <a:pt x="285824" y="249794"/>
                  </a:lnTo>
                  <a:lnTo>
                    <a:pt x="291428" y="248780"/>
                  </a:lnTo>
                  <a:lnTo>
                    <a:pt x="297032" y="247825"/>
                  </a:lnTo>
                  <a:lnTo>
                    <a:pt x="302637" y="246926"/>
                  </a:lnTo>
                  <a:lnTo>
                    <a:pt x="308241" y="246078"/>
                  </a:lnTo>
                  <a:lnTo>
                    <a:pt x="313846" y="245278"/>
                  </a:lnTo>
                  <a:lnTo>
                    <a:pt x="319450" y="244523"/>
                  </a:lnTo>
                  <a:lnTo>
                    <a:pt x="325054" y="243810"/>
                  </a:lnTo>
                  <a:lnTo>
                    <a:pt x="330659" y="243134"/>
                  </a:lnTo>
                  <a:lnTo>
                    <a:pt x="336263" y="242492"/>
                  </a:lnTo>
                  <a:lnTo>
                    <a:pt x="341867" y="241882"/>
                  </a:lnTo>
                  <a:lnTo>
                    <a:pt x="347472" y="241300"/>
                  </a:lnTo>
                  <a:lnTo>
                    <a:pt x="353076" y="240744"/>
                  </a:lnTo>
                  <a:lnTo>
                    <a:pt x="358681" y="240209"/>
                  </a:lnTo>
                  <a:lnTo>
                    <a:pt x="364285" y="239694"/>
                  </a:lnTo>
                  <a:lnTo>
                    <a:pt x="369889" y="239196"/>
                  </a:lnTo>
                  <a:lnTo>
                    <a:pt x="375494" y="238712"/>
                  </a:lnTo>
                  <a:lnTo>
                    <a:pt x="381098" y="238239"/>
                  </a:lnTo>
                  <a:lnTo>
                    <a:pt x="386703" y="237775"/>
                  </a:lnTo>
                  <a:lnTo>
                    <a:pt x="392307" y="237318"/>
                  </a:lnTo>
                  <a:lnTo>
                    <a:pt x="397911" y="236864"/>
                  </a:lnTo>
                  <a:lnTo>
                    <a:pt x="403516" y="236413"/>
                  </a:lnTo>
                  <a:lnTo>
                    <a:pt x="409120" y="235961"/>
                  </a:lnTo>
                  <a:lnTo>
                    <a:pt x="414725" y="235506"/>
                  </a:lnTo>
                  <a:lnTo>
                    <a:pt x="420329" y="235047"/>
                  </a:lnTo>
                  <a:lnTo>
                    <a:pt x="425933" y="234582"/>
                  </a:lnTo>
                  <a:lnTo>
                    <a:pt x="431538" y="234108"/>
                  </a:lnTo>
                  <a:lnTo>
                    <a:pt x="437142" y="233625"/>
                  </a:lnTo>
                  <a:lnTo>
                    <a:pt x="442747" y="233129"/>
                  </a:lnTo>
                  <a:lnTo>
                    <a:pt x="448351" y="232620"/>
                  </a:lnTo>
                  <a:lnTo>
                    <a:pt x="453955" y="232096"/>
                  </a:lnTo>
                  <a:lnTo>
                    <a:pt x="459560" y="231555"/>
                  </a:lnTo>
                  <a:lnTo>
                    <a:pt x="465164" y="230997"/>
                  </a:lnTo>
                  <a:lnTo>
                    <a:pt x="470769" y="230419"/>
                  </a:lnTo>
                  <a:lnTo>
                    <a:pt x="476373" y="229820"/>
                  </a:lnTo>
                  <a:lnTo>
                    <a:pt x="481977" y="229200"/>
                  </a:lnTo>
                  <a:lnTo>
                    <a:pt x="487582" y="228557"/>
                  </a:lnTo>
                  <a:lnTo>
                    <a:pt x="493186" y="227889"/>
                  </a:lnTo>
                  <a:lnTo>
                    <a:pt x="498790" y="227197"/>
                  </a:lnTo>
                  <a:lnTo>
                    <a:pt x="504395" y="226478"/>
                  </a:lnTo>
                  <a:lnTo>
                    <a:pt x="509999" y="225732"/>
                  </a:lnTo>
                  <a:lnTo>
                    <a:pt x="515604" y="224959"/>
                  </a:lnTo>
                  <a:lnTo>
                    <a:pt x="521208" y="224157"/>
                  </a:lnTo>
                  <a:lnTo>
                    <a:pt x="526812" y="223325"/>
                  </a:lnTo>
                  <a:lnTo>
                    <a:pt x="532417" y="222464"/>
                  </a:lnTo>
                  <a:lnTo>
                    <a:pt x="538021" y="221572"/>
                  </a:lnTo>
                  <a:lnTo>
                    <a:pt x="543626" y="220649"/>
                  </a:lnTo>
                  <a:lnTo>
                    <a:pt x="549230" y="219694"/>
                  </a:lnTo>
                  <a:lnTo>
                    <a:pt x="554834" y="218707"/>
                  </a:lnTo>
                  <a:lnTo>
                    <a:pt x="560439" y="217688"/>
                  </a:lnTo>
                  <a:lnTo>
                    <a:pt x="566043" y="216635"/>
                  </a:lnTo>
                  <a:lnTo>
                    <a:pt x="571648" y="215550"/>
                  </a:lnTo>
                  <a:lnTo>
                    <a:pt x="577252" y="214432"/>
                  </a:lnTo>
                  <a:lnTo>
                    <a:pt x="582856" y="213280"/>
                  </a:lnTo>
                  <a:lnTo>
                    <a:pt x="588461" y="212094"/>
                  </a:lnTo>
                  <a:lnTo>
                    <a:pt x="594065" y="210875"/>
                  </a:lnTo>
                  <a:lnTo>
                    <a:pt x="599670" y="209622"/>
                  </a:lnTo>
                  <a:lnTo>
                    <a:pt x="605274" y="208335"/>
                  </a:lnTo>
                  <a:lnTo>
                    <a:pt x="610878" y="207015"/>
                  </a:lnTo>
                  <a:lnTo>
                    <a:pt x="616483" y="205660"/>
                  </a:lnTo>
                  <a:lnTo>
                    <a:pt x="622087" y="204273"/>
                  </a:lnTo>
                  <a:lnTo>
                    <a:pt x="627692" y="202852"/>
                  </a:lnTo>
                  <a:lnTo>
                    <a:pt x="633296" y="201397"/>
                  </a:lnTo>
                  <a:lnTo>
                    <a:pt x="638900" y="199910"/>
                  </a:lnTo>
                  <a:lnTo>
                    <a:pt x="644505" y="198391"/>
                  </a:lnTo>
                  <a:lnTo>
                    <a:pt x="650109" y="196839"/>
                  </a:lnTo>
                  <a:lnTo>
                    <a:pt x="655713" y="195254"/>
                  </a:lnTo>
                  <a:lnTo>
                    <a:pt x="661318" y="193639"/>
                  </a:lnTo>
                  <a:lnTo>
                    <a:pt x="666922" y="191992"/>
                  </a:lnTo>
                  <a:lnTo>
                    <a:pt x="672527" y="190314"/>
                  </a:lnTo>
                  <a:lnTo>
                    <a:pt x="678131" y="188606"/>
                  </a:lnTo>
                  <a:lnTo>
                    <a:pt x="683735" y="186867"/>
                  </a:lnTo>
                  <a:lnTo>
                    <a:pt x="689340" y="185100"/>
                  </a:lnTo>
                  <a:lnTo>
                    <a:pt x="694944" y="183303"/>
                  </a:lnTo>
                  <a:lnTo>
                    <a:pt x="700549" y="181479"/>
                  </a:lnTo>
                  <a:lnTo>
                    <a:pt x="706153" y="179626"/>
                  </a:lnTo>
                  <a:lnTo>
                    <a:pt x="711757" y="177746"/>
                  </a:lnTo>
                  <a:lnTo>
                    <a:pt x="717362" y="175840"/>
                  </a:lnTo>
                  <a:lnTo>
                    <a:pt x="722966" y="173908"/>
                  </a:lnTo>
                  <a:lnTo>
                    <a:pt x="728571" y="171950"/>
                  </a:lnTo>
                  <a:lnTo>
                    <a:pt x="734175" y="169968"/>
                  </a:lnTo>
                  <a:lnTo>
                    <a:pt x="739779" y="167961"/>
                  </a:lnTo>
                  <a:lnTo>
                    <a:pt x="745384" y="165932"/>
                  </a:lnTo>
                  <a:lnTo>
                    <a:pt x="750988" y="163879"/>
                  </a:lnTo>
                  <a:lnTo>
                    <a:pt x="756593" y="161805"/>
                  </a:lnTo>
                  <a:lnTo>
                    <a:pt x="762197" y="159710"/>
                  </a:lnTo>
                  <a:lnTo>
                    <a:pt x="767801" y="157594"/>
                  </a:lnTo>
                  <a:lnTo>
                    <a:pt x="773406" y="155458"/>
                  </a:lnTo>
                  <a:lnTo>
                    <a:pt x="779010" y="153303"/>
                  </a:lnTo>
                  <a:lnTo>
                    <a:pt x="784615" y="151130"/>
                  </a:lnTo>
                  <a:lnTo>
                    <a:pt x="790219" y="148940"/>
                  </a:lnTo>
                  <a:lnTo>
                    <a:pt x="795823" y="146733"/>
                  </a:lnTo>
                  <a:lnTo>
                    <a:pt x="801428" y="144510"/>
                  </a:lnTo>
                  <a:lnTo>
                    <a:pt x="807032" y="142272"/>
                  </a:lnTo>
                  <a:lnTo>
                    <a:pt x="812636" y="140020"/>
                  </a:lnTo>
                  <a:lnTo>
                    <a:pt x="818241" y="137754"/>
                  </a:lnTo>
                  <a:lnTo>
                    <a:pt x="823845" y="135476"/>
                  </a:lnTo>
                  <a:lnTo>
                    <a:pt x="829450" y="133186"/>
                  </a:lnTo>
                  <a:lnTo>
                    <a:pt x="835054" y="130886"/>
                  </a:lnTo>
                  <a:lnTo>
                    <a:pt x="840658" y="128575"/>
                  </a:lnTo>
                  <a:lnTo>
                    <a:pt x="846263" y="126256"/>
                  </a:lnTo>
                  <a:lnTo>
                    <a:pt x="851867" y="123928"/>
                  </a:lnTo>
                  <a:lnTo>
                    <a:pt x="857472" y="121594"/>
                  </a:lnTo>
                  <a:lnTo>
                    <a:pt x="863076" y="119253"/>
                  </a:lnTo>
                  <a:lnTo>
                    <a:pt x="868680" y="116907"/>
                  </a:lnTo>
                  <a:lnTo>
                    <a:pt x="874285" y="114558"/>
                  </a:lnTo>
                  <a:lnTo>
                    <a:pt x="879889" y="112205"/>
                  </a:lnTo>
                  <a:lnTo>
                    <a:pt x="885494" y="109850"/>
                  </a:lnTo>
                  <a:lnTo>
                    <a:pt x="891098" y="107494"/>
                  </a:lnTo>
                  <a:lnTo>
                    <a:pt x="896702" y="105139"/>
                  </a:lnTo>
                  <a:lnTo>
                    <a:pt x="902307" y="102785"/>
                  </a:lnTo>
                  <a:lnTo>
                    <a:pt x="907911" y="100433"/>
                  </a:lnTo>
                  <a:lnTo>
                    <a:pt x="913516" y="98085"/>
                  </a:lnTo>
                  <a:lnTo>
                    <a:pt x="919120" y="95743"/>
                  </a:lnTo>
                  <a:lnTo>
                    <a:pt x="924724" y="93406"/>
                  </a:lnTo>
                  <a:lnTo>
                    <a:pt x="930329" y="91077"/>
                  </a:lnTo>
                  <a:lnTo>
                    <a:pt x="935933" y="88757"/>
                  </a:lnTo>
                  <a:lnTo>
                    <a:pt x="941538" y="86448"/>
                  </a:lnTo>
                  <a:lnTo>
                    <a:pt x="947142" y="84150"/>
                  </a:lnTo>
                  <a:lnTo>
                    <a:pt x="952746" y="81864"/>
                  </a:lnTo>
                  <a:lnTo>
                    <a:pt x="958351" y="79594"/>
                  </a:lnTo>
                  <a:lnTo>
                    <a:pt x="963955" y="77339"/>
                  </a:lnTo>
                  <a:lnTo>
                    <a:pt x="969559" y="75101"/>
                  </a:lnTo>
                  <a:lnTo>
                    <a:pt x="975164" y="72882"/>
                  </a:lnTo>
                  <a:lnTo>
                    <a:pt x="980768" y="70684"/>
                  </a:lnTo>
                  <a:lnTo>
                    <a:pt x="986373" y="68507"/>
                  </a:lnTo>
                  <a:lnTo>
                    <a:pt x="991977" y="66354"/>
                  </a:lnTo>
                  <a:lnTo>
                    <a:pt x="997581" y="64225"/>
                  </a:lnTo>
                  <a:lnTo>
                    <a:pt x="1003186" y="62122"/>
                  </a:lnTo>
                  <a:lnTo>
                    <a:pt x="1008790" y="60047"/>
                  </a:lnTo>
                  <a:lnTo>
                    <a:pt x="1014395" y="58001"/>
                  </a:lnTo>
                  <a:lnTo>
                    <a:pt x="1019999" y="55985"/>
                  </a:lnTo>
                  <a:lnTo>
                    <a:pt x="1025603" y="54002"/>
                  </a:lnTo>
                  <a:lnTo>
                    <a:pt x="1031208" y="52051"/>
                  </a:lnTo>
                  <a:lnTo>
                    <a:pt x="1036812" y="50135"/>
                  </a:lnTo>
                  <a:lnTo>
                    <a:pt x="1042417" y="48254"/>
                  </a:lnTo>
                  <a:lnTo>
                    <a:pt x="1048021" y="46411"/>
                  </a:lnTo>
                  <a:lnTo>
                    <a:pt x="1053625" y="44605"/>
                  </a:lnTo>
                  <a:lnTo>
                    <a:pt x="1059230" y="42838"/>
                  </a:lnTo>
                  <a:lnTo>
                    <a:pt x="1064834" y="41112"/>
                  </a:lnTo>
                  <a:lnTo>
                    <a:pt x="1070439" y="39426"/>
                  </a:lnTo>
                  <a:lnTo>
                    <a:pt x="1076043" y="37781"/>
                  </a:lnTo>
                  <a:lnTo>
                    <a:pt x="1081647" y="36179"/>
                  </a:lnTo>
                  <a:lnTo>
                    <a:pt x="1087252" y="34620"/>
                  </a:lnTo>
                  <a:lnTo>
                    <a:pt x="1092856" y="33104"/>
                  </a:lnTo>
                  <a:lnTo>
                    <a:pt x="1098461" y="31632"/>
                  </a:lnTo>
                  <a:lnTo>
                    <a:pt x="1104065" y="30204"/>
                  </a:lnTo>
                  <a:lnTo>
                    <a:pt x="1109669" y="28820"/>
                  </a:lnTo>
                  <a:lnTo>
                    <a:pt x="1115274" y="27481"/>
                  </a:lnTo>
                  <a:lnTo>
                    <a:pt x="1120878" y="26186"/>
                  </a:lnTo>
                  <a:lnTo>
                    <a:pt x="1126482" y="24935"/>
                  </a:lnTo>
                  <a:lnTo>
                    <a:pt x="1132087" y="23728"/>
                  </a:lnTo>
                  <a:lnTo>
                    <a:pt x="1137691" y="22565"/>
                  </a:lnTo>
                  <a:lnTo>
                    <a:pt x="1143296" y="21445"/>
                  </a:lnTo>
                  <a:lnTo>
                    <a:pt x="1148900" y="20368"/>
                  </a:lnTo>
                  <a:lnTo>
                    <a:pt x="1154504" y="19334"/>
                  </a:lnTo>
                  <a:lnTo>
                    <a:pt x="1160109" y="18341"/>
                  </a:lnTo>
                  <a:lnTo>
                    <a:pt x="1165713" y="17388"/>
                  </a:lnTo>
                  <a:lnTo>
                    <a:pt x="1171318" y="16476"/>
                  </a:lnTo>
                  <a:lnTo>
                    <a:pt x="1176922" y="15604"/>
                  </a:lnTo>
                  <a:lnTo>
                    <a:pt x="1182526" y="14769"/>
                  </a:lnTo>
                  <a:lnTo>
                    <a:pt x="1188131" y="13972"/>
                  </a:lnTo>
                  <a:lnTo>
                    <a:pt x="1193735" y="13212"/>
                  </a:lnTo>
                  <a:lnTo>
                    <a:pt x="1199340" y="12487"/>
                  </a:lnTo>
                  <a:lnTo>
                    <a:pt x="1204944" y="11796"/>
                  </a:lnTo>
                  <a:lnTo>
                    <a:pt x="1210548" y="11138"/>
                  </a:lnTo>
                  <a:lnTo>
                    <a:pt x="1216153" y="10513"/>
                  </a:lnTo>
                  <a:lnTo>
                    <a:pt x="1221757" y="9919"/>
                  </a:lnTo>
                  <a:lnTo>
                    <a:pt x="1227362" y="9355"/>
                  </a:lnTo>
                  <a:lnTo>
                    <a:pt x="1232966" y="8820"/>
                  </a:lnTo>
                  <a:lnTo>
                    <a:pt x="1238570" y="8312"/>
                  </a:lnTo>
                  <a:lnTo>
                    <a:pt x="1244175" y="7831"/>
                  </a:lnTo>
                  <a:lnTo>
                    <a:pt x="1249779" y="7376"/>
                  </a:lnTo>
                  <a:lnTo>
                    <a:pt x="1255384" y="6945"/>
                  </a:lnTo>
                  <a:lnTo>
                    <a:pt x="1260988" y="6537"/>
                  </a:lnTo>
                  <a:lnTo>
                    <a:pt x="1266592" y="6152"/>
                  </a:lnTo>
                  <a:lnTo>
                    <a:pt x="1272197" y="5788"/>
                  </a:lnTo>
                  <a:lnTo>
                    <a:pt x="1277801" y="5444"/>
                  </a:lnTo>
                  <a:lnTo>
                    <a:pt x="1283406" y="5119"/>
                  </a:lnTo>
                  <a:lnTo>
                    <a:pt x="1289010" y="4813"/>
                  </a:lnTo>
                  <a:lnTo>
                    <a:pt x="1294614" y="4525"/>
                  </a:lnTo>
                  <a:lnTo>
                    <a:pt x="1300219" y="4252"/>
                  </a:lnTo>
                  <a:lnTo>
                    <a:pt x="1305823" y="3996"/>
                  </a:lnTo>
                  <a:lnTo>
                    <a:pt x="1311427" y="3754"/>
                  </a:lnTo>
                  <a:lnTo>
                    <a:pt x="1317032" y="3527"/>
                  </a:lnTo>
                  <a:lnTo>
                    <a:pt x="1322636" y="3313"/>
                  </a:lnTo>
                  <a:lnTo>
                    <a:pt x="1328241" y="3111"/>
                  </a:lnTo>
                  <a:lnTo>
                    <a:pt x="1333845" y="2921"/>
                  </a:lnTo>
                  <a:lnTo>
                    <a:pt x="1339449" y="2743"/>
                  </a:lnTo>
                  <a:lnTo>
                    <a:pt x="1345054" y="2575"/>
                  </a:lnTo>
                  <a:lnTo>
                    <a:pt x="1350658" y="2418"/>
                  </a:lnTo>
                  <a:lnTo>
                    <a:pt x="1356263" y="2269"/>
                  </a:lnTo>
                  <a:lnTo>
                    <a:pt x="1361867" y="2130"/>
                  </a:lnTo>
                  <a:lnTo>
                    <a:pt x="1367471" y="1999"/>
                  </a:lnTo>
                  <a:lnTo>
                    <a:pt x="1373076" y="1876"/>
                  </a:lnTo>
                  <a:lnTo>
                    <a:pt x="1378680" y="1761"/>
                  </a:lnTo>
                  <a:lnTo>
                    <a:pt x="1384285" y="1652"/>
                  </a:lnTo>
                  <a:lnTo>
                    <a:pt x="1389889" y="1550"/>
                  </a:lnTo>
                  <a:lnTo>
                    <a:pt x="1395493" y="1455"/>
                  </a:lnTo>
                  <a:lnTo>
                    <a:pt x="1401098" y="1365"/>
                  </a:lnTo>
                  <a:lnTo>
                    <a:pt x="1406702" y="1280"/>
                  </a:lnTo>
                  <a:lnTo>
                    <a:pt x="1412307" y="1201"/>
                  </a:lnTo>
                  <a:lnTo>
                    <a:pt x="1417911" y="1127"/>
                  </a:lnTo>
                  <a:lnTo>
                    <a:pt x="1423515" y="1057"/>
                  </a:lnTo>
                  <a:lnTo>
                    <a:pt x="1429120" y="992"/>
                  </a:lnTo>
                  <a:lnTo>
                    <a:pt x="1434724" y="930"/>
                  </a:lnTo>
                  <a:lnTo>
                    <a:pt x="1440329" y="873"/>
                  </a:lnTo>
                  <a:lnTo>
                    <a:pt x="1445933" y="818"/>
                  </a:lnTo>
                  <a:lnTo>
                    <a:pt x="1451537" y="768"/>
                  </a:lnTo>
                  <a:lnTo>
                    <a:pt x="1457142" y="720"/>
                  </a:lnTo>
                  <a:lnTo>
                    <a:pt x="1462746" y="675"/>
                  </a:lnTo>
                  <a:lnTo>
                    <a:pt x="1468350" y="633"/>
                  </a:lnTo>
                  <a:lnTo>
                    <a:pt x="1473955" y="593"/>
                  </a:lnTo>
                  <a:lnTo>
                    <a:pt x="1479559" y="556"/>
                  </a:lnTo>
                  <a:lnTo>
                    <a:pt x="1485164" y="521"/>
                  </a:lnTo>
                  <a:lnTo>
                    <a:pt x="1490768" y="489"/>
                  </a:lnTo>
                  <a:lnTo>
                    <a:pt x="1496372" y="458"/>
                  </a:lnTo>
                  <a:lnTo>
                    <a:pt x="1501977" y="429"/>
                  </a:lnTo>
                  <a:lnTo>
                    <a:pt x="1507581" y="402"/>
                  </a:lnTo>
                  <a:lnTo>
                    <a:pt x="1513186" y="376"/>
                  </a:lnTo>
                  <a:lnTo>
                    <a:pt x="1518790" y="352"/>
                  </a:lnTo>
                  <a:lnTo>
                    <a:pt x="1524394" y="330"/>
                  </a:lnTo>
                  <a:lnTo>
                    <a:pt x="1529999" y="309"/>
                  </a:lnTo>
                  <a:lnTo>
                    <a:pt x="1535603" y="289"/>
                  </a:lnTo>
                  <a:lnTo>
                    <a:pt x="1541208" y="270"/>
                  </a:lnTo>
                  <a:lnTo>
                    <a:pt x="1546812" y="252"/>
                  </a:lnTo>
                  <a:lnTo>
                    <a:pt x="1552416" y="235"/>
                  </a:lnTo>
                  <a:lnTo>
                    <a:pt x="1558021" y="220"/>
                  </a:lnTo>
                  <a:lnTo>
                    <a:pt x="1563625" y="205"/>
                  </a:lnTo>
                  <a:lnTo>
                    <a:pt x="1569230" y="191"/>
                  </a:lnTo>
                  <a:lnTo>
                    <a:pt x="1574834" y="177"/>
                  </a:lnTo>
                  <a:lnTo>
                    <a:pt x="1580438" y="165"/>
                  </a:lnTo>
                  <a:lnTo>
                    <a:pt x="1586043" y="153"/>
                  </a:lnTo>
                  <a:lnTo>
                    <a:pt x="1591647" y="142"/>
                  </a:lnTo>
                  <a:lnTo>
                    <a:pt x="1597252" y="131"/>
                  </a:lnTo>
                  <a:lnTo>
                    <a:pt x="1602856" y="121"/>
                  </a:lnTo>
                  <a:lnTo>
                    <a:pt x="1608460" y="112"/>
                  </a:lnTo>
                  <a:lnTo>
                    <a:pt x="1614065" y="103"/>
                  </a:lnTo>
                  <a:lnTo>
                    <a:pt x="1619669" y="94"/>
                  </a:lnTo>
                  <a:lnTo>
                    <a:pt x="1625273" y="87"/>
                  </a:lnTo>
                  <a:lnTo>
                    <a:pt x="1630878" y="79"/>
                  </a:lnTo>
                  <a:lnTo>
                    <a:pt x="1636482" y="72"/>
                  </a:lnTo>
                  <a:lnTo>
                    <a:pt x="1642087" y="65"/>
                  </a:lnTo>
                  <a:lnTo>
                    <a:pt x="1647691" y="59"/>
                  </a:lnTo>
                  <a:lnTo>
                    <a:pt x="1653295" y="53"/>
                  </a:lnTo>
                  <a:lnTo>
                    <a:pt x="1658900" y="48"/>
                  </a:lnTo>
                  <a:lnTo>
                    <a:pt x="1664504" y="43"/>
                  </a:lnTo>
                  <a:lnTo>
                    <a:pt x="1670109" y="39"/>
                  </a:lnTo>
                  <a:lnTo>
                    <a:pt x="1675713" y="34"/>
                  </a:lnTo>
                  <a:lnTo>
                    <a:pt x="1681317" y="30"/>
                  </a:lnTo>
                  <a:lnTo>
                    <a:pt x="1686922" y="27"/>
                  </a:lnTo>
                  <a:lnTo>
                    <a:pt x="1692526" y="24"/>
                  </a:lnTo>
                  <a:lnTo>
                    <a:pt x="1698131" y="21"/>
                  </a:lnTo>
                  <a:lnTo>
                    <a:pt x="1703735" y="18"/>
                  </a:lnTo>
                  <a:lnTo>
                    <a:pt x="1709339" y="16"/>
                  </a:lnTo>
                  <a:lnTo>
                    <a:pt x="1714944" y="14"/>
                  </a:lnTo>
                  <a:lnTo>
                    <a:pt x="1720548" y="12"/>
                  </a:lnTo>
                  <a:lnTo>
                    <a:pt x="1726153" y="10"/>
                  </a:lnTo>
                  <a:lnTo>
                    <a:pt x="1731757" y="9"/>
                  </a:lnTo>
                  <a:lnTo>
                    <a:pt x="1737361" y="7"/>
                  </a:lnTo>
                  <a:lnTo>
                    <a:pt x="1742966" y="6"/>
                  </a:lnTo>
                  <a:lnTo>
                    <a:pt x="1748570" y="5"/>
                  </a:lnTo>
                  <a:lnTo>
                    <a:pt x="1754175" y="4"/>
                  </a:lnTo>
                  <a:lnTo>
                    <a:pt x="1759779" y="4"/>
                  </a:lnTo>
                  <a:lnTo>
                    <a:pt x="1765383" y="3"/>
                  </a:lnTo>
                  <a:lnTo>
                    <a:pt x="1770988" y="3"/>
                  </a:lnTo>
                  <a:lnTo>
                    <a:pt x="1776592" y="2"/>
                  </a:lnTo>
                  <a:lnTo>
                    <a:pt x="1782196" y="2"/>
                  </a:lnTo>
                  <a:lnTo>
                    <a:pt x="1787801" y="1"/>
                  </a:lnTo>
                  <a:lnTo>
                    <a:pt x="1793405" y="1"/>
                  </a:lnTo>
                  <a:lnTo>
                    <a:pt x="1799010" y="1"/>
                  </a:lnTo>
                  <a:lnTo>
                    <a:pt x="1804614" y="1"/>
                  </a:lnTo>
                  <a:lnTo>
                    <a:pt x="1810218" y="0"/>
                  </a:lnTo>
                  <a:lnTo>
                    <a:pt x="1815823" y="0"/>
                  </a:lnTo>
                  <a:lnTo>
                    <a:pt x="1821427" y="0"/>
                  </a:lnTo>
                  <a:lnTo>
                    <a:pt x="1827032" y="0"/>
                  </a:lnTo>
                  <a:lnTo>
                    <a:pt x="1832636" y="0"/>
                  </a:lnTo>
                  <a:lnTo>
                    <a:pt x="1838240" y="0"/>
                  </a:lnTo>
                  <a:lnTo>
                    <a:pt x="1843845" y="0"/>
                  </a:lnTo>
                  <a:lnTo>
                    <a:pt x="1849449" y="0"/>
                  </a:lnTo>
                  <a:lnTo>
                    <a:pt x="1855054" y="0"/>
                  </a:lnTo>
                  <a:lnTo>
                    <a:pt x="1860658" y="0"/>
                  </a:lnTo>
                  <a:lnTo>
                    <a:pt x="1866262" y="0"/>
                  </a:lnTo>
                  <a:lnTo>
                    <a:pt x="1871867" y="0"/>
                  </a:lnTo>
                  <a:lnTo>
                    <a:pt x="1877471" y="0"/>
                  </a:ln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24" name="pg124"/>
            <p:cNvSpPr/>
            <p:nvPr/>
          </p:nvSpPr>
          <p:spPr>
            <a:xfrm>
              <a:off x="4644151" y="3019734"/>
              <a:ext cx="1883076" cy="541308"/>
            </a:xfrm>
            <a:custGeom>
              <a:avLst/>
              <a:pathLst>
                <a:path w="1883076" h="541308">
                  <a:moveTo>
                    <a:pt x="0" y="462949"/>
                  </a:moveTo>
                  <a:lnTo>
                    <a:pt x="5604" y="455524"/>
                  </a:lnTo>
                  <a:lnTo>
                    <a:pt x="11208" y="448163"/>
                  </a:lnTo>
                  <a:lnTo>
                    <a:pt x="16813" y="440876"/>
                  </a:lnTo>
                  <a:lnTo>
                    <a:pt x="22417" y="433673"/>
                  </a:lnTo>
                  <a:lnTo>
                    <a:pt x="28021" y="426564"/>
                  </a:lnTo>
                  <a:lnTo>
                    <a:pt x="33626" y="419556"/>
                  </a:lnTo>
                  <a:lnTo>
                    <a:pt x="39230" y="412658"/>
                  </a:lnTo>
                  <a:lnTo>
                    <a:pt x="44835" y="405877"/>
                  </a:lnTo>
                  <a:lnTo>
                    <a:pt x="50439" y="399222"/>
                  </a:lnTo>
                  <a:lnTo>
                    <a:pt x="56043" y="392698"/>
                  </a:lnTo>
                  <a:lnTo>
                    <a:pt x="61648" y="386312"/>
                  </a:lnTo>
                  <a:lnTo>
                    <a:pt x="67252" y="380069"/>
                  </a:lnTo>
                  <a:lnTo>
                    <a:pt x="72857" y="373973"/>
                  </a:lnTo>
                  <a:lnTo>
                    <a:pt x="78461" y="368030"/>
                  </a:lnTo>
                  <a:lnTo>
                    <a:pt x="84065" y="362242"/>
                  </a:lnTo>
                  <a:lnTo>
                    <a:pt x="89670" y="356612"/>
                  </a:lnTo>
                  <a:lnTo>
                    <a:pt x="95274" y="351143"/>
                  </a:lnTo>
                  <a:lnTo>
                    <a:pt x="100879" y="345838"/>
                  </a:lnTo>
                  <a:lnTo>
                    <a:pt x="106483" y="340696"/>
                  </a:lnTo>
                  <a:lnTo>
                    <a:pt x="112087" y="335720"/>
                  </a:lnTo>
                  <a:lnTo>
                    <a:pt x="117692" y="330909"/>
                  </a:lnTo>
                  <a:lnTo>
                    <a:pt x="123296" y="326263"/>
                  </a:lnTo>
                  <a:lnTo>
                    <a:pt x="128901" y="321782"/>
                  </a:lnTo>
                  <a:lnTo>
                    <a:pt x="134505" y="317465"/>
                  </a:lnTo>
                  <a:lnTo>
                    <a:pt x="140109" y="313310"/>
                  </a:lnTo>
                  <a:lnTo>
                    <a:pt x="145714" y="309315"/>
                  </a:lnTo>
                  <a:lnTo>
                    <a:pt x="151318" y="305479"/>
                  </a:lnTo>
                  <a:lnTo>
                    <a:pt x="156923" y="301799"/>
                  </a:lnTo>
                  <a:lnTo>
                    <a:pt x="162527" y="298272"/>
                  </a:lnTo>
                  <a:lnTo>
                    <a:pt x="168131" y="294896"/>
                  </a:lnTo>
                  <a:lnTo>
                    <a:pt x="173736" y="291667"/>
                  </a:lnTo>
                  <a:lnTo>
                    <a:pt x="179340" y="288582"/>
                  </a:lnTo>
                  <a:lnTo>
                    <a:pt x="184944" y="285637"/>
                  </a:lnTo>
                  <a:lnTo>
                    <a:pt x="190549" y="282829"/>
                  </a:lnTo>
                  <a:lnTo>
                    <a:pt x="196153" y="280154"/>
                  </a:lnTo>
                  <a:lnTo>
                    <a:pt x="201758" y="277608"/>
                  </a:lnTo>
                  <a:lnTo>
                    <a:pt x="207362" y="275187"/>
                  </a:lnTo>
                  <a:lnTo>
                    <a:pt x="212966" y="272887"/>
                  </a:lnTo>
                  <a:lnTo>
                    <a:pt x="218571" y="270704"/>
                  </a:lnTo>
                  <a:lnTo>
                    <a:pt x="224175" y="268633"/>
                  </a:lnTo>
                  <a:lnTo>
                    <a:pt x="229780" y="266670"/>
                  </a:lnTo>
                  <a:lnTo>
                    <a:pt x="235384" y="264812"/>
                  </a:lnTo>
                  <a:lnTo>
                    <a:pt x="240988" y="263053"/>
                  </a:lnTo>
                  <a:lnTo>
                    <a:pt x="246593" y="261390"/>
                  </a:lnTo>
                  <a:lnTo>
                    <a:pt x="252197" y="259819"/>
                  </a:lnTo>
                  <a:lnTo>
                    <a:pt x="257802" y="258334"/>
                  </a:lnTo>
                  <a:lnTo>
                    <a:pt x="263406" y="256933"/>
                  </a:lnTo>
                  <a:lnTo>
                    <a:pt x="269010" y="255611"/>
                  </a:lnTo>
                  <a:lnTo>
                    <a:pt x="274615" y="254363"/>
                  </a:lnTo>
                  <a:lnTo>
                    <a:pt x="280219" y="253187"/>
                  </a:lnTo>
                  <a:lnTo>
                    <a:pt x="285824" y="252077"/>
                  </a:lnTo>
                  <a:lnTo>
                    <a:pt x="291428" y="251031"/>
                  </a:lnTo>
                  <a:lnTo>
                    <a:pt x="297032" y="250044"/>
                  </a:lnTo>
                  <a:lnTo>
                    <a:pt x="302637" y="249112"/>
                  </a:lnTo>
                  <a:lnTo>
                    <a:pt x="308241" y="248233"/>
                  </a:lnTo>
                  <a:lnTo>
                    <a:pt x="313846" y="247401"/>
                  </a:lnTo>
                  <a:lnTo>
                    <a:pt x="319450" y="246615"/>
                  </a:lnTo>
                  <a:lnTo>
                    <a:pt x="325054" y="245870"/>
                  </a:lnTo>
                  <a:lnTo>
                    <a:pt x="330659" y="245162"/>
                  </a:lnTo>
                  <a:lnTo>
                    <a:pt x="336263" y="244490"/>
                  </a:lnTo>
                  <a:lnTo>
                    <a:pt x="341867" y="243849"/>
                  </a:lnTo>
                  <a:lnTo>
                    <a:pt x="347472" y="243237"/>
                  </a:lnTo>
                  <a:lnTo>
                    <a:pt x="353076" y="242650"/>
                  </a:lnTo>
                  <a:lnTo>
                    <a:pt x="358681" y="242086"/>
                  </a:lnTo>
                  <a:lnTo>
                    <a:pt x="364285" y="241541"/>
                  </a:lnTo>
                  <a:lnTo>
                    <a:pt x="369889" y="241014"/>
                  </a:lnTo>
                  <a:lnTo>
                    <a:pt x="375494" y="240500"/>
                  </a:lnTo>
                  <a:lnTo>
                    <a:pt x="381098" y="239999"/>
                  </a:lnTo>
                  <a:lnTo>
                    <a:pt x="386703" y="239507"/>
                  </a:lnTo>
                  <a:lnTo>
                    <a:pt x="392307" y="239021"/>
                  </a:lnTo>
                  <a:lnTo>
                    <a:pt x="397911" y="238540"/>
                  </a:lnTo>
                  <a:lnTo>
                    <a:pt x="403516" y="238061"/>
                  </a:lnTo>
                  <a:lnTo>
                    <a:pt x="409120" y="237582"/>
                  </a:lnTo>
                  <a:lnTo>
                    <a:pt x="414725" y="237101"/>
                  </a:lnTo>
                  <a:lnTo>
                    <a:pt x="420329" y="236616"/>
                  </a:lnTo>
                  <a:lnTo>
                    <a:pt x="425933" y="236124"/>
                  </a:lnTo>
                  <a:lnTo>
                    <a:pt x="431538" y="235625"/>
                  </a:lnTo>
                  <a:lnTo>
                    <a:pt x="437142" y="235116"/>
                  </a:lnTo>
                  <a:lnTo>
                    <a:pt x="442747" y="234596"/>
                  </a:lnTo>
                  <a:lnTo>
                    <a:pt x="448351" y="234062"/>
                  </a:lnTo>
                  <a:lnTo>
                    <a:pt x="453955" y="233514"/>
                  </a:lnTo>
                  <a:lnTo>
                    <a:pt x="459560" y="232949"/>
                  </a:lnTo>
                  <a:lnTo>
                    <a:pt x="465164" y="232367"/>
                  </a:lnTo>
                  <a:lnTo>
                    <a:pt x="470769" y="231766"/>
                  </a:lnTo>
                  <a:lnTo>
                    <a:pt x="476373" y="231145"/>
                  </a:lnTo>
                  <a:lnTo>
                    <a:pt x="481977" y="230502"/>
                  </a:lnTo>
                  <a:lnTo>
                    <a:pt x="487582" y="229836"/>
                  </a:lnTo>
                  <a:lnTo>
                    <a:pt x="493186" y="229147"/>
                  </a:lnTo>
                  <a:lnTo>
                    <a:pt x="498790" y="228433"/>
                  </a:lnTo>
                  <a:lnTo>
                    <a:pt x="504395" y="227693"/>
                  </a:lnTo>
                  <a:lnTo>
                    <a:pt x="509999" y="226927"/>
                  </a:lnTo>
                  <a:lnTo>
                    <a:pt x="515604" y="226133"/>
                  </a:lnTo>
                  <a:lnTo>
                    <a:pt x="521208" y="225310"/>
                  </a:lnTo>
                  <a:lnTo>
                    <a:pt x="526812" y="224459"/>
                  </a:lnTo>
                  <a:lnTo>
                    <a:pt x="532417" y="223578"/>
                  </a:lnTo>
                  <a:lnTo>
                    <a:pt x="538021" y="222667"/>
                  </a:lnTo>
                  <a:lnTo>
                    <a:pt x="543626" y="221725"/>
                  </a:lnTo>
                  <a:lnTo>
                    <a:pt x="549230" y="220751"/>
                  </a:lnTo>
                  <a:lnTo>
                    <a:pt x="554834" y="219746"/>
                  </a:lnTo>
                  <a:lnTo>
                    <a:pt x="560439" y="218708"/>
                  </a:lnTo>
                  <a:lnTo>
                    <a:pt x="566043" y="217638"/>
                  </a:lnTo>
                  <a:lnTo>
                    <a:pt x="571648" y="216536"/>
                  </a:lnTo>
                  <a:lnTo>
                    <a:pt x="577252" y="215400"/>
                  </a:lnTo>
                  <a:lnTo>
                    <a:pt x="582856" y="214231"/>
                  </a:lnTo>
                  <a:lnTo>
                    <a:pt x="588461" y="213029"/>
                  </a:lnTo>
                  <a:lnTo>
                    <a:pt x="594065" y="211793"/>
                  </a:lnTo>
                  <a:lnTo>
                    <a:pt x="599670" y="210524"/>
                  </a:lnTo>
                  <a:lnTo>
                    <a:pt x="605274" y="209221"/>
                  </a:lnTo>
                  <a:lnTo>
                    <a:pt x="610878" y="207885"/>
                  </a:lnTo>
                  <a:lnTo>
                    <a:pt x="616483" y="206515"/>
                  </a:lnTo>
                  <a:lnTo>
                    <a:pt x="622087" y="205112"/>
                  </a:lnTo>
                  <a:lnTo>
                    <a:pt x="627692" y="203676"/>
                  </a:lnTo>
                  <a:lnTo>
                    <a:pt x="633296" y="202207"/>
                  </a:lnTo>
                  <a:lnTo>
                    <a:pt x="638900" y="200705"/>
                  </a:lnTo>
                  <a:lnTo>
                    <a:pt x="644505" y="199171"/>
                  </a:lnTo>
                  <a:lnTo>
                    <a:pt x="650109" y="197605"/>
                  </a:lnTo>
                  <a:lnTo>
                    <a:pt x="655713" y="196007"/>
                  </a:lnTo>
                  <a:lnTo>
                    <a:pt x="661318" y="194377"/>
                  </a:lnTo>
                  <a:lnTo>
                    <a:pt x="666922" y="192717"/>
                  </a:lnTo>
                  <a:lnTo>
                    <a:pt x="672527" y="191026"/>
                  </a:lnTo>
                  <a:lnTo>
                    <a:pt x="678131" y="189304"/>
                  </a:lnTo>
                  <a:lnTo>
                    <a:pt x="683735" y="187553"/>
                  </a:lnTo>
                  <a:lnTo>
                    <a:pt x="689340" y="185773"/>
                  </a:lnTo>
                  <a:lnTo>
                    <a:pt x="694944" y="183964"/>
                  </a:lnTo>
                  <a:lnTo>
                    <a:pt x="700549" y="182127"/>
                  </a:lnTo>
                  <a:lnTo>
                    <a:pt x="706153" y="180262"/>
                  </a:lnTo>
                  <a:lnTo>
                    <a:pt x="711757" y="178370"/>
                  </a:lnTo>
                  <a:lnTo>
                    <a:pt x="717362" y="176452"/>
                  </a:lnTo>
                  <a:lnTo>
                    <a:pt x="722966" y="174508"/>
                  </a:lnTo>
                  <a:lnTo>
                    <a:pt x="728571" y="172539"/>
                  </a:lnTo>
                  <a:lnTo>
                    <a:pt x="734175" y="170545"/>
                  </a:lnTo>
                  <a:lnTo>
                    <a:pt x="739779" y="168528"/>
                  </a:lnTo>
                  <a:lnTo>
                    <a:pt x="745384" y="166487"/>
                  </a:lnTo>
                  <a:lnTo>
                    <a:pt x="750988" y="164424"/>
                  </a:lnTo>
                  <a:lnTo>
                    <a:pt x="756593" y="162339"/>
                  </a:lnTo>
                  <a:lnTo>
                    <a:pt x="762197" y="160233"/>
                  </a:lnTo>
                  <a:lnTo>
                    <a:pt x="767801" y="158106"/>
                  </a:lnTo>
                  <a:lnTo>
                    <a:pt x="773406" y="155960"/>
                  </a:lnTo>
                  <a:lnTo>
                    <a:pt x="779010" y="153795"/>
                  </a:lnTo>
                  <a:lnTo>
                    <a:pt x="784615" y="151612"/>
                  </a:lnTo>
                  <a:lnTo>
                    <a:pt x="790219" y="149412"/>
                  </a:lnTo>
                  <a:lnTo>
                    <a:pt x="795823" y="147195"/>
                  </a:lnTo>
                  <a:lnTo>
                    <a:pt x="801428" y="144963"/>
                  </a:lnTo>
                  <a:lnTo>
                    <a:pt x="807032" y="142715"/>
                  </a:lnTo>
                  <a:lnTo>
                    <a:pt x="812636" y="140454"/>
                  </a:lnTo>
                  <a:lnTo>
                    <a:pt x="818241" y="138179"/>
                  </a:lnTo>
                  <a:lnTo>
                    <a:pt x="823845" y="135891"/>
                  </a:lnTo>
                  <a:lnTo>
                    <a:pt x="829450" y="133593"/>
                  </a:lnTo>
                  <a:lnTo>
                    <a:pt x="835054" y="131283"/>
                  </a:lnTo>
                  <a:lnTo>
                    <a:pt x="840658" y="128964"/>
                  </a:lnTo>
                  <a:lnTo>
                    <a:pt x="846263" y="126636"/>
                  </a:lnTo>
                  <a:lnTo>
                    <a:pt x="851867" y="124300"/>
                  </a:lnTo>
                  <a:lnTo>
                    <a:pt x="857472" y="121957"/>
                  </a:lnTo>
                  <a:lnTo>
                    <a:pt x="863076" y="119608"/>
                  </a:lnTo>
                  <a:lnTo>
                    <a:pt x="868680" y="117254"/>
                  </a:lnTo>
                  <a:lnTo>
                    <a:pt x="874285" y="114896"/>
                  </a:lnTo>
                  <a:lnTo>
                    <a:pt x="879889" y="112535"/>
                  </a:lnTo>
                  <a:lnTo>
                    <a:pt x="885494" y="110172"/>
                  </a:lnTo>
                  <a:lnTo>
                    <a:pt x="891098" y="107808"/>
                  </a:lnTo>
                  <a:lnTo>
                    <a:pt x="896702" y="105445"/>
                  </a:lnTo>
                  <a:lnTo>
                    <a:pt x="902307" y="103084"/>
                  </a:lnTo>
                  <a:lnTo>
                    <a:pt x="907911" y="100724"/>
                  </a:lnTo>
                  <a:lnTo>
                    <a:pt x="913516" y="98369"/>
                  </a:lnTo>
                  <a:lnTo>
                    <a:pt x="919120" y="96019"/>
                  </a:lnTo>
                  <a:lnTo>
                    <a:pt x="924724" y="93676"/>
                  </a:lnTo>
                  <a:lnTo>
                    <a:pt x="930329" y="91340"/>
                  </a:lnTo>
                  <a:lnTo>
                    <a:pt x="935933" y="89013"/>
                  </a:lnTo>
                  <a:lnTo>
                    <a:pt x="941538" y="86696"/>
                  </a:lnTo>
                  <a:lnTo>
                    <a:pt x="947142" y="84391"/>
                  </a:lnTo>
                  <a:lnTo>
                    <a:pt x="952746" y="82099"/>
                  </a:lnTo>
                  <a:lnTo>
                    <a:pt x="958351" y="79822"/>
                  </a:lnTo>
                  <a:lnTo>
                    <a:pt x="963955" y="77560"/>
                  </a:lnTo>
                  <a:lnTo>
                    <a:pt x="969559" y="75316"/>
                  </a:lnTo>
                  <a:lnTo>
                    <a:pt x="975164" y="73091"/>
                  </a:lnTo>
                  <a:lnTo>
                    <a:pt x="980768" y="70886"/>
                  </a:lnTo>
                  <a:lnTo>
                    <a:pt x="986373" y="68703"/>
                  </a:lnTo>
                  <a:lnTo>
                    <a:pt x="991977" y="66544"/>
                  </a:lnTo>
                  <a:lnTo>
                    <a:pt x="997581" y="64409"/>
                  </a:lnTo>
                  <a:lnTo>
                    <a:pt x="1003186" y="62300"/>
                  </a:lnTo>
                  <a:lnTo>
                    <a:pt x="1008790" y="60220"/>
                  </a:lnTo>
                  <a:lnTo>
                    <a:pt x="1014395" y="58168"/>
                  </a:lnTo>
                  <a:lnTo>
                    <a:pt x="1019999" y="56147"/>
                  </a:lnTo>
                  <a:lnTo>
                    <a:pt x="1025603" y="54158"/>
                  </a:lnTo>
                  <a:lnTo>
                    <a:pt x="1031208" y="52202"/>
                  </a:lnTo>
                  <a:lnTo>
                    <a:pt x="1036812" y="50280"/>
                  </a:lnTo>
                  <a:lnTo>
                    <a:pt x="1042417" y="48395"/>
                  </a:lnTo>
                  <a:lnTo>
                    <a:pt x="1048021" y="46546"/>
                  </a:lnTo>
                  <a:lnTo>
                    <a:pt x="1053625" y="44736"/>
                  </a:lnTo>
                  <a:lnTo>
                    <a:pt x="1059230" y="42964"/>
                  </a:lnTo>
                  <a:lnTo>
                    <a:pt x="1064834" y="41233"/>
                  </a:lnTo>
                  <a:lnTo>
                    <a:pt x="1070439" y="39542"/>
                  </a:lnTo>
                  <a:lnTo>
                    <a:pt x="1076043" y="37893"/>
                  </a:lnTo>
                  <a:lnTo>
                    <a:pt x="1081647" y="36287"/>
                  </a:lnTo>
                  <a:lnTo>
                    <a:pt x="1087252" y="34724"/>
                  </a:lnTo>
                  <a:lnTo>
                    <a:pt x="1092856" y="33204"/>
                  </a:lnTo>
                  <a:lnTo>
                    <a:pt x="1098461" y="31728"/>
                  </a:lnTo>
                  <a:lnTo>
                    <a:pt x="1104065" y="30296"/>
                  </a:lnTo>
                  <a:lnTo>
                    <a:pt x="1109669" y="28908"/>
                  </a:lnTo>
                  <a:lnTo>
                    <a:pt x="1115274" y="27565"/>
                  </a:lnTo>
                  <a:lnTo>
                    <a:pt x="1120878" y="26267"/>
                  </a:lnTo>
                  <a:lnTo>
                    <a:pt x="1126482" y="25012"/>
                  </a:lnTo>
                  <a:lnTo>
                    <a:pt x="1132087" y="23802"/>
                  </a:lnTo>
                  <a:lnTo>
                    <a:pt x="1137691" y="22636"/>
                  </a:lnTo>
                  <a:lnTo>
                    <a:pt x="1143296" y="21513"/>
                  </a:lnTo>
                  <a:lnTo>
                    <a:pt x="1148900" y="20433"/>
                  </a:lnTo>
                  <a:lnTo>
                    <a:pt x="1154504" y="19396"/>
                  </a:lnTo>
                  <a:lnTo>
                    <a:pt x="1160109" y="18400"/>
                  </a:lnTo>
                  <a:lnTo>
                    <a:pt x="1165713" y="17445"/>
                  </a:lnTo>
                  <a:lnTo>
                    <a:pt x="1171318" y="16531"/>
                  </a:lnTo>
                  <a:lnTo>
                    <a:pt x="1176922" y="15656"/>
                  </a:lnTo>
                  <a:lnTo>
                    <a:pt x="1182526" y="14819"/>
                  </a:lnTo>
                  <a:lnTo>
                    <a:pt x="1188131" y="14020"/>
                  </a:lnTo>
                  <a:lnTo>
                    <a:pt x="1193735" y="13257"/>
                  </a:lnTo>
                  <a:lnTo>
                    <a:pt x="1199340" y="12530"/>
                  </a:lnTo>
                  <a:lnTo>
                    <a:pt x="1204944" y="11837"/>
                  </a:lnTo>
                  <a:lnTo>
                    <a:pt x="1210548" y="11178"/>
                  </a:lnTo>
                  <a:lnTo>
                    <a:pt x="1216153" y="10551"/>
                  </a:lnTo>
                  <a:lnTo>
                    <a:pt x="1221757" y="9955"/>
                  </a:lnTo>
                  <a:lnTo>
                    <a:pt x="1227362" y="9389"/>
                  </a:lnTo>
                  <a:lnTo>
                    <a:pt x="1232966" y="8852"/>
                  </a:lnTo>
                  <a:lnTo>
                    <a:pt x="1238570" y="8343"/>
                  </a:lnTo>
                  <a:lnTo>
                    <a:pt x="1244175" y="7861"/>
                  </a:lnTo>
                  <a:lnTo>
                    <a:pt x="1249779" y="7404"/>
                  </a:lnTo>
                  <a:lnTo>
                    <a:pt x="1255384" y="6972"/>
                  </a:lnTo>
                  <a:lnTo>
                    <a:pt x="1260988" y="6563"/>
                  </a:lnTo>
                  <a:lnTo>
                    <a:pt x="1266592" y="6176"/>
                  </a:lnTo>
                  <a:lnTo>
                    <a:pt x="1272197" y="5811"/>
                  </a:lnTo>
                  <a:lnTo>
                    <a:pt x="1277801" y="5466"/>
                  </a:lnTo>
                  <a:lnTo>
                    <a:pt x="1283406" y="5140"/>
                  </a:lnTo>
                  <a:lnTo>
                    <a:pt x="1289010" y="4833"/>
                  </a:lnTo>
                  <a:lnTo>
                    <a:pt x="1294614" y="4544"/>
                  </a:lnTo>
                  <a:lnTo>
                    <a:pt x="1300219" y="4271"/>
                  </a:lnTo>
                  <a:lnTo>
                    <a:pt x="1305823" y="4013"/>
                  </a:lnTo>
                  <a:lnTo>
                    <a:pt x="1311427" y="3771"/>
                  </a:lnTo>
                  <a:lnTo>
                    <a:pt x="1317032" y="3543"/>
                  </a:lnTo>
                  <a:lnTo>
                    <a:pt x="1322636" y="3328"/>
                  </a:lnTo>
                  <a:lnTo>
                    <a:pt x="1328241" y="3125"/>
                  </a:lnTo>
                  <a:lnTo>
                    <a:pt x="1333845" y="2935"/>
                  </a:lnTo>
                  <a:lnTo>
                    <a:pt x="1339449" y="2756"/>
                  </a:lnTo>
                  <a:lnTo>
                    <a:pt x="1345054" y="2588"/>
                  </a:lnTo>
                  <a:lnTo>
                    <a:pt x="1350658" y="2429"/>
                  </a:lnTo>
                  <a:lnTo>
                    <a:pt x="1356263" y="2281"/>
                  </a:lnTo>
                  <a:lnTo>
                    <a:pt x="1361867" y="2141"/>
                  </a:lnTo>
                  <a:lnTo>
                    <a:pt x="1367471" y="2009"/>
                  </a:lnTo>
                  <a:lnTo>
                    <a:pt x="1373076" y="1886"/>
                  </a:lnTo>
                  <a:lnTo>
                    <a:pt x="1378680" y="1770"/>
                  </a:lnTo>
                  <a:lnTo>
                    <a:pt x="1384285" y="1661"/>
                  </a:lnTo>
                  <a:lnTo>
                    <a:pt x="1389889" y="1559"/>
                  </a:lnTo>
                  <a:lnTo>
                    <a:pt x="1395493" y="1463"/>
                  </a:lnTo>
                  <a:lnTo>
                    <a:pt x="1401098" y="1373"/>
                  </a:lnTo>
                  <a:lnTo>
                    <a:pt x="1406702" y="1288"/>
                  </a:lnTo>
                  <a:lnTo>
                    <a:pt x="1412307" y="1208"/>
                  </a:lnTo>
                  <a:lnTo>
                    <a:pt x="1417911" y="1134"/>
                  </a:lnTo>
                  <a:lnTo>
                    <a:pt x="1423515" y="1064"/>
                  </a:lnTo>
                  <a:lnTo>
                    <a:pt x="1429120" y="998"/>
                  </a:lnTo>
                  <a:lnTo>
                    <a:pt x="1434724" y="936"/>
                  </a:lnTo>
                  <a:lnTo>
                    <a:pt x="1440329" y="878"/>
                  </a:lnTo>
                  <a:lnTo>
                    <a:pt x="1445933" y="824"/>
                  </a:lnTo>
                  <a:lnTo>
                    <a:pt x="1451537" y="773"/>
                  </a:lnTo>
                  <a:lnTo>
                    <a:pt x="1457142" y="725"/>
                  </a:lnTo>
                  <a:lnTo>
                    <a:pt x="1462746" y="680"/>
                  </a:lnTo>
                  <a:lnTo>
                    <a:pt x="1468350" y="637"/>
                  </a:lnTo>
                  <a:lnTo>
                    <a:pt x="1473955" y="598"/>
                  </a:lnTo>
                  <a:lnTo>
                    <a:pt x="1479559" y="560"/>
                  </a:lnTo>
                  <a:lnTo>
                    <a:pt x="1485164" y="525"/>
                  </a:lnTo>
                  <a:lnTo>
                    <a:pt x="1490768" y="492"/>
                  </a:lnTo>
                  <a:lnTo>
                    <a:pt x="1496372" y="462"/>
                  </a:lnTo>
                  <a:lnTo>
                    <a:pt x="1501977" y="432"/>
                  </a:lnTo>
                  <a:lnTo>
                    <a:pt x="1507581" y="405"/>
                  </a:lnTo>
                  <a:lnTo>
                    <a:pt x="1513186" y="380"/>
                  </a:lnTo>
                  <a:lnTo>
                    <a:pt x="1518790" y="355"/>
                  </a:lnTo>
                  <a:lnTo>
                    <a:pt x="1524394" y="333"/>
                  </a:lnTo>
                  <a:lnTo>
                    <a:pt x="1529999" y="311"/>
                  </a:lnTo>
                  <a:lnTo>
                    <a:pt x="1535603" y="291"/>
                  </a:lnTo>
                  <a:lnTo>
                    <a:pt x="1541208" y="272"/>
                  </a:lnTo>
                  <a:lnTo>
                    <a:pt x="1546812" y="254"/>
                  </a:lnTo>
                  <a:lnTo>
                    <a:pt x="1552416" y="237"/>
                  </a:lnTo>
                  <a:lnTo>
                    <a:pt x="1558021" y="222"/>
                  </a:lnTo>
                  <a:lnTo>
                    <a:pt x="1563625" y="207"/>
                  </a:lnTo>
                  <a:lnTo>
                    <a:pt x="1569230" y="192"/>
                  </a:lnTo>
                  <a:lnTo>
                    <a:pt x="1574834" y="179"/>
                  </a:lnTo>
                  <a:lnTo>
                    <a:pt x="1580438" y="166"/>
                  </a:lnTo>
                  <a:lnTo>
                    <a:pt x="1586043" y="155"/>
                  </a:lnTo>
                  <a:lnTo>
                    <a:pt x="1591647" y="143"/>
                  </a:lnTo>
                  <a:lnTo>
                    <a:pt x="1597252" y="133"/>
                  </a:lnTo>
                  <a:lnTo>
                    <a:pt x="1602856" y="123"/>
                  </a:lnTo>
                  <a:lnTo>
                    <a:pt x="1608460" y="113"/>
                  </a:lnTo>
                  <a:lnTo>
                    <a:pt x="1614065" y="104"/>
                  </a:lnTo>
                  <a:lnTo>
                    <a:pt x="1619669" y="96"/>
                  </a:lnTo>
                  <a:lnTo>
                    <a:pt x="1625273" y="88"/>
                  </a:lnTo>
                  <a:lnTo>
                    <a:pt x="1630878" y="80"/>
                  </a:lnTo>
                  <a:lnTo>
                    <a:pt x="1636482" y="73"/>
                  </a:lnTo>
                  <a:lnTo>
                    <a:pt x="1642087" y="66"/>
                  </a:lnTo>
                  <a:lnTo>
                    <a:pt x="1647691" y="60"/>
                  </a:lnTo>
                  <a:lnTo>
                    <a:pt x="1653295" y="54"/>
                  </a:lnTo>
                  <a:lnTo>
                    <a:pt x="1658900" y="49"/>
                  </a:lnTo>
                  <a:lnTo>
                    <a:pt x="1664504" y="44"/>
                  </a:lnTo>
                  <a:lnTo>
                    <a:pt x="1670109" y="39"/>
                  </a:lnTo>
                  <a:lnTo>
                    <a:pt x="1675713" y="35"/>
                  </a:lnTo>
                  <a:lnTo>
                    <a:pt x="1681317" y="31"/>
                  </a:lnTo>
                  <a:lnTo>
                    <a:pt x="1686922" y="27"/>
                  </a:lnTo>
                  <a:lnTo>
                    <a:pt x="1692526" y="24"/>
                  </a:lnTo>
                  <a:lnTo>
                    <a:pt x="1698131" y="21"/>
                  </a:lnTo>
                  <a:lnTo>
                    <a:pt x="1703735" y="18"/>
                  </a:lnTo>
                  <a:lnTo>
                    <a:pt x="1709339" y="16"/>
                  </a:lnTo>
                  <a:lnTo>
                    <a:pt x="1714944" y="14"/>
                  </a:lnTo>
                  <a:lnTo>
                    <a:pt x="1720548" y="12"/>
                  </a:lnTo>
                  <a:lnTo>
                    <a:pt x="1726153" y="10"/>
                  </a:lnTo>
                  <a:lnTo>
                    <a:pt x="1731757" y="9"/>
                  </a:lnTo>
                  <a:lnTo>
                    <a:pt x="1737361" y="7"/>
                  </a:lnTo>
                  <a:lnTo>
                    <a:pt x="1742966" y="6"/>
                  </a:lnTo>
                  <a:lnTo>
                    <a:pt x="1748570" y="5"/>
                  </a:lnTo>
                  <a:lnTo>
                    <a:pt x="1754175" y="4"/>
                  </a:lnTo>
                  <a:lnTo>
                    <a:pt x="1759779" y="4"/>
                  </a:lnTo>
                  <a:lnTo>
                    <a:pt x="1765383" y="3"/>
                  </a:lnTo>
                  <a:lnTo>
                    <a:pt x="1770988" y="3"/>
                  </a:lnTo>
                  <a:lnTo>
                    <a:pt x="1776592" y="2"/>
                  </a:lnTo>
                  <a:lnTo>
                    <a:pt x="1782196" y="2"/>
                  </a:lnTo>
                  <a:lnTo>
                    <a:pt x="1787801" y="1"/>
                  </a:lnTo>
                  <a:lnTo>
                    <a:pt x="1793405" y="1"/>
                  </a:lnTo>
                  <a:lnTo>
                    <a:pt x="1799010" y="1"/>
                  </a:lnTo>
                  <a:lnTo>
                    <a:pt x="1804614" y="1"/>
                  </a:lnTo>
                  <a:lnTo>
                    <a:pt x="1810218" y="0"/>
                  </a:lnTo>
                  <a:lnTo>
                    <a:pt x="1815823" y="0"/>
                  </a:lnTo>
                  <a:lnTo>
                    <a:pt x="1821427" y="0"/>
                  </a:lnTo>
                  <a:lnTo>
                    <a:pt x="1827032" y="0"/>
                  </a:lnTo>
                  <a:lnTo>
                    <a:pt x="1832636" y="0"/>
                  </a:lnTo>
                  <a:lnTo>
                    <a:pt x="1838240" y="0"/>
                  </a:lnTo>
                  <a:lnTo>
                    <a:pt x="1843845" y="0"/>
                  </a:lnTo>
                  <a:lnTo>
                    <a:pt x="1849449" y="0"/>
                  </a:lnTo>
                  <a:lnTo>
                    <a:pt x="1855054" y="0"/>
                  </a:lnTo>
                  <a:lnTo>
                    <a:pt x="1860658" y="0"/>
                  </a:lnTo>
                  <a:lnTo>
                    <a:pt x="1866262" y="0"/>
                  </a:lnTo>
                  <a:lnTo>
                    <a:pt x="1871867" y="0"/>
                  </a:lnTo>
                  <a:lnTo>
                    <a:pt x="1877471" y="0"/>
                  </a:lnTo>
                  <a:lnTo>
                    <a:pt x="1883076" y="7"/>
                  </a:lnTo>
                  <a:lnTo>
                    <a:pt x="1877471" y="8"/>
                  </a:lnTo>
                  <a:lnTo>
                    <a:pt x="1871867" y="10"/>
                  </a:lnTo>
                  <a:lnTo>
                    <a:pt x="1866262" y="11"/>
                  </a:lnTo>
                  <a:lnTo>
                    <a:pt x="1860658" y="13"/>
                  </a:lnTo>
                  <a:lnTo>
                    <a:pt x="1855054" y="15"/>
                  </a:lnTo>
                  <a:lnTo>
                    <a:pt x="1849449" y="18"/>
                  </a:lnTo>
                  <a:lnTo>
                    <a:pt x="1843845" y="21"/>
                  </a:lnTo>
                  <a:lnTo>
                    <a:pt x="1838240" y="24"/>
                  </a:lnTo>
                  <a:lnTo>
                    <a:pt x="1832636" y="28"/>
                  </a:lnTo>
                  <a:lnTo>
                    <a:pt x="1827032" y="33"/>
                  </a:lnTo>
                  <a:lnTo>
                    <a:pt x="1821427" y="38"/>
                  </a:lnTo>
                  <a:lnTo>
                    <a:pt x="1815823" y="44"/>
                  </a:lnTo>
                  <a:lnTo>
                    <a:pt x="1810218" y="51"/>
                  </a:lnTo>
                  <a:lnTo>
                    <a:pt x="1804614" y="59"/>
                  </a:lnTo>
                  <a:lnTo>
                    <a:pt x="1799010" y="68"/>
                  </a:lnTo>
                  <a:lnTo>
                    <a:pt x="1793405" y="78"/>
                  </a:lnTo>
                  <a:lnTo>
                    <a:pt x="1787801" y="90"/>
                  </a:lnTo>
                  <a:lnTo>
                    <a:pt x="1782196" y="103"/>
                  </a:lnTo>
                  <a:lnTo>
                    <a:pt x="1776592" y="119"/>
                  </a:lnTo>
                  <a:lnTo>
                    <a:pt x="1770988" y="136"/>
                  </a:lnTo>
                  <a:lnTo>
                    <a:pt x="1765383" y="156"/>
                  </a:lnTo>
                  <a:lnTo>
                    <a:pt x="1759779" y="178"/>
                  </a:lnTo>
                  <a:lnTo>
                    <a:pt x="1754175" y="203"/>
                  </a:lnTo>
                  <a:lnTo>
                    <a:pt x="1748570" y="232"/>
                  </a:lnTo>
                  <a:lnTo>
                    <a:pt x="1742966" y="263"/>
                  </a:lnTo>
                  <a:lnTo>
                    <a:pt x="1737361" y="298"/>
                  </a:lnTo>
                  <a:lnTo>
                    <a:pt x="1731757" y="337"/>
                  </a:lnTo>
                  <a:lnTo>
                    <a:pt x="1726153" y="380"/>
                  </a:lnTo>
                  <a:lnTo>
                    <a:pt x="1720548" y="427"/>
                  </a:lnTo>
                  <a:lnTo>
                    <a:pt x="1714944" y="478"/>
                  </a:lnTo>
                  <a:lnTo>
                    <a:pt x="1709339" y="534"/>
                  </a:lnTo>
                  <a:lnTo>
                    <a:pt x="1703735" y="594"/>
                  </a:lnTo>
                  <a:lnTo>
                    <a:pt x="1698131" y="659"/>
                  </a:lnTo>
                  <a:lnTo>
                    <a:pt x="1692526" y="728"/>
                  </a:lnTo>
                  <a:lnTo>
                    <a:pt x="1686922" y="802"/>
                  </a:lnTo>
                  <a:lnTo>
                    <a:pt x="1681317" y="880"/>
                  </a:lnTo>
                  <a:lnTo>
                    <a:pt x="1675713" y="961"/>
                  </a:lnTo>
                  <a:lnTo>
                    <a:pt x="1670109" y="1046"/>
                  </a:lnTo>
                  <a:lnTo>
                    <a:pt x="1664504" y="1134"/>
                  </a:lnTo>
                  <a:lnTo>
                    <a:pt x="1658900" y="1226"/>
                  </a:lnTo>
                  <a:lnTo>
                    <a:pt x="1653295" y="1320"/>
                  </a:lnTo>
                  <a:lnTo>
                    <a:pt x="1647691" y="1416"/>
                  </a:lnTo>
                  <a:lnTo>
                    <a:pt x="1642087" y="1514"/>
                  </a:lnTo>
                  <a:lnTo>
                    <a:pt x="1636482" y="1614"/>
                  </a:lnTo>
                  <a:lnTo>
                    <a:pt x="1630878" y="1715"/>
                  </a:lnTo>
                  <a:lnTo>
                    <a:pt x="1625273" y="1817"/>
                  </a:lnTo>
                  <a:lnTo>
                    <a:pt x="1619669" y="1920"/>
                  </a:lnTo>
                  <a:lnTo>
                    <a:pt x="1614065" y="2023"/>
                  </a:lnTo>
                  <a:lnTo>
                    <a:pt x="1608460" y="2128"/>
                  </a:lnTo>
                  <a:lnTo>
                    <a:pt x="1602856" y="2233"/>
                  </a:lnTo>
                  <a:lnTo>
                    <a:pt x="1597252" y="2339"/>
                  </a:lnTo>
                  <a:lnTo>
                    <a:pt x="1591647" y="2445"/>
                  </a:lnTo>
                  <a:lnTo>
                    <a:pt x="1586043" y="2552"/>
                  </a:lnTo>
                  <a:lnTo>
                    <a:pt x="1580438" y="2660"/>
                  </a:lnTo>
                  <a:lnTo>
                    <a:pt x="1574834" y="2769"/>
                  </a:lnTo>
                  <a:lnTo>
                    <a:pt x="1569230" y="2879"/>
                  </a:lnTo>
                  <a:lnTo>
                    <a:pt x="1563625" y="2990"/>
                  </a:lnTo>
                  <a:lnTo>
                    <a:pt x="1558021" y="3103"/>
                  </a:lnTo>
                  <a:lnTo>
                    <a:pt x="1552416" y="3218"/>
                  </a:lnTo>
                  <a:lnTo>
                    <a:pt x="1546812" y="3335"/>
                  </a:lnTo>
                  <a:lnTo>
                    <a:pt x="1541208" y="3453"/>
                  </a:lnTo>
                  <a:lnTo>
                    <a:pt x="1535603" y="3575"/>
                  </a:lnTo>
                  <a:lnTo>
                    <a:pt x="1529999" y="3699"/>
                  </a:lnTo>
                  <a:lnTo>
                    <a:pt x="1524394" y="3826"/>
                  </a:lnTo>
                  <a:lnTo>
                    <a:pt x="1518790" y="3956"/>
                  </a:lnTo>
                  <a:lnTo>
                    <a:pt x="1513186" y="4089"/>
                  </a:lnTo>
                  <a:lnTo>
                    <a:pt x="1507581" y="4227"/>
                  </a:lnTo>
                  <a:lnTo>
                    <a:pt x="1501977" y="4368"/>
                  </a:lnTo>
                  <a:lnTo>
                    <a:pt x="1496372" y="4514"/>
                  </a:lnTo>
                  <a:lnTo>
                    <a:pt x="1490768" y="4665"/>
                  </a:lnTo>
                  <a:lnTo>
                    <a:pt x="1485164" y="4820"/>
                  </a:lnTo>
                  <a:lnTo>
                    <a:pt x="1479559" y="4981"/>
                  </a:lnTo>
                  <a:lnTo>
                    <a:pt x="1473955" y="5147"/>
                  </a:lnTo>
                  <a:lnTo>
                    <a:pt x="1468350" y="5319"/>
                  </a:lnTo>
                  <a:lnTo>
                    <a:pt x="1462746" y="5498"/>
                  </a:lnTo>
                  <a:lnTo>
                    <a:pt x="1457142" y="5683"/>
                  </a:lnTo>
                  <a:lnTo>
                    <a:pt x="1451537" y="5875"/>
                  </a:lnTo>
                  <a:lnTo>
                    <a:pt x="1445933" y="6075"/>
                  </a:lnTo>
                  <a:lnTo>
                    <a:pt x="1440329" y="6283"/>
                  </a:lnTo>
                  <a:lnTo>
                    <a:pt x="1434724" y="6499"/>
                  </a:lnTo>
                  <a:lnTo>
                    <a:pt x="1429120" y="6723"/>
                  </a:lnTo>
                  <a:lnTo>
                    <a:pt x="1423515" y="6957"/>
                  </a:lnTo>
                  <a:lnTo>
                    <a:pt x="1417911" y="7201"/>
                  </a:lnTo>
                  <a:lnTo>
                    <a:pt x="1412307" y="7454"/>
                  </a:lnTo>
                  <a:lnTo>
                    <a:pt x="1406702" y="7719"/>
                  </a:lnTo>
                  <a:lnTo>
                    <a:pt x="1401098" y="7995"/>
                  </a:lnTo>
                  <a:lnTo>
                    <a:pt x="1395493" y="8282"/>
                  </a:lnTo>
                  <a:lnTo>
                    <a:pt x="1389889" y="8582"/>
                  </a:lnTo>
                  <a:lnTo>
                    <a:pt x="1384285" y="8895"/>
                  </a:lnTo>
                  <a:lnTo>
                    <a:pt x="1378680" y="9222"/>
                  </a:lnTo>
                  <a:lnTo>
                    <a:pt x="1373076" y="9563"/>
                  </a:lnTo>
                  <a:lnTo>
                    <a:pt x="1367471" y="9919"/>
                  </a:lnTo>
                  <a:lnTo>
                    <a:pt x="1361867" y="10292"/>
                  </a:lnTo>
                  <a:lnTo>
                    <a:pt x="1356263" y="10681"/>
                  </a:lnTo>
                  <a:lnTo>
                    <a:pt x="1350658" y="11087"/>
                  </a:lnTo>
                  <a:lnTo>
                    <a:pt x="1345054" y="11512"/>
                  </a:lnTo>
                  <a:lnTo>
                    <a:pt x="1339449" y="11956"/>
                  </a:lnTo>
                  <a:lnTo>
                    <a:pt x="1333845" y="12420"/>
                  </a:lnTo>
                  <a:lnTo>
                    <a:pt x="1328241" y="12905"/>
                  </a:lnTo>
                  <a:lnTo>
                    <a:pt x="1322636" y="13412"/>
                  </a:lnTo>
                  <a:lnTo>
                    <a:pt x="1317032" y="13942"/>
                  </a:lnTo>
                  <a:lnTo>
                    <a:pt x="1311427" y="14497"/>
                  </a:lnTo>
                  <a:lnTo>
                    <a:pt x="1305823" y="15076"/>
                  </a:lnTo>
                  <a:lnTo>
                    <a:pt x="1300219" y="15682"/>
                  </a:lnTo>
                  <a:lnTo>
                    <a:pt x="1294614" y="16315"/>
                  </a:lnTo>
                  <a:lnTo>
                    <a:pt x="1289010" y="16977"/>
                  </a:lnTo>
                  <a:lnTo>
                    <a:pt x="1283406" y="17669"/>
                  </a:lnTo>
                  <a:lnTo>
                    <a:pt x="1277801" y="18392"/>
                  </a:lnTo>
                  <a:lnTo>
                    <a:pt x="1272197" y="19148"/>
                  </a:lnTo>
                  <a:lnTo>
                    <a:pt x="1266592" y="19937"/>
                  </a:lnTo>
                  <a:lnTo>
                    <a:pt x="1260988" y="20761"/>
                  </a:lnTo>
                  <a:lnTo>
                    <a:pt x="1255384" y="21621"/>
                  </a:lnTo>
                  <a:lnTo>
                    <a:pt x="1249779" y="22519"/>
                  </a:lnTo>
                  <a:lnTo>
                    <a:pt x="1244175" y="23456"/>
                  </a:lnTo>
                  <a:lnTo>
                    <a:pt x="1238570" y="24433"/>
                  </a:lnTo>
                  <a:lnTo>
                    <a:pt x="1232966" y="25452"/>
                  </a:lnTo>
                  <a:lnTo>
                    <a:pt x="1227362" y="26514"/>
                  </a:lnTo>
                  <a:lnTo>
                    <a:pt x="1221757" y="27620"/>
                  </a:lnTo>
                  <a:lnTo>
                    <a:pt x="1216153" y="28771"/>
                  </a:lnTo>
                  <a:lnTo>
                    <a:pt x="1210548" y="29970"/>
                  </a:lnTo>
                  <a:lnTo>
                    <a:pt x="1204944" y="31216"/>
                  </a:lnTo>
                  <a:lnTo>
                    <a:pt x="1199340" y="32511"/>
                  </a:lnTo>
                  <a:lnTo>
                    <a:pt x="1193735" y="33857"/>
                  </a:lnTo>
                  <a:lnTo>
                    <a:pt x="1188131" y="35253"/>
                  </a:lnTo>
                  <a:lnTo>
                    <a:pt x="1182526" y="36701"/>
                  </a:lnTo>
                  <a:lnTo>
                    <a:pt x="1176922" y="38202"/>
                  </a:lnTo>
                  <a:lnTo>
                    <a:pt x="1171318" y="39756"/>
                  </a:lnTo>
                  <a:lnTo>
                    <a:pt x="1165713" y="41364"/>
                  </a:lnTo>
                  <a:lnTo>
                    <a:pt x="1160109" y="43026"/>
                  </a:lnTo>
                  <a:lnTo>
                    <a:pt x="1154504" y="44744"/>
                  </a:lnTo>
                  <a:lnTo>
                    <a:pt x="1148900" y="46516"/>
                  </a:lnTo>
                  <a:lnTo>
                    <a:pt x="1143296" y="48344"/>
                  </a:lnTo>
                  <a:lnTo>
                    <a:pt x="1137691" y="50227"/>
                  </a:lnTo>
                  <a:lnTo>
                    <a:pt x="1132087" y="52165"/>
                  </a:lnTo>
                  <a:lnTo>
                    <a:pt x="1126482" y="54158"/>
                  </a:lnTo>
                  <a:lnTo>
                    <a:pt x="1120878" y="56206"/>
                  </a:lnTo>
                  <a:lnTo>
                    <a:pt x="1115274" y="58308"/>
                  </a:lnTo>
                  <a:lnTo>
                    <a:pt x="1109669" y="60463"/>
                  </a:lnTo>
                  <a:lnTo>
                    <a:pt x="1104065" y="62672"/>
                  </a:lnTo>
                  <a:lnTo>
                    <a:pt x="1098461" y="64932"/>
                  </a:lnTo>
                  <a:lnTo>
                    <a:pt x="1092856" y="67243"/>
                  </a:lnTo>
                  <a:lnTo>
                    <a:pt x="1087252" y="69604"/>
                  </a:lnTo>
                  <a:lnTo>
                    <a:pt x="1081647" y="72013"/>
                  </a:lnTo>
                  <a:lnTo>
                    <a:pt x="1076043" y="74470"/>
                  </a:lnTo>
                  <a:lnTo>
                    <a:pt x="1070439" y="76972"/>
                  </a:lnTo>
                  <a:lnTo>
                    <a:pt x="1064834" y="79519"/>
                  </a:lnTo>
                  <a:lnTo>
                    <a:pt x="1059230" y="82108"/>
                  </a:lnTo>
                  <a:lnTo>
                    <a:pt x="1053625" y="84738"/>
                  </a:lnTo>
                  <a:lnTo>
                    <a:pt x="1048021" y="87408"/>
                  </a:lnTo>
                  <a:lnTo>
                    <a:pt x="1042417" y="90114"/>
                  </a:lnTo>
                  <a:lnTo>
                    <a:pt x="1036812" y="92856"/>
                  </a:lnTo>
                  <a:lnTo>
                    <a:pt x="1031208" y="95631"/>
                  </a:lnTo>
                  <a:lnTo>
                    <a:pt x="1025603" y="98438"/>
                  </a:lnTo>
                  <a:lnTo>
                    <a:pt x="1019999" y="101275"/>
                  </a:lnTo>
                  <a:lnTo>
                    <a:pt x="1014395" y="104139"/>
                  </a:lnTo>
                  <a:lnTo>
                    <a:pt x="1008790" y="107028"/>
                  </a:lnTo>
                  <a:lnTo>
                    <a:pt x="1003186" y="109941"/>
                  </a:lnTo>
                  <a:lnTo>
                    <a:pt x="997581" y="112876"/>
                  </a:lnTo>
                  <a:lnTo>
                    <a:pt x="991977" y="115830"/>
                  </a:lnTo>
                  <a:lnTo>
                    <a:pt x="986373" y="118801"/>
                  </a:lnTo>
                  <a:lnTo>
                    <a:pt x="980768" y="121789"/>
                  </a:lnTo>
                  <a:lnTo>
                    <a:pt x="975164" y="124790"/>
                  </a:lnTo>
                  <a:lnTo>
                    <a:pt x="969559" y="127803"/>
                  </a:lnTo>
                  <a:lnTo>
                    <a:pt x="963955" y="130826"/>
                  </a:lnTo>
                  <a:lnTo>
                    <a:pt x="958351" y="133858"/>
                  </a:lnTo>
                  <a:lnTo>
                    <a:pt x="952746" y="136896"/>
                  </a:lnTo>
                  <a:lnTo>
                    <a:pt x="947142" y="139940"/>
                  </a:lnTo>
                  <a:lnTo>
                    <a:pt x="941538" y="142987"/>
                  </a:lnTo>
                  <a:lnTo>
                    <a:pt x="935933" y="146036"/>
                  </a:lnTo>
                  <a:lnTo>
                    <a:pt x="930329" y="149085"/>
                  </a:lnTo>
                  <a:lnTo>
                    <a:pt x="924724" y="152134"/>
                  </a:lnTo>
                  <a:lnTo>
                    <a:pt x="919120" y="155181"/>
                  </a:lnTo>
                  <a:lnTo>
                    <a:pt x="913516" y="158223"/>
                  </a:lnTo>
                  <a:lnTo>
                    <a:pt x="907911" y="161262"/>
                  </a:lnTo>
                  <a:lnTo>
                    <a:pt x="902307" y="164294"/>
                  </a:lnTo>
                  <a:lnTo>
                    <a:pt x="896702" y="167319"/>
                  </a:lnTo>
                  <a:lnTo>
                    <a:pt x="891098" y="170336"/>
                  </a:lnTo>
                  <a:lnTo>
                    <a:pt x="885494" y="173343"/>
                  </a:lnTo>
                  <a:lnTo>
                    <a:pt x="879889" y="176341"/>
                  </a:lnTo>
                  <a:lnTo>
                    <a:pt x="874285" y="179327"/>
                  </a:lnTo>
                  <a:lnTo>
                    <a:pt x="868680" y="182301"/>
                  </a:lnTo>
                  <a:lnTo>
                    <a:pt x="863076" y="185262"/>
                  </a:lnTo>
                  <a:lnTo>
                    <a:pt x="857472" y="188209"/>
                  </a:lnTo>
                  <a:lnTo>
                    <a:pt x="851867" y="191142"/>
                  </a:lnTo>
                  <a:lnTo>
                    <a:pt x="846263" y="194059"/>
                  </a:lnTo>
                  <a:lnTo>
                    <a:pt x="840658" y="196960"/>
                  </a:lnTo>
                  <a:lnTo>
                    <a:pt x="835054" y="199844"/>
                  </a:lnTo>
                  <a:lnTo>
                    <a:pt x="829450" y="202710"/>
                  </a:lnTo>
                  <a:lnTo>
                    <a:pt x="823845" y="205558"/>
                  </a:lnTo>
                  <a:lnTo>
                    <a:pt x="818241" y="208387"/>
                  </a:lnTo>
                  <a:lnTo>
                    <a:pt x="812636" y="211197"/>
                  </a:lnTo>
                  <a:lnTo>
                    <a:pt x="807032" y="213986"/>
                  </a:lnTo>
                  <a:lnTo>
                    <a:pt x="801428" y="216754"/>
                  </a:lnTo>
                  <a:lnTo>
                    <a:pt x="795823" y="219501"/>
                  </a:lnTo>
                  <a:lnTo>
                    <a:pt x="790219" y="222226"/>
                  </a:lnTo>
                  <a:lnTo>
                    <a:pt x="784615" y="224928"/>
                  </a:lnTo>
                  <a:lnTo>
                    <a:pt x="779010" y="227608"/>
                  </a:lnTo>
                  <a:lnTo>
                    <a:pt x="773406" y="230263"/>
                  </a:lnTo>
                  <a:lnTo>
                    <a:pt x="767801" y="232894"/>
                  </a:lnTo>
                  <a:lnTo>
                    <a:pt x="762197" y="235501"/>
                  </a:lnTo>
                  <a:lnTo>
                    <a:pt x="756593" y="238082"/>
                  </a:lnTo>
                  <a:lnTo>
                    <a:pt x="750988" y="240637"/>
                  </a:lnTo>
                  <a:lnTo>
                    <a:pt x="745384" y="243167"/>
                  </a:lnTo>
                  <a:lnTo>
                    <a:pt x="739779" y="245669"/>
                  </a:lnTo>
                  <a:lnTo>
                    <a:pt x="734175" y="248144"/>
                  </a:lnTo>
                  <a:lnTo>
                    <a:pt x="728571" y="250591"/>
                  </a:lnTo>
                  <a:lnTo>
                    <a:pt x="722966" y="253011"/>
                  </a:lnTo>
                  <a:lnTo>
                    <a:pt x="717362" y="255402"/>
                  </a:lnTo>
                  <a:lnTo>
                    <a:pt x="711757" y="257763"/>
                  </a:lnTo>
                  <a:lnTo>
                    <a:pt x="706153" y="260096"/>
                  </a:lnTo>
                  <a:lnTo>
                    <a:pt x="700549" y="262398"/>
                  </a:lnTo>
                  <a:lnTo>
                    <a:pt x="694944" y="264670"/>
                  </a:lnTo>
                  <a:lnTo>
                    <a:pt x="689340" y="266912"/>
                  </a:lnTo>
                  <a:lnTo>
                    <a:pt x="683735" y="269123"/>
                  </a:lnTo>
                  <a:lnTo>
                    <a:pt x="678131" y="271303"/>
                  </a:lnTo>
                  <a:lnTo>
                    <a:pt x="672527" y="273451"/>
                  </a:lnTo>
                  <a:lnTo>
                    <a:pt x="666922" y="275567"/>
                  </a:lnTo>
                  <a:lnTo>
                    <a:pt x="661318" y="277652"/>
                  </a:lnTo>
                  <a:lnTo>
                    <a:pt x="655713" y="279704"/>
                  </a:lnTo>
                  <a:lnTo>
                    <a:pt x="650109" y="281723"/>
                  </a:lnTo>
                  <a:lnTo>
                    <a:pt x="644505" y="283710"/>
                  </a:lnTo>
                  <a:lnTo>
                    <a:pt x="638900" y="285664"/>
                  </a:lnTo>
                  <a:lnTo>
                    <a:pt x="633296" y="287585"/>
                  </a:lnTo>
                  <a:lnTo>
                    <a:pt x="627692" y="289472"/>
                  </a:lnTo>
                  <a:lnTo>
                    <a:pt x="622087" y="291327"/>
                  </a:lnTo>
                  <a:lnTo>
                    <a:pt x="616483" y="293148"/>
                  </a:lnTo>
                  <a:lnTo>
                    <a:pt x="610878" y="294935"/>
                  </a:lnTo>
                  <a:lnTo>
                    <a:pt x="605274" y="296690"/>
                  </a:lnTo>
                  <a:lnTo>
                    <a:pt x="599670" y="298411"/>
                  </a:lnTo>
                  <a:lnTo>
                    <a:pt x="594065" y="300099"/>
                  </a:lnTo>
                  <a:lnTo>
                    <a:pt x="588461" y="301754"/>
                  </a:lnTo>
                  <a:lnTo>
                    <a:pt x="582856" y="303376"/>
                  </a:lnTo>
                  <a:lnTo>
                    <a:pt x="577252" y="304966"/>
                  </a:lnTo>
                  <a:lnTo>
                    <a:pt x="571648" y="306522"/>
                  </a:lnTo>
                  <a:lnTo>
                    <a:pt x="566043" y="308047"/>
                  </a:lnTo>
                  <a:lnTo>
                    <a:pt x="560439" y="309539"/>
                  </a:lnTo>
                  <a:lnTo>
                    <a:pt x="554834" y="311000"/>
                  </a:lnTo>
                  <a:lnTo>
                    <a:pt x="549230" y="312430"/>
                  </a:lnTo>
                  <a:lnTo>
                    <a:pt x="543626" y="313829"/>
                  </a:lnTo>
                  <a:lnTo>
                    <a:pt x="538021" y="315198"/>
                  </a:lnTo>
                  <a:lnTo>
                    <a:pt x="532417" y="316536"/>
                  </a:lnTo>
                  <a:lnTo>
                    <a:pt x="526812" y="317846"/>
                  </a:lnTo>
                  <a:lnTo>
                    <a:pt x="521208" y="319126"/>
                  </a:lnTo>
                  <a:lnTo>
                    <a:pt x="515604" y="320379"/>
                  </a:lnTo>
                  <a:lnTo>
                    <a:pt x="509999" y="321604"/>
                  </a:lnTo>
                  <a:lnTo>
                    <a:pt x="504395" y="322802"/>
                  </a:lnTo>
                  <a:lnTo>
                    <a:pt x="498790" y="323975"/>
                  </a:lnTo>
                  <a:lnTo>
                    <a:pt x="493186" y="325123"/>
                  </a:lnTo>
                  <a:lnTo>
                    <a:pt x="487582" y="326246"/>
                  </a:lnTo>
                  <a:lnTo>
                    <a:pt x="481977" y="327346"/>
                  </a:lnTo>
                  <a:lnTo>
                    <a:pt x="476373" y="328424"/>
                  </a:lnTo>
                  <a:lnTo>
                    <a:pt x="470769" y="329480"/>
                  </a:lnTo>
                  <a:lnTo>
                    <a:pt x="465164" y="330516"/>
                  </a:lnTo>
                  <a:lnTo>
                    <a:pt x="459560" y="331534"/>
                  </a:lnTo>
                  <a:lnTo>
                    <a:pt x="453955" y="332533"/>
                  </a:lnTo>
                  <a:lnTo>
                    <a:pt x="448351" y="333515"/>
                  </a:lnTo>
                  <a:lnTo>
                    <a:pt x="442747" y="334482"/>
                  </a:lnTo>
                  <a:lnTo>
                    <a:pt x="437142" y="335435"/>
                  </a:lnTo>
                  <a:lnTo>
                    <a:pt x="431538" y="336375"/>
                  </a:lnTo>
                  <a:lnTo>
                    <a:pt x="425933" y="337304"/>
                  </a:lnTo>
                  <a:lnTo>
                    <a:pt x="420329" y="338223"/>
                  </a:lnTo>
                  <a:lnTo>
                    <a:pt x="414725" y="339134"/>
                  </a:lnTo>
                  <a:lnTo>
                    <a:pt x="409120" y="340038"/>
                  </a:lnTo>
                  <a:lnTo>
                    <a:pt x="403516" y="340938"/>
                  </a:lnTo>
                  <a:lnTo>
                    <a:pt x="397911" y="341833"/>
                  </a:lnTo>
                  <a:lnTo>
                    <a:pt x="392307" y="342728"/>
                  </a:lnTo>
                  <a:lnTo>
                    <a:pt x="386703" y="343622"/>
                  </a:lnTo>
                  <a:lnTo>
                    <a:pt x="381098" y="344519"/>
                  </a:lnTo>
                  <a:lnTo>
                    <a:pt x="375494" y="345420"/>
                  </a:lnTo>
                  <a:lnTo>
                    <a:pt x="369889" y="346327"/>
                  </a:lnTo>
                  <a:lnTo>
                    <a:pt x="364285" y="347242"/>
                  </a:lnTo>
                  <a:lnTo>
                    <a:pt x="358681" y="348167"/>
                  </a:lnTo>
                  <a:lnTo>
                    <a:pt x="353076" y="349105"/>
                  </a:lnTo>
                  <a:lnTo>
                    <a:pt x="347472" y="350058"/>
                  </a:lnTo>
                  <a:lnTo>
                    <a:pt x="341867" y="351027"/>
                  </a:lnTo>
                  <a:lnTo>
                    <a:pt x="336263" y="352016"/>
                  </a:lnTo>
                  <a:lnTo>
                    <a:pt x="330659" y="353027"/>
                  </a:lnTo>
                  <a:lnTo>
                    <a:pt x="325054" y="354061"/>
                  </a:lnTo>
                  <a:lnTo>
                    <a:pt x="319450" y="355123"/>
                  </a:lnTo>
                  <a:lnTo>
                    <a:pt x="313846" y="356214"/>
                  </a:lnTo>
                  <a:lnTo>
                    <a:pt x="308241" y="357336"/>
                  </a:lnTo>
                  <a:lnTo>
                    <a:pt x="302637" y="358494"/>
                  </a:lnTo>
                  <a:lnTo>
                    <a:pt x="297032" y="359689"/>
                  </a:lnTo>
                  <a:lnTo>
                    <a:pt x="291428" y="360923"/>
                  </a:lnTo>
                  <a:lnTo>
                    <a:pt x="285824" y="362201"/>
                  </a:lnTo>
                  <a:lnTo>
                    <a:pt x="280219" y="363525"/>
                  </a:lnTo>
                  <a:lnTo>
                    <a:pt x="274615" y="364898"/>
                  </a:lnTo>
                  <a:lnTo>
                    <a:pt x="269010" y="366322"/>
                  </a:lnTo>
                  <a:lnTo>
                    <a:pt x="263406" y="367801"/>
                  </a:lnTo>
                  <a:lnTo>
                    <a:pt x="257802" y="369338"/>
                  </a:lnTo>
                  <a:lnTo>
                    <a:pt x="252197" y="370936"/>
                  </a:lnTo>
                  <a:lnTo>
                    <a:pt x="246593" y="372598"/>
                  </a:lnTo>
                  <a:lnTo>
                    <a:pt x="240988" y="374327"/>
                  </a:lnTo>
                  <a:lnTo>
                    <a:pt x="235384" y="376126"/>
                  </a:lnTo>
                  <a:lnTo>
                    <a:pt x="229780" y="377998"/>
                  </a:lnTo>
                  <a:lnTo>
                    <a:pt x="224175" y="379947"/>
                  </a:lnTo>
                  <a:lnTo>
                    <a:pt x="218571" y="381975"/>
                  </a:lnTo>
                  <a:lnTo>
                    <a:pt x="212966" y="384086"/>
                  </a:lnTo>
                  <a:lnTo>
                    <a:pt x="207362" y="386283"/>
                  </a:lnTo>
                  <a:lnTo>
                    <a:pt x="201758" y="388568"/>
                  </a:lnTo>
                  <a:lnTo>
                    <a:pt x="196153" y="390945"/>
                  </a:lnTo>
                  <a:lnTo>
                    <a:pt x="190549" y="393416"/>
                  </a:lnTo>
                  <a:lnTo>
                    <a:pt x="184944" y="395985"/>
                  </a:lnTo>
                  <a:lnTo>
                    <a:pt x="179340" y="398653"/>
                  </a:lnTo>
                  <a:lnTo>
                    <a:pt x="173736" y="401424"/>
                  </a:lnTo>
                  <a:lnTo>
                    <a:pt x="168131" y="404300"/>
                  </a:lnTo>
                  <a:lnTo>
                    <a:pt x="162527" y="407283"/>
                  </a:lnTo>
                  <a:lnTo>
                    <a:pt x="156923" y="410376"/>
                  </a:lnTo>
                  <a:lnTo>
                    <a:pt x="151318" y="413580"/>
                  </a:lnTo>
                  <a:lnTo>
                    <a:pt x="145714" y="416898"/>
                  </a:lnTo>
                  <a:lnTo>
                    <a:pt x="140109" y="420330"/>
                  </a:lnTo>
                  <a:lnTo>
                    <a:pt x="134505" y="423878"/>
                  </a:lnTo>
                  <a:lnTo>
                    <a:pt x="128901" y="427544"/>
                  </a:lnTo>
                  <a:lnTo>
                    <a:pt x="123296" y="431327"/>
                  </a:lnTo>
                  <a:lnTo>
                    <a:pt x="117692" y="435229"/>
                  </a:lnTo>
                  <a:lnTo>
                    <a:pt x="112087" y="439249"/>
                  </a:lnTo>
                  <a:lnTo>
                    <a:pt x="106483" y="443388"/>
                  </a:lnTo>
                  <a:lnTo>
                    <a:pt x="100879" y="447644"/>
                  </a:lnTo>
                  <a:lnTo>
                    <a:pt x="95274" y="452017"/>
                  </a:lnTo>
                  <a:lnTo>
                    <a:pt x="89670" y="456505"/>
                  </a:lnTo>
                  <a:lnTo>
                    <a:pt x="84065" y="461108"/>
                  </a:lnTo>
                  <a:lnTo>
                    <a:pt x="78461" y="465822"/>
                  </a:lnTo>
                  <a:lnTo>
                    <a:pt x="72857" y="470645"/>
                  </a:lnTo>
                  <a:lnTo>
                    <a:pt x="67252" y="475574"/>
                  </a:lnTo>
                  <a:lnTo>
                    <a:pt x="61648" y="480606"/>
                  </a:lnTo>
                  <a:lnTo>
                    <a:pt x="56043" y="485736"/>
                  </a:lnTo>
                  <a:lnTo>
                    <a:pt x="50439" y="490961"/>
                  </a:lnTo>
                  <a:lnTo>
                    <a:pt x="44835" y="496275"/>
                  </a:lnTo>
                  <a:lnTo>
                    <a:pt x="39230" y="501674"/>
                  </a:lnTo>
                  <a:lnTo>
                    <a:pt x="33626" y="507152"/>
                  </a:lnTo>
                  <a:lnTo>
                    <a:pt x="28021" y="512702"/>
                  </a:lnTo>
                  <a:lnTo>
                    <a:pt x="22417" y="518319"/>
                  </a:lnTo>
                  <a:lnTo>
                    <a:pt x="16813" y="523995"/>
                  </a:lnTo>
                  <a:lnTo>
                    <a:pt x="11208" y="529723"/>
                  </a:lnTo>
                  <a:lnTo>
                    <a:pt x="5604" y="535497"/>
                  </a:lnTo>
                  <a:lnTo>
                    <a:pt x="0" y="541308"/>
                  </a:lnTo>
                  <a:close/>
                </a:path>
              </a:pathLst>
            </a:custGeom>
            <a:solidFill>
              <a:srgbClr val="00DEE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pl125"/>
            <p:cNvSpPr/>
            <p:nvPr/>
          </p:nvSpPr>
          <p:spPr>
            <a:xfrm>
              <a:off x="4644151" y="3019734"/>
              <a:ext cx="1883076" cy="462949"/>
            </a:xfrm>
            <a:custGeom>
              <a:avLst/>
              <a:pathLst>
                <a:path w="1883076" h="462949">
                  <a:moveTo>
                    <a:pt x="0" y="462949"/>
                  </a:moveTo>
                  <a:lnTo>
                    <a:pt x="5604" y="455524"/>
                  </a:lnTo>
                  <a:lnTo>
                    <a:pt x="11208" y="448163"/>
                  </a:lnTo>
                  <a:lnTo>
                    <a:pt x="16813" y="440876"/>
                  </a:lnTo>
                  <a:lnTo>
                    <a:pt x="22417" y="433673"/>
                  </a:lnTo>
                  <a:lnTo>
                    <a:pt x="28021" y="426564"/>
                  </a:lnTo>
                  <a:lnTo>
                    <a:pt x="33626" y="419556"/>
                  </a:lnTo>
                  <a:lnTo>
                    <a:pt x="39230" y="412658"/>
                  </a:lnTo>
                  <a:lnTo>
                    <a:pt x="44835" y="405877"/>
                  </a:lnTo>
                  <a:lnTo>
                    <a:pt x="50439" y="399222"/>
                  </a:lnTo>
                  <a:lnTo>
                    <a:pt x="56043" y="392698"/>
                  </a:lnTo>
                  <a:lnTo>
                    <a:pt x="61648" y="386312"/>
                  </a:lnTo>
                  <a:lnTo>
                    <a:pt x="67252" y="380069"/>
                  </a:lnTo>
                  <a:lnTo>
                    <a:pt x="72857" y="373973"/>
                  </a:lnTo>
                  <a:lnTo>
                    <a:pt x="78461" y="368030"/>
                  </a:lnTo>
                  <a:lnTo>
                    <a:pt x="84065" y="362242"/>
                  </a:lnTo>
                  <a:lnTo>
                    <a:pt x="89670" y="356612"/>
                  </a:lnTo>
                  <a:lnTo>
                    <a:pt x="95274" y="351143"/>
                  </a:lnTo>
                  <a:lnTo>
                    <a:pt x="100879" y="345838"/>
                  </a:lnTo>
                  <a:lnTo>
                    <a:pt x="106483" y="340696"/>
                  </a:lnTo>
                  <a:lnTo>
                    <a:pt x="112087" y="335720"/>
                  </a:lnTo>
                  <a:lnTo>
                    <a:pt x="117692" y="330909"/>
                  </a:lnTo>
                  <a:lnTo>
                    <a:pt x="123296" y="326263"/>
                  </a:lnTo>
                  <a:lnTo>
                    <a:pt x="128901" y="321782"/>
                  </a:lnTo>
                  <a:lnTo>
                    <a:pt x="134505" y="317465"/>
                  </a:lnTo>
                  <a:lnTo>
                    <a:pt x="140109" y="313310"/>
                  </a:lnTo>
                  <a:lnTo>
                    <a:pt x="145714" y="309315"/>
                  </a:lnTo>
                  <a:lnTo>
                    <a:pt x="151318" y="305479"/>
                  </a:lnTo>
                  <a:lnTo>
                    <a:pt x="156923" y="301799"/>
                  </a:lnTo>
                  <a:lnTo>
                    <a:pt x="162527" y="298272"/>
                  </a:lnTo>
                  <a:lnTo>
                    <a:pt x="168131" y="294896"/>
                  </a:lnTo>
                  <a:lnTo>
                    <a:pt x="173736" y="291667"/>
                  </a:lnTo>
                  <a:lnTo>
                    <a:pt x="179340" y="288582"/>
                  </a:lnTo>
                  <a:lnTo>
                    <a:pt x="184944" y="285637"/>
                  </a:lnTo>
                  <a:lnTo>
                    <a:pt x="190549" y="282829"/>
                  </a:lnTo>
                  <a:lnTo>
                    <a:pt x="196153" y="280154"/>
                  </a:lnTo>
                  <a:lnTo>
                    <a:pt x="201758" y="277608"/>
                  </a:lnTo>
                  <a:lnTo>
                    <a:pt x="207362" y="275187"/>
                  </a:lnTo>
                  <a:lnTo>
                    <a:pt x="212966" y="272887"/>
                  </a:lnTo>
                  <a:lnTo>
                    <a:pt x="218571" y="270704"/>
                  </a:lnTo>
                  <a:lnTo>
                    <a:pt x="224175" y="268633"/>
                  </a:lnTo>
                  <a:lnTo>
                    <a:pt x="229780" y="266670"/>
                  </a:lnTo>
                  <a:lnTo>
                    <a:pt x="235384" y="264812"/>
                  </a:lnTo>
                  <a:lnTo>
                    <a:pt x="240988" y="263053"/>
                  </a:lnTo>
                  <a:lnTo>
                    <a:pt x="246593" y="261390"/>
                  </a:lnTo>
                  <a:lnTo>
                    <a:pt x="252197" y="259819"/>
                  </a:lnTo>
                  <a:lnTo>
                    <a:pt x="257802" y="258334"/>
                  </a:lnTo>
                  <a:lnTo>
                    <a:pt x="263406" y="256933"/>
                  </a:lnTo>
                  <a:lnTo>
                    <a:pt x="269010" y="255611"/>
                  </a:lnTo>
                  <a:lnTo>
                    <a:pt x="274615" y="254363"/>
                  </a:lnTo>
                  <a:lnTo>
                    <a:pt x="280219" y="253187"/>
                  </a:lnTo>
                  <a:lnTo>
                    <a:pt x="285824" y="252077"/>
                  </a:lnTo>
                  <a:lnTo>
                    <a:pt x="291428" y="251031"/>
                  </a:lnTo>
                  <a:lnTo>
                    <a:pt x="297032" y="250044"/>
                  </a:lnTo>
                  <a:lnTo>
                    <a:pt x="302637" y="249112"/>
                  </a:lnTo>
                  <a:lnTo>
                    <a:pt x="308241" y="248233"/>
                  </a:lnTo>
                  <a:lnTo>
                    <a:pt x="313846" y="247401"/>
                  </a:lnTo>
                  <a:lnTo>
                    <a:pt x="319450" y="246615"/>
                  </a:lnTo>
                  <a:lnTo>
                    <a:pt x="325054" y="245870"/>
                  </a:lnTo>
                  <a:lnTo>
                    <a:pt x="330659" y="245162"/>
                  </a:lnTo>
                  <a:lnTo>
                    <a:pt x="336263" y="244490"/>
                  </a:lnTo>
                  <a:lnTo>
                    <a:pt x="341867" y="243849"/>
                  </a:lnTo>
                  <a:lnTo>
                    <a:pt x="347472" y="243237"/>
                  </a:lnTo>
                  <a:lnTo>
                    <a:pt x="353076" y="242650"/>
                  </a:lnTo>
                  <a:lnTo>
                    <a:pt x="358681" y="242086"/>
                  </a:lnTo>
                  <a:lnTo>
                    <a:pt x="364285" y="241541"/>
                  </a:lnTo>
                  <a:lnTo>
                    <a:pt x="369889" y="241014"/>
                  </a:lnTo>
                  <a:lnTo>
                    <a:pt x="375494" y="240500"/>
                  </a:lnTo>
                  <a:lnTo>
                    <a:pt x="381098" y="239999"/>
                  </a:lnTo>
                  <a:lnTo>
                    <a:pt x="386703" y="239507"/>
                  </a:lnTo>
                  <a:lnTo>
                    <a:pt x="392307" y="239021"/>
                  </a:lnTo>
                  <a:lnTo>
                    <a:pt x="397911" y="238540"/>
                  </a:lnTo>
                  <a:lnTo>
                    <a:pt x="403516" y="238061"/>
                  </a:lnTo>
                  <a:lnTo>
                    <a:pt x="409120" y="237582"/>
                  </a:lnTo>
                  <a:lnTo>
                    <a:pt x="414725" y="237101"/>
                  </a:lnTo>
                  <a:lnTo>
                    <a:pt x="420329" y="236616"/>
                  </a:lnTo>
                  <a:lnTo>
                    <a:pt x="425933" y="236124"/>
                  </a:lnTo>
                  <a:lnTo>
                    <a:pt x="431538" y="235625"/>
                  </a:lnTo>
                  <a:lnTo>
                    <a:pt x="437142" y="235116"/>
                  </a:lnTo>
                  <a:lnTo>
                    <a:pt x="442747" y="234596"/>
                  </a:lnTo>
                  <a:lnTo>
                    <a:pt x="448351" y="234062"/>
                  </a:lnTo>
                  <a:lnTo>
                    <a:pt x="453955" y="233514"/>
                  </a:lnTo>
                  <a:lnTo>
                    <a:pt x="459560" y="232949"/>
                  </a:lnTo>
                  <a:lnTo>
                    <a:pt x="465164" y="232367"/>
                  </a:lnTo>
                  <a:lnTo>
                    <a:pt x="470769" y="231766"/>
                  </a:lnTo>
                  <a:lnTo>
                    <a:pt x="476373" y="231145"/>
                  </a:lnTo>
                  <a:lnTo>
                    <a:pt x="481977" y="230502"/>
                  </a:lnTo>
                  <a:lnTo>
                    <a:pt x="487582" y="229836"/>
                  </a:lnTo>
                  <a:lnTo>
                    <a:pt x="493186" y="229147"/>
                  </a:lnTo>
                  <a:lnTo>
                    <a:pt x="498790" y="228433"/>
                  </a:lnTo>
                  <a:lnTo>
                    <a:pt x="504395" y="227693"/>
                  </a:lnTo>
                  <a:lnTo>
                    <a:pt x="509999" y="226927"/>
                  </a:lnTo>
                  <a:lnTo>
                    <a:pt x="515604" y="226133"/>
                  </a:lnTo>
                  <a:lnTo>
                    <a:pt x="521208" y="225310"/>
                  </a:lnTo>
                  <a:lnTo>
                    <a:pt x="526812" y="224459"/>
                  </a:lnTo>
                  <a:lnTo>
                    <a:pt x="532417" y="223578"/>
                  </a:lnTo>
                  <a:lnTo>
                    <a:pt x="538021" y="222667"/>
                  </a:lnTo>
                  <a:lnTo>
                    <a:pt x="543626" y="221725"/>
                  </a:lnTo>
                  <a:lnTo>
                    <a:pt x="549230" y="220751"/>
                  </a:lnTo>
                  <a:lnTo>
                    <a:pt x="554834" y="219746"/>
                  </a:lnTo>
                  <a:lnTo>
                    <a:pt x="560439" y="218708"/>
                  </a:lnTo>
                  <a:lnTo>
                    <a:pt x="566043" y="217638"/>
                  </a:lnTo>
                  <a:lnTo>
                    <a:pt x="571648" y="216536"/>
                  </a:lnTo>
                  <a:lnTo>
                    <a:pt x="577252" y="215400"/>
                  </a:lnTo>
                  <a:lnTo>
                    <a:pt x="582856" y="214231"/>
                  </a:lnTo>
                  <a:lnTo>
                    <a:pt x="588461" y="213029"/>
                  </a:lnTo>
                  <a:lnTo>
                    <a:pt x="594065" y="211793"/>
                  </a:lnTo>
                  <a:lnTo>
                    <a:pt x="599670" y="210524"/>
                  </a:lnTo>
                  <a:lnTo>
                    <a:pt x="605274" y="209221"/>
                  </a:lnTo>
                  <a:lnTo>
                    <a:pt x="610878" y="207885"/>
                  </a:lnTo>
                  <a:lnTo>
                    <a:pt x="616483" y="206515"/>
                  </a:lnTo>
                  <a:lnTo>
                    <a:pt x="622087" y="205112"/>
                  </a:lnTo>
                  <a:lnTo>
                    <a:pt x="627692" y="203676"/>
                  </a:lnTo>
                  <a:lnTo>
                    <a:pt x="633296" y="202207"/>
                  </a:lnTo>
                  <a:lnTo>
                    <a:pt x="638900" y="200705"/>
                  </a:lnTo>
                  <a:lnTo>
                    <a:pt x="644505" y="199171"/>
                  </a:lnTo>
                  <a:lnTo>
                    <a:pt x="650109" y="197605"/>
                  </a:lnTo>
                  <a:lnTo>
                    <a:pt x="655713" y="196007"/>
                  </a:lnTo>
                  <a:lnTo>
                    <a:pt x="661318" y="194377"/>
                  </a:lnTo>
                  <a:lnTo>
                    <a:pt x="666922" y="192717"/>
                  </a:lnTo>
                  <a:lnTo>
                    <a:pt x="672527" y="191026"/>
                  </a:lnTo>
                  <a:lnTo>
                    <a:pt x="678131" y="189304"/>
                  </a:lnTo>
                  <a:lnTo>
                    <a:pt x="683735" y="187553"/>
                  </a:lnTo>
                  <a:lnTo>
                    <a:pt x="689340" y="185773"/>
                  </a:lnTo>
                  <a:lnTo>
                    <a:pt x="694944" y="183964"/>
                  </a:lnTo>
                  <a:lnTo>
                    <a:pt x="700549" y="182127"/>
                  </a:lnTo>
                  <a:lnTo>
                    <a:pt x="706153" y="180262"/>
                  </a:lnTo>
                  <a:lnTo>
                    <a:pt x="711757" y="178370"/>
                  </a:lnTo>
                  <a:lnTo>
                    <a:pt x="717362" y="176452"/>
                  </a:lnTo>
                  <a:lnTo>
                    <a:pt x="722966" y="174508"/>
                  </a:lnTo>
                  <a:lnTo>
                    <a:pt x="728571" y="172539"/>
                  </a:lnTo>
                  <a:lnTo>
                    <a:pt x="734175" y="170545"/>
                  </a:lnTo>
                  <a:lnTo>
                    <a:pt x="739779" y="168528"/>
                  </a:lnTo>
                  <a:lnTo>
                    <a:pt x="745384" y="166487"/>
                  </a:lnTo>
                  <a:lnTo>
                    <a:pt x="750988" y="164424"/>
                  </a:lnTo>
                  <a:lnTo>
                    <a:pt x="756593" y="162339"/>
                  </a:lnTo>
                  <a:lnTo>
                    <a:pt x="762197" y="160233"/>
                  </a:lnTo>
                  <a:lnTo>
                    <a:pt x="767801" y="158106"/>
                  </a:lnTo>
                  <a:lnTo>
                    <a:pt x="773406" y="155960"/>
                  </a:lnTo>
                  <a:lnTo>
                    <a:pt x="779010" y="153795"/>
                  </a:lnTo>
                  <a:lnTo>
                    <a:pt x="784615" y="151612"/>
                  </a:lnTo>
                  <a:lnTo>
                    <a:pt x="790219" y="149412"/>
                  </a:lnTo>
                  <a:lnTo>
                    <a:pt x="795823" y="147195"/>
                  </a:lnTo>
                  <a:lnTo>
                    <a:pt x="801428" y="144963"/>
                  </a:lnTo>
                  <a:lnTo>
                    <a:pt x="807032" y="142715"/>
                  </a:lnTo>
                  <a:lnTo>
                    <a:pt x="812636" y="140454"/>
                  </a:lnTo>
                  <a:lnTo>
                    <a:pt x="818241" y="138179"/>
                  </a:lnTo>
                  <a:lnTo>
                    <a:pt x="823845" y="135891"/>
                  </a:lnTo>
                  <a:lnTo>
                    <a:pt x="829450" y="133593"/>
                  </a:lnTo>
                  <a:lnTo>
                    <a:pt x="835054" y="131283"/>
                  </a:lnTo>
                  <a:lnTo>
                    <a:pt x="840658" y="128964"/>
                  </a:lnTo>
                  <a:lnTo>
                    <a:pt x="846263" y="126636"/>
                  </a:lnTo>
                  <a:lnTo>
                    <a:pt x="851867" y="124300"/>
                  </a:lnTo>
                  <a:lnTo>
                    <a:pt x="857472" y="121957"/>
                  </a:lnTo>
                  <a:lnTo>
                    <a:pt x="863076" y="119608"/>
                  </a:lnTo>
                  <a:lnTo>
                    <a:pt x="868680" y="117254"/>
                  </a:lnTo>
                  <a:lnTo>
                    <a:pt x="874285" y="114896"/>
                  </a:lnTo>
                  <a:lnTo>
                    <a:pt x="879889" y="112535"/>
                  </a:lnTo>
                  <a:lnTo>
                    <a:pt x="885494" y="110172"/>
                  </a:lnTo>
                  <a:lnTo>
                    <a:pt x="891098" y="107808"/>
                  </a:lnTo>
                  <a:lnTo>
                    <a:pt x="896702" y="105445"/>
                  </a:lnTo>
                  <a:lnTo>
                    <a:pt x="902307" y="103084"/>
                  </a:lnTo>
                  <a:lnTo>
                    <a:pt x="907911" y="100725"/>
                  </a:lnTo>
                  <a:lnTo>
                    <a:pt x="913516" y="98369"/>
                  </a:lnTo>
                  <a:lnTo>
                    <a:pt x="919120" y="96019"/>
                  </a:lnTo>
                  <a:lnTo>
                    <a:pt x="924724" y="93676"/>
                  </a:lnTo>
                  <a:lnTo>
                    <a:pt x="930329" y="91340"/>
                  </a:lnTo>
                  <a:lnTo>
                    <a:pt x="935933" y="89013"/>
                  </a:lnTo>
                  <a:lnTo>
                    <a:pt x="941538" y="86696"/>
                  </a:lnTo>
                  <a:lnTo>
                    <a:pt x="947142" y="84391"/>
                  </a:lnTo>
                  <a:lnTo>
                    <a:pt x="952746" y="82099"/>
                  </a:lnTo>
                  <a:lnTo>
                    <a:pt x="958351" y="79822"/>
                  </a:lnTo>
                  <a:lnTo>
                    <a:pt x="963955" y="77560"/>
                  </a:lnTo>
                  <a:lnTo>
                    <a:pt x="969559" y="75316"/>
                  </a:lnTo>
                  <a:lnTo>
                    <a:pt x="975164" y="73091"/>
                  </a:lnTo>
                  <a:lnTo>
                    <a:pt x="980768" y="70886"/>
                  </a:lnTo>
                  <a:lnTo>
                    <a:pt x="986373" y="68703"/>
                  </a:lnTo>
                  <a:lnTo>
                    <a:pt x="991977" y="66544"/>
                  </a:lnTo>
                  <a:lnTo>
                    <a:pt x="997581" y="64409"/>
                  </a:lnTo>
                  <a:lnTo>
                    <a:pt x="1003186" y="62300"/>
                  </a:lnTo>
                  <a:lnTo>
                    <a:pt x="1008790" y="60220"/>
                  </a:lnTo>
                  <a:lnTo>
                    <a:pt x="1014395" y="58168"/>
                  </a:lnTo>
                  <a:lnTo>
                    <a:pt x="1019999" y="56147"/>
                  </a:lnTo>
                  <a:lnTo>
                    <a:pt x="1025603" y="54158"/>
                  </a:lnTo>
                  <a:lnTo>
                    <a:pt x="1031208" y="52202"/>
                  </a:lnTo>
                  <a:lnTo>
                    <a:pt x="1036812" y="50280"/>
                  </a:lnTo>
                  <a:lnTo>
                    <a:pt x="1042417" y="48395"/>
                  </a:lnTo>
                  <a:lnTo>
                    <a:pt x="1048021" y="46546"/>
                  </a:lnTo>
                  <a:lnTo>
                    <a:pt x="1053625" y="44736"/>
                  </a:lnTo>
                  <a:lnTo>
                    <a:pt x="1059230" y="42964"/>
                  </a:lnTo>
                  <a:lnTo>
                    <a:pt x="1064834" y="41233"/>
                  </a:lnTo>
                  <a:lnTo>
                    <a:pt x="1070439" y="39542"/>
                  </a:lnTo>
                  <a:lnTo>
                    <a:pt x="1076043" y="37893"/>
                  </a:lnTo>
                  <a:lnTo>
                    <a:pt x="1081647" y="36287"/>
                  </a:lnTo>
                  <a:lnTo>
                    <a:pt x="1087252" y="34724"/>
                  </a:lnTo>
                  <a:lnTo>
                    <a:pt x="1092856" y="33204"/>
                  </a:lnTo>
                  <a:lnTo>
                    <a:pt x="1098461" y="31728"/>
                  </a:lnTo>
                  <a:lnTo>
                    <a:pt x="1104065" y="30296"/>
                  </a:lnTo>
                  <a:lnTo>
                    <a:pt x="1109669" y="28908"/>
                  </a:lnTo>
                  <a:lnTo>
                    <a:pt x="1115274" y="27565"/>
                  </a:lnTo>
                  <a:lnTo>
                    <a:pt x="1120878" y="26267"/>
                  </a:lnTo>
                  <a:lnTo>
                    <a:pt x="1126482" y="25013"/>
                  </a:lnTo>
                  <a:lnTo>
                    <a:pt x="1132087" y="23802"/>
                  </a:lnTo>
                  <a:lnTo>
                    <a:pt x="1137691" y="22636"/>
                  </a:lnTo>
                  <a:lnTo>
                    <a:pt x="1143296" y="21513"/>
                  </a:lnTo>
                  <a:lnTo>
                    <a:pt x="1148900" y="20433"/>
                  </a:lnTo>
                  <a:lnTo>
                    <a:pt x="1154504" y="19396"/>
                  </a:lnTo>
                  <a:lnTo>
                    <a:pt x="1160109" y="18400"/>
                  </a:lnTo>
                  <a:lnTo>
                    <a:pt x="1165713" y="17445"/>
                  </a:lnTo>
                  <a:lnTo>
                    <a:pt x="1171318" y="16531"/>
                  </a:lnTo>
                  <a:lnTo>
                    <a:pt x="1176922" y="15656"/>
                  </a:lnTo>
                  <a:lnTo>
                    <a:pt x="1182526" y="14819"/>
                  </a:lnTo>
                  <a:lnTo>
                    <a:pt x="1188131" y="14020"/>
                  </a:lnTo>
                  <a:lnTo>
                    <a:pt x="1193735" y="13257"/>
                  </a:lnTo>
                  <a:lnTo>
                    <a:pt x="1199340" y="12530"/>
                  </a:lnTo>
                  <a:lnTo>
                    <a:pt x="1204944" y="11837"/>
                  </a:lnTo>
                  <a:lnTo>
                    <a:pt x="1210548" y="11178"/>
                  </a:lnTo>
                  <a:lnTo>
                    <a:pt x="1216153" y="10551"/>
                  </a:lnTo>
                  <a:lnTo>
                    <a:pt x="1221757" y="9955"/>
                  </a:lnTo>
                  <a:lnTo>
                    <a:pt x="1227362" y="9389"/>
                  </a:lnTo>
                  <a:lnTo>
                    <a:pt x="1232966" y="8852"/>
                  </a:lnTo>
                  <a:lnTo>
                    <a:pt x="1238570" y="8343"/>
                  </a:lnTo>
                  <a:lnTo>
                    <a:pt x="1244175" y="7861"/>
                  </a:lnTo>
                  <a:lnTo>
                    <a:pt x="1249779" y="7404"/>
                  </a:lnTo>
                  <a:lnTo>
                    <a:pt x="1255384" y="6972"/>
                  </a:lnTo>
                  <a:lnTo>
                    <a:pt x="1260988" y="6563"/>
                  </a:lnTo>
                  <a:lnTo>
                    <a:pt x="1266592" y="6176"/>
                  </a:lnTo>
                  <a:lnTo>
                    <a:pt x="1272197" y="5811"/>
                  </a:lnTo>
                  <a:lnTo>
                    <a:pt x="1277801" y="5466"/>
                  </a:lnTo>
                  <a:lnTo>
                    <a:pt x="1283406" y="5141"/>
                  </a:lnTo>
                  <a:lnTo>
                    <a:pt x="1289010" y="4833"/>
                  </a:lnTo>
                  <a:lnTo>
                    <a:pt x="1294614" y="4544"/>
                  </a:lnTo>
                  <a:lnTo>
                    <a:pt x="1300219" y="4271"/>
                  </a:lnTo>
                  <a:lnTo>
                    <a:pt x="1305823" y="4013"/>
                  </a:lnTo>
                  <a:lnTo>
                    <a:pt x="1311427" y="3771"/>
                  </a:lnTo>
                  <a:lnTo>
                    <a:pt x="1317032" y="3543"/>
                  </a:lnTo>
                  <a:lnTo>
                    <a:pt x="1322636" y="3328"/>
                  </a:lnTo>
                  <a:lnTo>
                    <a:pt x="1328241" y="3125"/>
                  </a:lnTo>
                  <a:lnTo>
                    <a:pt x="1333845" y="2935"/>
                  </a:lnTo>
                  <a:lnTo>
                    <a:pt x="1339449" y="2756"/>
                  </a:lnTo>
                  <a:lnTo>
                    <a:pt x="1345054" y="2588"/>
                  </a:lnTo>
                  <a:lnTo>
                    <a:pt x="1350658" y="2430"/>
                  </a:lnTo>
                  <a:lnTo>
                    <a:pt x="1356263" y="2281"/>
                  </a:lnTo>
                  <a:lnTo>
                    <a:pt x="1361867" y="2141"/>
                  </a:lnTo>
                  <a:lnTo>
                    <a:pt x="1367471" y="2009"/>
                  </a:lnTo>
                  <a:lnTo>
                    <a:pt x="1373076" y="1886"/>
                  </a:lnTo>
                  <a:lnTo>
                    <a:pt x="1378680" y="1770"/>
                  </a:lnTo>
                  <a:lnTo>
                    <a:pt x="1384285" y="1661"/>
                  </a:lnTo>
                  <a:lnTo>
                    <a:pt x="1389889" y="1559"/>
                  </a:lnTo>
                  <a:lnTo>
                    <a:pt x="1395493" y="1463"/>
                  </a:lnTo>
                  <a:lnTo>
                    <a:pt x="1401098" y="1373"/>
                  </a:lnTo>
                  <a:lnTo>
                    <a:pt x="1406702" y="1288"/>
                  </a:lnTo>
                  <a:lnTo>
                    <a:pt x="1412307" y="1208"/>
                  </a:lnTo>
                  <a:lnTo>
                    <a:pt x="1417911" y="1134"/>
                  </a:lnTo>
                  <a:lnTo>
                    <a:pt x="1423515" y="1064"/>
                  </a:lnTo>
                  <a:lnTo>
                    <a:pt x="1429120" y="998"/>
                  </a:lnTo>
                  <a:lnTo>
                    <a:pt x="1434724" y="936"/>
                  </a:lnTo>
                  <a:lnTo>
                    <a:pt x="1440329" y="878"/>
                  </a:lnTo>
                  <a:lnTo>
                    <a:pt x="1445933" y="824"/>
                  </a:lnTo>
                  <a:lnTo>
                    <a:pt x="1451537" y="773"/>
                  </a:lnTo>
                  <a:lnTo>
                    <a:pt x="1457142" y="725"/>
                  </a:lnTo>
                  <a:lnTo>
                    <a:pt x="1462746" y="680"/>
                  </a:lnTo>
                  <a:lnTo>
                    <a:pt x="1468350" y="637"/>
                  </a:lnTo>
                  <a:lnTo>
                    <a:pt x="1473955" y="598"/>
                  </a:lnTo>
                  <a:lnTo>
                    <a:pt x="1479559" y="560"/>
                  </a:lnTo>
                  <a:lnTo>
                    <a:pt x="1485164" y="525"/>
                  </a:lnTo>
                  <a:lnTo>
                    <a:pt x="1490768" y="492"/>
                  </a:lnTo>
                  <a:lnTo>
                    <a:pt x="1496372" y="462"/>
                  </a:lnTo>
                  <a:lnTo>
                    <a:pt x="1501977" y="433"/>
                  </a:lnTo>
                  <a:lnTo>
                    <a:pt x="1507581" y="405"/>
                  </a:lnTo>
                  <a:lnTo>
                    <a:pt x="1513186" y="380"/>
                  </a:lnTo>
                  <a:lnTo>
                    <a:pt x="1518790" y="355"/>
                  </a:lnTo>
                  <a:lnTo>
                    <a:pt x="1524394" y="333"/>
                  </a:lnTo>
                  <a:lnTo>
                    <a:pt x="1529999" y="311"/>
                  </a:lnTo>
                  <a:lnTo>
                    <a:pt x="1535603" y="291"/>
                  </a:lnTo>
                  <a:lnTo>
                    <a:pt x="1541208" y="272"/>
                  </a:lnTo>
                  <a:lnTo>
                    <a:pt x="1546812" y="254"/>
                  </a:lnTo>
                  <a:lnTo>
                    <a:pt x="1552416" y="237"/>
                  </a:lnTo>
                  <a:lnTo>
                    <a:pt x="1558021" y="222"/>
                  </a:lnTo>
                  <a:lnTo>
                    <a:pt x="1563625" y="207"/>
                  </a:lnTo>
                  <a:lnTo>
                    <a:pt x="1569230" y="192"/>
                  </a:lnTo>
                  <a:lnTo>
                    <a:pt x="1574834" y="179"/>
                  </a:lnTo>
                  <a:lnTo>
                    <a:pt x="1580438" y="166"/>
                  </a:lnTo>
                  <a:lnTo>
                    <a:pt x="1586043" y="155"/>
                  </a:lnTo>
                  <a:lnTo>
                    <a:pt x="1591647" y="143"/>
                  </a:lnTo>
                  <a:lnTo>
                    <a:pt x="1597252" y="133"/>
                  </a:lnTo>
                  <a:lnTo>
                    <a:pt x="1602856" y="123"/>
                  </a:lnTo>
                  <a:lnTo>
                    <a:pt x="1608460" y="113"/>
                  </a:lnTo>
                  <a:lnTo>
                    <a:pt x="1614065" y="104"/>
                  </a:lnTo>
                  <a:lnTo>
                    <a:pt x="1619669" y="96"/>
                  </a:lnTo>
                  <a:lnTo>
                    <a:pt x="1625273" y="88"/>
                  </a:lnTo>
                  <a:lnTo>
                    <a:pt x="1630878" y="80"/>
                  </a:lnTo>
                  <a:lnTo>
                    <a:pt x="1636482" y="73"/>
                  </a:lnTo>
                  <a:lnTo>
                    <a:pt x="1642087" y="66"/>
                  </a:lnTo>
                  <a:lnTo>
                    <a:pt x="1647691" y="60"/>
                  </a:lnTo>
                  <a:lnTo>
                    <a:pt x="1653295" y="54"/>
                  </a:lnTo>
                  <a:lnTo>
                    <a:pt x="1658900" y="49"/>
                  </a:lnTo>
                  <a:lnTo>
                    <a:pt x="1664504" y="44"/>
                  </a:lnTo>
                  <a:lnTo>
                    <a:pt x="1670109" y="39"/>
                  </a:lnTo>
                  <a:lnTo>
                    <a:pt x="1675713" y="35"/>
                  </a:lnTo>
                  <a:lnTo>
                    <a:pt x="1681317" y="31"/>
                  </a:lnTo>
                  <a:lnTo>
                    <a:pt x="1686922" y="27"/>
                  </a:lnTo>
                  <a:lnTo>
                    <a:pt x="1692526" y="24"/>
                  </a:lnTo>
                  <a:lnTo>
                    <a:pt x="1698131" y="21"/>
                  </a:lnTo>
                  <a:lnTo>
                    <a:pt x="1703735" y="18"/>
                  </a:lnTo>
                  <a:lnTo>
                    <a:pt x="1709339" y="16"/>
                  </a:lnTo>
                  <a:lnTo>
                    <a:pt x="1714944" y="14"/>
                  </a:lnTo>
                  <a:lnTo>
                    <a:pt x="1720548" y="12"/>
                  </a:lnTo>
                  <a:lnTo>
                    <a:pt x="1726153" y="10"/>
                  </a:lnTo>
                  <a:lnTo>
                    <a:pt x="1731757" y="9"/>
                  </a:lnTo>
                  <a:lnTo>
                    <a:pt x="1737361" y="7"/>
                  </a:lnTo>
                  <a:lnTo>
                    <a:pt x="1742966" y="6"/>
                  </a:lnTo>
                  <a:lnTo>
                    <a:pt x="1748570" y="5"/>
                  </a:lnTo>
                  <a:lnTo>
                    <a:pt x="1754175" y="5"/>
                  </a:lnTo>
                  <a:lnTo>
                    <a:pt x="1759779" y="4"/>
                  </a:lnTo>
                  <a:lnTo>
                    <a:pt x="1765383" y="3"/>
                  </a:lnTo>
                  <a:lnTo>
                    <a:pt x="1770988" y="3"/>
                  </a:lnTo>
                  <a:lnTo>
                    <a:pt x="1776592" y="2"/>
                  </a:lnTo>
                  <a:lnTo>
                    <a:pt x="1782196" y="2"/>
                  </a:lnTo>
                  <a:lnTo>
                    <a:pt x="1787801" y="1"/>
                  </a:lnTo>
                  <a:lnTo>
                    <a:pt x="1793405" y="1"/>
                  </a:lnTo>
                  <a:lnTo>
                    <a:pt x="1799010" y="1"/>
                  </a:lnTo>
                  <a:lnTo>
                    <a:pt x="1804614" y="1"/>
                  </a:lnTo>
                  <a:lnTo>
                    <a:pt x="1810218" y="0"/>
                  </a:lnTo>
                  <a:lnTo>
                    <a:pt x="1815823" y="0"/>
                  </a:lnTo>
                  <a:lnTo>
                    <a:pt x="1821427" y="0"/>
                  </a:lnTo>
                  <a:lnTo>
                    <a:pt x="1827032" y="0"/>
                  </a:lnTo>
                  <a:lnTo>
                    <a:pt x="1832636" y="0"/>
                  </a:lnTo>
                  <a:lnTo>
                    <a:pt x="1838240" y="0"/>
                  </a:lnTo>
                  <a:lnTo>
                    <a:pt x="1843845" y="0"/>
                  </a:lnTo>
                  <a:lnTo>
                    <a:pt x="1849449" y="0"/>
                  </a:lnTo>
                  <a:lnTo>
                    <a:pt x="1855054" y="0"/>
                  </a:lnTo>
                  <a:lnTo>
                    <a:pt x="1860658" y="0"/>
                  </a:lnTo>
                  <a:lnTo>
                    <a:pt x="1866262" y="0"/>
                  </a:lnTo>
                  <a:lnTo>
                    <a:pt x="1871867" y="0"/>
                  </a:lnTo>
                  <a:lnTo>
                    <a:pt x="1877471" y="0"/>
                  </a:ln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26" name="pg126"/>
            <p:cNvSpPr/>
            <p:nvPr/>
          </p:nvSpPr>
          <p:spPr>
            <a:xfrm>
              <a:off x="4644151" y="3019743"/>
              <a:ext cx="1883076" cy="541300"/>
            </a:xfrm>
            <a:custGeom>
              <a:avLst/>
              <a:pathLst>
                <a:path w="1883076" h="541300">
                  <a:moveTo>
                    <a:pt x="0" y="541300"/>
                  </a:moveTo>
                  <a:lnTo>
                    <a:pt x="5604" y="535488"/>
                  </a:lnTo>
                  <a:lnTo>
                    <a:pt x="11208" y="529715"/>
                  </a:lnTo>
                  <a:lnTo>
                    <a:pt x="16813" y="523986"/>
                  </a:lnTo>
                  <a:lnTo>
                    <a:pt x="22417" y="518310"/>
                  </a:lnTo>
                  <a:lnTo>
                    <a:pt x="28021" y="512693"/>
                  </a:lnTo>
                  <a:lnTo>
                    <a:pt x="33626" y="507143"/>
                  </a:lnTo>
                  <a:lnTo>
                    <a:pt x="39230" y="501665"/>
                  </a:lnTo>
                  <a:lnTo>
                    <a:pt x="44835" y="496267"/>
                  </a:lnTo>
                  <a:lnTo>
                    <a:pt x="50439" y="490952"/>
                  </a:lnTo>
                  <a:lnTo>
                    <a:pt x="56043" y="485728"/>
                  </a:lnTo>
                  <a:lnTo>
                    <a:pt x="61648" y="480597"/>
                  </a:lnTo>
                  <a:lnTo>
                    <a:pt x="67252" y="475565"/>
                  </a:lnTo>
                  <a:lnTo>
                    <a:pt x="72857" y="470636"/>
                  </a:lnTo>
                  <a:lnTo>
                    <a:pt x="78461" y="465813"/>
                  </a:lnTo>
                  <a:lnTo>
                    <a:pt x="84065" y="461099"/>
                  </a:lnTo>
                  <a:lnTo>
                    <a:pt x="89670" y="456497"/>
                  </a:lnTo>
                  <a:lnTo>
                    <a:pt x="95274" y="452008"/>
                  </a:lnTo>
                  <a:lnTo>
                    <a:pt x="100879" y="447635"/>
                  </a:lnTo>
                  <a:lnTo>
                    <a:pt x="106483" y="443379"/>
                  </a:lnTo>
                  <a:lnTo>
                    <a:pt x="112087" y="439240"/>
                  </a:lnTo>
                  <a:lnTo>
                    <a:pt x="117692" y="435220"/>
                  </a:lnTo>
                  <a:lnTo>
                    <a:pt x="123296" y="431318"/>
                  </a:lnTo>
                  <a:lnTo>
                    <a:pt x="128901" y="427535"/>
                  </a:lnTo>
                  <a:lnTo>
                    <a:pt x="134505" y="423870"/>
                  </a:lnTo>
                  <a:lnTo>
                    <a:pt x="140109" y="420321"/>
                  </a:lnTo>
                  <a:lnTo>
                    <a:pt x="145714" y="416889"/>
                  </a:lnTo>
                  <a:lnTo>
                    <a:pt x="151318" y="413572"/>
                  </a:lnTo>
                  <a:lnTo>
                    <a:pt x="156923" y="410368"/>
                  </a:lnTo>
                  <a:lnTo>
                    <a:pt x="162527" y="407275"/>
                  </a:lnTo>
                  <a:lnTo>
                    <a:pt x="168131" y="404291"/>
                  </a:lnTo>
                  <a:lnTo>
                    <a:pt x="173736" y="401415"/>
                  </a:lnTo>
                  <a:lnTo>
                    <a:pt x="179340" y="398644"/>
                  </a:lnTo>
                  <a:lnTo>
                    <a:pt x="184944" y="395976"/>
                  </a:lnTo>
                  <a:lnTo>
                    <a:pt x="190549" y="393407"/>
                  </a:lnTo>
                  <a:lnTo>
                    <a:pt x="196153" y="390936"/>
                  </a:lnTo>
                  <a:lnTo>
                    <a:pt x="201758" y="388559"/>
                  </a:lnTo>
                  <a:lnTo>
                    <a:pt x="207362" y="386274"/>
                  </a:lnTo>
                  <a:lnTo>
                    <a:pt x="212966" y="384078"/>
                  </a:lnTo>
                  <a:lnTo>
                    <a:pt x="218571" y="381967"/>
                  </a:lnTo>
                  <a:lnTo>
                    <a:pt x="224175" y="379938"/>
                  </a:lnTo>
                  <a:lnTo>
                    <a:pt x="229780" y="377990"/>
                  </a:lnTo>
                  <a:lnTo>
                    <a:pt x="235384" y="376117"/>
                  </a:lnTo>
                  <a:lnTo>
                    <a:pt x="240988" y="374318"/>
                  </a:lnTo>
                  <a:lnTo>
                    <a:pt x="246593" y="372589"/>
                  </a:lnTo>
                  <a:lnTo>
                    <a:pt x="252197" y="370927"/>
                  </a:lnTo>
                  <a:lnTo>
                    <a:pt x="257802" y="369330"/>
                  </a:lnTo>
                  <a:lnTo>
                    <a:pt x="263406" y="367793"/>
                  </a:lnTo>
                  <a:lnTo>
                    <a:pt x="269010" y="366313"/>
                  </a:lnTo>
                  <a:lnTo>
                    <a:pt x="274615" y="364889"/>
                  </a:lnTo>
                  <a:lnTo>
                    <a:pt x="280219" y="363516"/>
                  </a:lnTo>
                  <a:lnTo>
                    <a:pt x="285824" y="362193"/>
                  </a:lnTo>
                  <a:lnTo>
                    <a:pt x="291428" y="360915"/>
                  </a:lnTo>
                  <a:lnTo>
                    <a:pt x="297032" y="359680"/>
                  </a:lnTo>
                  <a:lnTo>
                    <a:pt x="302637" y="358485"/>
                  </a:lnTo>
                  <a:lnTo>
                    <a:pt x="308241" y="357328"/>
                  </a:lnTo>
                  <a:lnTo>
                    <a:pt x="313846" y="356205"/>
                  </a:lnTo>
                  <a:lnTo>
                    <a:pt x="319450" y="355114"/>
                  </a:lnTo>
                  <a:lnTo>
                    <a:pt x="325054" y="354053"/>
                  </a:lnTo>
                  <a:lnTo>
                    <a:pt x="330659" y="353018"/>
                  </a:lnTo>
                  <a:lnTo>
                    <a:pt x="336263" y="352007"/>
                  </a:lnTo>
                  <a:lnTo>
                    <a:pt x="341867" y="351018"/>
                  </a:lnTo>
                  <a:lnTo>
                    <a:pt x="347472" y="350049"/>
                  </a:lnTo>
                  <a:lnTo>
                    <a:pt x="353076" y="349096"/>
                  </a:lnTo>
                  <a:lnTo>
                    <a:pt x="358681" y="348159"/>
                  </a:lnTo>
                  <a:lnTo>
                    <a:pt x="364285" y="347233"/>
                  </a:lnTo>
                  <a:lnTo>
                    <a:pt x="369889" y="346318"/>
                  </a:lnTo>
                  <a:lnTo>
                    <a:pt x="375494" y="345411"/>
                  </a:lnTo>
                  <a:lnTo>
                    <a:pt x="381098" y="344510"/>
                  </a:lnTo>
                  <a:lnTo>
                    <a:pt x="386703" y="343613"/>
                  </a:lnTo>
                  <a:lnTo>
                    <a:pt x="392307" y="342719"/>
                  </a:lnTo>
                  <a:lnTo>
                    <a:pt x="397911" y="341825"/>
                  </a:lnTo>
                  <a:lnTo>
                    <a:pt x="403516" y="340929"/>
                  </a:lnTo>
                  <a:lnTo>
                    <a:pt x="409120" y="340030"/>
                  </a:lnTo>
                  <a:lnTo>
                    <a:pt x="414725" y="339126"/>
                  </a:lnTo>
                  <a:lnTo>
                    <a:pt x="420329" y="338215"/>
                  </a:lnTo>
                  <a:lnTo>
                    <a:pt x="425933" y="337296"/>
                  </a:lnTo>
                  <a:lnTo>
                    <a:pt x="431538" y="336367"/>
                  </a:lnTo>
                  <a:lnTo>
                    <a:pt x="437142" y="335427"/>
                  </a:lnTo>
                  <a:lnTo>
                    <a:pt x="442747" y="334474"/>
                  </a:lnTo>
                  <a:lnTo>
                    <a:pt x="448351" y="333507"/>
                  </a:lnTo>
                  <a:lnTo>
                    <a:pt x="453955" y="332524"/>
                  </a:lnTo>
                  <a:lnTo>
                    <a:pt x="459560" y="331525"/>
                  </a:lnTo>
                  <a:lnTo>
                    <a:pt x="465164" y="330508"/>
                  </a:lnTo>
                  <a:lnTo>
                    <a:pt x="470769" y="329471"/>
                  </a:lnTo>
                  <a:lnTo>
                    <a:pt x="476373" y="328415"/>
                  </a:lnTo>
                  <a:lnTo>
                    <a:pt x="481977" y="327337"/>
                  </a:lnTo>
                  <a:lnTo>
                    <a:pt x="487582" y="326237"/>
                  </a:lnTo>
                  <a:lnTo>
                    <a:pt x="493186" y="325114"/>
                  </a:lnTo>
                  <a:lnTo>
                    <a:pt x="498790" y="323966"/>
                  </a:lnTo>
                  <a:lnTo>
                    <a:pt x="504395" y="322794"/>
                  </a:lnTo>
                  <a:lnTo>
                    <a:pt x="509999" y="321595"/>
                  </a:lnTo>
                  <a:lnTo>
                    <a:pt x="515604" y="320370"/>
                  </a:lnTo>
                  <a:lnTo>
                    <a:pt x="521208" y="319117"/>
                  </a:lnTo>
                  <a:lnTo>
                    <a:pt x="526812" y="317837"/>
                  </a:lnTo>
                  <a:lnTo>
                    <a:pt x="532417" y="316527"/>
                  </a:lnTo>
                  <a:lnTo>
                    <a:pt x="538021" y="315189"/>
                  </a:lnTo>
                  <a:lnTo>
                    <a:pt x="543626" y="313820"/>
                  </a:lnTo>
                  <a:lnTo>
                    <a:pt x="549230" y="312421"/>
                  </a:lnTo>
                  <a:lnTo>
                    <a:pt x="554834" y="310992"/>
                  </a:lnTo>
                  <a:lnTo>
                    <a:pt x="560439" y="309531"/>
                  </a:lnTo>
                  <a:lnTo>
                    <a:pt x="566043" y="308038"/>
                  </a:lnTo>
                  <a:lnTo>
                    <a:pt x="571648" y="306514"/>
                  </a:lnTo>
                  <a:lnTo>
                    <a:pt x="577252" y="304957"/>
                  </a:lnTo>
                  <a:lnTo>
                    <a:pt x="582856" y="303368"/>
                  </a:lnTo>
                  <a:lnTo>
                    <a:pt x="588461" y="301746"/>
                  </a:lnTo>
                  <a:lnTo>
                    <a:pt x="594065" y="300091"/>
                  </a:lnTo>
                  <a:lnTo>
                    <a:pt x="599670" y="298402"/>
                  </a:lnTo>
                  <a:lnTo>
                    <a:pt x="605274" y="296681"/>
                  </a:lnTo>
                  <a:lnTo>
                    <a:pt x="610878" y="294927"/>
                  </a:lnTo>
                  <a:lnTo>
                    <a:pt x="616483" y="293139"/>
                  </a:lnTo>
                  <a:lnTo>
                    <a:pt x="622087" y="291318"/>
                  </a:lnTo>
                  <a:lnTo>
                    <a:pt x="627692" y="289463"/>
                  </a:lnTo>
                  <a:lnTo>
                    <a:pt x="633296" y="287576"/>
                  </a:lnTo>
                  <a:lnTo>
                    <a:pt x="638900" y="285655"/>
                  </a:lnTo>
                  <a:lnTo>
                    <a:pt x="644505" y="283701"/>
                  </a:lnTo>
                  <a:lnTo>
                    <a:pt x="650109" y="281714"/>
                  </a:lnTo>
                  <a:lnTo>
                    <a:pt x="655713" y="279695"/>
                  </a:lnTo>
                  <a:lnTo>
                    <a:pt x="661318" y="277643"/>
                  </a:lnTo>
                  <a:lnTo>
                    <a:pt x="666922" y="275559"/>
                  </a:lnTo>
                  <a:lnTo>
                    <a:pt x="672527" y="273442"/>
                  </a:lnTo>
                  <a:lnTo>
                    <a:pt x="678131" y="271294"/>
                  </a:lnTo>
                  <a:lnTo>
                    <a:pt x="683735" y="269115"/>
                  </a:lnTo>
                  <a:lnTo>
                    <a:pt x="689340" y="266904"/>
                  </a:lnTo>
                  <a:lnTo>
                    <a:pt x="694944" y="264662"/>
                  </a:lnTo>
                  <a:lnTo>
                    <a:pt x="700549" y="262389"/>
                  </a:lnTo>
                  <a:lnTo>
                    <a:pt x="706153" y="260087"/>
                  </a:lnTo>
                  <a:lnTo>
                    <a:pt x="711757" y="257755"/>
                  </a:lnTo>
                  <a:lnTo>
                    <a:pt x="717362" y="255393"/>
                  </a:lnTo>
                  <a:lnTo>
                    <a:pt x="722966" y="253002"/>
                  </a:lnTo>
                  <a:lnTo>
                    <a:pt x="728571" y="250583"/>
                  </a:lnTo>
                  <a:lnTo>
                    <a:pt x="734175" y="248135"/>
                  </a:lnTo>
                  <a:lnTo>
                    <a:pt x="739779" y="245660"/>
                  </a:lnTo>
                  <a:lnTo>
                    <a:pt x="745384" y="243158"/>
                  </a:lnTo>
                  <a:lnTo>
                    <a:pt x="750988" y="240629"/>
                  </a:lnTo>
                  <a:lnTo>
                    <a:pt x="756593" y="238073"/>
                  </a:lnTo>
                  <a:lnTo>
                    <a:pt x="762197" y="235492"/>
                  </a:lnTo>
                  <a:lnTo>
                    <a:pt x="767801" y="232886"/>
                  </a:lnTo>
                  <a:lnTo>
                    <a:pt x="773406" y="230254"/>
                  </a:lnTo>
                  <a:lnTo>
                    <a:pt x="779010" y="227599"/>
                  </a:lnTo>
                  <a:lnTo>
                    <a:pt x="784615" y="224920"/>
                  </a:lnTo>
                  <a:lnTo>
                    <a:pt x="790219" y="222217"/>
                  </a:lnTo>
                  <a:lnTo>
                    <a:pt x="795823" y="219493"/>
                  </a:lnTo>
                  <a:lnTo>
                    <a:pt x="801428" y="216746"/>
                  </a:lnTo>
                  <a:lnTo>
                    <a:pt x="807032" y="213977"/>
                  </a:lnTo>
                  <a:lnTo>
                    <a:pt x="812636" y="211188"/>
                  </a:lnTo>
                  <a:lnTo>
                    <a:pt x="818241" y="208378"/>
                  </a:lnTo>
                  <a:lnTo>
                    <a:pt x="823845" y="205549"/>
                  </a:lnTo>
                  <a:lnTo>
                    <a:pt x="829450" y="202701"/>
                  </a:lnTo>
                  <a:lnTo>
                    <a:pt x="835054" y="199835"/>
                  </a:lnTo>
                  <a:lnTo>
                    <a:pt x="840658" y="196951"/>
                  </a:lnTo>
                  <a:lnTo>
                    <a:pt x="846263" y="194050"/>
                  </a:lnTo>
                  <a:lnTo>
                    <a:pt x="851867" y="191133"/>
                  </a:lnTo>
                  <a:lnTo>
                    <a:pt x="857472" y="188200"/>
                  </a:lnTo>
                  <a:lnTo>
                    <a:pt x="863076" y="185253"/>
                  </a:lnTo>
                  <a:lnTo>
                    <a:pt x="868680" y="182292"/>
                  </a:lnTo>
                  <a:lnTo>
                    <a:pt x="874285" y="179318"/>
                  </a:lnTo>
                  <a:lnTo>
                    <a:pt x="879889" y="176332"/>
                  </a:lnTo>
                  <a:lnTo>
                    <a:pt x="885494" y="173335"/>
                  </a:lnTo>
                  <a:lnTo>
                    <a:pt x="891098" y="170327"/>
                  </a:lnTo>
                  <a:lnTo>
                    <a:pt x="896702" y="167310"/>
                  </a:lnTo>
                  <a:lnTo>
                    <a:pt x="902307" y="164285"/>
                  </a:lnTo>
                  <a:lnTo>
                    <a:pt x="907911" y="161253"/>
                  </a:lnTo>
                  <a:lnTo>
                    <a:pt x="913516" y="158215"/>
                  </a:lnTo>
                  <a:lnTo>
                    <a:pt x="919120" y="155172"/>
                  </a:lnTo>
                  <a:lnTo>
                    <a:pt x="924724" y="152125"/>
                  </a:lnTo>
                  <a:lnTo>
                    <a:pt x="930329" y="149077"/>
                  </a:lnTo>
                  <a:lnTo>
                    <a:pt x="935933" y="146027"/>
                  </a:lnTo>
                  <a:lnTo>
                    <a:pt x="941538" y="142978"/>
                  </a:lnTo>
                  <a:lnTo>
                    <a:pt x="947142" y="139931"/>
                  </a:lnTo>
                  <a:lnTo>
                    <a:pt x="952746" y="136888"/>
                  </a:lnTo>
                  <a:lnTo>
                    <a:pt x="958351" y="133849"/>
                  </a:lnTo>
                  <a:lnTo>
                    <a:pt x="963955" y="130817"/>
                  </a:lnTo>
                  <a:lnTo>
                    <a:pt x="969559" y="127794"/>
                  </a:lnTo>
                  <a:lnTo>
                    <a:pt x="975164" y="124781"/>
                  </a:lnTo>
                  <a:lnTo>
                    <a:pt x="980768" y="121780"/>
                  </a:lnTo>
                  <a:lnTo>
                    <a:pt x="986373" y="118793"/>
                  </a:lnTo>
                  <a:lnTo>
                    <a:pt x="991977" y="115821"/>
                  </a:lnTo>
                  <a:lnTo>
                    <a:pt x="997581" y="112867"/>
                  </a:lnTo>
                  <a:lnTo>
                    <a:pt x="1003186" y="109933"/>
                  </a:lnTo>
                  <a:lnTo>
                    <a:pt x="1008790" y="107020"/>
                  </a:lnTo>
                  <a:lnTo>
                    <a:pt x="1014395" y="104130"/>
                  </a:lnTo>
                  <a:lnTo>
                    <a:pt x="1019999" y="101266"/>
                  </a:lnTo>
                  <a:lnTo>
                    <a:pt x="1025603" y="98430"/>
                  </a:lnTo>
                  <a:lnTo>
                    <a:pt x="1031208" y="95623"/>
                  </a:lnTo>
                  <a:lnTo>
                    <a:pt x="1036812" y="92847"/>
                  </a:lnTo>
                  <a:lnTo>
                    <a:pt x="1042417" y="90105"/>
                  </a:lnTo>
                  <a:lnTo>
                    <a:pt x="1048021" y="87399"/>
                  </a:lnTo>
                  <a:lnTo>
                    <a:pt x="1053625" y="84729"/>
                  </a:lnTo>
                  <a:lnTo>
                    <a:pt x="1059230" y="82099"/>
                  </a:lnTo>
                  <a:lnTo>
                    <a:pt x="1064834" y="79510"/>
                  </a:lnTo>
                  <a:lnTo>
                    <a:pt x="1070439" y="76963"/>
                  </a:lnTo>
                  <a:lnTo>
                    <a:pt x="1076043" y="74461"/>
                  </a:lnTo>
                  <a:lnTo>
                    <a:pt x="1081647" y="72004"/>
                  </a:lnTo>
                  <a:lnTo>
                    <a:pt x="1087252" y="69595"/>
                  </a:lnTo>
                  <a:lnTo>
                    <a:pt x="1092856" y="67234"/>
                  </a:lnTo>
                  <a:lnTo>
                    <a:pt x="1098461" y="64923"/>
                  </a:lnTo>
                  <a:lnTo>
                    <a:pt x="1104065" y="62663"/>
                  </a:lnTo>
                  <a:lnTo>
                    <a:pt x="1109669" y="60455"/>
                  </a:lnTo>
                  <a:lnTo>
                    <a:pt x="1115274" y="58299"/>
                  </a:lnTo>
                  <a:lnTo>
                    <a:pt x="1120878" y="56197"/>
                  </a:lnTo>
                  <a:lnTo>
                    <a:pt x="1126482" y="54149"/>
                  </a:lnTo>
                  <a:lnTo>
                    <a:pt x="1132087" y="52156"/>
                  </a:lnTo>
                  <a:lnTo>
                    <a:pt x="1137691" y="50218"/>
                  </a:lnTo>
                  <a:lnTo>
                    <a:pt x="1143296" y="48335"/>
                  </a:lnTo>
                  <a:lnTo>
                    <a:pt x="1148900" y="46508"/>
                  </a:lnTo>
                  <a:lnTo>
                    <a:pt x="1154504" y="44735"/>
                  </a:lnTo>
                  <a:lnTo>
                    <a:pt x="1160109" y="43018"/>
                  </a:lnTo>
                  <a:lnTo>
                    <a:pt x="1165713" y="41355"/>
                  </a:lnTo>
                  <a:lnTo>
                    <a:pt x="1171318" y="39747"/>
                  </a:lnTo>
                  <a:lnTo>
                    <a:pt x="1176922" y="38193"/>
                  </a:lnTo>
                  <a:lnTo>
                    <a:pt x="1182526" y="36692"/>
                  </a:lnTo>
                  <a:lnTo>
                    <a:pt x="1188131" y="35244"/>
                  </a:lnTo>
                  <a:lnTo>
                    <a:pt x="1193735" y="33848"/>
                  </a:lnTo>
                  <a:lnTo>
                    <a:pt x="1199340" y="32503"/>
                  </a:lnTo>
                  <a:lnTo>
                    <a:pt x="1204944" y="31207"/>
                  </a:lnTo>
                  <a:lnTo>
                    <a:pt x="1210548" y="29961"/>
                  </a:lnTo>
                  <a:lnTo>
                    <a:pt x="1216153" y="28763"/>
                  </a:lnTo>
                  <a:lnTo>
                    <a:pt x="1221757" y="27611"/>
                  </a:lnTo>
                  <a:lnTo>
                    <a:pt x="1227362" y="26505"/>
                  </a:lnTo>
                  <a:lnTo>
                    <a:pt x="1232966" y="25443"/>
                  </a:lnTo>
                  <a:lnTo>
                    <a:pt x="1238570" y="24425"/>
                  </a:lnTo>
                  <a:lnTo>
                    <a:pt x="1244175" y="23447"/>
                  </a:lnTo>
                  <a:lnTo>
                    <a:pt x="1249779" y="22510"/>
                  </a:lnTo>
                  <a:lnTo>
                    <a:pt x="1255384" y="21612"/>
                  </a:lnTo>
                  <a:lnTo>
                    <a:pt x="1260988" y="20752"/>
                  </a:lnTo>
                  <a:lnTo>
                    <a:pt x="1266592" y="19928"/>
                  </a:lnTo>
                  <a:lnTo>
                    <a:pt x="1272197" y="19139"/>
                  </a:lnTo>
                  <a:lnTo>
                    <a:pt x="1277801" y="18384"/>
                  </a:lnTo>
                  <a:lnTo>
                    <a:pt x="1283406" y="17661"/>
                  </a:lnTo>
                  <a:lnTo>
                    <a:pt x="1289010" y="16969"/>
                  </a:lnTo>
                  <a:lnTo>
                    <a:pt x="1294614" y="16307"/>
                  </a:lnTo>
                  <a:lnTo>
                    <a:pt x="1300219" y="15673"/>
                  </a:lnTo>
                  <a:lnTo>
                    <a:pt x="1305823" y="15067"/>
                  </a:lnTo>
                  <a:lnTo>
                    <a:pt x="1311427" y="14488"/>
                  </a:lnTo>
                  <a:lnTo>
                    <a:pt x="1317032" y="13934"/>
                  </a:lnTo>
                  <a:lnTo>
                    <a:pt x="1322636" y="13403"/>
                  </a:lnTo>
                  <a:lnTo>
                    <a:pt x="1328241" y="12896"/>
                  </a:lnTo>
                  <a:lnTo>
                    <a:pt x="1333845" y="12411"/>
                  </a:lnTo>
                  <a:lnTo>
                    <a:pt x="1339449" y="11947"/>
                  </a:lnTo>
                  <a:lnTo>
                    <a:pt x="1345054" y="11503"/>
                  </a:lnTo>
                  <a:lnTo>
                    <a:pt x="1350658" y="11078"/>
                  </a:lnTo>
                  <a:lnTo>
                    <a:pt x="1356263" y="10672"/>
                  </a:lnTo>
                  <a:lnTo>
                    <a:pt x="1361867" y="10283"/>
                  </a:lnTo>
                  <a:lnTo>
                    <a:pt x="1367471" y="9911"/>
                  </a:lnTo>
                  <a:lnTo>
                    <a:pt x="1373076" y="9554"/>
                  </a:lnTo>
                  <a:lnTo>
                    <a:pt x="1378680" y="9213"/>
                  </a:lnTo>
                  <a:lnTo>
                    <a:pt x="1384285" y="8886"/>
                  </a:lnTo>
                  <a:lnTo>
                    <a:pt x="1389889" y="8573"/>
                  </a:lnTo>
                  <a:lnTo>
                    <a:pt x="1395493" y="8273"/>
                  </a:lnTo>
                  <a:lnTo>
                    <a:pt x="1401098" y="7986"/>
                  </a:lnTo>
                  <a:lnTo>
                    <a:pt x="1406702" y="7710"/>
                  </a:lnTo>
                  <a:lnTo>
                    <a:pt x="1412307" y="7446"/>
                  </a:lnTo>
                  <a:lnTo>
                    <a:pt x="1417911" y="7192"/>
                  </a:lnTo>
                  <a:lnTo>
                    <a:pt x="1423515" y="6949"/>
                  </a:lnTo>
                  <a:lnTo>
                    <a:pt x="1429120" y="6715"/>
                  </a:lnTo>
                  <a:lnTo>
                    <a:pt x="1434724" y="6490"/>
                  </a:lnTo>
                  <a:lnTo>
                    <a:pt x="1440329" y="6274"/>
                  </a:lnTo>
                  <a:lnTo>
                    <a:pt x="1445933" y="6067"/>
                  </a:lnTo>
                  <a:lnTo>
                    <a:pt x="1451537" y="5867"/>
                  </a:lnTo>
                  <a:lnTo>
                    <a:pt x="1457142" y="5674"/>
                  </a:lnTo>
                  <a:lnTo>
                    <a:pt x="1462746" y="5489"/>
                  </a:lnTo>
                  <a:lnTo>
                    <a:pt x="1468350" y="5311"/>
                  </a:lnTo>
                  <a:lnTo>
                    <a:pt x="1473955" y="5138"/>
                  </a:lnTo>
                  <a:lnTo>
                    <a:pt x="1479559" y="4972"/>
                  </a:lnTo>
                  <a:lnTo>
                    <a:pt x="1485164" y="4811"/>
                  </a:lnTo>
                  <a:lnTo>
                    <a:pt x="1490768" y="4656"/>
                  </a:lnTo>
                  <a:lnTo>
                    <a:pt x="1496372" y="4505"/>
                  </a:lnTo>
                  <a:lnTo>
                    <a:pt x="1501977" y="4360"/>
                  </a:lnTo>
                  <a:lnTo>
                    <a:pt x="1507581" y="4218"/>
                  </a:lnTo>
                  <a:lnTo>
                    <a:pt x="1513186" y="4081"/>
                  </a:lnTo>
                  <a:lnTo>
                    <a:pt x="1518790" y="3947"/>
                  </a:lnTo>
                  <a:lnTo>
                    <a:pt x="1524394" y="3817"/>
                  </a:lnTo>
                  <a:lnTo>
                    <a:pt x="1529999" y="3690"/>
                  </a:lnTo>
                  <a:lnTo>
                    <a:pt x="1535603" y="3566"/>
                  </a:lnTo>
                  <a:lnTo>
                    <a:pt x="1541208" y="3445"/>
                  </a:lnTo>
                  <a:lnTo>
                    <a:pt x="1546812" y="3326"/>
                  </a:lnTo>
                  <a:lnTo>
                    <a:pt x="1552416" y="3209"/>
                  </a:lnTo>
                  <a:lnTo>
                    <a:pt x="1558021" y="3095"/>
                  </a:lnTo>
                  <a:lnTo>
                    <a:pt x="1563625" y="2982"/>
                  </a:lnTo>
                  <a:lnTo>
                    <a:pt x="1569230" y="2870"/>
                  </a:lnTo>
                  <a:lnTo>
                    <a:pt x="1574834" y="2760"/>
                  </a:lnTo>
                  <a:lnTo>
                    <a:pt x="1580438" y="2651"/>
                  </a:lnTo>
                  <a:lnTo>
                    <a:pt x="1586043" y="2543"/>
                  </a:lnTo>
                  <a:lnTo>
                    <a:pt x="1591647" y="2436"/>
                  </a:lnTo>
                  <a:lnTo>
                    <a:pt x="1597252" y="2330"/>
                  </a:lnTo>
                  <a:lnTo>
                    <a:pt x="1602856" y="2224"/>
                  </a:lnTo>
                  <a:lnTo>
                    <a:pt x="1608460" y="2119"/>
                  </a:lnTo>
                  <a:lnTo>
                    <a:pt x="1614065" y="2015"/>
                  </a:lnTo>
                  <a:lnTo>
                    <a:pt x="1619669" y="1911"/>
                  </a:lnTo>
                  <a:lnTo>
                    <a:pt x="1625273" y="1808"/>
                  </a:lnTo>
                  <a:lnTo>
                    <a:pt x="1630878" y="1706"/>
                  </a:lnTo>
                  <a:lnTo>
                    <a:pt x="1636482" y="1605"/>
                  </a:lnTo>
                  <a:lnTo>
                    <a:pt x="1642087" y="1505"/>
                  </a:lnTo>
                  <a:lnTo>
                    <a:pt x="1647691" y="1407"/>
                  </a:lnTo>
                  <a:lnTo>
                    <a:pt x="1653295" y="1311"/>
                  </a:lnTo>
                  <a:lnTo>
                    <a:pt x="1658900" y="1217"/>
                  </a:lnTo>
                  <a:lnTo>
                    <a:pt x="1664504" y="1126"/>
                  </a:lnTo>
                  <a:lnTo>
                    <a:pt x="1670109" y="1037"/>
                  </a:lnTo>
                  <a:lnTo>
                    <a:pt x="1675713" y="952"/>
                  </a:lnTo>
                  <a:lnTo>
                    <a:pt x="1681317" y="871"/>
                  </a:lnTo>
                  <a:lnTo>
                    <a:pt x="1686922" y="793"/>
                  </a:lnTo>
                  <a:lnTo>
                    <a:pt x="1692526" y="720"/>
                  </a:lnTo>
                  <a:lnTo>
                    <a:pt x="1698131" y="650"/>
                  </a:lnTo>
                  <a:lnTo>
                    <a:pt x="1703735" y="586"/>
                  </a:lnTo>
                  <a:lnTo>
                    <a:pt x="1709339" y="525"/>
                  </a:lnTo>
                  <a:lnTo>
                    <a:pt x="1714944" y="470"/>
                  </a:lnTo>
                  <a:lnTo>
                    <a:pt x="1720548" y="418"/>
                  </a:lnTo>
                  <a:lnTo>
                    <a:pt x="1726153" y="371"/>
                  </a:lnTo>
                  <a:lnTo>
                    <a:pt x="1731757" y="328"/>
                  </a:lnTo>
                  <a:lnTo>
                    <a:pt x="1737361" y="289"/>
                  </a:lnTo>
                  <a:lnTo>
                    <a:pt x="1742966" y="254"/>
                  </a:lnTo>
                  <a:lnTo>
                    <a:pt x="1748570" y="223"/>
                  </a:lnTo>
                  <a:lnTo>
                    <a:pt x="1754175" y="195"/>
                  </a:lnTo>
                  <a:lnTo>
                    <a:pt x="1759779" y="170"/>
                  </a:lnTo>
                  <a:lnTo>
                    <a:pt x="1765383" y="147"/>
                  </a:lnTo>
                  <a:lnTo>
                    <a:pt x="1770988" y="127"/>
                  </a:lnTo>
                  <a:lnTo>
                    <a:pt x="1776592" y="110"/>
                  </a:lnTo>
                  <a:lnTo>
                    <a:pt x="1782196" y="95"/>
                  </a:lnTo>
                  <a:lnTo>
                    <a:pt x="1787801" y="81"/>
                  </a:lnTo>
                  <a:lnTo>
                    <a:pt x="1793405" y="69"/>
                  </a:lnTo>
                  <a:lnTo>
                    <a:pt x="1799010" y="59"/>
                  </a:lnTo>
                  <a:lnTo>
                    <a:pt x="1804614" y="50"/>
                  </a:lnTo>
                  <a:lnTo>
                    <a:pt x="1810218" y="42"/>
                  </a:lnTo>
                  <a:lnTo>
                    <a:pt x="1815823" y="35"/>
                  </a:lnTo>
                  <a:lnTo>
                    <a:pt x="1821427" y="29"/>
                  </a:lnTo>
                  <a:lnTo>
                    <a:pt x="1827032" y="24"/>
                  </a:lnTo>
                  <a:lnTo>
                    <a:pt x="1832636" y="19"/>
                  </a:lnTo>
                  <a:lnTo>
                    <a:pt x="1838240" y="15"/>
                  </a:lnTo>
                  <a:lnTo>
                    <a:pt x="1843845" y="12"/>
                  </a:lnTo>
                  <a:lnTo>
                    <a:pt x="1849449" y="9"/>
                  </a:lnTo>
                  <a:lnTo>
                    <a:pt x="1855054" y="7"/>
                  </a:lnTo>
                  <a:lnTo>
                    <a:pt x="1860658" y="4"/>
                  </a:lnTo>
                  <a:lnTo>
                    <a:pt x="1866262" y="3"/>
                  </a:lnTo>
                  <a:lnTo>
                    <a:pt x="1871867" y="1"/>
                  </a:lnTo>
                  <a:lnTo>
                    <a:pt x="1877471" y="0"/>
                  </a:lnTo>
                  <a:lnTo>
                    <a:pt x="1883076" y="5"/>
                  </a:lnTo>
                  <a:lnTo>
                    <a:pt x="1877471" y="7"/>
                  </a:lnTo>
                  <a:lnTo>
                    <a:pt x="1871867" y="10"/>
                  </a:lnTo>
                  <a:lnTo>
                    <a:pt x="1866262" y="13"/>
                  </a:lnTo>
                  <a:lnTo>
                    <a:pt x="1860658" y="17"/>
                  </a:lnTo>
                  <a:lnTo>
                    <a:pt x="1855054" y="21"/>
                  </a:lnTo>
                  <a:lnTo>
                    <a:pt x="1849449" y="26"/>
                  </a:lnTo>
                  <a:lnTo>
                    <a:pt x="1843845" y="32"/>
                  </a:lnTo>
                  <a:lnTo>
                    <a:pt x="1838240" y="39"/>
                  </a:lnTo>
                  <a:lnTo>
                    <a:pt x="1832636" y="47"/>
                  </a:lnTo>
                  <a:lnTo>
                    <a:pt x="1827032" y="56"/>
                  </a:lnTo>
                  <a:lnTo>
                    <a:pt x="1821427" y="66"/>
                  </a:lnTo>
                  <a:lnTo>
                    <a:pt x="1815823" y="79"/>
                  </a:lnTo>
                  <a:lnTo>
                    <a:pt x="1810218" y="93"/>
                  </a:lnTo>
                  <a:lnTo>
                    <a:pt x="1804614" y="110"/>
                  </a:lnTo>
                  <a:lnTo>
                    <a:pt x="1799010" y="129"/>
                  </a:lnTo>
                  <a:lnTo>
                    <a:pt x="1793405" y="151"/>
                  </a:lnTo>
                  <a:lnTo>
                    <a:pt x="1787801" y="176"/>
                  </a:lnTo>
                  <a:lnTo>
                    <a:pt x="1782196" y="205"/>
                  </a:lnTo>
                  <a:lnTo>
                    <a:pt x="1776592" y="238"/>
                  </a:lnTo>
                  <a:lnTo>
                    <a:pt x="1770988" y="276"/>
                  </a:lnTo>
                  <a:lnTo>
                    <a:pt x="1765383" y="320"/>
                  </a:lnTo>
                  <a:lnTo>
                    <a:pt x="1759779" y="369"/>
                  </a:lnTo>
                  <a:lnTo>
                    <a:pt x="1754175" y="425"/>
                  </a:lnTo>
                  <a:lnTo>
                    <a:pt x="1748570" y="489"/>
                  </a:lnTo>
                  <a:lnTo>
                    <a:pt x="1742966" y="560"/>
                  </a:lnTo>
                  <a:lnTo>
                    <a:pt x="1737361" y="640"/>
                  </a:lnTo>
                  <a:lnTo>
                    <a:pt x="1731757" y="729"/>
                  </a:lnTo>
                  <a:lnTo>
                    <a:pt x="1726153" y="829"/>
                  </a:lnTo>
                  <a:lnTo>
                    <a:pt x="1720548" y="939"/>
                  </a:lnTo>
                  <a:lnTo>
                    <a:pt x="1714944" y="1060"/>
                  </a:lnTo>
                  <a:lnTo>
                    <a:pt x="1709339" y="1193"/>
                  </a:lnTo>
                  <a:lnTo>
                    <a:pt x="1703735" y="1338"/>
                  </a:lnTo>
                  <a:lnTo>
                    <a:pt x="1698131" y="1494"/>
                  </a:lnTo>
                  <a:lnTo>
                    <a:pt x="1692526" y="1664"/>
                  </a:lnTo>
                  <a:lnTo>
                    <a:pt x="1686922" y="1845"/>
                  </a:lnTo>
                  <a:lnTo>
                    <a:pt x="1681317" y="2038"/>
                  </a:lnTo>
                  <a:lnTo>
                    <a:pt x="1675713" y="2243"/>
                  </a:lnTo>
                  <a:lnTo>
                    <a:pt x="1670109" y="2459"/>
                  </a:lnTo>
                  <a:lnTo>
                    <a:pt x="1664504" y="2686"/>
                  </a:lnTo>
                  <a:lnTo>
                    <a:pt x="1658900" y="2923"/>
                  </a:lnTo>
                  <a:lnTo>
                    <a:pt x="1653295" y="3170"/>
                  </a:lnTo>
                  <a:lnTo>
                    <a:pt x="1647691" y="3425"/>
                  </a:lnTo>
                  <a:lnTo>
                    <a:pt x="1642087" y="3688"/>
                  </a:lnTo>
                  <a:lnTo>
                    <a:pt x="1636482" y="3958"/>
                  </a:lnTo>
                  <a:lnTo>
                    <a:pt x="1630878" y="4236"/>
                  </a:lnTo>
                  <a:lnTo>
                    <a:pt x="1625273" y="4519"/>
                  </a:lnTo>
                  <a:lnTo>
                    <a:pt x="1619669" y="4809"/>
                  </a:lnTo>
                  <a:lnTo>
                    <a:pt x="1614065" y="5104"/>
                  </a:lnTo>
                  <a:lnTo>
                    <a:pt x="1608460" y="5405"/>
                  </a:lnTo>
                  <a:lnTo>
                    <a:pt x="1602856" y="5711"/>
                  </a:lnTo>
                  <a:lnTo>
                    <a:pt x="1597252" y="6022"/>
                  </a:lnTo>
                  <a:lnTo>
                    <a:pt x="1591647" y="6339"/>
                  </a:lnTo>
                  <a:lnTo>
                    <a:pt x="1586043" y="6660"/>
                  </a:lnTo>
                  <a:lnTo>
                    <a:pt x="1580438" y="6988"/>
                  </a:lnTo>
                  <a:lnTo>
                    <a:pt x="1574834" y="7321"/>
                  </a:lnTo>
                  <a:lnTo>
                    <a:pt x="1569230" y="7661"/>
                  </a:lnTo>
                  <a:lnTo>
                    <a:pt x="1563625" y="8008"/>
                  </a:lnTo>
                  <a:lnTo>
                    <a:pt x="1558021" y="8361"/>
                  </a:lnTo>
                  <a:lnTo>
                    <a:pt x="1552416" y="8723"/>
                  </a:lnTo>
                  <a:lnTo>
                    <a:pt x="1546812" y="9092"/>
                  </a:lnTo>
                  <a:lnTo>
                    <a:pt x="1541208" y="9470"/>
                  </a:lnTo>
                  <a:lnTo>
                    <a:pt x="1535603" y="9857"/>
                  </a:lnTo>
                  <a:lnTo>
                    <a:pt x="1529999" y="10254"/>
                  </a:lnTo>
                  <a:lnTo>
                    <a:pt x="1524394" y="10661"/>
                  </a:lnTo>
                  <a:lnTo>
                    <a:pt x="1518790" y="11079"/>
                  </a:lnTo>
                  <a:lnTo>
                    <a:pt x="1513186" y="11508"/>
                  </a:lnTo>
                  <a:lnTo>
                    <a:pt x="1507581" y="11949"/>
                  </a:lnTo>
                  <a:lnTo>
                    <a:pt x="1501977" y="12403"/>
                  </a:lnTo>
                  <a:lnTo>
                    <a:pt x="1496372" y="12869"/>
                  </a:lnTo>
                  <a:lnTo>
                    <a:pt x="1490768" y="13350"/>
                  </a:lnTo>
                  <a:lnTo>
                    <a:pt x="1485164" y="13844"/>
                  </a:lnTo>
                  <a:lnTo>
                    <a:pt x="1479559" y="14353"/>
                  </a:lnTo>
                  <a:lnTo>
                    <a:pt x="1473955" y="14877"/>
                  </a:lnTo>
                  <a:lnTo>
                    <a:pt x="1468350" y="15418"/>
                  </a:lnTo>
                  <a:lnTo>
                    <a:pt x="1462746" y="15974"/>
                  </a:lnTo>
                  <a:lnTo>
                    <a:pt x="1457142" y="16547"/>
                  </a:lnTo>
                  <a:lnTo>
                    <a:pt x="1451537" y="17138"/>
                  </a:lnTo>
                  <a:lnTo>
                    <a:pt x="1445933" y="17747"/>
                  </a:lnTo>
                  <a:lnTo>
                    <a:pt x="1440329" y="18374"/>
                  </a:lnTo>
                  <a:lnTo>
                    <a:pt x="1434724" y="19020"/>
                  </a:lnTo>
                  <a:lnTo>
                    <a:pt x="1429120" y="19685"/>
                  </a:lnTo>
                  <a:lnTo>
                    <a:pt x="1423515" y="20370"/>
                  </a:lnTo>
                  <a:lnTo>
                    <a:pt x="1417911" y="21076"/>
                  </a:lnTo>
                  <a:lnTo>
                    <a:pt x="1412307" y="21803"/>
                  </a:lnTo>
                  <a:lnTo>
                    <a:pt x="1406702" y="22551"/>
                  </a:lnTo>
                  <a:lnTo>
                    <a:pt x="1401098" y="23320"/>
                  </a:lnTo>
                  <a:lnTo>
                    <a:pt x="1395493" y="24112"/>
                  </a:lnTo>
                  <a:lnTo>
                    <a:pt x="1389889" y="24927"/>
                  </a:lnTo>
                  <a:lnTo>
                    <a:pt x="1384285" y="25764"/>
                  </a:lnTo>
                  <a:lnTo>
                    <a:pt x="1378680" y="26625"/>
                  </a:lnTo>
                  <a:lnTo>
                    <a:pt x="1373076" y="27510"/>
                  </a:lnTo>
                  <a:lnTo>
                    <a:pt x="1367471" y="28418"/>
                  </a:lnTo>
                  <a:lnTo>
                    <a:pt x="1361867" y="29352"/>
                  </a:lnTo>
                  <a:lnTo>
                    <a:pt x="1356263" y="30309"/>
                  </a:lnTo>
                  <a:lnTo>
                    <a:pt x="1350658" y="31292"/>
                  </a:lnTo>
                  <a:lnTo>
                    <a:pt x="1345054" y="32300"/>
                  </a:lnTo>
                  <a:lnTo>
                    <a:pt x="1339449" y="33333"/>
                  </a:lnTo>
                  <a:lnTo>
                    <a:pt x="1333845" y="34392"/>
                  </a:lnTo>
                  <a:lnTo>
                    <a:pt x="1328241" y="35477"/>
                  </a:lnTo>
                  <a:lnTo>
                    <a:pt x="1322636" y="36587"/>
                  </a:lnTo>
                  <a:lnTo>
                    <a:pt x="1317032" y="37724"/>
                  </a:lnTo>
                  <a:lnTo>
                    <a:pt x="1311427" y="38886"/>
                  </a:lnTo>
                  <a:lnTo>
                    <a:pt x="1305823" y="40074"/>
                  </a:lnTo>
                  <a:lnTo>
                    <a:pt x="1300219" y="41288"/>
                  </a:lnTo>
                  <a:lnTo>
                    <a:pt x="1294614" y="42528"/>
                  </a:lnTo>
                  <a:lnTo>
                    <a:pt x="1289010" y="43793"/>
                  </a:lnTo>
                  <a:lnTo>
                    <a:pt x="1283406" y="45084"/>
                  </a:lnTo>
                  <a:lnTo>
                    <a:pt x="1277801" y="46400"/>
                  </a:lnTo>
                  <a:lnTo>
                    <a:pt x="1272197" y="47741"/>
                  </a:lnTo>
                  <a:lnTo>
                    <a:pt x="1266592" y="49107"/>
                  </a:lnTo>
                  <a:lnTo>
                    <a:pt x="1260988" y="50497"/>
                  </a:lnTo>
                  <a:lnTo>
                    <a:pt x="1255384" y="51910"/>
                  </a:lnTo>
                  <a:lnTo>
                    <a:pt x="1249779" y="53347"/>
                  </a:lnTo>
                  <a:lnTo>
                    <a:pt x="1244175" y="54807"/>
                  </a:lnTo>
                  <a:lnTo>
                    <a:pt x="1238570" y="56289"/>
                  </a:lnTo>
                  <a:lnTo>
                    <a:pt x="1232966" y="57793"/>
                  </a:lnTo>
                  <a:lnTo>
                    <a:pt x="1227362" y="59317"/>
                  </a:lnTo>
                  <a:lnTo>
                    <a:pt x="1221757" y="60862"/>
                  </a:lnTo>
                  <a:lnTo>
                    <a:pt x="1216153" y="62427"/>
                  </a:lnTo>
                  <a:lnTo>
                    <a:pt x="1210548" y="64010"/>
                  </a:lnTo>
                  <a:lnTo>
                    <a:pt x="1204944" y="65611"/>
                  </a:lnTo>
                  <a:lnTo>
                    <a:pt x="1199340" y="67229"/>
                  </a:lnTo>
                  <a:lnTo>
                    <a:pt x="1193735" y="68864"/>
                  </a:lnTo>
                  <a:lnTo>
                    <a:pt x="1188131" y="70515"/>
                  </a:lnTo>
                  <a:lnTo>
                    <a:pt x="1182526" y="72182"/>
                  </a:lnTo>
                  <a:lnTo>
                    <a:pt x="1176922" y="73864"/>
                  </a:lnTo>
                  <a:lnTo>
                    <a:pt x="1171318" y="75561"/>
                  </a:lnTo>
                  <a:lnTo>
                    <a:pt x="1165713" y="77272"/>
                  </a:lnTo>
                  <a:lnTo>
                    <a:pt x="1160109" y="78996"/>
                  </a:lnTo>
                  <a:lnTo>
                    <a:pt x="1154504" y="80735"/>
                  </a:lnTo>
                  <a:lnTo>
                    <a:pt x="1148900" y="82487"/>
                  </a:lnTo>
                  <a:lnTo>
                    <a:pt x="1143296" y="84253"/>
                  </a:lnTo>
                  <a:lnTo>
                    <a:pt x="1137691" y="86031"/>
                  </a:lnTo>
                  <a:lnTo>
                    <a:pt x="1132087" y="87822"/>
                  </a:lnTo>
                  <a:lnTo>
                    <a:pt x="1126482" y="89627"/>
                  </a:lnTo>
                  <a:lnTo>
                    <a:pt x="1120878" y="91444"/>
                  </a:lnTo>
                  <a:lnTo>
                    <a:pt x="1115274" y="93274"/>
                  </a:lnTo>
                  <a:lnTo>
                    <a:pt x="1109669" y="95117"/>
                  </a:lnTo>
                  <a:lnTo>
                    <a:pt x="1104065" y="96973"/>
                  </a:lnTo>
                  <a:lnTo>
                    <a:pt x="1098461" y="98842"/>
                  </a:lnTo>
                  <a:lnTo>
                    <a:pt x="1092856" y="100725"/>
                  </a:lnTo>
                  <a:lnTo>
                    <a:pt x="1087252" y="102622"/>
                  </a:lnTo>
                  <a:lnTo>
                    <a:pt x="1081647" y="104533"/>
                  </a:lnTo>
                  <a:lnTo>
                    <a:pt x="1076043" y="106458"/>
                  </a:lnTo>
                  <a:lnTo>
                    <a:pt x="1070439" y="108399"/>
                  </a:lnTo>
                  <a:lnTo>
                    <a:pt x="1064834" y="110355"/>
                  </a:lnTo>
                  <a:lnTo>
                    <a:pt x="1059230" y="112326"/>
                  </a:lnTo>
                  <a:lnTo>
                    <a:pt x="1053625" y="114313"/>
                  </a:lnTo>
                  <a:lnTo>
                    <a:pt x="1048021" y="116317"/>
                  </a:lnTo>
                  <a:lnTo>
                    <a:pt x="1042417" y="118338"/>
                  </a:lnTo>
                  <a:lnTo>
                    <a:pt x="1036812" y="120377"/>
                  </a:lnTo>
                  <a:lnTo>
                    <a:pt x="1031208" y="122433"/>
                  </a:lnTo>
                  <a:lnTo>
                    <a:pt x="1025603" y="124507"/>
                  </a:lnTo>
                  <a:lnTo>
                    <a:pt x="1019999" y="126600"/>
                  </a:lnTo>
                  <a:lnTo>
                    <a:pt x="1014395" y="128711"/>
                  </a:lnTo>
                  <a:lnTo>
                    <a:pt x="1008790" y="130841"/>
                  </a:lnTo>
                  <a:lnTo>
                    <a:pt x="1003186" y="132991"/>
                  </a:lnTo>
                  <a:lnTo>
                    <a:pt x="997581" y="135160"/>
                  </a:lnTo>
                  <a:lnTo>
                    <a:pt x="991977" y="137348"/>
                  </a:lnTo>
                  <a:lnTo>
                    <a:pt x="986373" y="139556"/>
                  </a:lnTo>
                  <a:lnTo>
                    <a:pt x="980768" y="141784"/>
                  </a:lnTo>
                  <a:lnTo>
                    <a:pt x="975164" y="144031"/>
                  </a:lnTo>
                  <a:lnTo>
                    <a:pt x="969559" y="146297"/>
                  </a:lnTo>
                  <a:lnTo>
                    <a:pt x="963955" y="148582"/>
                  </a:lnTo>
                  <a:lnTo>
                    <a:pt x="958351" y="150887"/>
                  </a:lnTo>
                  <a:lnTo>
                    <a:pt x="952746" y="153210"/>
                  </a:lnTo>
                  <a:lnTo>
                    <a:pt x="947142" y="155551"/>
                  </a:lnTo>
                  <a:lnTo>
                    <a:pt x="941538" y="157909"/>
                  </a:lnTo>
                  <a:lnTo>
                    <a:pt x="935933" y="160285"/>
                  </a:lnTo>
                  <a:lnTo>
                    <a:pt x="930329" y="162678"/>
                  </a:lnTo>
                  <a:lnTo>
                    <a:pt x="924724" y="165086"/>
                  </a:lnTo>
                  <a:lnTo>
                    <a:pt x="919120" y="167510"/>
                  </a:lnTo>
                  <a:lnTo>
                    <a:pt x="913516" y="169948"/>
                  </a:lnTo>
                  <a:lnTo>
                    <a:pt x="907911" y="172400"/>
                  </a:lnTo>
                  <a:lnTo>
                    <a:pt x="902307" y="174865"/>
                  </a:lnTo>
                  <a:lnTo>
                    <a:pt x="896702" y="177342"/>
                  </a:lnTo>
                  <a:lnTo>
                    <a:pt x="891098" y="179830"/>
                  </a:lnTo>
                  <a:lnTo>
                    <a:pt x="885494" y="182328"/>
                  </a:lnTo>
                  <a:lnTo>
                    <a:pt x="879889" y="184835"/>
                  </a:lnTo>
                  <a:lnTo>
                    <a:pt x="874285" y="187350"/>
                  </a:lnTo>
                  <a:lnTo>
                    <a:pt x="868680" y="189873"/>
                  </a:lnTo>
                  <a:lnTo>
                    <a:pt x="863076" y="192401"/>
                  </a:lnTo>
                  <a:lnTo>
                    <a:pt x="857472" y="194934"/>
                  </a:lnTo>
                  <a:lnTo>
                    <a:pt x="851867" y="197471"/>
                  </a:lnTo>
                  <a:lnTo>
                    <a:pt x="846263" y="200011"/>
                  </a:lnTo>
                  <a:lnTo>
                    <a:pt x="840658" y="202552"/>
                  </a:lnTo>
                  <a:lnTo>
                    <a:pt x="835054" y="205094"/>
                  </a:lnTo>
                  <a:lnTo>
                    <a:pt x="829450" y="207635"/>
                  </a:lnTo>
                  <a:lnTo>
                    <a:pt x="823845" y="210173"/>
                  </a:lnTo>
                  <a:lnTo>
                    <a:pt x="818241" y="212709"/>
                  </a:lnTo>
                  <a:lnTo>
                    <a:pt x="812636" y="215241"/>
                  </a:lnTo>
                  <a:lnTo>
                    <a:pt x="807032" y="217767"/>
                  </a:lnTo>
                  <a:lnTo>
                    <a:pt x="801428" y="220286"/>
                  </a:lnTo>
                  <a:lnTo>
                    <a:pt x="795823" y="222798"/>
                  </a:lnTo>
                  <a:lnTo>
                    <a:pt x="790219" y="225302"/>
                  </a:lnTo>
                  <a:lnTo>
                    <a:pt x="784615" y="227795"/>
                  </a:lnTo>
                  <a:lnTo>
                    <a:pt x="779010" y="230277"/>
                  </a:lnTo>
                  <a:lnTo>
                    <a:pt x="773406" y="232748"/>
                  </a:lnTo>
                  <a:lnTo>
                    <a:pt x="767801" y="235205"/>
                  </a:lnTo>
                  <a:lnTo>
                    <a:pt x="762197" y="237648"/>
                  </a:lnTo>
                  <a:lnTo>
                    <a:pt x="756593" y="240076"/>
                  </a:lnTo>
                  <a:lnTo>
                    <a:pt x="750988" y="242487"/>
                  </a:lnTo>
                  <a:lnTo>
                    <a:pt x="745384" y="244882"/>
                  </a:lnTo>
                  <a:lnTo>
                    <a:pt x="739779" y="247258"/>
                  </a:lnTo>
                  <a:lnTo>
                    <a:pt x="734175" y="249616"/>
                  </a:lnTo>
                  <a:lnTo>
                    <a:pt x="728571" y="251953"/>
                  </a:lnTo>
                  <a:lnTo>
                    <a:pt x="722966" y="254270"/>
                  </a:lnTo>
                  <a:lnTo>
                    <a:pt x="717362" y="256565"/>
                  </a:lnTo>
                  <a:lnTo>
                    <a:pt x="711757" y="258837"/>
                  </a:lnTo>
                  <a:lnTo>
                    <a:pt x="706153" y="261087"/>
                  </a:lnTo>
                  <a:lnTo>
                    <a:pt x="700549" y="263312"/>
                  </a:lnTo>
                  <a:lnTo>
                    <a:pt x="694944" y="265513"/>
                  </a:lnTo>
                  <a:lnTo>
                    <a:pt x="689340" y="267688"/>
                  </a:lnTo>
                  <a:lnTo>
                    <a:pt x="683735" y="269837"/>
                  </a:lnTo>
                  <a:lnTo>
                    <a:pt x="678131" y="271959"/>
                  </a:lnTo>
                  <a:lnTo>
                    <a:pt x="672527" y="274054"/>
                  </a:lnTo>
                  <a:lnTo>
                    <a:pt x="666922" y="276121"/>
                  </a:lnTo>
                  <a:lnTo>
                    <a:pt x="661318" y="278160"/>
                  </a:lnTo>
                  <a:lnTo>
                    <a:pt x="655713" y="280170"/>
                  </a:lnTo>
                  <a:lnTo>
                    <a:pt x="650109" y="282150"/>
                  </a:lnTo>
                  <a:lnTo>
                    <a:pt x="644505" y="284101"/>
                  </a:lnTo>
                  <a:lnTo>
                    <a:pt x="638900" y="286021"/>
                  </a:lnTo>
                  <a:lnTo>
                    <a:pt x="633296" y="287911"/>
                  </a:lnTo>
                  <a:lnTo>
                    <a:pt x="627692" y="289771"/>
                  </a:lnTo>
                  <a:lnTo>
                    <a:pt x="622087" y="291599"/>
                  </a:lnTo>
                  <a:lnTo>
                    <a:pt x="616483" y="293396"/>
                  </a:lnTo>
                  <a:lnTo>
                    <a:pt x="610878" y="295162"/>
                  </a:lnTo>
                  <a:lnTo>
                    <a:pt x="605274" y="296896"/>
                  </a:lnTo>
                  <a:lnTo>
                    <a:pt x="599670" y="298599"/>
                  </a:lnTo>
                  <a:lnTo>
                    <a:pt x="594065" y="300270"/>
                  </a:lnTo>
                  <a:lnTo>
                    <a:pt x="588461" y="301909"/>
                  </a:lnTo>
                  <a:lnTo>
                    <a:pt x="582856" y="303517"/>
                  </a:lnTo>
                  <a:lnTo>
                    <a:pt x="577252" y="305093"/>
                  </a:lnTo>
                  <a:lnTo>
                    <a:pt x="571648" y="306638"/>
                  </a:lnTo>
                  <a:lnTo>
                    <a:pt x="566043" y="308151"/>
                  </a:lnTo>
                  <a:lnTo>
                    <a:pt x="560439" y="309634"/>
                  </a:lnTo>
                  <a:lnTo>
                    <a:pt x="554834" y="311085"/>
                  </a:lnTo>
                  <a:lnTo>
                    <a:pt x="549230" y="312506"/>
                  </a:lnTo>
                  <a:lnTo>
                    <a:pt x="543626" y="313898"/>
                  </a:lnTo>
                  <a:lnTo>
                    <a:pt x="538021" y="315259"/>
                  </a:lnTo>
                  <a:lnTo>
                    <a:pt x="532417" y="316591"/>
                  </a:lnTo>
                  <a:lnTo>
                    <a:pt x="526812" y="317895"/>
                  </a:lnTo>
                  <a:lnTo>
                    <a:pt x="521208" y="319170"/>
                  </a:lnTo>
                  <a:lnTo>
                    <a:pt x="515604" y="320418"/>
                  </a:lnTo>
                  <a:lnTo>
                    <a:pt x="509999" y="321638"/>
                  </a:lnTo>
                  <a:lnTo>
                    <a:pt x="504395" y="322833"/>
                  </a:lnTo>
                  <a:lnTo>
                    <a:pt x="498790" y="324002"/>
                  </a:lnTo>
                  <a:lnTo>
                    <a:pt x="493186" y="325146"/>
                  </a:lnTo>
                  <a:lnTo>
                    <a:pt x="487582" y="326266"/>
                  </a:lnTo>
                  <a:lnTo>
                    <a:pt x="481977" y="327363"/>
                  </a:lnTo>
                  <a:lnTo>
                    <a:pt x="476373" y="328439"/>
                  </a:lnTo>
                  <a:lnTo>
                    <a:pt x="470769" y="329493"/>
                  </a:lnTo>
                  <a:lnTo>
                    <a:pt x="465164" y="330527"/>
                  </a:lnTo>
                  <a:lnTo>
                    <a:pt x="459560" y="331542"/>
                  </a:lnTo>
                  <a:lnTo>
                    <a:pt x="453955" y="332540"/>
                  </a:lnTo>
                  <a:lnTo>
                    <a:pt x="448351" y="333521"/>
                  </a:lnTo>
                  <a:lnTo>
                    <a:pt x="442747" y="334486"/>
                  </a:lnTo>
                  <a:lnTo>
                    <a:pt x="437142" y="335438"/>
                  </a:lnTo>
                  <a:lnTo>
                    <a:pt x="431538" y="336377"/>
                  </a:lnTo>
                  <a:lnTo>
                    <a:pt x="425933" y="337305"/>
                  </a:lnTo>
                  <a:lnTo>
                    <a:pt x="420329" y="338223"/>
                  </a:lnTo>
                  <a:lnTo>
                    <a:pt x="414725" y="339133"/>
                  </a:lnTo>
                  <a:lnTo>
                    <a:pt x="409120" y="340037"/>
                  </a:lnTo>
                  <a:lnTo>
                    <a:pt x="403516" y="340935"/>
                  </a:lnTo>
                  <a:lnTo>
                    <a:pt x="397911" y="341830"/>
                  </a:lnTo>
                  <a:lnTo>
                    <a:pt x="392307" y="342724"/>
                  </a:lnTo>
                  <a:lnTo>
                    <a:pt x="386703" y="343618"/>
                  </a:lnTo>
                  <a:lnTo>
                    <a:pt x="381098" y="344514"/>
                  </a:lnTo>
                  <a:lnTo>
                    <a:pt x="375494" y="345415"/>
                  </a:lnTo>
                  <a:lnTo>
                    <a:pt x="369889" y="346321"/>
                  </a:lnTo>
                  <a:lnTo>
                    <a:pt x="364285" y="347236"/>
                  </a:lnTo>
                  <a:lnTo>
                    <a:pt x="358681" y="348161"/>
                  </a:lnTo>
                  <a:lnTo>
                    <a:pt x="353076" y="349099"/>
                  </a:lnTo>
                  <a:lnTo>
                    <a:pt x="347472" y="350051"/>
                  </a:lnTo>
                  <a:lnTo>
                    <a:pt x="341867" y="351020"/>
                  </a:lnTo>
                  <a:lnTo>
                    <a:pt x="336263" y="352009"/>
                  </a:lnTo>
                  <a:lnTo>
                    <a:pt x="330659" y="353019"/>
                  </a:lnTo>
                  <a:lnTo>
                    <a:pt x="325054" y="354054"/>
                  </a:lnTo>
                  <a:lnTo>
                    <a:pt x="319450" y="355115"/>
                  </a:lnTo>
                  <a:lnTo>
                    <a:pt x="313846" y="356206"/>
                  </a:lnTo>
                  <a:lnTo>
                    <a:pt x="308241" y="357329"/>
                  </a:lnTo>
                  <a:lnTo>
                    <a:pt x="302637" y="358486"/>
                  </a:lnTo>
                  <a:lnTo>
                    <a:pt x="297032" y="359681"/>
                  </a:lnTo>
                  <a:lnTo>
                    <a:pt x="291428" y="360915"/>
                  </a:lnTo>
                  <a:lnTo>
                    <a:pt x="285824" y="362193"/>
                  </a:lnTo>
                  <a:lnTo>
                    <a:pt x="280219" y="363517"/>
                  </a:lnTo>
                  <a:lnTo>
                    <a:pt x="274615" y="364890"/>
                  </a:lnTo>
                  <a:lnTo>
                    <a:pt x="269010" y="366314"/>
                  </a:lnTo>
                  <a:lnTo>
                    <a:pt x="263406" y="367793"/>
                  </a:lnTo>
                  <a:lnTo>
                    <a:pt x="257802" y="369330"/>
                  </a:lnTo>
                  <a:lnTo>
                    <a:pt x="252197" y="370928"/>
                  </a:lnTo>
                  <a:lnTo>
                    <a:pt x="246593" y="372589"/>
                  </a:lnTo>
                  <a:lnTo>
                    <a:pt x="240988" y="374318"/>
                  </a:lnTo>
                  <a:lnTo>
                    <a:pt x="235384" y="376117"/>
                  </a:lnTo>
                  <a:lnTo>
                    <a:pt x="229780" y="377990"/>
                  </a:lnTo>
                  <a:lnTo>
                    <a:pt x="224175" y="379939"/>
                  </a:lnTo>
                  <a:lnTo>
                    <a:pt x="218571" y="381967"/>
                  </a:lnTo>
                  <a:lnTo>
                    <a:pt x="212966" y="384078"/>
                  </a:lnTo>
                  <a:lnTo>
                    <a:pt x="207362" y="386274"/>
                  </a:lnTo>
                  <a:lnTo>
                    <a:pt x="201758" y="388559"/>
                  </a:lnTo>
                  <a:lnTo>
                    <a:pt x="196153" y="390936"/>
                  </a:lnTo>
                  <a:lnTo>
                    <a:pt x="190549" y="393407"/>
                  </a:lnTo>
                  <a:lnTo>
                    <a:pt x="184944" y="395976"/>
                  </a:lnTo>
                  <a:lnTo>
                    <a:pt x="179340" y="398644"/>
                  </a:lnTo>
                  <a:lnTo>
                    <a:pt x="173736" y="401415"/>
                  </a:lnTo>
                  <a:lnTo>
                    <a:pt x="168131" y="404291"/>
                  </a:lnTo>
                  <a:lnTo>
                    <a:pt x="162527" y="407275"/>
                  </a:lnTo>
                  <a:lnTo>
                    <a:pt x="156923" y="410368"/>
                  </a:lnTo>
                  <a:lnTo>
                    <a:pt x="151318" y="413572"/>
                  </a:lnTo>
                  <a:lnTo>
                    <a:pt x="145714" y="416889"/>
                  </a:lnTo>
                  <a:lnTo>
                    <a:pt x="140109" y="420321"/>
                  </a:lnTo>
                  <a:lnTo>
                    <a:pt x="134505" y="423870"/>
                  </a:lnTo>
                  <a:lnTo>
                    <a:pt x="128901" y="427535"/>
                  </a:lnTo>
                  <a:lnTo>
                    <a:pt x="123296" y="431319"/>
                  </a:lnTo>
                  <a:lnTo>
                    <a:pt x="117692" y="435220"/>
                  </a:lnTo>
                  <a:lnTo>
                    <a:pt x="112087" y="439240"/>
                  </a:lnTo>
                  <a:lnTo>
                    <a:pt x="106483" y="443379"/>
                  </a:lnTo>
                  <a:lnTo>
                    <a:pt x="100879" y="447635"/>
                  </a:lnTo>
                  <a:lnTo>
                    <a:pt x="95274" y="452008"/>
                  </a:lnTo>
                  <a:lnTo>
                    <a:pt x="89670" y="456497"/>
                  </a:lnTo>
                  <a:lnTo>
                    <a:pt x="84065" y="461099"/>
                  </a:lnTo>
                  <a:lnTo>
                    <a:pt x="78461" y="465813"/>
                  </a:lnTo>
                  <a:lnTo>
                    <a:pt x="72857" y="470636"/>
                  </a:lnTo>
                  <a:lnTo>
                    <a:pt x="67252" y="475565"/>
                  </a:lnTo>
                  <a:lnTo>
                    <a:pt x="61648" y="480597"/>
                  </a:lnTo>
                  <a:lnTo>
                    <a:pt x="56043" y="485728"/>
                  </a:lnTo>
                  <a:lnTo>
                    <a:pt x="50439" y="490952"/>
                  </a:lnTo>
                  <a:lnTo>
                    <a:pt x="44835" y="496267"/>
                  </a:lnTo>
                  <a:lnTo>
                    <a:pt x="39230" y="501665"/>
                  </a:lnTo>
                  <a:lnTo>
                    <a:pt x="33626" y="507143"/>
                  </a:lnTo>
                  <a:lnTo>
                    <a:pt x="28021" y="512693"/>
                  </a:lnTo>
                  <a:lnTo>
                    <a:pt x="22417" y="518310"/>
                  </a:lnTo>
                  <a:lnTo>
                    <a:pt x="16813" y="523986"/>
                  </a:lnTo>
                  <a:lnTo>
                    <a:pt x="11208" y="529715"/>
                  </a:lnTo>
                  <a:lnTo>
                    <a:pt x="5604" y="535488"/>
                  </a:lnTo>
                  <a:close/>
                </a:path>
              </a:pathLst>
            </a:custGeom>
            <a:solidFill>
              <a:srgbClr val="00CA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pl127"/>
            <p:cNvSpPr/>
            <p:nvPr/>
          </p:nvSpPr>
          <p:spPr>
            <a:xfrm>
              <a:off x="4644151" y="3019742"/>
              <a:ext cx="1883076" cy="541301"/>
            </a:xfrm>
            <a:custGeom>
              <a:avLst/>
              <a:pathLst>
                <a:path w="1883076" h="541301">
                  <a:moveTo>
                    <a:pt x="0" y="541301"/>
                  </a:moveTo>
                  <a:lnTo>
                    <a:pt x="5604" y="535490"/>
                  </a:lnTo>
                  <a:lnTo>
                    <a:pt x="11208" y="529716"/>
                  </a:lnTo>
                  <a:lnTo>
                    <a:pt x="16813" y="523987"/>
                  </a:lnTo>
                  <a:lnTo>
                    <a:pt x="22417" y="518311"/>
                  </a:lnTo>
                  <a:lnTo>
                    <a:pt x="28021" y="512694"/>
                  </a:lnTo>
                  <a:lnTo>
                    <a:pt x="33626" y="507144"/>
                  </a:lnTo>
                  <a:lnTo>
                    <a:pt x="39230" y="501667"/>
                  </a:lnTo>
                  <a:lnTo>
                    <a:pt x="44835" y="496268"/>
                  </a:lnTo>
                  <a:lnTo>
                    <a:pt x="50439" y="490954"/>
                  </a:lnTo>
                  <a:lnTo>
                    <a:pt x="56043" y="485729"/>
                  </a:lnTo>
                  <a:lnTo>
                    <a:pt x="61648" y="480598"/>
                  </a:lnTo>
                  <a:lnTo>
                    <a:pt x="67252" y="475567"/>
                  </a:lnTo>
                  <a:lnTo>
                    <a:pt x="72857" y="470637"/>
                  </a:lnTo>
                  <a:lnTo>
                    <a:pt x="78461" y="465814"/>
                  </a:lnTo>
                  <a:lnTo>
                    <a:pt x="84065" y="461100"/>
                  </a:lnTo>
                  <a:lnTo>
                    <a:pt x="89670" y="456498"/>
                  </a:lnTo>
                  <a:lnTo>
                    <a:pt x="95274" y="452009"/>
                  </a:lnTo>
                  <a:lnTo>
                    <a:pt x="100879" y="447636"/>
                  </a:lnTo>
                  <a:lnTo>
                    <a:pt x="106483" y="443380"/>
                  </a:lnTo>
                  <a:lnTo>
                    <a:pt x="112087" y="439242"/>
                  </a:lnTo>
                  <a:lnTo>
                    <a:pt x="117692" y="435221"/>
                  </a:lnTo>
                  <a:lnTo>
                    <a:pt x="123296" y="431320"/>
                  </a:lnTo>
                  <a:lnTo>
                    <a:pt x="128901" y="427536"/>
                  </a:lnTo>
                  <a:lnTo>
                    <a:pt x="134505" y="423871"/>
                  </a:lnTo>
                  <a:lnTo>
                    <a:pt x="140109" y="420323"/>
                  </a:lnTo>
                  <a:lnTo>
                    <a:pt x="145714" y="416890"/>
                  </a:lnTo>
                  <a:lnTo>
                    <a:pt x="151318" y="413573"/>
                  </a:lnTo>
                  <a:lnTo>
                    <a:pt x="156923" y="410369"/>
                  </a:lnTo>
                  <a:lnTo>
                    <a:pt x="162527" y="407276"/>
                  </a:lnTo>
                  <a:lnTo>
                    <a:pt x="168131" y="404293"/>
                  </a:lnTo>
                  <a:lnTo>
                    <a:pt x="173736" y="401417"/>
                  </a:lnTo>
                  <a:lnTo>
                    <a:pt x="179340" y="398646"/>
                  </a:lnTo>
                  <a:lnTo>
                    <a:pt x="184944" y="395977"/>
                  </a:lnTo>
                  <a:lnTo>
                    <a:pt x="190549" y="393409"/>
                  </a:lnTo>
                  <a:lnTo>
                    <a:pt x="196153" y="390937"/>
                  </a:lnTo>
                  <a:lnTo>
                    <a:pt x="201758" y="388561"/>
                  </a:lnTo>
                  <a:lnTo>
                    <a:pt x="207362" y="386275"/>
                  </a:lnTo>
                  <a:lnTo>
                    <a:pt x="212966" y="384079"/>
                  </a:lnTo>
                  <a:lnTo>
                    <a:pt x="218571" y="381968"/>
                  </a:lnTo>
                  <a:lnTo>
                    <a:pt x="224175" y="379940"/>
                  </a:lnTo>
                  <a:lnTo>
                    <a:pt x="229780" y="377991"/>
                  </a:lnTo>
                  <a:lnTo>
                    <a:pt x="235384" y="376118"/>
                  </a:lnTo>
                  <a:lnTo>
                    <a:pt x="240988" y="374319"/>
                  </a:lnTo>
                  <a:lnTo>
                    <a:pt x="246593" y="372590"/>
                  </a:lnTo>
                  <a:lnTo>
                    <a:pt x="252197" y="370929"/>
                  </a:lnTo>
                  <a:lnTo>
                    <a:pt x="257802" y="369331"/>
                  </a:lnTo>
                  <a:lnTo>
                    <a:pt x="263406" y="367794"/>
                  </a:lnTo>
                  <a:lnTo>
                    <a:pt x="269010" y="366315"/>
                  </a:lnTo>
                  <a:lnTo>
                    <a:pt x="274615" y="364890"/>
                  </a:lnTo>
                  <a:lnTo>
                    <a:pt x="280219" y="363518"/>
                  </a:lnTo>
                  <a:lnTo>
                    <a:pt x="285824" y="362194"/>
                  </a:lnTo>
                  <a:lnTo>
                    <a:pt x="291428" y="360916"/>
                  </a:lnTo>
                  <a:lnTo>
                    <a:pt x="297032" y="359681"/>
                  </a:lnTo>
                  <a:lnTo>
                    <a:pt x="302637" y="358486"/>
                  </a:lnTo>
                  <a:lnTo>
                    <a:pt x="308241" y="357329"/>
                  </a:lnTo>
                  <a:lnTo>
                    <a:pt x="313846" y="356206"/>
                  </a:lnTo>
                  <a:lnTo>
                    <a:pt x="319450" y="355115"/>
                  </a:lnTo>
                  <a:lnTo>
                    <a:pt x="325054" y="354054"/>
                  </a:lnTo>
                  <a:lnTo>
                    <a:pt x="330659" y="353019"/>
                  </a:lnTo>
                  <a:lnTo>
                    <a:pt x="336263" y="352008"/>
                  </a:lnTo>
                  <a:lnTo>
                    <a:pt x="341867" y="351020"/>
                  </a:lnTo>
                  <a:lnTo>
                    <a:pt x="347472" y="350050"/>
                  </a:lnTo>
                  <a:lnTo>
                    <a:pt x="353076" y="349098"/>
                  </a:lnTo>
                  <a:lnTo>
                    <a:pt x="358681" y="348160"/>
                  </a:lnTo>
                  <a:lnTo>
                    <a:pt x="364285" y="347234"/>
                  </a:lnTo>
                  <a:lnTo>
                    <a:pt x="369889" y="346319"/>
                  </a:lnTo>
                  <a:lnTo>
                    <a:pt x="375494" y="345412"/>
                  </a:lnTo>
                  <a:lnTo>
                    <a:pt x="381098" y="344511"/>
                  </a:lnTo>
                  <a:lnTo>
                    <a:pt x="386703" y="343615"/>
                  </a:lnTo>
                  <a:lnTo>
                    <a:pt x="392307" y="342720"/>
                  </a:lnTo>
                  <a:lnTo>
                    <a:pt x="397911" y="341826"/>
                  </a:lnTo>
                  <a:lnTo>
                    <a:pt x="403516" y="340930"/>
                  </a:lnTo>
                  <a:lnTo>
                    <a:pt x="409120" y="340031"/>
                  </a:lnTo>
                  <a:lnTo>
                    <a:pt x="414725" y="339127"/>
                  </a:lnTo>
                  <a:lnTo>
                    <a:pt x="420329" y="338216"/>
                  </a:lnTo>
                  <a:lnTo>
                    <a:pt x="425933" y="337297"/>
                  </a:lnTo>
                  <a:lnTo>
                    <a:pt x="431538" y="336368"/>
                  </a:lnTo>
                  <a:lnTo>
                    <a:pt x="437142" y="335428"/>
                  </a:lnTo>
                  <a:lnTo>
                    <a:pt x="442747" y="334475"/>
                  </a:lnTo>
                  <a:lnTo>
                    <a:pt x="448351" y="333508"/>
                  </a:lnTo>
                  <a:lnTo>
                    <a:pt x="453955" y="332525"/>
                  </a:lnTo>
                  <a:lnTo>
                    <a:pt x="459560" y="331526"/>
                  </a:lnTo>
                  <a:lnTo>
                    <a:pt x="465164" y="330509"/>
                  </a:lnTo>
                  <a:lnTo>
                    <a:pt x="470769" y="329473"/>
                  </a:lnTo>
                  <a:lnTo>
                    <a:pt x="476373" y="328416"/>
                  </a:lnTo>
                  <a:lnTo>
                    <a:pt x="481977" y="327338"/>
                  </a:lnTo>
                  <a:lnTo>
                    <a:pt x="487582" y="326238"/>
                  </a:lnTo>
                  <a:lnTo>
                    <a:pt x="493186" y="325115"/>
                  </a:lnTo>
                  <a:lnTo>
                    <a:pt x="498790" y="323968"/>
                  </a:lnTo>
                  <a:lnTo>
                    <a:pt x="504395" y="322795"/>
                  </a:lnTo>
                  <a:lnTo>
                    <a:pt x="509999" y="321596"/>
                  </a:lnTo>
                  <a:lnTo>
                    <a:pt x="515604" y="320371"/>
                  </a:lnTo>
                  <a:lnTo>
                    <a:pt x="521208" y="319119"/>
                  </a:lnTo>
                  <a:lnTo>
                    <a:pt x="526812" y="317838"/>
                  </a:lnTo>
                  <a:lnTo>
                    <a:pt x="532417" y="316529"/>
                  </a:lnTo>
                  <a:lnTo>
                    <a:pt x="538021" y="315190"/>
                  </a:lnTo>
                  <a:lnTo>
                    <a:pt x="543626" y="313822"/>
                  </a:lnTo>
                  <a:lnTo>
                    <a:pt x="549230" y="312423"/>
                  </a:lnTo>
                  <a:lnTo>
                    <a:pt x="554834" y="310993"/>
                  </a:lnTo>
                  <a:lnTo>
                    <a:pt x="560439" y="309532"/>
                  </a:lnTo>
                  <a:lnTo>
                    <a:pt x="566043" y="308039"/>
                  </a:lnTo>
                  <a:lnTo>
                    <a:pt x="571648" y="306515"/>
                  </a:lnTo>
                  <a:lnTo>
                    <a:pt x="577252" y="304958"/>
                  </a:lnTo>
                  <a:lnTo>
                    <a:pt x="582856" y="303369"/>
                  </a:lnTo>
                  <a:lnTo>
                    <a:pt x="588461" y="301747"/>
                  </a:lnTo>
                  <a:lnTo>
                    <a:pt x="594065" y="300092"/>
                  </a:lnTo>
                  <a:lnTo>
                    <a:pt x="599670" y="298404"/>
                  </a:lnTo>
                  <a:lnTo>
                    <a:pt x="605274" y="296682"/>
                  </a:lnTo>
                  <a:lnTo>
                    <a:pt x="610878" y="294928"/>
                  </a:lnTo>
                  <a:lnTo>
                    <a:pt x="616483" y="293140"/>
                  </a:lnTo>
                  <a:lnTo>
                    <a:pt x="622087" y="291319"/>
                  </a:lnTo>
                  <a:lnTo>
                    <a:pt x="627692" y="289465"/>
                  </a:lnTo>
                  <a:lnTo>
                    <a:pt x="633296" y="287577"/>
                  </a:lnTo>
                  <a:lnTo>
                    <a:pt x="638900" y="285656"/>
                  </a:lnTo>
                  <a:lnTo>
                    <a:pt x="644505" y="283702"/>
                  </a:lnTo>
                  <a:lnTo>
                    <a:pt x="650109" y="281716"/>
                  </a:lnTo>
                  <a:lnTo>
                    <a:pt x="655713" y="279696"/>
                  </a:lnTo>
                  <a:lnTo>
                    <a:pt x="661318" y="277644"/>
                  </a:lnTo>
                  <a:lnTo>
                    <a:pt x="666922" y="275560"/>
                  </a:lnTo>
                  <a:lnTo>
                    <a:pt x="672527" y="273444"/>
                  </a:lnTo>
                  <a:lnTo>
                    <a:pt x="678131" y="271295"/>
                  </a:lnTo>
                  <a:lnTo>
                    <a:pt x="683735" y="269116"/>
                  </a:lnTo>
                  <a:lnTo>
                    <a:pt x="689340" y="266905"/>
                  </a:lnTo>
                  <a:lnTo>
                    <a:pt x="694944" y="264663"/>
                  </a:lnTo>
                  <a:lnTo>
                    <a:pt x="700549" y="262391"/>
                  </a:lnTo>
                  <a:lnTo>
                    <a:pt x="706153" y="260088"/>
                  </a:lnTo>
                  <a:lnTo>
                    <a:pt x="711757" y="257756"/>
                  </a:lnTo>
                  <a:lnTo>
                    <a:pt x="717362" y="255394"/>
                  </a:lnTo>
                  <a:lnTo>
                    <a:pt x="722966" y="253003"/>
                  </a:lnTo>
                  <a:lnTo>
                    <a:pt x="728571" y="250584"/>
                  </a:lnTo>
                  <a:lnTo>
                    <a:pt x="734175" y="248137"/>
                  </a:lnTo>
                  <a:lnTo>
                    <a:pt x="739779" y="245661"/>
                  </a:lnTo>
                  <a:lnTo>
                    <a:pt x="745384" y="243159"/>
                  </a:lnTo>
                  <a:lnTo>
                    <a:pt x="750988" y="240630"/>
                  </a:lnTo>
                  <a:lnTo>
                    <a:pt x="756593" y="238074"/>
                  </a:lnTo>
                  <a:lnTo>
                    <a:pt x="762197" y="235493"/>
                  </a:lnTo>
                  <a:lnTo>
                    <a:pt x="767801" y="232887"/>
                  </a:lnTo>
                  <a:lnTo>
                    <a:pt x="773406" y="230256"/>
                  </a:lnTo>
                  <a:lnTo>
                    <a:pt x="779010" y="227600"/>
                  </a:lnTo>
                  <a:lnTo>
                    <a:pt x="784615" y="224921"/>
                  </a:lnTo>
                  <a:lnTo>
                    <a:pt x="790219" y="222219"/>
                  </a:lnTo>
                  <a:lnTo>
                    <a:pt x="795823" y="219494"/>
                  </a:lnTo>
                  <a:lnTo>
                    <a:pt x="801428" y="216747"/>
                  </a:lnTo>
                  <a:lnTo>
                    <a:pt x="807032" y="213978"/>
                  </a:lnTo>
                  <a:lnTo>
                    <a:pt x="812636" y="211189"/>
                  </a:lnTo>
                  <a:lnTo>
                    <a:pt x="818241" y="208380"/>
                  </a:lnTo>
                  <a:lnTo>
                    <a:pt x="823845" y="205551"/>
                  </a:lnTo>
                  <a:lnTo>
                    <a:pt x="829450" y="202703"/>
                  </a:lnTo>
                  <a:lnTo>
                    <a:pt x="835054" y="199836"/>
                  </a:lnTo>
                  <a:lnTo>
                    <a:pt x="840658" y="196952"/>
                  </a:lnTo>
                  <a:lnTo>
                    <a:pt x="846263" y="194051"/>
                  </a:lnTo>
                  <a:lnTo>
                    <a:pt x="851867" y="191134"/>
                  </a:lnTo>
                  <a:lnTo>
                    <a:pt x="857472" y="188202"/>
                  </a:lnTo>
                  <a:lnTo>
                    <a:pt x="863076" y="185254"/>
                  </a:lnTo>
                  <a:lnTo>
                    <a:pt x="868680" y="182293"/>
                  </a:lnTo>
                  <a:lnTo>
                    <a:pt x="874285" y="179319"/>
                  </a:lnTo>
                  <a:lnTo>
                    <a:pt x="879889" y="176333"/>
                  </a:lnTo>
                  <a:lnTo>
                    <a:pt x="885494" y="173336"/>
                  </a:lnTo>
                  <a:lnTo>
                    <a:pt x="891098" y="170328"/>
                  </a:lnTo>
                  <a:lnTo>
                    <a:pt x="896702" y="167311"/>
                  </a:lnTo>
                  <a:lnTo>
                    <a:pt x="902307" y="164286"/>
                  </a:lnTo>
                  <a:lnTo>
                    <a:pt x="907911" y="161254"/>
                  </a:lnTo>
                  <a:lnTo>
                    <a:pt x="913516" y="158216"/>
                  </a:lnTo>
                  <a:lnTo>
                    <a:pt x="919120" y="155173"/>
                  </a:lnTo>
                  <a:lnTo>
                    <a:pt x="924724" y="152127"/>
                  </a:lnTo>
                  <a:lnTo>
                    <a:pt x="930329" y="149078"/>
                  </a:lnTo>
                  <a:lnTo>
                    <a:pt x="935933" y="146028"/>
                  </a:lnTo>
                  <a:lnTo>
                    <a:pt x="941538" y="142979"/>
                  </a:lnTo>
                  <a:lnTo>
                    <a:pt x="947142" y="139932"/>
                  </a:lnTo>
                  <a:lnTo>
                    <a:pt x="952746" y="136889"/>
                  </a:lnTo>
                  <a:lnTo>
                    <a:pt x="958351" y="133850"/>
                  </a:lnTo>
                  <a:lnTo>
                    <a:pt x="963955" y="130819"/>
                  </a:lnTo>
                  <a:lnTo>
                    <a:pt x="969559" y="127795"/>
                  </a:lnTo>
                  <a:lnTo>
                    <a:pt x="975164" y="124782"/>
                  </a:lnTo>
                  <a:lnTo>
                    <a:pt x="980768" y="121781"/>
                  </a:lnTo>
                  <a:lnTo>
                    <a:pt x="986373" y="118794"/>
                  </a:lnTo>
                  <a:lnTo>
                    <a:pt x="991977" y="115822"/>
                  </a:lnTo>
                  <a:lnTo>
                    <a:pt x="997581" y="112868"/>
                  </a:lnTo>
                  <a:lnTo>
                    <a:pt x="1003186" y="109934"/>
                  </a:lnTo>
                  <a:lnTo>
                    <a:pt x="1008790" y="107021"/>
                  </a:lnTo>
                  <a:lnTo>
                    <a:pt x="1014395" y="104131"/>
                  </a:lnTo>
                  <a:lnTo>
                    <a:pt x="1019999" y="101267"/>
                  </a:lnTo>
                  <a:lnTo>
                    <a:pt x="1025603" y="98431"/>
                  </a:lnTo>
                  <a:lnTo>
                    <a:pt x="1031208" y="95624"/>
                  </a:lnTo>
                  <a:lnTo>
                    <a:pt x="1036812" y="92849"/>
                  </a:lnTo>
                  <a:lnTo>
                    <a:pt x="1042417" y="90107"/>
                  </a:lnTo>
                  <a:lnTo>
                    <a:pt x="1048021" y="87400"/>
                  </a:lnTo>
                  <a:lnTo>
                    <a:pt x="1053625" y="84731"/>
                  </a:lnTo>
                  <a:lnTo>
                    <a:pt x="1059230" y="82101"/>
                  </a:lnTo>
                  <a:lnTo>
                    <a:pt x="1064834" y="79511"/>
                  </a:lnTo>
                  <a:lnTo>
                    <a:pt x="1070439" y="76965"/>
                  </a:lnTo>
                  <a:lnTo>
                    <a:pt x="1076043" y="74462"/>
                  </a:lnTo>
                  <a:lnTo>
                    <a:pt x="1081647" y="72006"/>
                  </a:lnTo>
                  <a:lnTo>
                    <a:pt x="1087252" y="69596"/>
                  </a:lnTo>
                  <a:lnTo>
                    <a:pt x="1092856" y="67235"/>
                  </a:lnTo>
                  <a:lnTo>
                    <a:pt x="1098461" y="64924"/>
                  </a:lnTo>
                  <a:lnTo>
                    <a:pt x="1104065" y="62664"/>
                  </a:lnTo>
                  <a:lnTo>
                    <a:pt x="1109669" y="60456"/>
                  </a:lnTo>
                  <a:lnTo>
                    <a:pt x="1115274" y="58300"/>
                  </a:lnTo>
                  <a:lnTo>
                    <a:pt x="1120878" y="56198"/>
                  </a:lnTo>
                  <a:lnTo>
                    <a:pt x="1126482" y="54151"/>
                  </a:lnTo>
                  <a:lnTo>
                    <a:pt x="1132087" y="52158"/>
                  </a:lnTo>
                  <a:lnTo>
                    <a:pt x="1137691" y="50219"/>
                  </a:lnTo>
                  <a:lnTo>
                    <a:pt x="1143296" y="48336"/>
                  </a:lnTo>
                  <a:lnTo>
                    <a:pt x="1148900" y="46509"/>
                  </a:lnTo>
                  <a:lnTo>
                    <a:pt x="1154504" y="44736"/>
                  </a:lnTo>
                  <a:lnTo>
                    <a:pt x="1160109" y="43019"/>
                  </a:lnTo>
                  <a:lnTo>
                    <a:pt x="1165713" y="41357"/>
                  </a:lnTo>
                  <a:lnTo>
                    <a:pt x="1171318" y="39748"/>
                  </a:lnTo>
                  <a:lnTo>
                    <a:pt x="1176922" y="38194"/>
                  </a:lnTo>
                  <a:lnTo>
                    <a:pt x="1182526" y="36694"/>
                  </a:lnTo>
                  <a:lnTo>
                    <a:pt x="1188131" y="35245"/>
                  </a:lnTo>
                  <a:lnTo>
                    <a:pt x="1193735" y="33849"/>
                  </a:lnTo>
                  <a:lnTo>
                    <a:pt x="1199340" y="32504"/>
                  </a:lnTo>
                  <a:lnTo>
                    <a:pt x="1204944" y="31208"/>
                  </a:lnTo>
                  <a:lnTo>
                    <a:pt x="1210548" y="29962"/>
                  </a:lnTo>
                  <a:lnTo>
                    <a:pt x="1216153" y="28764"/>
                  </a:lnTo>
                  <a:lnTo>
                    <a:pt x="1221757" y="27612"/>
                  </a:lnTo>
                  <a:lnTo>
                    <a:pt x="1227362" y="26506"/>
                  </a:lnTo>
                  <a:lnTo>
                    <a:pt x="1232966" y="25445"/>
                  </a:lnTo>
                  <a:lnTo>
                    <a:pt x="1238570" y="24426"/>
                  </a:lnTo>
                  <a:lnTo>
                    <a:pt x="1244175" y="23449"/>
                  </a:lnTo>
                  <a:lnTo>
                    <a:pt x="1249779" y="22512"/>
                  </a:lnTo>
                  <a:lnTo>
                    <a:pt x="1255384" y="21614"/>
                  </a:lnTo>
                  <a:lnTo>
                    <a:pt x="1260988" y="20753"/>
                  </a:lnTo>
                  <a:lnTo>
                    <a:pt x="1266592" y="19929"/>
                  </a:lnTo>
                  <a:lnTo>
                    <a:pt x="1272197" y="19140"/>
                  </a:lnTo>
                  <a:lnTo>
                    <a:pt x="1277801" y="18385"/>
                  </a:lnTo>
                  <a:lnTo>
                    <a:pt x="1283406" y="17662"/>
                  </a:lnTo>
                  <a:lnTo>
                    <a:pt x="1289010" y="16970"/>
                  </a:lnTo>
                  <a:lnTo>
                    <a:pt x="1294614" y="16308"/>
                  </a:lnTo>
                  <a:lnTo>
                    <a:pt x="1300219" y="15675"/>
                  </a:lnTo>
                  <a:lnTo>
                    <a:pt x="1305823" y="15069"/>
                  </a:lnTo>
                  <a:lnTo>
                    <a:pt x="1311427" y="14489"/>
                  </a:lnTo>
                  <a:lnTo>
                    <a:pt x="1317032" y="13935"/>
                  </a:lnTo>
                  <a:lnTo>
                    <a:pt x="1322636" y="13405"/>
                  </a:lnTo>
                  <a:lnTo>
                    <a:pt x="1328241" y="12897"/>
                  </a:lnTo>
                  <a:lnTo>
                    <a:pt x="1333845" y="12412"/>
                  </a:lnTo>
                  <a:lnTo>
                    <a:pt x="1339449" y="11948"/>
                  </a:lnTo>
                  <a:lnTo>
                    <a:pt x="1345054" y="11504"/>
                  </a:lnTo>
                  <a:lnTo>
                    <a:pt x="1350658" y="11080"/>
                  </a:lnTo>
                  <a:lnTo>
                    <a:pt x="1356263" y="10673"/>
                  </a:lnTo>
                  <a:lnTo>
                    <a:pt x="1361867" y="10284"/>
                  </a:lnTo>
                  <a:lnTo>
                    <a:pt x="1367471" y="9912"/>
                  </a:lnTo>
                  <a:lnTo>
                    <a:pt x="1373076" y="9556"/>
                  </a:lnTo>
                  <a:lnTo>
                    <a:pt x="1378680" y="9214"/>
                  </a:lnTo>
                  <a:lnTo>
                    <a:pt x="1384285" y="8888"/>
                  </a:lnTo>
                  <a:lnTo>
                    <a:pt x="1389889" y="8575"/>
                  </a:lnTo>
                  <a:lnTo>
                    <a:pt x="1395493" y="8275"/>
                  </a:lnTo>
                  <a:lnTo>
                    <a:pt x="1401098" y="7987"/>
                  </a:lnTo>
                  <a:lnTo>
                    <a:pt x="1406702" y="7711"/>
                  </a:lnTo>
                  <a:lnTo>
                    <a:pt x="1412307" y="7447"/>
                  </a:lnTo>
                  <a:lnTo>
                    <a:pt x="1417911" y="7193"/>
                  </a:lnTo>
                  <a:lnTo>
                    <a:pt x="1423515" y="6950"/>
                  </a:lnTo>
                  <a:lnTo>
                    <a:pt x="1429120" y="6716"/>
                  </a:lnTo>
                  <a:lnTo>
                    <a:pt x="1434724" y="6491"/>
                  </a:lnTo>
                  <a:lnTo>
                    <a:pt x="1440329" y="6275"/>
                  </a:lnTo>
                  <a:lnTo>
                    <a:pt x="1445933" y="6068"/>
                  </a:lnTo>
                  <a:lnTo>
                    <a:pt x="1451537" y="5868"/>
                  </a:lnTo>
                  <a:lnTo>
                    <a:pt x="1457142" y="5676"/>
                  </a:lnTo>
                  <a:lnTo>
                    <a:pt x="1462746" y="5490"/>
                  </a:lnTo>
                  <a:lnTo>
                    <a:pt x="1468350" y="5312"/>
                  </a:lnTo>
                  <a:lnTo>
                    <a:pt x="1473955" y="5140"/>
                  </a:lnTo>
                  <a:lnTo>
                    <a:pt x="1479559" y="4973"/>
                  </a:lnTo>
                  <a:lnTo>
                    <a:pt x="1485164" y="4812"/>
                  </a:lnTo>
                  <a:lnTo>
                    <a:pt x="1490768" y="4657"/>
                  </a:lnTo>
                  <a:lnTo>
                    <a:pt x="1496372" y="4507"/>
                  </a:lnTo>
                  <a:lnTo>
                    <a:pt x="1501977" y="4361"/>
                  </a:lnTo>
                  <a:lnTo>
                    <a:pt x="1507581" y="4219"/>
                  </a:lnTo>
                  <a:lnTo>
                    <a:pt x="1513186" y="4082"/>
                  </a:lnTo>
                  <a:lnTo>
                    <a:pt x="1518790" y="3948"/>
                  </a:lnTo>
                  <a:lnTo>
                    <a:pt x="1524394" y="3818"/>
                  </a:lnTo>
                  <a:lnTo>
                    <a:pt x="1529999" y="3691"/>
                  </a:lnTo>
                  <a:lnTo>
                    <a:pt x="1535603" y="3567"/>
                  </a:lnTo>
                  <a:lnTo>
                    <a:pt x="1541208" y="3446"/>
                  </a:lnTo>
                  <a:lnTo>
                    <a:pt x="1546812" y="3327"/>
                  </a:lnTo>
                  <a:lnTo>
                    <a:pt x="1552416" y="3210"/>
                  </a:lnTo>
                  <a:lnTo>
                    <a:pt x="1558021" y="3096"/>
                  </a:lnTo>
                  <a:lnTo>
                    <a:pt x="1563625" y="2983"/>
                  </a:lnTo>
                  <a:lnTo>
                    <a:pt x="1569230" y="2871"/>
                  </a:lnTo>
                  <a:lnTo>
                    <a:pt x="1574834" y="2761"/>
                  </a:lnTo>
                  <a:lnTo>
                    <a:pt x="1580438" y="2652"/>
                  </a:lnTo>
                  <a:lnTo>
                    <a:pt x="1586043" y="2544"/>
                  </a:lnTo>
                  <a:lnTo>
                    <a:pt x="1591647" y="2437"/>
                  </a:lnTo>
                  <a:lnTo>
                    <a:pt x="1597252" y="2331"/>
                  </a:lnTo>
                  <a:lnTo>
                    <a:pt x="1602856" y="2225"/>
                  </a:lnTo>
                  <a:lnTo>
                    <a:pt x="1608460" y="2120"/>
                  </a:lnTo>
                  <a:lnTo>
                    <a:pt x="1614065" y="2016"/>
                  </a:lnTo>
                  <a:lnTo>
                    <a:pt x="1619669" y="1912"/>
                  </a:lnTo>
                  <a:lnTo>
                    <a:pt x="1625273" y="1809"/>
                  </a:lnTo>
                  <a:lnTo>
                    <a:pt x="1630878" y="1707"/>
                  </a:lnTo>
                  <a:lnTo>
                    <a:pt x="1636482" y="1606"/>
                  </a:lnTo>
                  <a:lnTo>
                    <a:pt x="1642087" y="1506"/>
                  </a:lnTo>
                  <a:lnTo>
                    <a:pt x="1647691" y="1408"/>
                  </a:lnTo>
                  <a:lnTo>
                    <a:pt x="1653295" y="1312"/>
                  </a:lnTo>
                  <a:lnTo>
                    <a:pt x="1658900" y="1218"/>
                  </a:lnTo>
                  <a:lnTo>
                    <a:pt x="1664504" y="1127"/>
                  </a:lnTo>
                  <a:lnTo>
                    <a:pt x="1670109" y="1039"/>
                  </a:lnTo>
                  <a:lnTo>
                    <a:pt x="1675713" y="954"/>
                  </a:lnTo>
                  <a:lnTo>
                    <a:pt x="1681317" y="872"/>
                  </a:lnTo>
                  <a:lnTo>
                    <a:pt x="1686922" y="794"/>
                  </a:lnTo>
                  <a:lnTo>
                    <a:pt x="1692526" y="721"/>
                  </a:lnTo>
                  <a:lnTo>
                    <a:pt x="1698131" y="652"/>
                  </a:lnTo>
                  <a:lnTo>
                    <a:pt x="1703735" y="587"/>
                  </a:lnTo>
                  <a:lnTo>
                    <a:pt x="1709339" y="527"/>
                  </a:lnTo>
                  <a:lnTo>
                    <a:pt x="1714944" y="471"/>
                  </a:lnTo>
                  <a:lnTo>
                    <a:pt x="1720548" y="419"/>
                  </a:lnTo>
                  <a:lnTo>
                    <a:pt x="1726153" y="372"/>
                  </a:lnTo>
                  <a:lnTo>
                    <a:pt x="1731757" y="329"/>
                  </a:lnTo>
                  <a:lnTo>
                    <a:pt x="1737361" y="291"/>
                  </a:lnTo>
                  <a:lnTo>
                    <a:pt x="1742966" y="256"/>
                  </a:lnTo>
                  <a:lnTo>
                    <a:pt x="1748570" y="224"/>
                  </a:lnTo>
                  <a:lnTo>
                    <a:pt x="1754175" y="196"/>
                  </a:lnTo>
                  <a:lnTo>
                    <a:pt x="1759779" y="171"/>
                  </a:lnTo>
                  <a:lnTo>
                    <a:pt x="1765383" y="148"/>
                  </a:lnTo>
                  <a:lnTo>
                    <a:pt x="1770988" y="129"/>
                  </a:lnTo>
                  <a:lnTo>
                    <a:pt x="1776592" y="111"/>
                  </a:lnTo>
                  <a:lnTo>
                    <a:pt x="1782196" y="96"/>
                  </a:lnTo>
                  <a:lnTo>
                    <a:pt x="1787801" y="82"/>
                  </a:lnTo>
                  <a:lnTo>
                    <a:pt x="1793405" y="70"/>
                  </a:lnTo>
                  <a:lnTo>
                    <a:pt x="1799010" y="60"/>
                  </a:lnTo>
                  <a:lnTo>
                    <a:pt x="1804614" y="51"/>
                  </a:lnTo>
                  <a:lnTo>
                    <a:pt x="1810218" y="43"/>
                  </a:lnTo>
                  <a:lnTo>
                    <a:pt x="1815823" y="36"/>
                  </a:lnTo>
                  <a:lnTo>
                    <a:pt x="1821427" y="30"/>
                  </a:lnTo>
                  <a:lnTo>
                    <a:pt x="1827032" y="25"/>
                  </a:lnTo>
                  <a:lnTo>
                    <a:pt x="1832636" y="21"/>
                  </a:lnTo>
                  <a:lnTo>
                    <a:pt x="1838240" y="17"/>
                  </a:lnTo>
                  <a:lnTo>
                    <a:pt x="1843845" y="13"/>
                  </a:lnTo>
                  <a:lnTo>
                    <a:pt x="1849449" y="10"/>
                  </a:lnTo>
                  <a:lnTo>
                    <a:pt x="1855054" y="8"/>
                  </a:lnTo>
                  <a:lnTo>
                    <a:pt x="1860658" y="6"/>
                  </a:lnTo>
                  <a:lnTo>
                    <a:pt x="1866262" y="4"/>
                  </a:lnTo>
                  <a:lnTo>
                    <a:pt x="1871867" y="2"/>
                  </a:lnTo>
                  <a:lnTo>
                    <a:pt x="1877471" y="1"/>
                  </a:ln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28" name="pg128"/>
            <p:cNvSpPr/>
            <p:nvPr/>
          </p:nvSpPr>
          <p:spPr>
            <a:xfrm>
              <a:off x="4644151" y="3019748"/>
              <a:ext cx="1883076" cy="541294"/>
            </a:xfrm>
            <a:custGeom>
              <a:avLst/>
              <a:pathLst>
                <a:path w="1883076" h="541294">
                  <a:moveTo>
                    <a:pt x="0" y="541294"/>
                  </a:moveTo>
                  <a:lnTo>
                    <a:pt x="5604" y="535483"/>
                  </a:lnTo>
                  <a:lnTo>
                    <a:pt x="11208" y="529709"/>
                  </a:lnTo>
                  <a:lnTo>
                    <a:pt x="16813" y="523981"/>
                  </a:lnTo>
                  <a:lnTo>
                    <a:pt x="22417" y="518305"/>
                  </a:lnTo>
                  <a:lnTo>
                    <a:pt x="28021" y="512688"/>
                  </a:lnTo>
                  <a:lnTo>
                    <a:pt x="33626" y="507138"/>
                  </a:lnTo>
                  <a:lnTo>
                    <a:pt x="39230" y="501660"/>
                  </a:lnTo>
                  <a:lnTo>
                    <a:pt x="44835" y="496261"/>
                  </a:lnTo>
                  <a:lnTo>
                    <a:pt x="50439" y="490947"/>
                  </a:lnTo>
                  <a:lnTo>
                    <a:pt x="56043" y="485722"/>
                  </a:lnTo>
                  <a:lnTo>
                    <a:pt x="61648" y="480592"/>
                  </a:lnTo>
                  <a:lnTo>
                    <a:pt x="67252" y="475560"/>
                  </a:lnTo>
                  <a:lnTo>
                    <a:pt x="72857" y="470631"/>
                  </a:lnTo>
                  <a:lnTo>
                    <a:pt x="78461" y="465808"/>
                  </a:lnTo>
                  <a:lnTo>
                    <a:pt x="84065" y="461094"/>
                  </a:lnTo>
                  <a:lnTo>
                    <a:pt x="89670" y="456492"/>
                  </a:lnTo>
                  <a:lnTo>
                    <a:pt x="95274" y="452003"/>
                  </a:lnTo>
                  <a:lnTo>
                    <a:pt x="100879" y="447630"/>
                  </a:lnTo>
                  <a:lnTo>
                    <a:pt x="106483" y="443374"/>
                  </a:lnTo>
                  <a:lnTo>
                    <a:pt x="112087" y="439235"/>
                  </a:lnTo>
                  <a:lnTo>
                    <a:pt x="117692" y="435215"/>
                  </a:lnTo>
                  <a:lnTo>
                    <a:pt x="123296" y="431313"/>
                  </a:lnTo>
                  <a:lnTo>
                    <a:pt x="128901" y="427530"/>
                  </a:lnTo>
                  <a:lnTo>
                    <a:pt x="134505" y="423865"/>
                  </a:lnTo>
                  <a:lnTo>
                    <a:pt x="140109" y="420316"/>
                  </a:lnTo>
                  <a:lnTo>
                    <a:pt x="145714" y="416884"/>
                  </a:lnTo>
                  <a:lnTo>
                    <a:pt x="151318" y="413567"/>
                  </a:lnTo>
                  <a:lnTo>
                    <a:pt x="156923" y="410362"/>
                  </a:lnTo>
                  <a:lnTo>
                    <a:pt x="162527" y="407270"/>
                  </a:lnTo>
                  <a:lnTo>
                    <a:pt x="168131" y="404286"/>
                  </a:lnTo>
                  <a:lnTo>
                    <a:pt x="173736" y="401410"/>
                  </a:lnTo>
                  <a:lnTo>
                    <a:pt x="179340" y="398639"/>
                  </a:lnTo>
                  <a:lnTo>
                    <a:pt x="184944" y="395971"/>
                  </a:lnTo>
                  <a:lnTo>
                    <a:pt x="190549" y="393402"/>
                  </a:lnTo>
                  <a:lnTo>
                    <a:pt x="196153" y="390931"/>
                  </a:lnTo>
                  <a:lnTo>
                    <a:pt x="201758" y="388554"/>
                  </a:lnTo>
                  <a:lnTo>
                    <a:pt x="207362" y="386269"/>
                  </a:lnTo>
                  <a:lnTo>
                    <a:pt x="212966" y="384073"/>
                  </a:lnTo>
                  <a:lnTo>
                    <a:pt x="218571" y="381962"/>
                  </a:lnTo>
                  <a:lnTo>
                    <a:pt x="224175" y="379933"/>
                  </a:lnTo>
                  <a:lnTo>
                    <a:pt x="229780" y="377985"/>
                  </a:lnTo>
                  <a:lnTo>
                    <a:pt x="235384" y="376112"/>
                  </a:lnTo>
                  <a:lnTo>
                    <a:pt x="240988" y="374313"/>
                  </a:lnTo>
                  <a:lnTo>
                    <a:pt x="246593" y="372584"/>
                  </a:lnTo>
                  <a:lnTo>
                    <a:pt x="252197" y="370922"/>
                  </a:lnTo>
                  <a:lnTo>
                    <a:pt x="257802" y="369325"/>
                  </a:lnTo>
                  <a:lnTo>
                    <a:pt x="263406" y="367788"/>
                  </a:lnTo>
                  <a:lnTo>
                    <a:pt x="269010" y="366309"/>
                  </a:lnTo>
                  <a:lnTo>
                    <a:pt x="274615" y="364884"/>
                  </a:lnTo>
                  <a:lnTo>
                    <a:pt x="280219" y="363512"/>
                  </a:lnTo>
                  <a:lnTo>
                    <a:pt x="285824" y="362188"/>
                  </a:lnTo>
                  <a:lnTo>
                    <a:pt x="291428" y="360910"/>
                  </a:lnTo>
                  <a:lnTo>
                    <a:pt x="297032" y="359675"/>
                  </a:lnTo>
                  <a:lnTo>
                    <a:pt x="302637" y="358481"/>
                  </a:lnTo>
                  <a:lnTo>
                    <a:pt x="308241" y="357323"/>
                  </a:lnTo>
                  <a:lnTo>
                    <a:pt x="313846" y="356201"/>
                  </a:lnTo>
                  <a:lnTo>
                    <a:pt x="319450" y="355110"/>
                  </a:lnTo>
                  <a:lnTo>
                    <a:pt x="325054" y="354049"/>
                  </a:lnTo>
                  <a:lnTo>
                    <a:pt x="330659" y="353014"/>
                  </a:lnTo>
                  <a:lnTo>
                    <a:pt x="336263" y="352004"/>
                  </a:lnTo>
                  <a:lnTo>
                    <a:pt x="341867" y="351015"/>
                  </a:lnTo>
                  <a:lnTo>
                    <a:pt x="347472" y="350046"/>
                  </a:lnTo>
                  <a:lnTo>
                    <a:pt x="353076" y="349093"/>
                  </a:lnTo>
                  <a:lnTo>
                    <a:pt x="358681" y="348156"/>
                  </a:lnTo>
                  <a:lnTo>
                    <a:pt x="364285" y="347231"/>
                  </a:lnTo>
                  <a:lnTo>
                    <a:pt x="369889" y="346316"/>
                  </a:lnTo>
                  <a:lnTo>
                    <a:pt x="375494" y="345409"/>
                  </a:lnTo>
                  <a:lnTo>
                    <a:pt x="381098" y="344509"/>
                  </a:lnTo>
                  <a:lnTo>
                    <a:pt x="386703" y="343613"/>
                  </a:lnTo>
                  <a:lnTo>
                    <a:pt x="392307" y="342719"/>
                  </a:lnTo>
                  <a:lnTo>
                    <a:pt x="397911" y="341825"/>
                  </a:lnTo>
                  <a:lnTo>
                    <a:pt x="403516" y="340930"/>
                  </a:lnTo>
                  <a:lnTo>
                    <a:pt x="409120" y="340031"/>
                  </a:lnTo>
                  <a:lnTo>
                    <a:pt x="414725" y="339128"/>
                  </a:lnTo>
                  <a:lnTo>
                    <a:pt x="420329" y="338218"/>
                  </a:lnTo>
                  <a:lnTo>
                    <a:pt x="425933" y="337300"/>
                  </a:lnTo>
                  <a:lnTo>
                    <a:pt x="431538" y="336372"/>
                  </a:lnTo>
                  <a:lnTo>
                    <a:pt x="437142" y="335433"/>
                  </a:lnTo>
                  <a:lnTo>
                    <a:pt x="442747" y="334481"/>
                  </a:lnTo>
                  <a:lnTo>
                    <a:pt x="448351" y="333516"/>
                  </a:lnTo>
                  <a:lnTo>
                    <a:pt x="453955" y="332535"/>
                  </a:lnTo>
                  <a:lnTo>
                    <a:pt x="459560" y="331537"/>
                  </a:lnTo>
                  <a:lnTo>
                    <a:pt x="465164" y="330522"/>
                  </a:lnTo>
                  <a:lnTo>
                    <a:pt x="470769" y="329488"/>
                  </a:lnTo>
                  <a:lnTo>
                    <a:pt x="476373" y="328434"/>
                  </a:lnTo>
                  <a:lnTo>
                    <a:pt x="481977" y="327358"/>
                  </a:lnTo>
                  <a:lnTo>
                    <a:pt x="487582" y="326261"/>
                  </a:lnTo>
                  <a:lnTo>
                    <a:pt x="493186" y="325141"/>
                  </a:lnTo>
                  <a:lnTo>
                    <a:pt x="498790" y="323996"/>
                  </a:lnTo>
                  <a:lnTo>
                    <a:pt x="504395" y="322828"/>
                  </a:lnTo>
                  <a:lnTo>
                    <a:pt x="509999" y="321633"/>
                  </a:lnTo>
                  <a:lnTo>
                    <a:pt x="515604" y="320412"/>
                  </a:lnTo>
                  <a:lnTo>
                    <a:pt x="521208" y="319165"/>
                  </a:lnTo>
                  <a:lnTo>
                    <a:pt x="526812" y="317889"/>
                  </a:lnTo>
                  <a:lnTo>
                    <a:pt x="532417" y="316586"/>
                  </a:lnTo>
                  <a:lnTo>
                    <a:pt x="538021" y="315254"/>
                  </a:lnTo>
                  <a:lnTo>
                    <a:pt x="543626" y="313892"/>
                  </a:lnTo>
                  <a:lnTo>
                    <a:pt x="549230" y="312501"/>
                  </a:lnTo>
                  <a:lnTo>
                    <a:pt x="554834" y="311080"/>
                  </a:lnTo>
                  <a:lnTo>
                    <a:pt x="560439" y="309628"/>
                  </a:lnTo>
                  <a:lnTo>
                    <a:pt x="566043" y="308146"/>
                  </a:lnTo>
                  <a:lnTo>
                    <a:pt x="571648" y="306632"/>
                  </a:lnTo>
                  <a:lnTo>
                    <a:pt x="577252" y="305088"/>
                  </a:lnTo>
                  <a:lnTo>
                    <a:pt x="582856" y="303512"/>
                  </a:lnTo>
                  <a:lnTo>
                    <a:pt x="588461" y="301904"/>
                  </a:lnTo>
                  <a:lnTo>
                    <a:pt x="594065" y="300265"/>
                  </a:lnTo>
                  <a:lnTo>
                    <a:pt x="599670" y="298594"/>
                  </a:lnTo>
                  <a:lnTo>
                    <a:pt x="605274" y="296891"/>
                  </a:lnTo>
                  <a:lnTo>
                    <a:pt x="610878" y="295157"/>
                  </a:lnTo>
                  <a:lnTo>
                    <a:pt x="616483" y="293391"/>
                  </a:lnTo>
                  <a:lnTo>
                    <a:pt x="622087" y="291594"/>
                  </a:lnTo>
                  <a:lnTo>
                    <a:pt x="627692" y="289766"/>
                  </a:lnTo>
                  <a:lnTo>
                    <a:pt x="633296" y="287906"/>
                  </a:lnTo>
                  <a:lnTo>
                    <a:pt x="638900" y="286016"/>
                  </a:lnTo>
                  <a:lnTo>
                    <a:pt x="644505" y="284095"/>
                  </a:lnTo>
                  <a:lnTo>
                    <a:pt x="650109" y="282145"/>
                  </a:lnTo>
                  <a:lnTo>
                    <a:pt x="655713" y="280164"/>
                  </a:lnTo>
                  <a:lnTo>
                    <a:pt x="661318" y="278154"/>
                  </a:lnTo>
                  <a:lnTo>
                    <a:pt x="666922" y="276116"/>
                  </a:lnTo>
                  <a:lnTo>
                    <a:pt x="672527" y="274049"/>
                  </a:lnTo>
                  <a:lnTo>
                    <a:pt x="678131" y="271954"/>
                  </a:lnTo>
                  <a:lnTo>
                    <a:pt x="683735" y="269831"/>
                  </a:lnTo>
                  <a:lnTo>
                    <a:pt x="689340" y="267682"/>
                  </a:lnTo>
                  <a:lnTo>
                    <a:pt x="694944" y="265507"/>
                  </a:lnTo>
                  <a:lnTo>
                    <a:pt x="700549" y="263307"/>
                  </a:lnTo>
                  <a:lnTo>
                    <a:pt x="706153" y="261081"/>
                  </a:lnTo>
                  <a:lnTo>
                    <a:pt x="711757" y="258832"/>
                  </a:lnTo>
                  <a:lnTo>
                    <a:pt x="717362" y="256560"/>
                  </a:lnTo>
                  <a:lnTo>
                    <a:pt x="722966" y="254265"/>
                  </a:lnTo>
                  <a:lnTo>
                    <a:pt x="728571" y="251948"/>
                  </a:lnTo>
                  <a:lnTo>
                    <a:pt x="734175" y="249610"/>
                  </a:lnTo>
                  <a:lnTo>
                    <a:pt x="739779" y="247253"/>
                  </a:lnTo>
                  <a:lnTo>
                    <a:pt x="745384" y="244877"/>
                  </a:lnTo>
                  <a:lnTo>
                    <a:pt x="750988" y="242482"/>
                  </a:lnTo>
                  <a:lnTo>
                    <a:pt x="756593" y="240070"/>
                  </a:lnTo>
                  <a:lnTo>
                    <a:pt x="762197" y="237642"/>
                  </a:lnTo>
                  <a:lnTo>
                    <a:pt x="767801" y="235199"/>
                  </a:lnTo>
                  <a:lnTo>
                    <a:pt x="773406" y="232742"/>
                  </a:lnTo>
                  <a:lnTo>
                    <a:pt x="779010" y="230272"/>
                  </a:lnTo>
                  <a:lnTo>
                    <a:pt x="784615" y="227790"/>
                  </a:lnTo>
                  <a:lnTo>
                    <a:pt x="790219" y="225296"/>
                  </a:lnTo>
                  <a:lnTo>
                    <a:pt x="795823" y="222793"/>
                  </a:lnTo>
                  <a:lnTo>
                    <a:pt x="801428" y="220281"/>
                  </a:lnTo>
                  <a:lnTo>
                    <a:pt x="807032" y="217762"/>
                  </a:lnTo>
                  <a:lnTo>
                    <a:pt x="812636" y="215235"/>
                  </a:lnTo>
                  <a:lnTo>
                    <a:pt x="818241" y="212704"/>
                  </a:lnTo>
                  <a:lnTo>
                    <a:pt x="823845" y="210168"/>
                  </a:lnTo>
                  <a:lnTo>
                    <a:pt x="829450" y="207629"/>
                  </a:lnTo>
                  <a:lnTo>
                    <a:pt x="835054" y="205089"/>
                  </a:lnTo>
                  <a:lnTo>
                    <a:pt x="840658" y="202547"/>
                  </a:lnTo>
                  <a:lnTo>
                    <a:pt x="846263" y="200006"/>
                  </a:lnTo>
                  <a:lnTo>
                    <a:pt x="851867" y="197466"/>
                  </a:lnTo>
                  <a:lnTo>
                    <a:pt x="857472" y="194929"/>
                  </a:lnTo>
                  <a:lnTo>
                    <a:pt x="863076" y="192396"/>
                  </a:lnTo>
                  <a:lnTo>
                    <a:pt x="868680" y="189867"/>
                  </a:lnTo>
                  <a:lnTo>
                    <a:pt x="874285" y="187345"/>
                  </a:lnTo>
                  <a:lnTo>
                    <a:pt x="879889" y="184830"/>
                  </a:lnTo>
                  <a:lnTo>
                    <a:pt x="885494" y="182323"/>
                  </a:lnTo>
                  <a:lnTo>
                    <a:pt x="891098" y="179824"/>
                  </a:lnTo>
                  <a:lnTo>
                    <a:pt x="896702" y="177336"/>
                  </a:lnTo>
                  <a:lnTo>
                    <a:pt x="902307" y="174860"/>
                  </a:lnTo>
                  <a:lnTo>
                    <a:pt x="907911" y="172395"/>
                  </a:lnTo>
                  <a:lnTo>
                    <a:pt x="913516" y="169943"/>
                  </a:lnTo>
                  <a:lnTo>
                    <a:pt x="919120" y="167504"/>
                  </a:lnTo>
                  <a:lnTo>
                    <a:pt x="924724" y="165081"/>
                  </a:lnTo>
                  <a:lnTo>
                    <a:pt x="930329" y="162672"/>
                  </a:lnTo>
                  <a:lnTo>
                    <a:pt x="935933" y="160280"/>
                  </a:lnTo>
                  <a:lnTo>
                    <a:pt x="941538" y="157904"/>
                  </a:lnTo>
                  <a:lnTo>
                    <a:pt x="947142" y="155545"/>
                  </a:lnTo>
                  <a:lnTo>
                    <a:pt x="952746" y="153204"/>
                  </a:lnTo>
                  <a:lnTo>
                    <a:pt x="958351" y="150882"/>
                  </a:lnTo>
                  <a:lnTo>
                    <a:pt x="963955" y="148577"/>
                  </a:lnTo>
                  <a:lnTo>
                    <a:pt x="969559" y="146292"/>
                  </a:lnTo>
                  <a:lnTo>
                    <a:pt x="975164" y="144026"/>
                  </a:lnTo>
                  <a:lnTo>
                    <a:pt x="980768" y="141779"/>
                  </a:lnTo>
                  <a:lnTo>
                    <a:pt x="986373" y="139551"/>
                  </a:lnTo>
                  <a:lnTo>
                    <a:pt x="991977" y="137343"/>
                  </a:lnTo>
                  <a:lnTo>
                    <a:pt x="997581" y="135155"/>
                  </a:lnTo>
                  <a:lnTo>
                    <a:pt x="1003186" y="132986"/>
                  </a:lnTo>
                  <a:lnTo>
                    <a:pt x="1008790" y="130836"/>
                  </a:lnTo>
                  <a:lnTo>
                    <a:pt x="1014395" y="128706"/>
                  </a:lnTo>
                  <a:lnTo>
                    <a:pt x="1019999" y="126594"/>
                  </a:lnTo>
                  <a:lnTo>
                    <a:pt x="1025603" y="124502"/>
                  </a:lnTo>
                  <a:lnTo>
                    <a:pt x="1031208" y="122428"/>
                  </a:lnTo>
                  <a:lnTo>
                    <a:pt x="1036812" y="120372"/>
                  </a:lnTo>
                  <a:lnTo>
                    <a:pt x="1042417" y="118333"/>
                  </a:lnTo>
                  <a:lnTo>
                    <a:pt x="1048021" y="116312"/>
                  </a:lnTo>
                  <a:lnTo>
                    <a:pt x="1053625" y="114308"/>
                  </a:lnTo>
                  <a:lnTo>
                    <a:pt x="1059230" y="112321"/>
                  </a:lnTo>
                  <a:lnTo>
                    <a:pt x="1064834" y="110349"/>
                  </a:lnTo>
                  <a:lnTo>
                    <a:pt x="1070439" y="108394"/>
                  </a:lnTo>
                  <a:lnTo>
                    <a:pt x="1076043" y="106453"/>
                  </a:lnTo>
                  <a:lnTo>
                    <a:pt x="1081647" y="104528"/>
                  </a:lnTo>
                  <a:lnTo>
                    <a:pt x="1087252" y="102617"/>
                  </a:lnTo>
                  <a:lnTo>
                    <a:pt x="1092856" y="100720"/>
                  </a:lnTo>
                  <a:lnTo>
                    <a:pt x="1098461" y="98837"/>
                  </a:lnTo>
                  <a:lnTo>
                    <a:pt x="1104065" y="96967"/>
                  </a:lnTo>
                  <a:lnTo>
                    <a:pt x="1109669" y="95111"/>
                  </a:lnTo>
                  <a:lnTo>
                    <a:pt x="1115274" y="93268"/>
                  </a:lnTo>
                  <a:lnTo>
                    <a:pt x="1120878" y="91438"/>
                  </a:lnTo>
                  <a:lnTo>
                    <a:pt x="1126482" y="89621"/>
                  </a:lnTo>
                  <a:lnTo>
                    <a:pt x="1132087" y="87817"/>
                  </a:lnTo>
                  <a:lnTo>
                    <a:pt x="1137691" y="86026"/>
                  </a:lnTo>
                  <a:lnTo>
                    <a:pt x="1143296" y="84247"/>
                  </a:lnTo>
                  <a:lnTo>
                    <a:pt x="1148900" y="82482"/>
                  </a:lnTo>
                  <a:lnTo>
                    <a:pt x="1154504" y="80730"/>
                  </a:lnTo>
                  <a:lnTo>
                    <a:pt x="1160109" y="78991"/>
                  </a:lnTo>
                  <a:lnTo>
                    <a:pt x="1165713" y="77266"/>
                  </a:lnTo>
                  <a:lnTo>
                    <a:pt x="1171318" y="75555"/>
                  </a:lnTo>
                  <a:lnTo>
                    <a:pt x="1176922" y="73859"/>
                  </a:lnTo>
                  <a:lnTo>
                    <a:pt x="1182526" y="72177"/>
                  </a:lnTo>
                  <a:lnTo>
                    <a:pt x="1188131" y="70510"/>
                  </a:lnTo>
                  <a:lnTo>
                    <a:pt x="1193735" y="68859"/>
                  </a:lnTo>
                  <a:lnTo>
                    <a:pt x="1199340" y="67224"/>
                  </a:lnTo>
                  <a:lnTo>
                    <a:pt x="1204944" y="65606"/>
                  </a:lnTo>
                  <a:lnTo>
                    <a:pt x="1210548" y="64005"/>
                  </a:lnTo>
                  <a:lnTo>
                    <a:pt x="1216153" y="62421"/>
                  </a:lnTo>
                  <a:lnTo>
                    <a:pt x="1221757" y="60857"/>
                  </a:lnTo>
                  <a:lnTo>
                    <a:pt x="1227362" y="59312"/>
                  </a:lnTo>
                  <a:lnTo>
                    <a:pt x="1232966" y="57787"/>
                  </a:lnTo>
                  <a:lnTo>
                    <a:pt x="1238570" y="56284"/>
                  </a:lnTo>
                  <a:lnTo>
                    <a:pt x="1244175" y="54802"/>
                  </a:lnTo>
                  <a:lnTo>
                    <a:pt x="1249779" y="53342"/>
                  </a:lnTo>
                  <a:lnTo>
                    <a:pt x="1255384" y="51905"/>
                  </a:lnTo>
                  <a:lnTo>
                    <a:pt x="1260988" y="50491"/>
                  </a:lnTo>
                  <a:lnTo>
                    <a:pt x="1266592" y="49102"/>
                  </a:lnTo>
                  <a:lnTo>
                    <a:pt x="1272197" y="47736"/>
                  </a:lnTo>
                  <a:lnTo>
                    <a:pt x="1277801" y="46395"/>
                  </a:lnTo>
                  <a:lnTo>
                    <a:pt x="1283406" y="45079"/>
                  </a:lnTo>
                  <a:lnTo>
                    <a:pt x="1289010" y="43788"/>
                  </a:lnTo>
                  <a:lnTo>
                    <a:pt x="1294614" y="42523"/>
                  </a:lnTo>
                  <a:lnTo>
                    <a:pt x="1300219" y="41283"/>
                  </a:lnTo>
                  <a:lnTo>
                    <a:pt x="1305823" y="40069"/>
                  </a:lnTo>
                  <a:lnTo>
                    <a:pt x="1311427" y="38881"/>
                  </a:lnTo>
                  <a:lnTo>
                    <a:pt x="1317032" y="37718"/>
                  </a:lnTo>
                  <a:lnTo>
                    <a:pt x="1322636" y="36582"/>
                  </a:lnTo>
                  <a:lnTo>
                    <a:pt x="1328241" y="35472"/>
                  </a:lnTo>
                  <a:lnTo>
                    <a:pt x="1333845" y="34387"/>
                  </a:lnTo>
                  <a:lnTo>
                    <a:pt x="1339449" y="33328"/>
                  </a:lnTo>
                  <a:lnTo>
                    <a:pt x="1345054" y="32295"/>
                  </a:lnTo>
                  <a:lnTo>
                    <a:pt x="1350658" y="31287"/>
                  </a:lnTo>
                  <a:lnTo>
                    <a:pt x="1356263" y="30304"/>
                  </a:lnTo>
                  <a:lnTo>
                    <a:pt x="1361867" y="29346"/>
                  </a:lnTo>
                  <a:lnTo>
                    <a:pt x="1367471" y="28413"/>
                  </a:lnTo>
                  <a:lnTo>
                    <a:pt x="1373076" y="27504"/>
                  </a:lnTo>
                  <a:lnTo>
                    <a:pt x="1378680" y="26620"/>
                  </a:lnTo>
                  <a:lnTo>
                    <a:pt x="1384285" y="25759"/>
                  </a:lnTo>
                  <a:lnTo>
                    <a:pt x="1389889" y="24922"/>
                  </a:lnTo>
                  <a:lnTo>
                    <a:pt x="1395493" y="24107"/>
                  </a:lnTo>
                  <a:lnTo>
                    <a:pt x="1401098" y="23315"/>
                  </a:lnTo>
                  <a:lnTo>
                    <a:pt x="1406702" y="22545"/>
                  </a:lnTo>
                  <a:lnTo>
                    <a:pt x="1412307" y="21798"/>
                  </a:lnTo>
                  <a:lnTo>
                    <a:pt x="1417911" y="21071"/>
                  </a:lnTo>
                  <a:lnTo>
                    <a:pt x="1423515" y="20365"/>
                  </a:lnTo>
                  <a:lnTo>
                    <a:pt x="1429120" y="19680"/>
                  </a:lnTo>
                  <a:lnTo>
                    <a:pt x="1434724" y="19015"/>
                  </a:lnTo>
                  <a:lnTo>
                    <a:pt x="1440329" y="18369"/>
                  </a:lnTo>
                  <a:lnTo>
                    <a:pt x="1445933" y="17742"/>
                  </a:lnTo>
                  <a:lnTo>
                    <a:pt x="1451537" y="17133"/>
                  </a:lnTo>
                  <a:lnTo>
                    <a:pt x="1457142" y="16542"/>
                  </a:lnTo>
                  <a:lnTo>
                    <a:pt x="1462746" y="15969"/>
                  </a:lnTo>
                  <a:lnTo>
                    <a:pt x="1468350" y="15412"/>
                  </a:lnTo>
                  <a:lnTo>
                    <a:pt x="1473955" y="14872"/>
                  </a:lnTo>
                  <a:lnTo>
                    <a:pt x="1479559" y="14348"/>
                  </a:lnTo>
                  <a:lnTo>
                    <a:pt x="1485164" y="13839"/>
                  </a:lnTo>
                  <a:lnTo>
                    <a:pt x="1490768" y="13344"/>
                  </a:lnTo>
                  <a:lnTo>
                    <a:pt x="1496372" y="12864"/>
                  </a:lnTo>
                  <a:lnTo>
                    <a:pt x="1501977" y="12397"/>
                  </a:lnTo>
                  <a:lnTo>
                    <a:pt x="1507581" y="11944"/>
                  </a:lnTo>
                  <a:lnTo>
                    <a:pt x="1513186" y="11503"/>
                  </a:lnTo>
                  <a:lnTo>
                    <a:pt x="1518790" y="11073"/>
                  </a:lnTo>
                  <a:lnTo>
                    <a:pt x="1524394" y="10656"/>
                  </a:lnTo>
                  <a:lnTo>
                    <a:pt x="1529999" y="10249"/>
                  </a:lnTo>
                  <a:lnTo>
                    <a:pt x="1535603" y="9852"/>
                  </a:lnTo>
                  <a:lnTo>
                    <a:pt x="1541208" y="9465"/>
                  </a:lnTo>
                  <a:lnTo>
                    <a:pt x="1546812" y="9087"/>
                  </a:lnTo>
                  <a:lnTo>
                    <a:pt x="1552416" y="8717"/>
                  </a:lnTo>
                  <a:lnTo>
                    <a:pt x="1558021" y="8356"/>
                  </a:lnTo>
                  <a:lnTo>
                    <a:pt x="1563625" y="8002"/>
                  </a:lnTo>
                  <a:lnTo>
                    <a:pt x="1569230" y="7656"/>
                  </a:lnTo>
                  <a:lnTo>
                    <a:pt x="1574834" y="7316"/>
                  </a:lnTo>
                  <a:lnTo>
                    <a:pt x="1580438" y="6983"/>
                  </a:lnTo>
                  <a:lnTo>
                    <a:pt x="1586043" y="6655"/>
                  </a:lnTo>
                  <a:lnTo>
                    <a:pt x="1591647" y="6333"/>
                  </a:lnTo>
                  <a:lnTo>
                    <a:pt x="1597252" y="6017"/>
                  </a:lnTo>
                  <a:lnTo>
                    <a:pt x="1602856" y="5706"/>
                  </a:lnTo>
                  <a:lnTo>
                    <a:pt x="1608460" y="5400"/>
                  </a:lnTo>
                  <a:lnTo>
                    <a:pt x="1614065" y="5099"/>
                  </a:lnTo>
                  <a:lnTo>
                    <a:pt x="1619669" y="4804"/>
                  </a:lnTo>
                  <a:lnTo>
                    <a:pt x="1625273" y="4514"/>
                  </a:lnTo>
                  <a:lnTo>
                    <a:pt x="1630878" y="4230"/>
                  </a:lnTo>
                  <a:lnTo>
                    <a:pt x="1636482" y="3953"/>
                  </a:lnTo>
                  <a:lnTo>
                    <a:pt x="1642087" y="3682"/>
                  </a:lnTo>
                  <a:lnTo>
                    <a:pt x="1647691" y="3419"/>
                  </a:lnTo>
                  <a:lnTo>
                    <a:pt x="1653295" y="3164"/>
                  </a:lnTo>
                  <a:lnTo>
                    <a:pt x="1658900" y="2918"/>
                  </a:lnTo>
                  <a:lnTo>
                    <a:pt x="1664504" y="2681"/>
                  </a:lnTo>
                  <a:lnTo>
                    <a:pt x="1670109" y="2454"/>
                  </a:lnTo>
                  <a:lnTo>
                    <a:pt x="1675713" y="2238"/>
                  </a:lnTo>
                  <a:lnTo>
                    <a:pt x="1681317" y="2033"/>
                  </a:lnTo>
                  <a:lnTo>
                    <a:pt x="1686922" y="1840"/>
                  </a:lnTo>
                  <a:lnTo>
                    <a:pt x="1692526" y="1658"/>
                  </a:lnTo>
                  <a:lnTo>
                    <a:pt x="1698131" y="1489"/>
                  </a:lnTo>
                  <a:lnTo>
                    <a:pt x="1703735" y="1332"/>
                  </a:lnTo>
                  <a:lnTo>
                    <a:pt x="1709339" y="1188"/>
                  </a:lnTo>
                  <a:lnTo>
                    <a:pt x="1714944" y="1055"/>
                  </a:lnTo>
                  <a:lnTo>
                    <a:pt x="1720548" y="934"/>
                  </a:lnTo>
                  <a:lnTo>
                    <a:pt x="1726153" y="824"/>
                  </a:lnTo>
                  <a:lnTo>
                    <a:pt x="1731757" y="724"/>
                  </a:lnTo>
                  <a:lnTo>
                    <a:pt x="1737361" y="635"/>
                  </a:lnTo>
                  <a:lnTo>
                    <a:pt x="1742966" y="555"/>
                  </a:lnTo>
                  <a:lnTo>
                    <a:pt x="1748570" y="483"/>
                  </a:lnTo>
                  <a:lnTo>
                    <a:pt x="1754175" y="420"/>
                  </a:lnTo>
                  <a:lnTo>
                    <a:pt x="1759779" y="364"/>
                  </a:lnTo>
                  <a:lnTo>
                    <a:pt x="1765383" y="315"/>
                  </a:lnTo>
                  <a:lnTo>
                    <a:pt x="1770988" y="271"/>
                  </a:lnTo>
                  <a:lnTo>
                    <a:pt x="1776592" y="233"/>
                  </a:lnTo>
                  <a:lnTo>
                    <a:pt x="1782196" y="200"/>
                  </a:lnTo>
                  <a:lnTo>
                    <a:pt x="1787801" y="171"/>
                  </a:lnTo>
                  <a:lnTo>
                    <a:pt x="1793405" y="145"/>
                  </a:lnTo>
                  <a:lnTo>
                    <a:pt x="1799010" y="123"/>
                  </a:lnTo>
                  <a:lnTo>
                    <a:pt x="1804614" y="104"/>
                  </a:lnTo>
                  <a:lnTo>
                    <a:pt x="1810218" y="88"/>
                  </a:lnTo>
                  <a:lnTo>
                    <a:pt x="1815823" y="74"/>
                  </a:lnTo>
                  <a:lnTo>
                    <a:pt x="1821427" y="61"/>
                  </a:lnTo>
                  <a:lnTo>
                    <a:pt x="1827032" y="51"/>
                  </a:lnTo>
                  <a:lnTo>
                    <a:pt x="1832636" y="41"/>
                  </a:lnTo>
                  <a:lnTo>
                    <a:pt x="1838240" y="34"/>
                  </a:lnTo>
                  <a:lnTo>
                    <a:pt x="1843845" y="27"/>
                  </a:lnTo>
                  <a:lnTo>
                    <a:pt x="1849449" y="21"/>
                  </a:lnTo>
                  <a:lnTo>
                    <a:pt x="1855054" y="16"/>
                  </a:lnTo>
                  <a:lnTo>
                    <a:pt x="1860658" y="11"/>
                  </a:lnTo>
                  <a:lnTo>
                    <a:pt x="1866262" y="8"/>
                  </a:lnTo>
                  <a:lnTo>
                    <a:pt x="1871867" y="5"/>
                  </a:lnTo>
                  <a:lnTo>
                    <a:pt x="1877471" y="2"/>
                  </a:lnTo>
                  <a:lnTo>
                    <a:pt x="1883076" y="0"/>
                  </a:lnTo>
                  <a:lnTo>
                    <a:pt x="1883076" y="5909"/>
                  </a:lnTo>
                  <a:lnTo>
                    <a:pt x="1877471" y="6670"/>
                  </a:lnTo>
                  <a:lnTo>
                    <a:pt x="1871867" y="7528"/>
                  </a:lnTo>
                  <a:lnTo>
                    <a:pt x="1866262" y="8493"/>
                  </a:lnTo>
                  <a:lnTo>
                    <a:pt x="1860658" y="9580"/>
                  </a:lnTo>
                  <a:lnTo>
                    <a:pt x="1855054" y="10803"/>
                  </a:lnTo>
                  <a:lnTo>
                    <a:pt x="1849449" y="12178"/>
                  </a:lnTo>
                  <a:lnTo>
                    <a:pt x="1843845" y="13724"/>
                  </a:lnTo>
                  <a:lnTo>
                    <a:pt x="1838240" y="15459"/>
                  </a:lnTo>
                  <a:lnTo>
                    <a:pt x="1832636" y="17406"/>
                  </a:lnTo>
                  <a:lnTo>
                    <a:pt x="1827032" y="19588"/>
                  </a:lnTo>
                  <a:lnTo>
                    <a:pt x="1821427" y="22033"/>
                  </a:lnTo>
                  <a:lnTo>
                    <a:pt x="1815823" y="24767"/>
                  </a:lnTo>
                  <a:lnTo>
                    <a:pt x="1810218" y="27821"/>
                  </a:lnTo>
                  <a:lnTo>
                    <a:pt x="1804614" y="31228"/>
                  </a:lnTo>
                  <a:lnTo>
                    <a:pt x="1799010" y="35022"/>
                  </a:lnTo>
                  <a:lnTo>
                    <a:pt x="1793405" y="39241"/>
                  </a:lnTo>
                  <a:lnTo>
                    <a:pt x="1787801" y="43921"/>
                  </a:lnTo>
                  <a:lnTo>
                    <a:pt x="1782196" y="49103"/>
                  </a:lnTo>
                  <a:lnTo>
                    <a:pt x="1776592" y="54825"/>
                  </a:lnTo>
                  <a:lnTo>
                    <a:pt x="1770988" y="61126"/>
                  </a:lnTo>
                  <a:lnTo>
                    <a:pt x="1765383" y="68045"/>
                  </a:lnTo>
                  <a:lnTo>
                    <a:pt x="1759779" y="75618"/>
                  </a:lnTo>
                  <a:lnTo>
                    <a:pt x="1754175" y="83875"/>
                  </a:lnTo>
                  <a:lnTo>
                    <a:pt x="1748570" y="92843"/>
                  </a:lnTo>
                  <a:lnTo>
                    <a:pt x="1742966" y="102542"/>
                  </a:lnTo>
                  <a:lnTo>
                    <a:pt x="1737361" y="112983"/>
                  </a:lnTo>
                  <a:lnTo>
                    <a:pt x="1731757" y="124165"/>
                  </a:lnTo>
                  <a:lnTo>
                    <a:pt x="1726153" y="136077"/>
                  </a:lnTo>
                  <a:lnTo>
                    <a:pt x="1720548" y="148695"/>
                  </a:lnTo>
                  <a:lnTo>
                    <a:pt x="1714944" y="161977"/>
                  </a:lnTo>
                  <a:lnTo>
                    <a:pt x="1709339" y="175871"/>
                  </a:lnTo>
                  <a:lnTo>
                    <a:pt x="1703735" y="190306"/>
                  </a:lnTo>
                  <a:lnTo>
                    <a:pt x="1698131" y="205197"/>
                  </a:lnTo>
                  <a:lnTo>
                    <a:pt x="1692526" y="220449"/>
                  </a:lnTo>
                  <a:lnTo>
                    <a:pt x="1686922" y="235954"/>
                  </a:lnTo>
                  <a:lnTo>
                    <a:pt x="1681317" y="251595"/>
                  </a:lnTo>
                  <a:lnTo>
                    <a:pt x="1675713" y="267254"/>
                  </a:lnTo>
                  <a:lnTo>
                    <a:pt x="1670109" y="282809"/>
                  </a:lnTo>
                  <a:lnTo>
                    <a:pt x="1664504" y="298141"/>
                  </a:lnTo>
                  <a:lnTo>
                    <a:pt x="1658900" y="313138"/>
                  </a:lnTo>
                  <a:lnTo>
                    <a:pt x="1653295" y="327697"/>
                  </a:lnTo>
                  <a:lnTo>
                    <a:pt x="1647691" y="341728"/>
                  </a:lnTo>
                  <a:lnTo>
                    <a:pt x="1642087" y="355151"/>
                  </a:lnTo>
                  <a:lnTo>
                    <a:pt x="1636482" y="367906"/>
                  </a:lnTo>
                  <a:lnTo>
                    <a:pt x="1630878" y="379944"/>
                  </a:lnTo>
                  <a:lnTo>
                    <a:pt x="1625273" y="391234"/>
                  </a:lnTo>
                  <a:lnTo>
                    <a:pt x="1619669" y="401756"/>
                  </a:lnTo>
                  <a:lnTo>
                    <a:pt x="1614065" y="411501"/>
                  </a:lnTo>
                  <a:lnTo>
                    <a:pt x="1608460" y="420474"/>
                  </a:lnTo>
                  <a:lnTo>
                    <a:pt x="1602856" y="428691"/>
                  </a:lnTo>
                  <a:lnTo>
                    <a:pt x="1597252" y="436174"/>
                  </a:lnTo>
                  <a:lnTo>
                    <a:pt x="1591647" y="442952"/>
                  </a:lnTo>
                  <a:lnTo>
                    <a:pt x="1586043" y="449060"/>
                  </a:lnTo>
                  <a:lnTo>
                    <a:pt x="1580438" y="454536"/>
                  </a:lnTo>
                  <a:lnTo>
                    <a:pt x="1574834" y="459418"/>
                  </a:lnTo>
                  <a:lnTo>
                    <a:pt x="1569230" y="463746"/>
                  </a:lnTo>
                  <a:lnTo>
                    <a:pt x="1563625" y="467562"/>
                  </a:lnTo>
                  <a:lnTo>
                    <a:pt x="1558021" y="470903"/>
                  </a:lnTo>
                  <a:lnTo>
                    <a:pt x="1552416" y="473807"/>
                  </a:lnTo>
                  <a:lnTo>
                    <a:pt x="1546812" y="476311"/>
                  </a:lnTo>
                  <a:lnTo>
                    <a:pt x="1541208" y="478446"/>
                  </a:lnTo>
                  <a:lnTo>
                    <a:pt x="1535603" y="480245"/>
                  </a:lnTo>
                  <a:lnTo>
                    <a:pt x="1529999" y="481735"/>
                  </a:lnTo>
                  <a:lnTo>
                    <a:pt x="1524394" y="482944"/>
                  </a:lnTo>
                  <a:lnTo>
                    <a:pt x="1518790" y="483895"/>
                  </a:lnTo>
                  <a:lnTo>
                    <a:pt x="1513186" y="484610"/>
                  </a:lnTo>
                  <a:lnTo>
                    <a:pt x="1507581" y="485108"/>
                  </a:lnTo>
                  <a:lnTo>
                    <a:pt x="1501977" y="485407"/>
                  </a:lnTo>
                  <a:lnTo>
                    <a:pt x="1496372" y="485522"/>
                  </a:lnTo>
                  <a:lnTo>
                    <a:pt x="1490768" y="485467"/>
                  </a:lnTo>
                  <a:lnTo>
                    <a:pt x="1485164" y="485254"/>
                  </a:lnTo>
                  <a:lnTo>
                    <a:pt x="1479559" y="484893"/>
                  </a:lnTo>
                  <a:lnTo>
                    <a:pt x="1473955" y="484395"/>
                  </a:lnTo>
                  <a:lnTo>
                    <a:pt x="1468350" y="483766"/>
                  </a:lnTo>
                  <a:lnTo>
                    <a:pt x="1462746" y="483015"/>
                  </a:lnTo>
                  <a:lnTo>
                    <a:pt x="1457142" y="482147"/>
                  </a:lnTo>
                  <a:lnTo>
                    <a:pt x="1451537" y="481167"/>
                  </a:lnTo>
                  <a:lnTo>
                    <a:pt x="1445933" y="480080"/>
                  </a:lnTo>
                  <a:lnTo>
                    <a:pt x="1440329" y="478889"/>
                  </a:lnTo>
                  <a:lnTo>
                    <a:pt x="1434724" y="477597"/>
                  </a:lnTo>
                  <a:lnTo>
                    <a:pt x="1429120" y="476207"/>
                  </a:lnTo>
                  <a:lnTo>
                    <a:pt x="1423515" y="474721"/>
                  </a:lnTo>
                  <a:lnTo>
                    <a:pt x="1417911" y="473141"/>
                  </a:lnTo>
                  <a:lnTo>
                    <a:pt x="1412307" y="471467"/>
                  </a:lnTo>
                  <a:lnTo>
                    <a:pt x="1406702" y="469700"/>
                  </a:lnTo>
                  <a:lnTo>
                    <a:pt x="1401098" y="467841"/>
                  </a:lnTo>
                  <a:lnTo>
                    <a:pt x="1395493" y="465890"/>
                  </a:lnTo>
                  <a:lnTo>
                    <a:pt x="1389889" y="463848"/>
                  </a:lnTo>
                  <a:lnTo>
                    <a:pt x="1384285" y="461713"/>
                  </a:lnTo>
                  <a:lnTo>
                    <a:pt x="1378680" y="459487"/>
                  </a:lnTo>
                  <a:lnTo>
                    <a:pt x="1373076" y="457168"/>
                  </a:lnTo>
                  <a:lnTo>
                    <a:pt x="1367471" y="454756"/>
                  </a:lnTo>
                  <a:lnTo>
                    <a:pt x="1361867" y="452251"/>
                  </a:lnTo>
                  <a:lnTo>
                    <a:pt x="1356263" y="449651"/>
                  </a:lnTo>
                  <a:lnTo>
                    <a:pt x="1350658" y="446957"/>
                  </a:lnTo>
                  <a:lnTo>
                    <a:pt x="1345054" y="444167"/>
                  </a:lnTo>
                  <a:lnTo>
                    <a:pt x="1339449" y="441280"/>
                  </a:lnTo>
                  <a:lnTo>
                    <a:pt x="1333845" y="438297"/>
                  </a:lnTo>
                  <a:lnTo>
                    <a:pt x="1328241" y="435216"/>
                  </a:lnTo>
                  <a:lnTo>
                    <a:pt x="1322636" y="432038"/>
                  </a:lnTo>
                  <a:lnTo>
                    <a:pt x="1317032" y="428761"/>
                  </a:lnTo>
                  <a:lnTo>
                    <a:pt x="1311427" y="425384"/>
                  </a:lnTo>
                  <a:lnTo>
                    <a:pt x="1305823" y="421909"/>
                  </a:lnTo>
                  <a:lnTo>
                    <a:pt x="1300219" y="418335"/>
                  </a:lnTo>
                  <a:lnTo>
                    <a:pt x="1294614" y="414661"/>
                  </a:lnTo>
                  <a:lnTo>
                    <a:pt x="1289010" y="410888"/>
                  </a:lnTo>
                  <a:lnTo>
                    <a:pt x="1283406" y="407016"/>
                  </a:lnTo>
                  <a:lnTo>
                    <a:pt x="1277801" y="403046"/>
                  </a:lnTo>
                  <a:lnTo>
                    <a:pt x="1272197" y="398979"/>
                  </a:lnTo>
                  <a:lnTo>
                    <a:pt x="1266592" y="394816"/>
                  </a:lnTo>
                  <a:lnTo>
                    <a:pt x="1260988" y="390557"/>
                  </a:lnTo>
                  <a:lnTo>
                    <a:pt x="1255384" y="386205"/>
                  </a:lnTo>
                  <a:lnTo>
                    <a:pt x="1249779" y="381762"/>
                  </a:lnTo>
                  <a:lnTo>
                    <a:pt x="1244175" y="377229"/>
                  </a:lnTo>
                  <a:lnTo>
                    <a:pt x="1238570" y="372610"/>
                  </a:lnTo>
                  <a:lnTo>
                    <a:pt x="1232966" y="367906"/>
                  </a:lnTo>
                  <a:lnTo>
                    <a:pt x="1227362" y="363122"/>
                  </a:lnTo>
                  <a:lnTo>
                    <a:pt x="1221757" y="358261"/>
                  </a:lnTo>
                  <a:lnTo>
                    <a:pt x="1216153" y="353327"/>
                  </a:lnTo>
                  <a:lnTo>
                    <a:pt x="1210548" y="348324"/>
                  </a:lnTo>
                  <a:lnTo>
                    <a:pt x="1204944" y="343258"/>
                  </a:lnTo>
                  <a:lnTo>
                    <a:pt x="1199340" y="338134"/>
                  </a:lnTo>
                  <a:lnTo>
                    <a:pt x="1193735" y="332959"/>
                  </a:lnTo>
                  <a:lnTo>
                    <a:pt x="1188131" y="327744"/>
                  </a:lnTo>
                  <a:lnTo>
                    <a:pt x="1182526" y="322495"/>
                  </a:lnTo>
                  <a:lnTo>
                    <a:pt x="1176922" y="317224"/>
                  </a:lnTo>
                  <a:lnTo>
                    <a:pt x="1171318" y="311939"/>
                  </a:lnTo>
                  <a:lnTo>
                    <a:pt x="1165713" y="306651"/>
                  </a:lnTo>
                  <a:lnTo>
                    <a:pt x="1160109" y="301369"/>
                  </a:lnTo>
                  <a:lnTo>
                    <a:pt x="1154504" y="296103"/>
                  </a:lnTo>
                  <a:lnTo>
                    <a:pt x="1148900" y="290865"/>
                  </a:lnTo>
                  <a:lnTo>
                    <a:pt x="1143296" y="285663"/>
                  </a:lnTo>
                  <a:lnTo>
                    <a:pt x="1137691" y="280509"/>
                  </a:lnTo>
                  <a:lnTo>
                    <a:pt x="1132087" y="275413"/>
                  </a:lnTo>
                  <a:lnTo>
                    <a:pt x="1126482" y="270385"/>
                  </a:lnTo>
                  <a:lnTo>
                    <a:pt x="1120878" y="265436"/>
                  </a:lnTo>
                  <a:lnTo>
                    <a:pt x="1115274" y="260575"/>
                  </a:lnTo>
                  <a:lnTo>
                    <a:pt x="1109669" y="255812"/>
                  </a:lnTo>
                  <a:lnTo>
                    <a:pt x="1104065" y="251157"/>
                  </a:lnTo>
                  <a:lnTo>
                    <a:pt x="1098461" y="246619"/>
                  </a:lnTo>
                  <a:lnTo>
                    <a:pt x="1092856" y="242206"/>
                  </a:lnTo>
                  <a:lnTo>
                    <a:pt x="1087252" y="237926"/>
                  </a:lnTo>
                  <a:lnTo>
                    <a:pt x="1081647" y="233789"/>
                  </a:lnTo>
                  <a:lnTo>
                    <a:pt x="1076043" y="229800"/>
                  </a:lnTo>
                  <a:lnTo>
                    <a:pt x="1070439" y="225967"/>
                  </a:lnTo>
                  <a:lnTo>
                    <a:pt x="1064834" y="222295"/>
                  </a:lnTo>
                  <a:lnTo>
                    <a:pt x="1059230" y="218791"/>
                  </a:lnTo>
                  <a:lnTo>
                    <a:pt x="1053625" y="215459"/>
                  </a:lnTo>
                  <a:lnTo>
                    <a:pt x="1048021" y="212304"/>
                  </a:lnTo>
                  <a:lnTo>
                    <a:pt x="1042417" y="209328"/>
                  </a:lnTo>
                  <a:lnTo>
                    <a:pt x="1036812" y="206536"/>
                  </a:lnTo>
                  <a:lnTo>
                    <a:pt x="1031208" y="203929"/>
                  </a:lnTo>
                  <a:lnTo>
                    <a:pt x="1025603" y="201508"/>
                  </a:lnTo>
                  <a:lnTo>
                    <a:pt x="1019999" y="199276"/>
                  </a:lnTo>
                  <a:lnTo>
                    <a:pt x="1014395" y="197231"/>
                  </a:lnTo>
                  <a:lnTo>
                    <a:pt x="1008790" y="195375"/>
                  </a:lnTo>
                  <a:lnTo>
                    <a:pt x="1003186" y="193705"/>
                  </a:lnTo>
                  <a:lnTo>
                    <a:pt x="997581" y="192221"/>
                  </a:lnTo>
                  <a:lnTo>
                    <a:pt x="991977" y="190920"/>
                  </a:lnTo>
                  <a:lnTo>
                    <a:pt x="986373" y="189801"/>
                  </a:lnTo>
                  <a:lnTo>
                    <a:pt x="980768" y="188860"/>
                  </a:lnTo>
                  <a:lnTo>
                    <a:pt x="975164" y="188093"/>
                  </a:lnTo>
                  <a:lnTo>
                    <a:pt x="969559" y="187498"/>
                  </a:lnTo>
                  <a:lnTo>
                    <a:pt x="963955" y="187070"/>
                  </a:lnTo>
                  <a:lnTo>
                    <a:pt x="958351" y="186804"/>
                  </a:lnTo>
                  <a:lnTo>
                    <a:pt x="952746" y="186696"/>
                  </a:lnTo>
                  <a:lnTo>
                    <a:pt x="947142" y="186741"/>
                  </a:lnTo>
                  <a:lnTo>
                    <a:pt x="941538" y="186934"/>
                  </a:lnTo>
                  <a:lnTo>
                    <a:pt x="935933" y="187270"/>
                  </a:lnTo>
                  <a:lnTo>
                    <a:pt x="930329" y="187743"/>
                  </a:lnTo>
                  <a:lnTo>
                    <a:pt x="924724" y="188347"/>
                  </a:lnTo>
                  <a:lnTo>
                    <a:pt x="919120" y="189077"/>
                  </a:lnTo>
                  <a:lnTo>
                    <a:pt x="913516" y="189927"/>
                  </a:lnTo>
                  <a:lnTo>
                    <a:pt x="907911" y="190892"/>
                  </a:lnTo>
                  <a:lnTo>
                    <a:pt x="902307" y="191966"/>
                  </a:lnTo>
                  <a:lnTo>
                    <a:pt x="896702" y="193143"/>
                  </a:lnTo>
                  <a:lnTo>
                    <a:pt x="891098" y="194418"/>
                  </a:lnTo>
                  <a:lnTo>
                    <a:pt x="885494" y="195786"/>
                  </a:lnTo>
                  <a:lnTo>
                    <a:pt x="879889" y="197240"/>
                  </a:lnTo>
                  <a:lnTo>
                    <a:pt x="874285" y="198775"/>
                  </a:lnTo>
                  <a:lnTo>
                    <a:pt x="868680" y="200387"/>
                  </a:lnTo>
                  <a:lnTo>
                    <a:pt x="863076" y="202070"/>
                  </a:lnTo>
                  <a:lnTo>
                    <a:pt x="857472" y="203819"/>
                  </a:lnTo>
                  <a:lnTo>
                    <a:pt x="851867" y="205629"/>
                  </a:lnTo>
                  <a:lnTo>
                    <a:pt x="846263" y="207495"/>
                  </a:lnTo>
                  <a:lnTo>
                    <a:pt x="840658" y="209414"/>
                  </a:lnTo>
                  <a:lnTo>
                    <a:pt x="835054" y="211380"/>
                  </a:lnTo>
                  <a:lnTo>
                    <a:pt x="829450" y="213390"/>
                  </a:lnTo>
                  <a:lnTo>
                    <a:pt x="823845" y="215439"/>
                  </a:lnTo>
                  <a:lnTo>
                    <a:pt x="818241" y="217523"/>
                  </a:lnTo>
                  <a:lnTo>
                    <a:pt x="812636" y="219639"/>
                  </a:lnTo>
                  <a:lnTo>
                    <a:pt x="807032" y="221782"/>
                  </a:lnTo>
                  <a:lnTo>
                    <a:pt x="801428" y="223950"/>
                  </a:lnTo>
                  <a:lnTo>
                    <a:pt x="795823" y="226139"/>
                  </a:lnTo>
                  <a:lnTo>
                    <a:pt x="790219" y="228345"/>
                  </a:lnTo>
                  <a:lnTo>
                    <a:pt x="784615" y="230566"/>
                  </a:lnTo>
                  <a:lnTo>
                    <a:pt x="779010" y="232799"/>
                  </a:lnTo>
                  <a:lnTo>
                    <a:pt x="773406" y="235041"/>
                  </a:lnTo>
                  <a:lnTo>
                    <a:pt x="767801" y="237289"/>
                  </a:lnTo>
                  <a:lnTo>
                    <a:pt x="762197" y="239541"/>
                  </a:lnTo>
                  <a:lnTo>
                    <a:pt x="756593" y="241794"/>
                  </a:lnTo>
                  <a:lnTo>
                    <a:pt x="750988" y="244046"/>
                  </a:lnTo>
                  <a:lnTo>
                    <a:pt x="745384" y="246295"/>
                  </a:lnTo>
                  <a:lnTo>
                    <a:pt x="739779" y="248539"/>
                  </a:lnTo>
                  <a:lnTo>
                    <a:pt x="734175" y="250775"/>
                  </a:lnTo>
                  <a:lnTo>
                    <a:pt x="728571" y="253003"/>
                  </a:lnTo>
                  <a:lnTo>
                    <a:pt x="722966" y="255219"/>
                  </a:lnTo>
                  <a:lnTo>
                    <a:pt x="717362" y="257423"/>
                  </a:lnTo>
                  <a:lnTo>
                    <a:pt x="711757" y="259613"/>
                  </a:lnTo>
                  <a:lnTo>
                    <a:pt x="706153" y="261786"/>
                  </a:lnTo>
                  <a:lnTo>
                    <a:pt x="700549" y="263943"/>
                  </a:lnTo>
                  <a:lnTo>
                    <a:pt x="694944" y="266082"/>
                  </a:lnTo>
                  <a:lnTo>
                    <a:pt x="689340" y="268201"/>
                  </a:lnTo>
                  <a:lnTo>
                    <a:pt x="683735" y="270299"/>
                  </a:lnTo>
                  <a:lnTo>
                    <a:pt x="678131" y="272375"/>
                  </a:lnTo>
                  <a:lnTo>
                    <a:pt x="672527" y="274428"/>
                  </a:lnTo>
                  <a:lnTo>
                    <a:pt x="666922" y="276457"/>
                  </a:lnTo>
                  <a:lnTo>
                    <a:pt x="661318" y="278462"/>
                  </a:lnTo>
                  <a:lnTo>
                    <a:pt x="655713" y="280441"/>
                  </a:lnTo>
                  <a:lnTo>
                    <a:pt x="650109" y="282393"/>
                  </a:lnTo>
                  <a:lnTo>
                    <a:pt x="644505" y="284319"/>
                  </a:lnTo>
                  <a:lnTo>
                    <a:pt x="638900" y="286217"/>
                  </a:lnTo>
                  <a:lnTo>
                    <a:pt x="633296" y="288086"/>
                  </a:lnTo>
                  <a:lnTo>
                    <a:pt x="627692" y="289927"/>
                  </a:lnTo>
                  <a:lnTo>
                    <a:pt x="622087" y="291739"/>
                  </a:lnTo>
                  <a:lnTo>
                    <a:pt x="616483" y="293521"/>
                  </a:lnTo>
                  <a:lnTo>
                    <a:pt x="610878" y="295273"/>
                  </a:lnTo>
                  <a:lnTo>
                    <a:pt x="605274" y="296995"/>
                  </a:lnTo>
                  <a:lnTo>
                    <a:pt x="599670" y="298687"/>
                  </a:lnTo>
                  <a:lnTo>
                    <a:pt x="594065" y="300348"/>
                  </a:lnTo>
                  <a:lnTo>
                    <a:pt x="588461" y="301979"/>
                  </a:lnTo>
                  <a:lnTo>
                    <a:pt x="582856" y="303579"/>
                  </a:lnTo>
                  <a:lnTo>
                    <a:pt x="577252" y="305148"/>
                  </a:lnTo>
                  <a:lnTo>
                    <a:pt x="571648" y="306686"/>
                  </a:lnTo>
                  <a:lnTo>
                    <a:pt x="566043" y="308194"/>
                  </a:lnTo>
                  <a:lnTo>
                    <a:pt x="560439" y="309671"/>
                  </a:lnTo>
                  <a:lnTo>
                    <a:pt x="554834" y="311118"/>
                  </a:lnTo>
                  <a:lnTo>
                    <a:pt x="549230" y="312535"/>
                  </a:lnTo>
                  <a:lnTo>
                    <a:pt x="543626" y="313923"/>
                  </a:lnTo>
                  <a:lnTo>
                    <a:pt x="538021" y="315281"/>
                  </a:lnTo>
                  <a:lnTo>
                    <a:pt x="532417" y="316610"/>
                  </a:lnTo>
                  <a:lnTo>
                    <a:pt x="526812" y="317911"/>
                  </a:lnTo>
                  <a:lnTo>
                    <a:pt x="521208" y="319184"/>
                  </a:lnTo>
                  <a:lnTo>
                    <a:pt x="515604" y="320429"/>
                  </a:lnTo>
                  <a:lnTo>
                    <a:pt x="509999" y="321648"/>
                  </a:lnTo>
                  <a:lnTo>
                    <a:pt x="504395" y="322841"/>
                  </a:lnTo>
                  <a:lnTo>
                    <a:pt x="498790" y="324008"/>
                  </a:lnTo>
                  <a:lnTo>
                    <a:pt x="493186" y="325151"/>
                  </a:lnTo>
                  <a:lnTo>
                    <a:pt x="487582" y="326270"/>
                  </a:lnTo>
                  <a:lnTo>
                    <a:pt x="481977" y="327367"/>
                  </a:lnTo>
                  <a:lnTo>
                    <a:pt x="476373" y="328441"/>
                  </a:lnTo>
                  <a:lnTo>
                    <a:pt x="470769" y="329494"/>
                  </a:lnTo>
                  <a:lnTo>
                    <a:pt x="465164" y="330528"/>
                  </a:lnTo>
                  <a:lnTo>
                    <a:pt x="459560" y="331542"/>
                  </a:lnTo>
                  <a:lnTo>
                    <a:pt x="453955" y="332539"/>
                  </a:lnTo>
                  <a:lnTo>
                    <a:pt x="448351" y="333520"/>
                  </a:lnTo>
                  <a:lnTo>
                    <a:pt x="442747" y="334485"/>
                  </a:lnTo>
                  <a:lnTo>
                    <a:pt x="437142" y="335436"/>
                  </a:lnTo>
                  <a:lnTo>
                    <a:pt x="431538" y="336375"/>
                  </a:lnTo>
                  <a:lnTo>
                    <a:pt x="425933" y="337302"/>
                  </a:lnTo>
                  <a:lnTo>
                    <a:pt x="420329" y="338220"/>
                  </a:lnTo>
                  <a:lnTo>
                    <a:pt x="414725" y="339130"/>
                  </a:lnTo>
                  <a:lnTo>
                    <a:pt x="409120" y="340033"/>
                  </a:lnTo>
                  <a:lnTo>
                    <a:pt x="403516" y="340931"/>
                  </a:lnTo>
                  <a:lnTo>
                    <a:pt x="397911" y="341826"/>
                  </a:lnTo>
                  <a:lnTo>
                    <a:pt x="392307" y="342720"/>
                  </a:lnTo>
                  <a:lnTo>
                    <a:pt x="386703" y="343614"/>
                  </a:lnTo>
                  <a:lnTo>
                    <a:pt x="381098" y="344510"/>
                  </a:lnTo>
                  <a:lnTo>
                    <a:pt x="375494" y="345410"/>
                  </a:lnTo>
                  <a:lnTo>
                    <a:pt x="369889" y="346317"/>
                  </a:lnTo>
                  <a:lnTo>
                    <a:pt x="364285" y="347231"/>
                  </a:lnTo>
                  <a:lnTo>
                    <a:pt x="358681" y="348156"/>
                  </a:lnTo>
                  <a:lnTo>
                    <a:pt x="353076" y="349094"/>
                  </a:lnTo>
                  <a:lnTo>
                    <a:pt x="347472" y="350046"/>
                  </a:lnTo>
                  <a:lnTo>
                    <a:pt x="341867" y="351015"/>
                  </a:lnTo>
                  <a:lnTo>
                    <a:pt x="336263" y="352004"/>
                  </a:lnTo>
                  <a:lnTo>
                    <a:pt x="330659" y="353014"/>
                  </a:lnTo>
                  <a:lnTo>
                    <a:pt x="325054" y="354049"/>
                  </a:lnTo>
                  <a:lnTo>
                    <a:pt x="319450" y="355110"/>
                  </a:lnTo>
                  <a:lnTo>
                    <a:pt x="313846" y="356201"/>
                  </a:lnTo>
                  <a:lnTo>
                    <a:pt x="308241" y="357324"/>
                  </a:lnTo>
                  <a:lnTo>
                    <a:pt x="302637" y="358481"/>
                  </a:lnTo>
                  <a:lnTo>
                    <a:pt x="297032" y="359676"/>
                  </a:lnTo>
                  <a:lnTo>
                    <a:pt x="291428" y="360910"/>
                  </a:lnTo>
                  <a:lnTo>
                    <a:pt x="285824" y="362188"/>
                  </a:lnTo>
                  <a:lnTo>
                    <a:pt x="280219" y="363512"/>
                  </a:lnTo>
                  <a:lnTo>
                    <a:pt x="274615" y="364884"/>
                  </a:lnTo>
                  <a:lnTo>
                    <a:pt x="269010" y="366309"/>
                  </a:lnTo>
                  <a:lnTo>
                    <a:pt x="263406" y="367788"/>
                  </a:lnTo>
                  <a:lnTo>
                    <a:pt x="257802" y="369325"/>
                  </a:lnTo>
                  <a:lnTo>
                    <a:pt x="252197" y="370923"/>
                  </a:lnTo>
                  <a:lnTo>
                    <a:pt x="246593" y="372584"/>
                  </a:lnTo>
                  <a:lnTo>
                    <a:pt x="240988" y="374313"/>
                  </a:lnTo>
                  <a:lnTo>
                    <a:pt x="235384" y="376112"/>
                  </a:lnTo>
                  <a:lnTo>
                    <a:pt x="229780" y="377985"/>
                  </a:lnTo>
                  <a:lnTo>
                    <a:pt x="224175" y="379933"/>
                  </a:lnTo>
                  <a:lnTo>
                    <a:pt x="218571" y="381962"/>
                  </a:lnTo>
                  <a:lnTo>
                    <a:pt x="212966" y="384073"/>
                  </a:lnTo>
                  <a:lnTo>
                    <a:pt x="207362" y="386269"/>
                  </a:lnTo>
                  <a:lnTo>
                    <a:pt x="201758" y="388554"/>
                  </a:lnTo>
                  <a:lnTo>
                    <a:pt x="196153" y="390931"/>
                  </a:lnTo>
                  <a:lnTo>
                    <a:pt x="190549" y="393402"/>
                  </a:lnTo>
                  <a:lnTo>
                    <a:pt x="184944" y="395971"/>
                  </a:lnTo>
                  <a:lnTo>
                    <a:pt x="179340" y="398639"/>
                  </a:lnTo>
                  <a:lnTo>
                    <a:pt x="173736" y="401410"/>
                  </a:lnTo>
                  <a:lnTo>
                    <a:pt x="168131" y="404286"/>
                  </a:lnTo>
                  <a:lnTo>
                    <a:pt x="162527" y="407270"/>
                  </a:lnTo>
                  <a:lnTo>
                    <a:pt x="156923" y="410362"/>
                  </a:lnTo>
                  <a:lnTo>
                    <a:pt x="151318" y="413567"/>
                  </a:lnTo>
                  <a:lnTo>
                    <a:pt x="145714" y="416884"/>
                  </a:lnTo>
                  <a:lnTo>
                    <a:pt x="140109" y="420316"/>
                  </a:lnTo>
                  <a:lnTo>
                    <a:pt x="134505" y="423865"/>
                  </a:lnTo>
                  <a:lnTo>
                    <a:pt x="128901" y="427530"/>
                  </a:lnTo>
                  <a:lnTo>
                    <a:pt x="123296" y="431313"/>
                  </a:lnTo>
                  <a:lnTo>
                    <a:pt x="117692" y="435215"/>
                  </a:lnTo>
                  <a:lnTo>
                    <a:pt x="112087" y="439235"/>
                  </a:lnTo>
                  <a:lnTo>
                    <a:pt x="106483" y="443374"/>
                  </a:lnTo>
                  <a:lnTo>
                    <a:pt x="100879" y="447630"/>
                  </a:lnTo>
                  <a:lnTo>
                    <a:pt x="95274" y="452003"/>
                  </a:lnTo>
                  <a:lnTo>
                    <a:pt x="89670" y="456492"/>
                  </a:lnTo>
                  <a:lnTo>
                    <a:pt x="84065" y="461094"/>
                  </a:lnTo>
                  <a:lnTo>
                    <a:pt x="78461" y="465808"/>
                  </a:lnTo>
                  <a:lnTo>
                    <a:pt x="72857" y="470631"/>
                  </a:lnTo>
                  <a:lnTo>
                    <a:pt x="67252" y="475560"/>
                  </a:lnTo>
                  <a:lnTo>
                    <a:pt x="61648" y="480592"/>
                  </a:lnTo>
                  <a:lnTo>
                    <a:pt x="56043" y="485722"/>
                  </a:lnTo>
                  <a:lnTo>
                    <a:pt x="50439" y="490947"/>
                  </a:lnTo>
                  <a:lnTo>
                    <a:pt x="44835" y="496261"/>
                  </a:lnTo>
                  <a:lnTo>
                    <a:pt x="39230" y="501660"/>
                  </a:lnTo>
                  <a:lnTo>
                    <a:pt x="33626" y="507138"/>
                  </a:lnTo>
                  <a:lnTo>
                    <a:pt x="28021" y="512688"/>
                  </a:lnTo>
                  <a:lnTo>
                    <a:pt x="22417" y="518305"/>
                  </a:lnTo>
                  <a:lnTo>
                    <a:pt x="16813" y="523981"/>
                  </a:lnTo>
                  <a:lnTo>
                    <a:pt x="11208" y="529709"/>
                  </a:lnTo>
                  <a:lnTo>
                    <a:pt x="5604" y="535483"/>
                  </a:lnTo>
                  <a:close/>
                </a:path>
              </a:pathLst>
            </a:custGeom>
            <a:solidFill>
              <a:srgbClr val="806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l129"/>
            <p:cNvSpPr/>
            <p:nvPr/>
          </p:nvSpPr>
          <p:spPr>
            <a:xfrm>
              <a:off x="4644151" y="3019748"/>
              <a:ext cx="1883076" cy="541294"/>
            </a:xfrm>
            <a:custGeom>
              <a:avLst/>
              <a:pathLst>
                <a:path w="1883076" h="541294">
                  <a:moveTo>
                    <a:pt x="0" y="541294"/>
                  </a:moveTo>
                  <a:lnTo>
                    <a:pt x="5604" y="535483"/>
                  </a:lnTo>
                  <a:lnTo>
                    <a:pt x="11208" y="529709"/>
                  </a:lnTo>
                  <a:lnTo>
                    <a:pt x="16813" y="523981"/>
                  </a:lnTo>
                  <a:lnTo>
                    <a:pt x="22417" y="518305"/>
                  </a:lnTo>
                  <a:lnTo>
                    <a:pt x="28021" y="512688"/>
                  </a:lnTo>
                  <a:lnTo>
                    <a:pt x="33626" y="507138"/>
                  </a:lnTo>
                  <a:lnTo>
                    <a:pt x="39230" y="501660"/>
                  </a:lnTo>
                  <a:lnTo>
                    <a:pt x="44835" y="496261"/>
                  </a:lnTo>
                  <a:lnTo>
                    <a:pt x="50439" y="490947"/>
                  </a:lnTo>
                  <a:lnTo>
                    <a:pt x="56043" y="485722"/>
                  </a:lnTo>
                  <a:lnTo>
                    <a:pt x="61648" y="480592"/>
                  </a:lnTo>
                  <a:lnTo>
                    <a:pt x="67252" y="475560"/>
                  </a:lnTo>
                  <a:lnTo>
                    <a:pt x="72857" y="470631"/>
                  </a:lnTo>
                  <a:lnTo>
                    <a:pt x="78461" y="465808"/>
                  </a:lnTo>
                  <a:lnTo>
                    <a:pt x="84065" y="461094"/>
                  </a:lnTo>
                  <a:lnTo>
                    <a:pt x="89670" y="456492"/>
                  </a:lnTo>
                  <a:lnTo>
                    <a:pt x="95274" y="452003"/>
                  </a:lnTo>
                  <a:lnTo>
                    <a:pt x="100879" y="447630"/>
                  </a:lnTo>
                  <a:lnTo>
                    <a:pt x="106483" y="443374"/>
                  </a:lnTo>
                  <a:lnTo>
                    <a:pt x="112087" y="439235"/>
                  </a:lnTo>
                  <a:lnTo>
                    <a:pt x="117692" y="435215"/>
                  </a:lnTo>
                  <a:lnTo>
                    <a:pt x="123296" y="431313"/>
                  </a:lnTo>
                  <a:lnTo>
                    <a:pt x="128901" y="427530"/>
                  </a:lnTo>
                  <a:lnTo>
                    <a:pt x="134505" y="423865"/>
                  </a:lnTo>
                  <a:lnTo>
                    <a:pt x="140109" y="420316"/>
                  </a:lnTo>
                  <a:lnTo>
                    <a:pt x="145714" y="416884"/>
                  </a:lnTo>
                  <a:lnTo>
                    <a:pt x="151318" y="413567"/>
                  </a:lnTo>
                  <a:lnTo>
                    <a:pt x="156923" y="410362"/>
                  </a:lnTo>
                  <a:lnTo>
                    <a:pt x="162527" y="407270"/>
                  </a:lnTo>
                  <a:lnTo>
                    <a:pt x="168131" y="404286"/>
                  </a:lnTo>
                  <a:lnTo>
                    <a:pt x="173736" y="401410"/>
                  </a:lnTo>
                  <a:lnTo>
                    <a:pt x="179340" y="398639"/>
                  </a:lnTo>
                  <a:lnTo>
                    <a:pt x="184944" y="395971"/>
                  </a:lnTo>
                  <a:lnTo>
                    <a:pt x="190549" y="393402"/>
                  </a:lnTo>
                  <a:lnTo>
                    <a:pt x="196153" y="390931"/>
                  </a:lnTo>
                  <a:lnTo>
                    <a:pt x="201758" y="388554"/>
                  </a:lnTo>
                  <a:lnTo>
                    <a:pt x="207362" y="386269"/>
                  </a:lnTo>
                  <a:lnTo>
                    <a:pt x="212966" y="384073"/>
                  </a:lnTo>
                  <a:lnTo>
                    <a:pt x="218571" y="381962"/>
                  </a:lnTo>
                  <a:lnTo>
                    <a:pt x="224175" y="379933"/>
                  </a:lnTo>
                  <a:lnTo>
                    <a:pt x="229780" y="377985"/>
                  </a:lnTo>
                  <a:lnTo>
                    <a:pt x="235384" y="376112"/>
                  </a:lnTo>
                  <a:lnTo>
                    <a:pt x="240988" y="374313"/>
                  </a:lnTo>
                  <a:lnTo>
                    <a:pt x="246593" y="372584"/>
                  </a:lnTo>
                  <a:lnTo>
                    <a:pt x="252197" y="370922"/>
                  </a:lnTo>
                  <a:lnTo>
                    <a:pt x="257802" y="369325"/>
                  </a:lnTo>
                  <a:lnTo>
                    <a:pt x="263406" y="367788"/>
                  </a:lnTo>
                  <a:lnTo>
                    <a:pt x="269010" y="366309"/>
                  </a:lnTo>
                  <a:lnTo>
                    <a:pt x="274615" y="364884"/>
                  </a:lnTo>
                  <a:lnTo>
                    <a:pt x="280219" y="363512"/>
                  </a:lnTo>
                  <a:lnTo>
                    <a:pt x="285824" y="362188"/>
                  </a:lnTo>
                  <a:lnTo>
                    <a:pt x="291428" y="360910"/>
                  </a:lnTo>
                  <a:lnTo>
                    <a:pt x="297032" y="359675"/>
                  </a:lnTo>
                  <a:lnTo>
                    <a:pt x="302637" y="358481"/>
                  </a:lnTo>
                  <a:lnTo>
                    <a:pt x="308241" y="357323"/>
                  </a:lnTo>
                  <a:lnTo>
                    <a:pt x="313846" y="356201"/>
                  </a:lnTo>
                  <a:lnTo>
                    <a:pt x="319450" y="355110"/>
                  </a:lnTo>
                  <a:lnTo>
                    <a:pt x="325054" y="354049"/>
                  </a:lnTo>
                  <a:lnTo>
                    <a:pt x="330659" y="353014"/>
                  </a:lnTo>
                  <a:lnTo>
                    <a:pt x="336263" y="352004"/>
                  </a:lnTo>
                  <a:lnTo>
                    <a:pt x="341867" y="351015"/>
                  </a:lnTo>
                  <a:lnTo>
                    <a:pt x="347472" y="350046"/>
                  </a:lnTo>
                  <a:lnTo>
                    <a:pt x="353076" y="349093"/>
                  </a:lnTo>
                  <a:lnTo>
                    <a:pt x="358681" y="348156"/>
                  </a:lnTo>
                  <a:lnTo>
                    <a:pt x="364285" y="347231"/>
                  </a:lnTo>
                  <a:lnTo>
                    <a:pt x="369889" y="346316"/>
                  </a:lnTo>
                  <a:lnTo>
                    <a:pt x="375494" y="345409"/>
                  </a:lnTo>
                  <a:lnTo>
                    <a:pt x="381098" y="344509"/>
                  </a:lnTo>
                  <a:lnTo>
                    <a:pt x="386703" y="343613"/>
                  </a:lnTo>
                  <a:lnTo>
                    <a:pt x="392307" y="342719"/>
                  </a:lnTo>
                  <a:lnTo>
                    <a:pt x="397911" y="341825"/>
                  </a:lnTo>
                  <a:lnTo>
                    <a:pt x="403516" y="340930"/>
                  </a:lnTo>
                  <a:lnTo>
                    <a:pt x="409120" y="340031"/>
                  </a:lnTo>
                  <a:lnTo>
                    <a:pt x="414725" y="339128"/>
                  </a:lnTo>
                  <a:lnTo>
                    <a:pt x="420329" y="338218"/>
                  </a:lnTo>
                  <a:lnTo>
                    <a:pt x="425933" y="337300"/>
                  </a:lnTo>
                  <a:lnTo>
                    <a:pt x="431538" y="336372"/>
                  </a:lnTo>
                  <a:lnTo>
                    <a:pt x="437142" y="335433"/>
                  </a:lnTo>
                  <a:lnTo>
                    <a:pt x="442747" y="334481"/>
                  </a:lnTo>
                  <a:lnTo>
                    <a:pt x="448351" y="333516"/>
                  </a:lnTo>
                  <a:lnTo>
                    <a:pt x="453955" y="332535"/>
                  </a:lnTo>
                  <a:lnTo>
                    <a:pt x="459560" y="331537"/>
                  </a:lnTo>
                  <a:lnTo>
                    <a:pt x="465164" y="330522"/>
                  </a:lnTo>
                  <a:lnTo>
                    <a:pt x="470769" y="329488"/>
                  </a:lnTo>
                  <a:lnTo>
                    <a:pt x="476373" y="328434"/>
                  </a:lnTo>
                  <a:lnTo>
                    <a:pt x="481977" y="327358"/>
                  </a:lnTo>
                  <a:lnTo>
                    <a:pt x="487582" y="326261"/>
                  </a:lnTo>
                  <a:lnTo>
                    <a:pt x="493186" y="325141"/>
                  </a:lnTo>
                  <a:lnTo>
                    <a:pt x="498790" y="323996"/>
                  </a:lnTo>
                  <a:lnTo>
                    <a:pt x="504395" y="322828"/>
                  </a:lnTo>
                  <a:lnTo>
                    <a:pt x="509999" y="321633"/>
                  </a:lnTo>
                  <a:lnTo>
                    <a:pt x="515604" y="320412"/>
                  </a:lnTo>
                  <a:lnTo>
                    <a:pt x="521208" y="319165"/>
                  </a:lnTo>
                  <a:lnTo>
                    <a:pt x="526812" y="317889"/>
                  </a:lnTo>
                  <a:lnTo>
                    <a:pt x="532417" y="316586"/>
                  </a:lnTo>
                  <a:lnTo>
                    <a:pt x="538021" y="315254"/>
                  </a:lnTo>
                  <a:lnTo>
                    <a:pt x="543626" y="313892"/>
                  </a:lnTo>
                  <a:lnTo>
                    <a:pt x="549230" y="312501"/>
                  </a:lnTo>
                  <a:lnTo>
                    <a:pt x="554834" y="311080"/>
                  </a:lnTo>
                  <a:lnTo>
                    <a:pt x="560439" y="309628"/>
                  </a:lnTo>
                  <a:lnTo>
                    <a:pt x="566043" y="308146"/>
                  </a:lnTo>
                  <a:lnTo>
                    <a:pt x="571648" y="306632"/>
                  </a:lnTo>
                  <a:lnTo>
                    <a:pt x="577252" y="305088"/>
                  </a:lnTo>
                  <a:lnTo>
                    <a:pt x="582856" y="303512"/>
                  </a:lnTo>
                  <a:lnTo>
                    <a:pt x="588461" y="301904"/>
                  </a:lnTo>
                  <a:lnTo>
                    <a:pt x="594065" y="300265"/>
                  </a:lnTo>
                  <a:lnTo>
                    <a:pt x="599670" y="298594"/>
                  </a:lnTo>
                  <a:lnTo>
                    <a:pt x="605274" y="296891"/>
                  </a:lnTo>
                  <a:lnTo>
                    <a:pt x="610878" y="295157"/>
                  </a:lnTo>
                  <a:lnTo>
                    <a:pt x="616483" y="293391"/>
                  </a:lnTo>
                  <a:lnTo>
                    <a:pt x="622087" y="291594"/>
                  </a:lnTo>
                  <a:lnTo>
                    <a:pt x="627692" y="289766"/>
                  </a:lnTo>
                  <a:lnTo>
                    <a:pt x="633296" y="287906"/>
                  </a:lnTo>
                  <a:lnTo>
                    <a:pt x="638900" y="286016"/>
                  </a:lnTo>
                  <a:lnTo>
                    <a:pt x="644505" y="284095"/>
                  </a:lnTo>
                  <a:lnTo>
                    <a:pt x="650109" y="282145"/>
                  </a:lnTo>
                  <a:lnTo>
                    <a:pt x="655713" y="280164"/>
                  </a:lnTo>
                  <a:lnTo>
                    <a:pt x="661318" y="278154"/>
                  </a:lnTo>
                  <a:lnTo>
                    <a:pt x="666922" y="276116"/>
                  </a:lnTo>
                  <a:lnTo>
                    <a:pt x="672527" y="274049"/>
                  </a:lnTo>
                  <a:lnTo>
                    <a:pt x="678131" y="271954"/>
                  </a:lnTo>
                  <a:lnTo>
                    <a:pt x="683735" y="269831"/>
                  </a:lnTo>
                  <a:lnTo>
                    <a:pt x="689340" y="267682"/>
                  </a:lnTo>
                  <a:lnTo>
                    <a:pt x="694944" y="265507"/>
                  </a:lnTo>
                  <a:lnTo>
                    <a:pt x="700549" y="263307"/>
                  </a:lnTo>
                  <a:lnTo>
                    <a:pt x="706153" y="261081"/>
                  </a:lnTo>
                  <a:lnTo>
                    <a:pt x="711757" y="258832"/>
                  </a:lnTo>
                  <a:lnTo>
                    <a:pt x="717362" y="256560"/>
                  </a:lnTo>
                  <a:lnTo>
                    <a:pt x="722966" y="254265"/>
                  </a:lnTo>
                  <a:lnTo>
                    <a:pt x="728571" y="251948"/>
                  </a:lnTo>
                  <a:lnTo>
                    <a:pt x="734175" y="249610"/>
                  </a:lnTo>
                  <a:lnTo>
                    <a:pt x="739779" y="247253"/>
                  </a:lnTo>
                  <a:lnTo>
                    <a:pt x="745384" y="244877"/>
                  </a:lnTo>
                  <a:lnTo>
                    <a:pt x="750988" y="242482"/>
                  </a:lnTo>
                  <a:lnTo>
                    <a:pt x="756593" y="240070"/>
                  </a:lnTo>
                  <a:lnTo>
                    <a:pt x="762197" y="237642"/>
                  </a:lnTo>
                  <a:lnTo>
                    <a:pt x="767801" y="235199"/>
                  </a:lnTo>
                  <a:lnTo>
                    <a:pt x="773406" y="232742"/>
                  </a:lnTo>
                  <a:lnTo>
                    <a:pt x="779010" y="230272"/>
                  </a:lnTo>
                  <a:lnTo>
                    <a:pt x="784615" y="227790"/>
                  </a:lnTo>
                  <a:lnTo>
                    <a:pt x="790219" y="225296"/>
                  </a:lnTo>
                  <a:lnTo>
                    <a:pt x="795823" y="222793"/>
                  </a:lnTo>
                  <a:lnTo>
                    <a:pt x="801428" y="220281"/>
                  </a:lnTo>
                  <a:lnTo>
                    <a:pt x="807032" y="217762"/>
                  </a:lnTo>
                  <a:lnTo>
                    <a:pt x="812636" y="215235"/>
                  </a:lnTo>
                  <a:lnTo>
                    <a:pt x="818241" y="212704"/>
                  </a:lnTo>
                  <a:lnTo>
                    <a:pt x="823845" y="210168"/>
                  </a:lnTo>
                  <a:lnTo>
                    <a:pt x="829450" y="207629"/>
                  </a:lnTo>
                  <a:lnTo>
                    <a:pt x="835054" y="205089"/>
                  </a:lnTo>
                  <a:lnTo>
                    <a:pt x="840658" y="202547"/>
                  </a:lnTo>
                  <a:lnTo>
                    <a:pt x="846263" y="200006"/>
                  </a:lnTo>
                  <a:lnTo>
                    <a:pt x="851867" y="197466"/>
                  </a:lnTo>
                  <a:lnTo>
                    <a:pt x="857472" y="194929"/>
                  </a:lnTo>
                  <a:lnTo>
                    <a:pt x="863076" y="192396"/>
                  </a:lnTo>
                  <a:lnTo>
                    <a:pt x="868680" y="189867"/>
                  </a:lnTo>
                  <a:lnTo>
                    <a:pt x="874285" y="187345"/>
                  </a:lnTo>
                  <a:lnTo>
                    <a:pt x="879889" y="184830"/>
                  </a:lnTo>
                  <a:lnTo>
                    <a:pt x="885494" y="182323"/>
                  </a:lnTo>
                  <a:lnTo>
                    <a:pt x="891098" y="179824"/>
                  </a:lnTo>
                  <a:lnTo>
                    <a:pt x="896702" y="177336"/>
                  </a:lnTo>
                  <a:lnTo>
                    <a:pt x="902307" y="174860"/>
                  </a:lnTo>
                  <a:lnTo>
                    <a:pt x="907911" y="172395"/>
                  </a:lnTo>
                  <a:lnTo>
                    <a:pt x="913516" y="169943"/>
                  </a:lnTo>
                  <a:lnTo>
                    <a:pt x="919120" y="167504"/>
                  </a:lnTo>
                  <a:lnTo>
                    <a:pt x="924724" y="165081"/>
                  </a:lnTo>
                  <a:lnTo>
                    <a:pt x="930329" y="162672"/>
                  </a:lnTo>
                  <a:lnTo>
                    <a:pt x="935933" y="160280"/>
                  </a:lnTo>
                  <a:lnTo>
                    <a:pt x="941538" y="157904"/>
                  </a:lnTo>
                  <a:lnTo>
                    <a:pt x="947142" y="155545"/>
                  </a:lnTo>
                  <a:lnTo>
                    <a:pt x="952746" y="153204"/>
                  </a:lnTo>
                  <a:lnTo>
                    <a:pt x="958351" y="150882"/>
                  </a:lnTo>
                  <a:lnTo>
                    <a:pt x="963955" y="148577"/>
                  </a:lnTo>
                  <a:lnTo>
                    <a:pt x="969559" y="146292"/>
                  </a:lnTo>
                  <a:lnTo>
                    <a:pt x="975164" y="144026"/>
                  </a:lnTo>
                  <a:lnTo>
                    <a:pt x="980768" y="141779"/>
                  </a:lnTo>
                  <a:lnTo>
                    <a:pt x="986373" y="139551"/>
                  </a:lnTo>
                  <a:lnTo>
                    <a:pt x="991977" y="137343"/>
                  </a:lnTo>
                  <a:lnTo>
                    <a:pt x="997581" y="135155"/>
                  </a:lnTo>
                  <a:lnTo>
                    <a:pt x="1003186" y="132986"/>
                  </a:lnTo>
                  <a:lnTo>
                    <a:pt x="1008790" y="130836"/>
                  </a:lnTo>
                  <a:lnTo>
                    <a:pt x="1014395" y="128706"/>
                  </a:lnTo>
                  <a:lnTo>
                    <a:pt x="1019999" y="126594"/>
                  </a:lnTo>
                  <a:lnTo>
                    <a:pt x="1025603" y="124502"/>
                  </a:lnTo>
                  <a:lnTo>
                    <a:pt x="1031208" y="122428"/>
                  </a:lnTo>
                  <a:lnTo>
                    <a:pt x="1036812" y="120372"/>
                  </a:lnTo>
                  <a:lnTo>
                    <a:pt x="1042417" y="118333"/>
                  </a:lnTo>
                  <a:lnTo>
                    <a:pt x="1048021" y="116312"/>
                  </a:lnTo>
                  <a:lnTo>
                    <a:pt x="1053625" y="114308"/>
                  </a:lnTo>
                  <a:lnTo>
                    <a:pt x="1059230" y="112321"/>
                  </a:lnTo>
                  <a:lnTo>
                    <a:pt x="1064834" y="110349"/>
                  </a:lnTo>
                  <a:lnTo>
                    <a:pt x="1070439" y="108394"/>
                  </a:lnTo>
                  <a:lnTo>
                    <a:pt x="1076043" y="106453"/>
                  </a:lnTo>
                  <a:lnTo>
                    <a:pt x="1081647" y="104528"/>
                  </a:lnTo>
                  <a:lnTo>
                    <a:pt x="1087252" y="102617"/>
                  </a:lnTo>
                  <a:lnTo>
                    <a:pt x="1092856" y="100720"/>
                  </a:lnTo>
                  <a:lnTo>
                    <a:pt x="1098461" y="98837"/>
                  </a:lnTo>
                  <a:lnTo>
                    <a:pt x="1104065" y="96967"/>
                  </a:lnTo>
                  <a:lnTo>
                    <a:pt x="1109669" y="95111"/>
                  </a:lnTo>
                  <a:lnTo>
                    <a:pt x="1115274" y="93268"/>
                  </a:lnTo>
                  <a:lnTo>
                    <a:pt x="1120878" y="91438"/>
                  </a:lnTo>
                  <a:lnTo>
                    <a:pt x="1126482" y="89621"/>
                  </a:lnTo>
                  <a:lnTo>
                    <a:pt x="1132087" y="87817"/>
                  </a:lnTo>
                  <a:lnTo>
                    <a:pt x="1137691" y="86026"/>
                  </a:lnTo>
                  <a:lnTo>
                    <a:pt x="1143296" y="84247"/>
                  </a:lnTo>
                  <a:lnTo>
                    <a:pt x="1148900" y="82482"/>
                  </a:lnTo>
                  <a:lnTo>
                    <a:pt x="1154504" y="80730"/>
                  </a:lnTo>
                  <a:lnTo>
                    <a:pt x="1160109" y="78991"/>
                  </a:lnTo>
                  <a:lnTo>
                    <a:pt x="1165713" y="77266"/>
                  </a:lnTo>
                  <a:lnTo>
                    <a:pt x="1171318" y="75555"/>
                  </a:lnTo>
                  <a:lnTo>
                    <a:pt x="1176922" y="73859"/>
                  </a:lnTo>
                  <a:lnTo>
                    <a:pt x="1182526" y="72177"/>
                  </a:lnTo>
                  <a:lnTo>
                    <a:pt x="1188131" y="70510"/>
                  </a:lnTo>
                  <a:lnTo>
                    <a:pt x="1193735" y="68859"/>
                  </a:lnTo>
                  <a:lnTo>
                    <a:pt x="1199340" y="67224"/>
                  </a:lnTo>
                  <a:lnTo>
                    <a:pt x="1204944" y="65606"/>
                  </a:lnTo>
                  <a:lnTo>
                    <a:pt x="1210548" y="64005"/>
                  </a:lnTo>
                  <a:lnTo>
                    <a:pt x="1216153" y="62421"/>
                  </a:lnTo>
                  <a:lnTo>
                    <a:pt x="1221757" y="60857"/>
                  </a:lnTo>
                  <a:lnTo>
                    <a:pt x="1227362" y="59312"/>
                  </a:lnTo>
                  <a:lnTo>
                    <a:pt x="1232966" y="57787"/>
                  </a:lnTo>
                  <a:lnTo>
                    <a:pt x="1238570" y="56284"/>
                  </a:lnTo>
                  <a:lnTo>
                    <a:pt x="1244175" y="54802"/>
                  </a:lnTo>
                  <a:lnTo>
                    <a:pt x="1249779" y="53342"/>
                  </a:lnTo>
                  <a:lnTo>
                    <a:pt x="1255384" y="51905"/>
                  </a:lnTo>
                  <a:lnTo>
                    <a:pt x="1260988" y="50491"/>
                  </a:lnTo>
                  <a:lnTo>
                    <a:pt x="1266592" y="49102"/>
                  </a:lnTo>
                  <a:lnTo>
                    <a:pt x="1272197" y="47736"/>
                  </a:lnTo>
                  <a:lnTo>
                    <a:pt x="1277801" y="46395"/>
                  </a:lnTo>
                  <a:lnTo>
                    <a:pt x="1283406" y="45079"/>
                  </a:lnTo>
                  <a:lnTo>
                    <a:pt x="1289010" y="43788"/>
                  </a:lnTo>
                  <a:lnTo>
                    <a:pt x="1294614" y="42523"/>
                  </a:lnTo>
                  <a:lnTo>
                    <a:pt x="1300219" y="41283"/>
                  </a:lnTo>
                  <a:lnTo>
                    <a:pt x="1305823" y="40069"/>
                  </a:lnTo>
                  <a:lnTo>
                    <a:pt x="1311427" y="38881"/>
                  </a:lnTo>
                  <a:lnTo>
                    <a:pt x="1317032" y="37718"/>
                  </a:lnTo>
                  <a:lnTo>
                    <a:pt x="1322636" y="36582"/>
                  </a:lnTo>
                  <a:lnTo>
                    <a:pt x="1328241" y="35472"/>
                  </a:lnTo>
                  <a:lnTo>
                    <a:pt x="1333845" y="34387"/>
                  </a:lnTo>
                  <a:lnTo>
                    <a:pt x="1339449" y="33328"/>
                  </a:lnTo>
                  <a:lnTo>
                    <a:pt x="1345054" y="32295"/>
                  </a:lnTo>
                  <a:lnTo>
                    <a:pt x="1350658" y="31287"/>
                  </a:lnTo>
                  <a:lnTo>
                    <a:pt x="1356263" y="30304"/>
                  </a:lnTo>
                  <a:lnTo>
                    <a:pt x="1361867" y="29346"/>
                  </a:lnTo>
                  <a:lnTo>
                    <a:pt x="1367471" y="28413"/>
                  </a:lnTo>
                  <a:lnTo>
                    <a:pt x="1373076" y="27504"/>
                  </a:lnTo>
                  <a:lnTo>
                    <a:pt x="1378680" y="26620"/>
                  </a:lnTo>
                  <a:lnTo>
                    <a:pt x="1384285" y="25759"/>
                  </a:lnTo>
                  <a:lnTo>
                    <a:pt x="1389889" y="24922"/>
                  </a:lnTo>
                  <a:lnTo>
                    <a:pt x="1395493" y="24107"/>
                  </a:lnTo>
                  <a:lnTo>
                    <a:pt x="1401098" y="23315"/>
                  </a:lnTo>
                  <a:lnTo>
                    <a:pt x="1406702" y="22545"/>
                  </a:lnTo>
                  <a:lnTo>
                    <a:pt x="1412307" y="21798"/>
                  </a:lnTo>
                  <a:lnTo>
                    <a:pt x="1417911" y="21071"/>
                  </a:lnTo>
                  <a:lnTo>
                    <a:pt x="1423515" y="20365"/>
                  </a:lnTo>
                  <a:lnTo>
                    <a:pt x="1429120" y="19680"/>
                  </a:lnTo>
                  <a:lnTo>
                    <a:pt x="1434724" y="19015"/>
                  </a:lnTo>
                  <a:lnTo>
                    <a:pt x="1440329" y="18369"/>
                  </a:lnTo>
                  <a:lnTo>
                    <a:pt x="1445933" y="17742"/>
                  </a:lnTo>
                  <a:lnTo>
                    <a:pt x="1451537" y="17133"/>
                  </a:lnTo>
                  <a:lnTo>
                    <a:pt x="1457142" y="16542"/>
                  </a:lnTo>
                  <a:lnTo>
                    <a:pt x="1462746" y="15969"/>
                  </a:lnTo>
                  <a:lnTo>
                    <a:pt x="1468350" y="15412"/>
                  </a:lnTo>
                  <a:lnTo>
                    <a:pt x="1473955" y="14872"/>
                  </a:lnTo>
                  <a:lnTo>
                    <a:pt x="1479559" y="14348"/>
                  </a:lnTo>
                  <a:lnTo>
                    <a:pt x="1485164" y="13839"/>
                  </a:lnTo>
                  <a:lnTo>
                    <a:pt x="1490768" y="13344"/>
                  </a:lnTo>
                  <a:lnTo>
                    <a:pt x="1496372" y="12864"/>
                  </a:lnTo>
                  <a:lnTo>
                    <a:pt x="1501977" y="12397"/>
                  </a:lnTo>
                  <a:lnTo>
                    <a:pt x="1507581" y="11944"/>
                  </a:lnTo>
                  <a:lnTo>
                    <a:pt x="1513186" y="11503"/>
                  </a:lnTo>
                  <a:lnTo>
                    <a:pt x="1518790" y="11073"/>
                  </a:lnTo>
                  <a:lnTo>
                    <a:pt x="1524394" y="10656"/>
                  </a:lnTo>
                  <a:lnTo>
                    <a:pt x="1529999" y="10249"/>
                  </a:lnTo>
                  <a:lnTo>
                    <a:pt x="1535603" y="9852"/>
                  </a:lnTo>
                  <a:lnTo>
                    <a:pt x="1541208" y="9465"/>
                  </a:lnTo>
                  <a:lnTo>
                    <a:pt x="1546812" y="9087"/>
                  </a:lnTo>
                  <a:lnTo>
                    <a:pt x="1552416" y="8717"/>
                  </a:lnTo>
                  <a:lnTo>
                    <a:pt x="1558021" y="8356"/>
                  </a:lnTo>
                  <a:lnTo>
                    <a:pt x="1563625" y="8002"/>
                  </a:lnTo>
                  <a:lnTo>
                    <a:pt x="1569230" y="7656"/>
                  </a:lnTo>
                  <a:lnTo>
                    <a:pt x="1574834" y="7316"/>
                  </a:lnTo>
                  <a:lnTo>
                    <a:pt x="1580438" y="6983"/>
                  </a:lnTo>
                  <a:lnTo>
                    <a:pt x="1586043" y="6655"/>
                  </a:lnTo>
                  <a:lnTo>
                    <a:pt x="1591647" y="6333"/>
                  </a:lnTo>
                  <a:lnTo>
                    <a:pt x="1597252" y="6017"/>
                  </a:lnTo>
                  <a:lnTo>
                    <a:pt x="1602856" y="5706"/>
                  </a:lnTo>
                  <a:lnTo>
                    <a:pt x="1608460" y="5400"/>
                  </a:lnTo>
                  <a:lnTo>
                    <a:pt x="1614065" y="5099"/>
                  </a:lnTo>
                  <a:lnTo>
                    <a:pt x="1619669" y="4804"/>
                  </a:lnTo>
                  <a:lnTo>
                    <a:pt x="1625273" y="4514"/>
                  </a:lnTo>
                  <a:lnTo>
                    <a:pt x="1630878" y="4230"/>
                  </a:lnTo>
                  <a:lnTo>
                    <a:pt x="1636482" y="3953"/>
                  </a:lnTo>
                  <a:lnTo>
                    <a:pt x="1642087" y="3682"/>
                  </a:lnTo>
                  <a:lnTo>
                    <a:pt x="1647691" y="3419"/>
                  </a:lnTo>
                  <a:lnTo>
                    <a:pt x="1653295" y="3164"/>
                  </a:lnTo>
                  <a:lnTo>
                    <a:pt x="1658900" y="2918"/>
                  </a:lnTo>
                  <a:lnTo>
                    <a:pt x="1664504" y="2681"/>
                  </a:lnTo>
                  <a:lnTo>
                    <a:pt x="1670109" y="2454"/>
                  </a:lnTo>
                  <a:lnTo>
                    <a:pt x="1675713" y="2238"/>
                  </a:lnTo>
                  <a:lnTo>
                    <a:pt x="1681317" y="2033"/>
                  </a:lnTo>
                  <a:lnTo>
                    <a:pt x="1686922" y="1840"/>
                  </a:lnTo>
                  <a:lnTo>
                    <a:pt x="1692526" y="1658"/>
                  </a:lnTo>
                  <a:lnTo>
                    <a:pt x="1698131" y="1489"/>
                  </a:lnTo>
                  <a:lnTo>
                    <a:pt x="1703735" y="1332"/>
                  </a:lnTo>
                  <a:lnTo>
                    <a:pt x="1709339" y="1188"/>
                  </a:lnTo>
                  <a:lnTo>
                    <a:pt x="1714944" y="1055"/>
                  </a:lnTo>
                  <a:lnTo>
                    <a:pt x="1720548" y="934"/>
                  </a:lnTo>
                  <a:lnTo>
                    <a:pt x="1726153" y="824"/>
                  </a:lnTo>
                  <a:lnTo>
                    <a:pt x="1731757" y="724"/>
                  </a:lnTo>
                  <a:lnTo>
                    <a:pt x="1737361" y="635"/>
                  </a:lnTo>
                  <a:lnTo>
                    <a:pt x="1742966" y="555"/>
                  </a:lnTo>
                  <a:lnTo>
                    <a:pt x="1748570" y="483"/>
                  </a:lnTo>
                  <a:lnTo>
                    <a:pt x="1754175" y="420"/>
                  </a:lnTo>
                  <a:lnTo>
                    <a:pt x="1759779" y="364"/>
                  </a:lnTo>
                  <a:lnTo>
                    <a:pt x="1765383" y="315"/>
                  </a:lnTo>
                  <a:lnTo>
                    <a:pt x="1770988" y="271"/>
                  </a:lnTo>
                  <a:lnTo>
                    <a:pt x="1776592" y="233"/>
                  </a:lnTo>
                  <a:lnTo>
                    <a:pt x="1782196" y="200"/>
                  </a:lnTo>
                  <a:lnTo>
                    <a:pt x="1787801" y="171"/>
                  </a:lnTo>
                  <a:lnTo>
                    <a:pt x="1793405" y="145"/>
                  </a:lnTo>
                  <a:lnTo>
                    <a:pt x="1799010" y="123"/>
                  </a:lnTo>
                  <a:lnTo>
                    <a:pt x="1804614" y="104"/>
                  </a:lnTo>
                  <a:lnTo>
                    <a:pt x="1810218" y="88"/>
                  </a:lnTo>
                  <a:lnTo>
                    <a:pt x="1815823" y="74"/>
                  </a:lnTo>
                  <a:lnTo>
                    <a:pt x="1821427" y="61"/>
                  </a:lnTo>
                  <a:lnTo>
                    <a:pt x="1827032" y="51"/>
                  </a:lnTo>
                  <a:lnTo>
                    <a:pt x="1832636" y="41"/>
                  </a:lnTo>
                  <a:lnTo>
                    <a:pt x="1838240" y="34"/>
                  </a:lnTo>
                  <a:lnTo>
                    <a:pt x="1843845" y="27"/>
                  </a:lnTo>
                  <a:lnTo>
                    <a:pt x="1849449" y="21"/>
                  </a:lnTo>
                  <a:lnTo>
                    <a:pt x="1855054" y="16"/>
                  </a:lnTo>
                  <a:lnTo>
                    <a:pt x="1860658" y="11"/>
                  </a:lnTo>
                  <a:lnTo>
                    <a:pt x="1866262" y="8"/>
                  </a:lnTo>
                  <a:lnTo>
                    <a:pt x="1871867" y="5"/>
                  </a:lnTo>
                  <a:lnTo>
                    <a:pt x="1877471" y="2"/>
                  </a:ln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30" name="pg130"/>
            <p:cNvSpPr/>
            <p:nvPr/>
          </p:nvSpPr>
          <p:spPr>
            <a:xfrm>
              <a:off x="4644151" y="3025658"/>
              <a:ext cx="1883076" cy="770315"/>
            </a:xfrm>
            <a:custGeom>
              <a:avLst/>
              <a:pathLst>
                <a:path w="1883076" h="770315">
                  <a:moveTo>
                    <a:pt x="0" y="535385"/>
                  </a:moveTo>
                  <a:lnTo>
                    <a:pt x="5604" y="529573"/>
                  </a:lnTo>
                  <a:lnTo>
                    <a:pt x="11208" y="523800"/>
                  </a:lnTo>
                  <a:lnTo>
                    <a:pt x="16813" y="518071"/>
                  </a:lnTo>
                  <a:lnTo>
                    <a:pt x="22417" y="512395"/>
                  </a:lnTo>
                  <a:lnTo>
                    <a:pt x="28021" y="506778"/>
                  </a:lnTo>
                  <a:lnTo>
                    <a:pt x="33626" y="501228"/>
                  </a:lnTo>
                  <a:lnTo>
                    <a:pt x="39230" y="495750"/>
                  </a:lnTo>
                  <a:lnTo>
                    <a:pt x="44835" y="490352"/>
                  </a:lnTo>
                  <a:lnTo>
                    <a:pt x="50439" y="485037"/>
                  </a:lnTo>
                  <a:lnTo>
                    <a:pt x="56043" y="479812"/>
                  </a:lnTo>
                  <a:lnTo>
                    <a:pt x="61648" y="474682"/>
                  </a:lnTo>
                  <a:lnTo>
                    <a:pt x="67252" y="469650"/>
                  </a:lnTo>
                  <a:lnTo>
                    <a:pt x="72857" y="464721"/>
                  </a:lnTo>
                  <a:lnTo>
                    <a:pt x="78461" y="459898"/>
                  </a:lnTo>
                  <a:lnTo>
                    <a:pt x="84065" y="455184"/>
                  </a:lnTo>
                  <a:lnTo>
                    <a:pt x="89670" y="450582"/>
                  </a:lnTo>
                  <a:lnTo>
                    <a:pt x="95274" y="446093"/>
                  </a:lnTo>
                  <a:lnTo>
                    <a:pt x="100879" y="441720"/>
                  </a:lnTo>
                  <a:lnTo>
                    <a:pt x="106483" y="437464"/>
                  </a:lnTo>
                  <a:lnTo>
                    <a:pt x="112087" y="433325"/>
                  </a:lnTo>
                  <a:lnTo>
                    <a:pt x="117692" y="429305"/>
                  </a:lnTo>
                  <a:lnTo>
                    <a:pt x="123296" y="425403"/>
                  </a:lnTo>
                  <a:lnTo>
                    <a:pt x="128901" y="421620"/>
                  </a:lnTo>
                  <a:lnTo>
                    <a:pt x="134505" y="417955"/>
                  </a:lnTo>
                  <a:lnTo>
                    <a:pt x="140109" y="414406"/>
                  </a:lnTo>
                  <a:lnTo>
                    <a:pt x="145714" y="410974"/>
                  </a:lnTo>
                  <a:lnTo>
                    <a:pt x="151318" y="407657"/>
                  </a:lnTo>
                  <a:lnTo>
                    <a:pt x="156923" y="404452"/>
                  </a:lnTo>
                  <a:lnTo>
                    <a:pt x="162527" y="401360"/>
                  </a:lnTo>
                  <a:lnTo>
                    <a:pt x="168131" y="398376"/>
                  </a:lnTo>
                  <a:lnTo>
                    <a:pt x="173736" y="395500"/>
                  </a:lnTo>
                  <a:lnTo>
                    <a:pt x="179340" y="392729"/>
                  </a:lnTo>
                  <a:lnTo>
                    <a:pt x="184944" y="390061"/>
                  </a:lnTo>
                  <a:lnTo>
                    <a:pt x="190549" y="387492"/>
                  </a:lnTo>
                  <a:lnTo>
                    <a:pt x="196153" y="385021"/>
                  </a:lnTo>
                  <a:lnTo>
                    <a:pt x="201758" y="382644"/>
                  </a:lnTo>
                  <a:lnTo>
                    <a:pt x="207362" y="380359"/>
                  </a:lnTo>
                  <a:lnTo>
                    <a:pt x="212966" y="378163"/>
                  </a:lnTo>
                  <a:lnTo>
                    <a:pt x="218571" y="376052"/>
                  </a:lnTo>
                  <a:lnTo>
                    <a:pt x="224175" y="374023"/>
                  </a:lnTo>
                  <a:lnTo>
                    <a:pt x="229780" y="372075"/>
                  </a:lnTo>
                  <a:lnTo>
                    <a:pt x="235384" y="370202"/>
                  </a:lnTo>
                  <a:lnTo>
                    <a:pt x="240988" y="368403"/>
                  </a:lnTo>
                  <a:lnTo>
                    <a:pt x="246593" y="366674"/>
                  </a:lnTo>
                  <a:lnTo>
                    <a:pt x="252197" y="365013"/>
                  </a:lnTo>
                  <a:lnTo>
                    <a:pt x="257802" y="363415"/>
                  </a:lnTo>
                  <a:lnTo>
                    <a:pt x="263406" y="361878"/>
                  </a:lnTo>
                  <a:lnTo>
                    <a:pt x="269010" y="360399"/>
                  </a:lnTo>
                  <a:lnTo>
                    <a:pt x="274615" y="358975"/>
                  </a:lnTo>
                  <a:lnTo>
                    <a:pt x="280219" y="357602"/>
                  </a:lnTo>
                  <a:lnTo>
                    <a:pt x="285824" y="356278"/>
                  </a:lnTo>
                  <a:lnTo>
                    <a:pt x="291428" y="355001"/>
                  </a:lnTo>
                  <a:lnTo>
                    <a:pt x="297032" y="353766"/>
                  </a:lnTo>
                  <a:lnTo>
                    <a:pt x="302637" y="352571"/>
                  </a:lnTo>
                  <a:lnTo>
                    <a:pt x="308241" y="351414"/>
                  </a:lnTo>
                  <a:lnTo>
                    <a:pt x="313846" y="350291"/>
                  </a:lnTo>
                  <a:lnTo>
                    <a:pt x="319450" y="349201"/>
                  </a:lnTo>
                  <a:lnTo>
                    <a:pt x="325054" y="348139"/>
                  </a:lnTo>
                  <a:lnTo>
                    <a:pt x="330659" y="347105"/>
                  </a:lnTo>
                  <a:lnTo>
                    <a:pt x="336263" y="346094"/>
                  </a:lnTo>
                  <a:lnTo>
                    <a:pt x="341867" y="345106"/>
                  </a:lnTo>
                  <a:lnTo>
                    <a:pt x="347472" y="344136"/>
                  </a:lnTo>
                  <a:lnTo>
                    <a:pt x="353076" y="343184"/>
                  </a:lnTo>
                  <a:lnTo>
                    <a:pt x="358681" y="342247"/>
                  </a:lnTo>
                  <a:lnTo>
                    <a:pt x="364285" y="341322"/>
                  </a:lnTo>
                  <a:lnTo>
                    <a:pt x="369889" y="340407"/>
                  </a:lnTo>
                  <a:lnTo>
                    <a:pt x="375494" y="339500"/>
                  </a:lnTo>
                  <a:lnTo>
                    <a:pt x="381098" y="338600"/>
                  </a:lnTo>
                  <a:lnTo>
                    <a:pt x="386703" y="337704"/>
                  </a:lnTo>
                  <a:lnTo>
                    <a:pt x="392307" y="336810"/>
                  </a:lnTo>
                  <a:lnTo>
                    <a:pt x="397911" y="335916"/>
                  </a:lnTo>
                  <a:lnTo>
                    <a:pt x="403516" y="335021"/>
                  </a:lnTo>
                  <a:lnTo>
                    <a:pt x="409120" y="334123"/>
                  </a:lnTo>
                  <a:lnTo>
                    <a:pt x="414725" y="333220"/>
                  </a:lnTo>
                  <a:lnTo>
                    <a:pt x="420329" y="332310"/>
                  </a:lnTo>
                  <a:lnTo>
                    <a:pt x="425933" y="331392"/>
                  </a:lnTo>
                  <a:lnTo>
                    <a:pt x="431538" y="330465"/>
                  </a:lnTo>
                  <a:lnTo>
                    <a:pt x="437142" y="329526"/>
                  </a:lnTo>
                  <a:lnTo>
                    <a:pt x="442747" y="328575"/>
                  </a:lnTo>
                  <a:lnTo>
                    <a:pt x="448351" y="327610"/>
                  </a:lnTo>
                  <a:lnTo>
                    <a:pt x="453955" y="326629"/>
                  </a:lnTo>
                  <a:lnTo>
                    <a:pt x="459560" y="325632"/>
                  </a:lnTo>
                  <a:lnTo>
                    <a:pt x="465164" y="324618"/>
                  </a:lnTo>
                  <a:lnTo>
                    <a:pt x="470769" y="323584"/>
                  </a:lnTo>
                  <a:lnTo>
                    <a:pt x="476373" y="322531"/>
                  </a:lnTo>
                  <a:lnTo>
                    <a:pt x="481977" y="321457"/>
                  </a:lnTo>
                  <a:lnTo>
                    <a:pt x="487582" y="320361"/>
                  </a:lnTo>
                  <a:lnTo>
                    <a:pt x="493186" y="319241"/>
                  </a:lnTo>
                  <a:lnTo>
                    <a:pt x="498790" y="318099"/>
                  </a:lnTo>
                  <a:lnTo>
                    <a:pt x="504395" y="316931"/>
                  </a:lnTo>
                  <a:lnTo>
                    <a:pt x="509999" y="315738"/>
                  </a:lnTo>
                  <a:lnTo>
                    <a:pt x="515604" y="314520"/>
                  </a:lnTo>
                  <a:lnTo>
                    <a:pt x="521208" y="313274"/>
                  </a:lnTo>
                  <a:lnTo>
                    <a:pt x="526812" y="312001"/>
                  </a:lnTo>
                  <a:lnTo>
                    <a:pt x="532417" y="310700"/>
                  </a:lnTo>
                  <a:lnTo>
                    <a:pt x="538021" y="309371"/>
                  </a:lnTo>
                  <a:lnTo>
                    <a:pt x="543626" y="308013"/>
                  </a:lnTo>
                  <a:lnTo>
                    <a:pt x="549230" y="306625"/>
                  </a:lnTo>
                  <a:lnTo>
                    <a:pt x="554834" y="305208"/>
                  </a:lnTo>
                  <a:lnTo>
                    <a:pt x="560439" y="303761"/>
                  </a:lnTo>
                  <a:lnTo>
                    <a:pt x="566043" y="302284"/>
                  </a:lnTo>
                  <a:lnTo>
                    <a:pt x="571648" y="300776"/>
                  </a:lnTo>
                  <a:lnTo>
                    <a:pt x="577252" y="299238"/>
                  </a:lnTo>
                  <a:lnTo>
                    <a:pt x="582856" y="297669"/>
                  </a:lnTo>
                  <a:lnTo>
                    <a:pt x="588461" y="296069"/>
                  </a:lnTo>
                  <a:lnTo>
                    <a:pt x="594065" y="294438"/>
                  </a:lnTo>
                  <a:lnTo>
                    <a:pt x="599670" y="292777"/>
                  </a:lnTo>
                  <a:lnTo>
                    <a:pt x="605274" y="291086"/>
                  </a:lnTo>
                  <a:lnTo>
                    <a:pt x="610878" y="289363"/>
                  </a:lnTo>
                  <a:lnTo>
                    <a:pt x="616483" y="287611"/>
                  </a:lnTo>
                  <a:lnTo>
                    <a:pt x="622087" y="285829"/>
                  </a:lnTo>
                  <a:lnTo>
                    <a:pt x="627692" y="284017"/>
                  </a:lnTo>
                  <a:lnTo>
                    <a:pt x="633296" y="282176"/>
                  </a:lnTo>
                  <a:lnTo>
                    <a:pt x="638900" y="280307"/>
                  </a:lnTo>
                  <a:lnTo>
                    <a:pt x="644505" y="278409"/>
                  </a:lnTo>
                  <a:lnTo>
                    <a:pt x="650109" y="276483"/>
                  </a:lnTo>
                  <a:lnTo>
                    <a:pt x="655713" y="274531"/>
                  </a:lnTo>
                  <a:lnTo>
                    <a:pt x="661318" y="272552"/>
                  </a:lnTo>
                  <a:lnTo>
                    <a:pt x="666922" y="270547"/>
                  </a:lnTo>
                  <a:lnTo>
                    <a:pt x="672527" y="268518"/>
                  </a:lnTo>
                  <a:lnTo>
                    <a:pt x="678131" y="266465"/>
                  </a:lnTo>
                  <a:lnTo>
                    <a:pt x="683735" y="264389"/>
                  </a:lnTo>
                  <a:lnTo>
                    <a:pt x="689340" y="262291"/>
                  </a:lnTo>
                  <a:lnTo>
                    <a:pt x="694944" y="260172"/>
                  </a:lnTo>
                  <a:lnTo>
                    <a:pt x="700549" y="258034"/>
                  </a:lnTo>
                  <a:lnTo>
                    <a:pt x="706153" y="255877"/>
                  </a:lnTo>
                  <a:lnTo>
                    <a:pt x="711757" y="253703"/>
                  </a:lnTo>
                  <a:lnTo>
                    <a:pt x="717362" y="251513"/>
                  </a:lnTo>
                  <a:lnTo>
                    <a:pt x="722966" y="249309"/>
                  </a:lnTo>
                  <a:lnTo>
                    <a:pt x="728571" y="247093"/>
                  </a:lnTo>
                  <a:lnTo>
                    <a:pt x="734175" y="244866"/>
                  </a:lnTo>
                  <a:lnTo>
                    <a:pt x="739779" y="242629"/>
                  </a:lnTo>
                  <a:lnTo>
                    <a:pt x="745384" y="240385"/>
                  </a:lnTo>
                  <a:lnTo>
                    <a:pt x="750988" y="238137"/>
                  </a:lnTo>
                  <a:lnTo>
                    <a:pt x="756593" y="235884"/>
                  </a:lnTo>
                  <a:lnTo>
                    <a:pt x="762197" y="233631"/>
                  </a:lnTo>
                  <a:lnTo>
                    <a:pt x="767801" y="231379"/>
                  </a:lnTo>
                  <a:lnTo>
                    <a:pt x="773406" y="229131"/>
                  </a:lnTo>
                  <a:lnTo>
                    <a:pt x="779010" y="226889"/>
                  </a:lnTo>
                  <a:lnTo>
                    <a:pt x="784615" y="224657"/>
                  </a:lnTo>
                  <a:lnTo>
                    <a:pt x="790219" y="222435"/>
                  </a:lnTo>
                  <a:lnTo>
                    <a:pt x="795823" y="220229"/>
                  </a:lnTo>
                  <a:lnTo>
                    <a:pt x="801428" y="218040"/>
                  </a:lnTo>
                  <a:lnTo>
                    <a:pt x="807032" y="215872"/>
                  </a:lnTo>
                  <a:lnTo>
                    <a:pt x="812636" y="213729"/>
                  </a:lnTo>
                  <a:lnTo>
                    <a:pt x="818241" y="211613"/>
                  </a:lnTo>
                  <a:lnTo>
                    <a:pt x="823845" y="209529"/>
                  </a:lnTo>
                  <a:lnTo>
                    <a:pt x="829450" y="207480"/>
                  </a:lnTo>
                  <a:lnTo>
                    <a:pt x="835054" y="205471"/>
                  </a:lnTo>
                  <a:lnTo>
                    <a:pt x="840658" y="203504"/>
                  </a:lnTo>
                  <a:lnTo>
                    <a:pt x="846263" y="201586"/>
                  </a:lnTo>
                  <a:lnTo>
                    <a:pt x="851867" y="199719"/>
                  </a:lnTo>
                  <a:lnTo>
                    <a:pt x="857472" y="197909"/>
                  </a:lnTo>
                  <a:lnTo>
                    <a:pt x="863076" y="196160"/>
                  </a:lnTo>
                  <a:lnTo>
                    <a:pt x="868680" y="194477"/>
                  </a:lnTo>
                  <a:lnTo>
                    <a:pt x="874285" y="192865"/>
                  </a:lnTo>
                  <a:lnTo>
                    <a:pt x="879889" y="191330"/>
                  </a:lnTo>
                  <a:lnTo>
                    <a:pt x="885494" y="189876"/>
                  </a:lnTo>
                  <a:lnTo>
                    <a:pt x="891098" y="188509"/>
                  </a:lnTo>
                  <a:lnTo>
                    <a:pt x="896702" y="187234"/>
                  </a:lnTo>
                  <a:lnTo>
                    <a:pt x="902307" y="186056"/>
                  </a:lnTo>
                  <a:lnTo>
                    <a:pt x="907911" y="184982"/>
                  </a:lnTo>
                  <a:lnTo>
                    <a:pt x="913516" y="184017"/>
                  </a:lnTo>
                  <a:lnTo>
                    <a:pt x="919120" y="183167"/>
                  </a:lnTo>
                  <a:lnTo>
                    <a:pt x="924724" y="182437"/>
                  </a:lnTo>
                  <a:lnTo>
                    <a:pt x="930329" y="181833"/>
                  </a:lnTo>
                  <a:lnTo>
                    <a:pt x="935933" y="181360"/>
                  </a:lnTo>
                  <a:lnTo>
                    <a:pt x="941538" y="181025"/>
                  </a:lnTo>
                  <a:lnTo>
                    <a:pt x="947142" y="180832"/>
                  </a:lnTo>
                  <a:lnTo>
                    <a:pt x="952746" y="180786"/>
                  </a:lnTo>
                  <a:lnTo>
                    <a:pt x="958351" y="180894"/>
                  </a:lnTo>
                  <a:lnTo>
                    <a:pt x="963955" y="181160"/>
                  </a:lnTo>
                  <a:lnTo>
                    <a:pt x="969559" y="181588"/>
                  </a:lnTo>
                  <a:lnTo>
                    <a:pt x="975164" y="182184"/>
                  </a:lnTo>
                  <a:lnTo>
                    <a:pt x="980768" y="182950"/>
                  </a:lnTo>
                  <a:lnTo>
                    <a:pt x="986373" y="183891"/>
                  </a:lnTo>
                  <a:lnTo>
                    <a:pt x="991977" y="185011"/>
                  </a:lnTo>
                  <a:lnTo>
                    <a:pt x="997581" y="186311"/>
                  </a:lnTo>
                  <a:lnTo>
                    <a:pt x="1003186" y="187795"/>
                  </a:lnTo>
                  <a:lnTo>
                    <a:pt x="1008790" y="189465"/>
                  </a:lnTo>
                  <a:lnTo>
                    <a:pt x="1014395" y="191321"/>
                  </a:lnTo>
                  <a:lnTo>
                    <a:pt x="1019999" y="193366"/>
                  </a:lnTo>
                  <a:lnTo>
                    <a:pt x="1025603" y="195598"/>
                  </a:lnTo>
                  <a:lnTo>
                    <a:pt x="1031208" y="198019"/>
                  </a:lnTo>
                  <a:lnTo>
                    <a:pt x="1036812" y="200626"/>
                  </a:lnTo>
                  <a:lnTo>
                    <a:pt x="1042417" y="203419"/>
                  </a:lnTo>
                  <a:lnTo>
                    <a:pt x="1048021" y="206394"/>
                  </a:lnTo>
                  <a:lnTo>
                    <a:pt x="1053625" y="209550"/>
                  </a:lnTo>
                  <a:lnTo>
                    <a:pt x="1059230" y="212881"/>
                  </a:lnTo>
                  <a:lnTo>
                    <a:pt x="1064834" y="216386"/>
                  </a:lnTo>
                  <a:lnTo>
                    <a:pt x="1070439" y="220057"/>
                  </a:lnTo>
                  <a:lnTo>
                    <a:pt x="1076043" y="223890"/>
                  </a:lnTo>
                  <a:lnTo>
                    <a:pt x="1081647" y="227879"/>
                  </a:lnTo>
                  <a:lnTo>
                    <a:pt x="1087252" y="232017"/>
                  </a:lnTo>
                  <a:lnTo>
                    <a:pt x="1092856" y="236296"/>
                  </a:lnTo>
                  <a:lnTo>
                    <a:pt x="1098461" y="240709"/>
                  </a:lnTo>
                  <a:lnTo>
                    <a:pt x="1104065" y="245247"/>
                  </a:lnTo>
                  <a:lnTo>
                    <a:pt x="1109669" y="249902"/>
                  </a:lnTo>
                  <a:lnTo>
                    <a:pt x="1115274" y="254665"/>
                  </a:lnTo>
                  <a:lnTo>
                    <a:pt x="1120878" y="259526"/>
                  </a:lnTo>
                  <a:lnTo>
                    <a:pt x="1126482" y="264475"/>
                  </a:lnTo>
                  <a:lnTo>
                    <a:pt x="1132087" y="269503"/>
                  </a:lnTo>
                  <a:lnTo>
                    <a:pt x="1137691" y="274599"/>
                  </a:lnTo>
                  <a:lnTo>
                    <a:pt x="1143296" y="279753"/>
                  </a:lnTo>
                  <a:lnTo>
                    <a:pt x="1148900" y="284955"/>
                  </a:lnTo>
                  <a:lnTo>
                    <a:pt x="1154504" y="290193"/>
                  </a:lnTo>
                  <a:lnTo>
                    <a:pt x="1160109" y="295459"/>
                  </a:lnTo>
                  <a:lnTo>
                    <a:pt x="1165713" y="300741"/>
                  </a:lnTo>
                  <a:lnTo>
                    <a:pt x="1171318" y="306030"/>
                  </a:lnTo>
                  <a:lnTo>
                    <a:pt x="1176922" y="311314"/>
                  </a:lnTo>
                  <a:lnTo>
                    <a:pt x="1182526" y="316585"/>
                  </a:lnTo>
                  <a:lnTo>
                    <a:pt x="1188131" y="321834"/>
                  </a:lnTo>
                  <a:lnTo>
                    <a:pt x="1193735" y="327049"/>
                  </a:lnTo>
                  <a:lnTo>
                    <a:pt x="1199340" y="332224"/>
                  </a:lnTo>
                  <a:lnTo>
                    <a:pt x="1204944" y="337348"/>
                  </a:lnTo>
                  <a:lnTo>
                    <a:pt x="1210548" y="342414"/>
                  </a:lnTo>
                  <a:lnTo>
                    <a:pt x="1216153" y="347417"/>
                  </a:lnTo>
                  <a:lnTo>
                    <a:pt x="1221757" y="352351"/>
                  </a:lnTo>
                  <a:lnTo>
                    <a:pt x="1227362" y="357212"/>
                  </a:lnTo>
                  <a:lnTo>
                    <a:pt x="1232966" y="361996"/>
                  </a:lnTo>
                  <a:lnTo>
                    <a:pt x="1238570" y="366700"/>
                  </a:lnTo>
                  <a:lnTo>
                    <a:pt x="1244175" y="371319"/>
                  </a:lnTo>
                  <a:lnTo>
                    <a:pt x="1249779" y="375852"/>
                  </a:lnTo>
                  <a:lnTo>
                    <a:pt x="1255384" y="380296"/>
                  </a:lnTo>
                  <a:lnTo>
                    <a:pt x="1260988" y="384647"/>
                  </a:lnTo>
                  <a:lnTo>
                    <a:pt x="1266592" y="388906"/>
                  </a:lnTo>
                  <a:lnTo>
                    <a:pt x="1272197" y="393069"/>
                  </a:lnTo>
                  <a:lnTo>
                    <a:pt x="1277801" y="397137"/>
                  </a:lnTo>
                  <a:lnTo>
                    <a:pt x="1283406" y="401106"/>
                  </a:lnTo>
                  <a:lnTo>
                    <a:pt x="1289010" y="404978"/>
                  </a:lnTo>
                  <a:lnTo>
                    <a:pt x="1294614" y="408751"/>
                  </a:lnTo>
                  <a:lnTo>
                    <a:pt x="1300219" y="412425"/>
                  </a:lnTo>
                  <a:lnTo>
                    <a:pt x="1305823" y="415999"/>
                  </a:lnTo>
                  <a:lnTo>
                    <a:pt x="1311427" y="419475"/>
                  </a:lnTo>
                  <a:lnTo>
                    <a:pt x="1317032" y="422851"/>
                  </a:lnTo>
                  <a:lnTo>
                    <a:pt x="1322636" y="426128"/>
                  </a:lnTo>
                  <a:lnTo>
                    <a:pt x="1328241" y="429307"/>
                  </a:lnTo>
                  <a:lnTo>
                    <a:pt x="1333845" y="432387"/>
                  </a:lnTo>
                  <a:lnTo>
                    <a:pt x="1339449" y="435370"/>
                  </a:lnTo>
                  <a:lnTo>
                    <a:pt x="1345054" y="438257"/>
                  </a:lnTo>
                  <a:lnTo>
                    <a:pt x="1350658" y="441047"/>
                  </a:lnTo>
                  <a:lnTo>
                    <a:pt x="1356263" y="443741"/>
                  </a:lnTo>
                  <a:lnTo>
                    <a:pt x="1361867" y="446341"/>
                  </a:lnTo>
                  <a:lnTo>
                    <a:pt x="1367471" y="448846"/>
                  </a:lnTo>
                  <a:lnTo>
                    <a:pt x="1373076" y="451258"/>
                  </a:lnTo>
                  <a:lnTo>
                    <a:pt x="1378680" y="453577"/>
                  </a:lnTo>
                  <a:lnTo>
                    <a:pt x="1384285" y="455804"/>
                  </a:lnTo>
                  <a:lnTo>
                    <a:pt x="1389889" y="457938"/>
                  </a:lnTo>
                  <a:lnTo>
                    <a:pt x="1395493" y="459980"/>
                  </a:lnTo>
                  <a:lnTo>
                    <a:pt x="1401098" y="461931"/>
                  </a:lnTo>
                  <a:lnTo>
                    <a:pt x="1406702" y="463790"/>
                  </a:lnTo>
                  <a:lnTo>
                    <a:pt x="1412307" y="465557"/>
                  </a:lnTo>
                  <a:lnTo>
                    <a:pt x="1417911" y="467231"/>
                  </a:lnTo>
                  <a:lnTo>
                    <a:pt x="1423515" y="468811"/>
                  </a:lnTo>
                  <a:lnTo>
                    <a:pt x="1429120" y="470297"/>
                  </a:lnTo>
                  <a:lnTo>
                    <a:pt x="1434724" y="471687"/>
                  </a:lnTo>
                  <a:lnTo>
                    <a:pt x="1440329" y="472979"/>
                  </a:lnTo>
                  <a:lnTo>
                    <a:pt x="1445933" y="474170"/>
                  </a:lnTo>
                  <a:lnTo>
                    <a:pt x="1451537" y="475257"/>
                  </a:lnTo>
                  <a:lnTo>
                    <a:pt x="1457142" y="476237"/>
                  </a:lnTo>
                  <a:lnTo>
                    <a:pt x="1462746" y="477105"/>
                  </a:lnTo>
                  <a:lnTo>
                    <a:pt x="1468350" y="477856"/>
                  </a:lnTo>
                  <a:lnTo>
                    <a:pt x="1473955" y="478485"/>
                  </a:lnTo>
                  <a:lnTo>
                    <a:pt x="1479559" y="478983"/>
                  </a:lnTo>
                  <a:lnTo>
                    <a:pt x="1485164" y="479344"/>
                  </a:lnTo>
                  <a:lnTo>
                    <a:pt x="1490768" y="479557"/>
                  </a:lnTo>
                  <a:lnTo>
                    <a:pt x="1496372" y="479612"/>
                  </a:lnTo>
                  <a:lnTo>
                    <a:pt x="1501977" y="479497"/>
                  </a:lnTo>
                  <a:lnTo>
                    <a:pt x="1507581" y="479198"/>
                  </a:lnTo>
                  <a:lnTo>
                    <a:pt x="1513186" y="478700"/>
                  </a:lnTo>
                  <a:lnTo>
                    <a:pt x="1518790" y="477985"/>
                  </a:lnTo>
                  <a:lnTo>
                    <a:pt x="1524394" y="477034"/>
                  </a:lnTo>
                  <a:lnTo>
                    <a:pt x="1529999" y="475825"/>
                  </a:lnTo>
                  <a:lnTo>
                    <a:pt x="1535603" y="474335"/>
                  </a:lnTo>
                  <a:lnTo>
                    <a:pt x="1541208" y="472536"/>
                  </a:lnTo>
                  <a:lnTo>
                    <a:pt x="1546812" y="470401"/>
                  </a:lnTo>
                  <a:lnTo>
                    <a:pt x="1552416" y="467898"/>
                  </a:lnTo>
                  <a:lnTo>
                    <a:pt x="1558021" y="464993"/>
                  </a:lnTo>
                  <a:lnTo>
                    <a:pt x="1563625" y="461652"/>
                  </a:lnTo>
                  <a:lnTo>
                    <a:pt x="1569230" y="457837"/>
                  </a:lnTo>
                  <a:lnTo>
                    <a:pt x="1574834" y="453508"/>
                  </a:lnTo>
                  <a:lnTo>
                    <a:pt x="1580438" y="448626"/>
                  </a:lnTo>
                  <a:lnTo>
                    <a:pt x="1586043" y="443150"/>
                  </a:lnTo>
                  <a:lnTo>
                    <a:pt x="1591647" y="437042"/>
                  </a:lnTo>
                  <a:lnTo>
                    <a:pt x="1597252" y="430264"/>
                  </a:lnTo>
                  <a:lnTo>
                    <a:pt x="1602856" y="422781"/>
                  </a:lnTo>
                  <a:lnTo>
                    <a:pt x="1608460" y="414564"/>
                  </a:lnTo>
                  <a:lnTo>
                    <a:pt x="1614065" y="405591"/>
                  </a:lnTo>
                  <a:lnTo>
                    <a:pt x="1619669" y="395846"/>
                  </a:lnTo>
                  <a:lnTo>
                    <a:pt x="1625273" y="385325"/>
                  </a:lnTo>
                  <a:lnTo>
                    <a:pt x="1630878" y="374035"/>
                  </a:lnTo>
                  <a:lnTo>
                    <a:pt x="1636482" y="361996"/>
                  </a:lnTo>
                  <a:lnTo>
                    <a:pt x="1642087" y="349241"/>
                  </a:lnTo>
                  <a:lnTo>
                    <a:pt x="1647691" y="335818"/>
                  </a:lnTo>
                  <a:lnTo>
                    <a:pt x="1653295" y="321788"/>
                  </a:lnTo>
                  <a:lnTo>
                    <a:pt x="1658900" y="307228"/>
                  </a:lnTo>
                  <a:lnTo>
                    <a:pt x="1664504" y="292231"/>
                  </a:lnTo>
                  <a:lnTo>
                    <a:pt x="1670109" y="276899"/>
                  </a:lnTo>
                  <a:lnTo>
                    <a:pt x="1675713" y="261344"/>
                  </a:lnTo>
                  <a:lnTo>
                    <a:pt x="1681317" y="245686"/>
                  </a:lnTo>
                  <a:lnTo>
                    <a:pt x="1686922" y="230044"/>
                  </a:lnTo>
                  <a:lnTo>
                    <a:pt x="1692526" y="214539"/>
                  </a:lnTo>
                  <a:lnTo>
                    <a:pt x="1698131" y="199288"/>
                  </a:lnTo>
                  <a:lnTo>
                    <a:pt x="1703735" y="184396"/>
                  </a:lnTo>
                  <a:lnTo>
                    <a:pt x="1709339" y="169961"/>
                  </a:lnTo>
                  <a:lnTo>
                    <a:pt x="1714944" y="156068"/>
                  </a:lnTo>
                  <a:lnTo>
                    <a:pt x="1720548" y="142785"/>
                  </a:lnTo>
                  <a:lnTo>
                    <a:pt x="1726153" y="130167"/>
                  </a:lnTo>
                  <a:lnTo>
                    <a:pt x="1731757" y="118255"/>
                  </a:lnTo>
                  <a:lnTo>
                    <a:pt x="1737361" y="107073"/>
                  </a:lnTo>
                  <a:lnTo>
                    <a:pt x="1742966" y="96632"/>
                  </a:lnTo>
                  <a:lnTo>
                    <a:pt x="1748570" y="86933"/>
                  </a:lnTo>
                  <a:lnTo>
                    <a:pt x="1754175" y="77965"/>
                  </a:lnTo>
                  <a:lnTo>
                    <a:pt x="1759779" y="69708"/>
                  </a:lnTo>
                  <a:lnTo>
                    <a:pt x="1765383" y="62135"/>
                  </a:lnTo>
                  <a:lnTo>
                    <a:pt x="1770988" y="55216"/>
                  </a:lnTo>
                  <a:lnTo>
                    <a:pt x="1776592" y="48915"/>
                  </a:lnTo>
                  <a:lnTo>
                    <a:pt x="1782196" y="43193"/>
                  </a:lnTo>
                  <a:lnTo>
                    <a:pt x="1787801" y="38011"/>
                  </a:lnTo>
                  <a:lnTo>
                    <a:pt x="1793405" y="33331"/>
                  </a:lnTo>
                  <a:lnTo>
                    <a:pt x="1799010" y="29113"/>
                  </a:lnTo>
                  <a:lnTo>
                    <a:pt x="1804614" y="25318"/>
                  </a:lnTo>
                  <a:lnTo>
                    <a:pt x="1810218" y="21911"/>
                  </a:lnTo>
                  <a:lnTo>
                    <a:pt x="1815823" y="18857"/>
                  </a:lnTo>
                  <a:lnTo>
                    <a:pt x="1821427" y="16123"/>
                  </a:lnTo>
                  <a:lnTo>
                    <a:pt x="1827032" y="13679"/>
                  </a:lnTo>
                  <a:lnTo>
                    <a:pt x="1832636" y="11496"/>
                  </a:lnTo>
                  <a:lnTo>
                    <a:pt x="1838240" y="9549"/>
                  </a:lnTo>
                  <a:lnTo>
                    <a:pt x="1843845" y="7814"/>
                  </a:lnTo>
                  <a:lnTo>
                    <a:pt x="1849449" y="6268"/>
                  </a:lnTo>
                  <a:lnTo>
                    <a:pt x="1855054" y="4893"/>
                  </a:lnTo>
                  <a:lnTo>
                    <a:pt x="1860658" y="3670"/>
                  </a:lnTo>
                  <a:lnTo>
                    <a:pt x="1866262" y="2583"/>
                  </a:lnTo>
                  <a:lnTo>
                    <a:pt x="1871867" y="1618"/>
                  </a:lnTo>
                  <a:lnTo>
                    <a:pt x="1877471" y="761"/>
                  </a:lnTo>
                  <a:lnTo>
                    <a:pt x="1883076" y="0"/>
                  </a:lnTo>
                  <a:lnTo>
                    <a:pt x="1883076" y="770315"/>
                  </a:lnTo>
                  <a:lnTo>
                    <a:pt x="1877471" y="769962"/>
                  </a:lnTo>
                  <a:lnTo>
                    <a:pt x="1871867" y="769562"/>
                  </a:lnTo>
                  <a:lnTo>
                    <a:pt x="1866262" y="769111"/>
                  </a:lnTo>
                  <a:lnTo>
                    <a:pt x="1860658" y="768601"/>
                  </a:lnTo>
                  <a:lnTo>
                    <a:pt x="1855054" y="768025"/>
                  </a:lnTo>
                  <a:lnTo>
                    <a:pt x="1849449" y="767375"/>
                  </a:lnTo>
                  <a:lnTo>
                    <a:pt x="1843845" y="766643"/>
                  </a:lnTo>
                  <a:lnTo>
                    <a:pt x="1838240" y="765817"/>
                  </a:lnTo>
                  <a:lnTo>
                    <a:pt x="1832636" y="764888"/>
                  </a:lnTo>
                  <a:lnTo>
                    <a:pt x="1827032" y="763842"/>
                  </a:lnTo>
                  <a:lnTo>
                    <a:pt x="1821427" y="762667"/>
                  </a:lnTo>
                  <a:lnTo>
                    <a:pt x="1815823" y="761348"/>
                  </a:lnTo>
                  <a:lnTo>
                    <a:pt x="1810218" y="759869"/>
                  </a:lnTo>
                  <a:lnTo>
                    <a:pt x="1804614" y="758214"/>
                  </a:lnTo>
                  <a:lnTo>
                    <a:pt x="1799010" y="756364"/>
                  </a:lnTo>
                  <a:lnTo>
                    <a:pt x="1793405" y="754300"/>
                  </a:lnTo>
                  <a:lnTo>
                    <a:pt x="1787801" y="752001"/>
                  </a:lnTo>
                  <a:lnTo>
                    <a:pt x="1782196" y="749447"/>
                  </a:lnTo>
                  <a:lnTo>
                    <a:pt x="1776592" y="746617"/>
                  </a:lnTo>
                  <a:lnTo>
                    <a:pt x="1770988" y="743488"/>
                  </a:lnTo>
                  <a:lnTo>
                    <a:pt x="1765383" y="740040"/>
                  </a:lnTo>
                  <a:lnTo>
                    <a:pt x="1759779" y="736252"/>
                  </a:lnTo>
                  <a:lnTo>
                    <a:pt x="1754175" y="732105"/>
                  </a:lnTo>
                  <a:lnTo>
                    <a:pt x="1748570" y="727584"/>
                  </a:lnTo>
                  <a:lnTo>
                    <a:pt x="1742966" y="722675"/>
                  </a:lnTo>
                  <a:lnTo>
                    <a:pt x="1737361" y="717369"/>
                  </a:lnTo>
                  <a:lnTo>
                    <a:pt x="1731757" y="711662"/>
                  </a:lnTo>
                  <a:lnTo>
                    <a:pt x="1726153" y="705557"/>
                  </a:lnTo>
                  <a:lnTo>
                    <a:pt x="1720548" y="699063"/>
                  </a:lnTo>
                  <a:lnTo>
                    <a:pt x="1714944" y="692195"/>
                  </a:lnTo>
                  <a:lnTo>
                    <a:pt x="1709339" y="684977"/>
                  </a:lnTo>
                  <a:lnTo>
                    <a:pt x="1703735" y="677443"/>
                  </a:lnTo>
                  <a:lnTo>
                    <a:pt x="1698131" y="669631"/>
                  </a:lnTo>
                  <a:lnTo>
                    <a:pt x="1692526" y="661588"/>
                  </a:lnTo>
                  <a:lnTo>
                    <a:pt x="1686922" y="653366"/>
                  </a:lnTo>
                  <a:lnTo>
                    <a:pt x="1681317" y="645024"/>
                  </a:lnTo>
                  <a:lnTo>
                    <a:pt x="1675713" y="636622"/>
                  </a:lnTo>
                  <a:lnTo>
                    <a:pt x="1670109" y="628222"/>
                  </a:lnTo>
                  <a:lnTo>
                    <a:pt x="1664504" y="619886"/>
                  </a:lnTo>
                  <a:lnTo>
                    <a:pt x="1658900" y="611672"/>
                  </a:lnTo>
                  <a:lnTo>
                    <a:pt x="1653295" y="603635"/>
                  </a:lnTo>
                  <a:lnTo>
                    <a:pt x="1647691" y="595826"/>
                  </a:lnTo>
                  <a:lnTo>
                    <a:pt x="1642087" y="588286"/>
                  </a:lnTo>
                  <a:lnTo>
                    <a:pt x="1636482" y="581053"/>
                  </a:lnTo>
                  <a:lnTo>
                    <a:pt x="1630878" y="574153"/>
                  </a:lnTo>
                  <a:lnTo>
                    <a:pt x="1625273" y="567608"/>
                  </a:lnTo>
                  <a:lnTo>
                    <a:pt x="1619669" y="561430"/>
                  </a:lnTo>
                  <a:lnTo>
                    <a:pt x="1614065" y="555623"/>
                  </a:lnTo>
                  <a:lnTo>
                    <a:pt x="1608460" y="550188"/>
                  </a:lnTo>
                  <a:lnTo>
                    <a:pt x="1602856" y="545117"/>
                  </a:lnTo>
                  <a:lnTo>
                    <a:pt x="1597252" y="540398"/>
                  </a:lnTo>
                  <a:lnTo>
                    <a:pt x="1591647" y="536017"/>
                  </a:lnTo>
                  <a:lnTo>
                    <a:pt x="1586043" y="531956"/>
                  </a:lnTo>
                  <a:lnTo>
                    <a:pt x="1580438" y="528194"/>
                  </a:lnTo>
                  <a:lnTo>
                    <a:pt x="1574834" y="524710"/>
                  </a:lnTo>
                  <a:lnTo>
                    <a:pt x="1569230" y="521483"/>
                  </a:lnTo>
                  <a:lnTo>
                    <a:pt x="1563625" y="518490"/>
                  </a:lnTo>
                  <a:lnTo>
                    <a:pt x="1558021" y="515709"/>
                  </a:lnTo>
                  <a:lnTo>
                    <a:pt x="1552416" y="513118"/>
                  </a:lnTo>
                  <a:lnTo>
                    <a:pt x="1546812" y="510699"/>
                  </a:lnTo>
                  <a:lnTo>
                    <a:pt x="1541208" y="508430"/>
                  </a:lnTo>
                  <a:lnTo>
                    <a:pt x="1535603" y="506293"/>
                  </a:lnTo>
                  <a:lnTo>
                    <a:pt x="1529999" y="504271"/>
                  </a:lnTo>
                  <a:lnTo>
                    <a:pt x="1524394" y="502349"/>
                  </a:lnTo>
                  <a:lnTo>
                    <a:pt x="1518790" y="500510"/>
                  </a:lnTo>
                  <a:lnTo>
                    <a:pt x="1513186" y="498741"/>
                  </a:lnTo>
                  <a:lnTo>
                    <a:pt x="1507581" y="497029"/>
                  </a:lnTo>
                  <a:lnTo>
                    <a:pt x="1501977" y="495362"/>
                  </a:lnTo>
                  <a:lnTo>
                    <a:pt x="1496372" y="493729"/>
                  </a:lnTo>
                  <a:lnTo>
                    <a:pt x="1490768" y="492121"/>
                  </a:lnTo>
                  <a:lnTo>
                    <a:pt x="1485164" y="490528"/>
                  </a:lnTo>
                  <a:lnTo>
                    <a:pt x="1479559" y="488942"/>
                  </a:lnTo>
                  <a:lnTo>
                    <a:pt x="1473955" y="487354"/>
                  </a:lnTo>
                  <a:lnTo>
                    <a:pt x="1468350" y="485758"/>
                  </a:lnTo>
                  <a:lnTo>
                    <a:pt x="1462746" y="484148"/>
                  </a:lnTo>
                  <a:lnTo>
                    <a:pt x="1457142" y="482516"/>
                  </a:lnTo>
                  <a:lnTo>
                    <a:pt x="1451537" y="480858"/>
                  </a:lnTo>
                  <a:lnTo>
                    <a:pt x="1445933" y="479168"/>
                  </a:lnTo>
                  <a:lnTo>
                    <a:pt x="1440329" y="477441"/>
                  </a:lnTo>
                  <a:lnTo>
                    <a:pt x="1434724" y="475673"/>
                  </a:lnTo>
                  <a:lnTo>
                    <a:pt x="1429120" y="473859"/>
                  </a:lnTo>
                  <a:lnTo>
                    <a:pt x="1423515" y="471996"/>
                  </a:lnTo>
                  <a:lnTo>
                    <a:pt x="1417911" y="470080"/>
                  </a:lnTo>
                  <a:lnTo>
                    <a:pt x="1412307" y="468107"/>
                  </a:lnTo>
                  <a:lnTo>
                    <a:pt x="1406702" y="466075"/>
                  </a:lnTo>
                  <a:lnTo>
                    <a:pt x="1401098" y="463979"/>
                  </a:lnTo>
                  <a:lnTo>
                    <a:pt x="1395493" y="461817"/>
                  </a:lnTo>
                  <a:lnTo>
                    <a:pt x="1389889" y="459586"/>
                  </a:lnTo>
                  <a:lnTo>
                    <a:pt x="1384285" y="457284"/>
                  </a:lnTo>
                  <a:lnTo>
                    <a:pt x="1378680" y="454907"/>
                  </a:lnTo>
                  <a:lnTo>
                    <a:pt x="1373076" y="452455"/>
                  </a:lnTo>
                  <a:lnTo>
                    <a:pt x="1367471" y="449923"/>
                  </a:lnTo>
                  <a:lnTo>
                    <a:pt x="1361867" y="447310"/>
                  </a:lnTo>
                  <a:lnTo>
                    <a:pt x="1356263" y="444615"/>
                  </a:lnTo>
                  <a:lnTo>
                    <a:pt x="1350658" y="441835"/>
                  </a:lnTo>
                  <a:lnTo>
                    <a:pt x="1345054" y="438968"/>
                  </a:lnTo>
                  <a:lnTo>
                    <a:pt x="1339449" y="436013"/>
                  </a:lnTo>
                  <a:lnTo>
                    <a:pt x="1333845" y="432968"/>
                  </a:lnTo>
                  <a:lnTo>
                    <a:pt x="1328241" y="429832"/>
                  </a:lnTo>
                  <a:lnTo>
                    <a:pt x="1322636" y="426604"/>
                  </a:lnTo>
                  <a:lnTo>
                    <a:pt x="1317032" y="423282"/>
                  </a:lnTo>
                  <a:lnTo>
                    <a:pt x="1311427" y="419866"/>
                  </a:lnTo>
                  <a:lnTo>
                    <a:pt x="1305823" y="416354"/>
                  </a:lnTo>
                  <a:lnTo>
                    <a:pt x="1300219" y="412747"/>
                  </a:lnTo>
                  <a:lnTo>
                    <a:pt x="1294614" y="409044"/>
                  </a:lnTo>
                  <a:lnTo>
                    <a:pt x="1289010" y="405245"/>
                  </a:lnTo>
                  <a:lnTo>
                    <a:pt x="1283406" y="401349"/>
                  </a:lnTo>
                  <a:lnTo>
                    <a:pt x="1277801" y="397358"/>
                  </a:lnTo>
                  <a:lnTo>
                    <a:pt x="1272197" y="393272"/>
                  </a:lnTo>
                  <a:lnTo>
                    <a:pt x="1266592" y="389091"/>
                  </a:lnTo>
                  <a:lnTo>
                    <a:pt x="1260988" y="384816"/>
                  </a:lnTo>
                  <a:lnTo>
                    <a:pt x="1255384" y="380450"/>
                  </a:lnTo>
                  <a:lnTo>
                    <a:pt x="1249779" y="375993"/>
                  </a:lnTo>
                  <a:lnTo>
                    <a:pt x="1244175" y="371449"/>
                  </a:lnTo>
                  <a:lnTo>
                    <a:pt x="1238570" y="366819"/>
                  </a:lnTo>
                  <a:lnTo>
                    <a:pt x="1232966" y="362105"/>
                  </a:lnTo>
                  <a:lnTo>
                    <a:pt x="1227362" y="357312"/>
                  </a:lnTo>
                  <a:lnTo>
                    <a:pt x="1221757" y="352443"/>
                  </a:lnTo>
                  <a:lnTo>
                    <a:pt x="1216153" y="347502"/>
                  </a:lnTo>
                  <a:lnTo>
                    <a:pt x="1210548" y="342493"/>
                  </a:lnTo>
                  <a:lnTo>
                    <a:pt x="1204944" y="337420"/>
                  </a:lnTo>
                  <a:lnTo>
                    <a:pt x="1199340" y="332290"/>
                  </a:lnTo>
                  <a:lnTo>
                    <a:pt x="1193735" y="327111"/>
                  </a:lnTo>
                  <a:lnTo>
                    <a:pt x="1188131" y="321890"/>
                  </a:lnTo>
                  <a:lnTo>
                    <a:pt x="1182526" y="316638"/>
                  </a:lnTo>
                  <a:lnTo>
                    <a:pt x="1176922" y="311363"/>
                  </a:lnTo>
                  <a:lnTo>
                    <a:pt x="1171318" y="306075"/>
                  </a:lnTo>
                  <a:lnTo>
                    <a:pt x="1165713" y="300783"/>
                  </a:lnTo>
                  <a:lnTo>
                    <a:pt x="1160109" y="295498"/>
                  </a:lnTo>
                  <a:lnTo>
                    <a:pt x="1154504" y="290229"/>
                  </a:lnTo>
                  <a:lnTo>
                    <a:pt x="1148900" y="284988"/>
                  </a:lnTo>
                  <a:lnTo>
                    <a:pt x="1143296" y="279784"/>
                  </a:lnTo>
                  <a:lnTo>
                    <a:pt x="1137691" y="274628"/>
                  </a:lnTo>
                  <a:lnTo>
                    <a:pt x="1132087" y="269530"/>
                  </a:lnTo>
                  <a:lnTo>
                    <a:pt x="1126482" y="264500"/>
                  </a:lnTo>
                  <a:lnTo>
                    <a:pt x="1120878" y="259549"/>
                  </a:lnTo>
                  <a:lnTo>
                    <a:pt x="1115274" y="254687"/>
                  </a:lnTo>
                  <a:lnTo>
                    <a:pt x="1109669" y="249923"/>
                  </a:lnTo>
                  <a:lnTo>
                    <a:pt x="1104065" y="245266"/>
                  </a:lnTo>
                  <a:lnTo>
                    <a:pt x="1098461" y="240726"/>
                  </a:lnTo>
                  <a:lnTo>
                    <a:pt x="1092856" y="236312"/>
                  </a:lnTo>
                  <a:lnTo>
                    <a:pt x="1087252" y="232032"/>
                  </a:lnTo>
                  <a:lnTo>
                    <a:pt x="1081647" y="227893"/>
                  </a:lnTo>
                  <a:lnTo>
                    <a:pt x="1076043" y="223904"/>
                  </a:lnTo>
                  <a:lnTo>
                    <a:pt x="1070439" y="220070"/>
                  </a:lnTo>
                  <a:lnTo>
                    <a:pt x="1064834" y="216397"/>
                  </a:lnTo>
                  <a:lnTo>
                    <a:pt x="1059230" y="212893"/>
                  </a:lnTo>
                  <a:lnTo>
                    <a:pt x="1053625" y="209560"/>
                  </a:lnTo>
                  <a:lnTo>
                    <a:pt x="1048021" y="206404"/>
                  </a:lnTo>
                  <a:lnTo>
                    <a:pt x="1042417" y="203428"/>
                  </a:lnTo>
                  <a:lnTo>
                    <a:pt x="1036812" y="200635"/>
                  </a:lnTo>
                  <a:lnTo>
                    <a:pt x="1031208" y="198027"/>
                  </a:lnTo>
                  <a:lnTo>
                    <a:pt x="1025603" y="195606"/>
                  </a:lnTo>
                  <a:lnTo>
                    <a:pt x="1019999" y="193373"/>
                  </a:lnTo>
                  <a:lnTo>
                    <a:pt x="1014395" y="191328"/>
                  </a:lnTo>
                  <a:lnTo>
                    <a:pt x="1008790" y="189471"/>
                  </a:lnTo>
                  <a:lnTo>
                    <a:pt x="1003186" y="187801"/>
                  </a:lnTo>
                  <a:lnTo>
                    <a:pt x="997581" y="186317"/>
                  </a:lnTo>
                  <a:lnTo>
                    <a:pt x="991977" y="185016"/>
                  </a:lnTo>
                  <a:lnTo>
                    <a:pt x="986373" y="183896"/>
                  </a:lnTo>
                  <a:lnTo>
                    <a:pt x="980768" y="182955"/>
                  </a:lnTo>
                  <a:lnTo>
                    <a:pt x="975164" y="182188"/>
                  </a:lnTo>
                  <a:lnTo>
                    <a:pt x="969559" y="181592"/>
                  </a:lnTo>
                  <a:lnTo>
                    <a:pt x="963955" y="181164"/>
                  </a:lnTo>
                  <a:lnTo>
                    <a:pt x="958351" y="180898"/>
                  </a:lnTo>
                  <a:lnTo>
                    <a:pt x="952746" y="180790"/>
                  </a:lnTo>
                  <a:lnTo>
                    <a:pt x="947142" y="180835"/>
                  </a:lnTo>
                  <a:lnTo>
                    <a:pt x="941538" y="181028"/>
                  </a:lnTo>
                  <a:lnTo>
                    <a:pt x="935933" y="181363"/>
                  </a:lnTo>
                  <a:lnTo>
                    <a:pt x="930329" y="181835"/>
                  </a:lnTo>
                  <a:lnTo>
                    <a:pt x="924724" y="182439"/>
                  </a:lnTo>
                  <a:lnTo>
                    <a:pt x="919120" y="183169"/>
                  </a:lnTo>
                  <a:lnTo>
                    <a:pt x="913516" y="184020"/>
                  </a:lnTo>
                  <a:lnTo>
                    <a:pt x="907911" y="184985"/>
                  </a:lnTo>
                  <a:lnTo>
                    <a:pt x="902307" y="186058"/>
                  </a:lnTo>
                  <a:lnTo>
                    <a:pt x="896702" y="187236"/>
                  </a:lnTo>
                  <a:lnTo>
                    <a:pt x="891098" y="188511"/>
                  </a:lnTo>
                  <a:lnTo>
                    <a:pt x="885494" y="189878"/>
                  </a:lnTo>
                  <a:lnTo>
                    <a:pt x="879889" y="191332"/>
                  </a:lnTo>
                  <a:lnTo>
                    <a:pt x="874285" y="192867"/>
                  </a:lnTo>
                  <a:lnTo>
                    <a:pt x="868680" y="194479"/>
                  </a:lnTo>
                  <a:lnTo>
                    <a:pt x="863076" y="196161"/>
                  </a:lnTo>
                  <a:lnTo>
                    <a:pt x="857472" y="197910"/>
                  </a:lnTo>
                  <a:lnTo>
                    <a:pt x="851867" y="199720"/>
                  </a:lnTo>
                  <a:lnTo>
                    <a:pt x="846263" y="201587"/>
                  </a:lnTo>
                  <a:lnTo>
                    <a:pt x="840658" y="203506"/>
                  </a:lnTo>
                  <a:lnTo>
                    <a:pt x="835054" y="205472"/>
                  </a:lnTo>
                  <a:lnTo>
                    <a:pt x="829450" y="207481"/>
                  </a:lnTo>
                  <a:lnTo>
                    <a:pt x="823845" y="209530"/>
                  </a:lnTo>
                  <a:lnTo>
                    <a:pt x="818241" y="211614"/>
                  </a:lnTo>
                  <a:lnTo>
                    <a:pt x="812636" y="213730"/>
                  </a:lnTo>
                  <a:lnTo>
                    <a:pt x="807032" y="215873"/>
                  </a:lnTo>
                  <a:lnTo>
                    <a:pt x="801428" y="218041"/>
                  </a:lnTo>
                  <a:lnTo>
                    <a:pt x="795823" y="220230"/>
                  </a:lnTo>
                  <a:lnTo>
                    <a:pt x="790219" y="222436"/>
                  </a:lnTo>
                  <a:lnTo>
                    <a:pt x="784615" y="224657"/>
                  </a:lnTo>
                  <a:lnTo>
                    <a:pt x="779010" y="226890"/>
                  </a:lnTo>
                  <a:lnTo>
                    <a:pt x="773406" y="229132"/>
                  </a:lnTo>
                  <a:lnTo>
                    <a:pt x="767801" y="231380"/>
                  </a:lnTo>
                  <a:lnTo>
                    <a:pt x="762197" y="233632"/>
                  </a:lnTo>
                  <a:lnTo>
                    <a:pt x="756593" y="235885"/>
                  </a:lnTo>
                  <a:lnTo>
                    <a:pt x="750988" y="238137"/>
                  </a:lnTo>
                  <a:lnTo>
                    <a:pt x="745384" y="240386"/>
                  </a:lnTo>
                  <a:lnTo>
                    <a:pt x="739779" y="242630"/>
                  </a:lnTo>
                  <a:lnTo>
                    <a:pt x="734175" y="244866"/>
                  </a:lnTo>
                  <a:lnTo>
                    <a:pt x="728571" y="247093"/>
                  </a:lnTo>
                  <a:lnTo>
                    <a:pt x="722966" y="249310"/>
                  </a:lnTo>
                  <a:lnTo>
                    <a:pt x="717362" y="251514"/>
                  </a:lnTo>
                  <a:lnTo>
                    <a:pt x="711757" y="253703"/>
                  </a:lnTo>
                  <a:lnTo>
                    <a:pt x="706153" y="255877"/>
                  </a:lnTo>
                  <a:lnTo>
                    <a:pt x="700549" y="258034"/>
                  </a:lnTo>
                  <a:lnTo>
                    <a:pt x="694944" y="260172"/>
                  </a:lnTo>
                  <a:lnTo>
                    <a:pt x="689340" y="262291"/>
                  </a:lnTo>
                  <a:lnTo>
                    <a:pt x="683735" y="264389"/>
                  </a:lnTo>
                  <a:lnTo>
                    <a:pt x="678131" y="266465"/>
                  </a:lnTo>
                  <a:lnTo>
                    <a:pt x="672527" y="268519"/>
                  </a:lnTo>
                  <a:lnTo>
                    <a:pt x="666922" y="270548"/>
                  </a:lnTo>
                  <a:lnTo>
                    <a:pt x="661318" y="272552"/>
                  </a:lnTo>
                  <a:lnTo>
                    <a:pt x="655713" y="274531"/>
                  </a:lnTo>
                  <a:lnTo>
                    <a:pt x="650109" y="276484"/>
                  </a:lnTo>
                  <a:lnTo>
                    <a:pt x="644505" y="278409"/>
                  </a:lnTo>
                  <a:lnTo>
                    <a:pt x="638900" y="280307"/>
                  </a:lnTo>
                  <a:lnTo>
                    <a:pt x="633296" y="282177"/>
                  </a:lnTo>
                  <a:lnTo>
                    <a:pt x="627692" y="284018"/>
                  </a:lnTo>
                  <a:lnTo>
                    <a:pt x="622087" y="285829"/>
                  </a:lnTo>
                  <a:lnTo>
                    <a:pt x="616483" y="287611"/>
                  </a:lnTo>
                  <a:lnTo>
                    <a:pt x="610878" y="289364"/>
                  </a:lnTo>
                  <a:lnTo>
                    <a:pt x="605274" y="291086"/>
                  </a:lnTo>
                  <a:lnTo>
                    <a:pt x="599670" y="292778"/>
                  </a:lnTo>
                  <a:lnTo>
                    <a:pt x="594065" y="294439"/>
                  </a:lnTo>
                  <a:lnTo>
                    <a:pt x="588461" y="296069"/>
                  </a:lnTo>
                  <a:lnTo>
                    <a:pt x="582856" y="297669"/>
                  </a:lnTo>
                  <a:lnTo>
                    <a:pt x="577252" y="299238"/>
                  </a:lnTo>
                  <a:lnTo>
                    <a:pt x="571648" y="300776"/>
                  </a:lnTo>
                  <a:lnTo>
                    <a:pt x="566043" y="302284"/>
                  </a:lnTo>
                  <a:lnTo>
                    <a:pt x="560439" y="303761"/>
                  </a:lnTo>
                  <a:lnTo>
                    <a:pt x="554834" y="305208"/>
                  </a:lnTo>
                  <a:lnTo>
                    <a:pt x="549230" y="306626"/>
                  </a:lnTo>
                  <a:lnTo>
                    <a:pt x="543626" y="308013"/>
                  </a:lnTo>
                  <a:lnTo>
                    <a:pt x="538021" y="309371"/>
                  </a:lnTo>
                  <a:lnTo>
                    <a:pt x="532417" y="310700"/>
                  </a:lnTo>
                  <a:lnTo>
                    <a:pt x="526812" y="312001"/>
                  </a:lnTo>
                  <a:lnTo>
                    <a:pt x="521208" y="313274"/>
                  </a:lnTo>
                  <a:lnTo>
                    <a:pt x="515604" y="314520"/>
                  </a:lnTo>
                  <a:lnTo>
                    <a:pt x="509999" y="315739"/>
                  </a:lnTo>
                  <a:lnTo>
                    <a:pt x="504395" y="316931"/>
                  </a:lnTo>
                  <a:lnTo>
                    <a:pt x="498790" y="318099"/>
                  </a:lnTo>
                  <a:lnTo>
                    <a:pt x="493186" y="319242"/>
                  </a:lnTo>
                  <a:lnTo>
                    <a:pt x="487582" y="320361"/>
                  </a:lnTo>
                  <a:lnTo>
                    <a:pt x="481977" y="321457"/>
                  </a:lnTo>
                  <a:lnTo>
                    <a:pt x="476373" y="322531"/>
                  </a:lnTo>
                  <a:lnTo>
                    <a:pt x="470769" y="323585"/>
                  </a:lnTo>
                  <a:lnTo>
                    <a:pt x="465164" y="324618"/>
                  </a:lnTo>
                  <a:lnTo>
                    <a:pt x="459560" y="325633"/>
                  </a:lnTo>
                  <a:lnTo>
                    <a:pt x="453955" y="326630"/>
                  </a:lnTo>
                  <a:lnTo>
                    <a:pt x="448351" y="327610"/>
                  </a:lnTo>
                  <a:lnTo>
                    <a:pt x="442747" y="328575"/>
                  </a:lnTo>
                  <a:lnTo>
                    <a:pt x="437142" y="329526"/>
                  </a:lnTo>
                  <a:lnTo>
                    <a:pt x="431538" y="330465"/>
                  </a:lnTo>
                  <a:lnTo>
                    <a:pt x="425933" y="331393"/>
                  </a:lnTo>
                  <a:lnTo>
                    <a:pt x="420329" y="332311"/>
                  </a:lnTo>
                  <a:lnTo>
                    <a:pt x="414725" y="333220"/>
                  </a:lnTo>
                  <a:lnTo>
                    <a:pt x="409120" y="334123"/>
                  </a:lnTo>
                  <a:lnTo>
                    <a:pt x="403516" y="335022"/>
                  </a:lnTo>
                  <a:lnTo>
                    <a:pt x="397911" y="335917"/>
                  </a:lnTo>
                  <a:lnTo>
                    <a:pt x="392307" y="336810"/>
                  </a:lnTo>
                  <a:lnTo>
                    <a:pt x="386703" y="337704"/>
                  </a:lnTo>
                  <a:lnTo>
                    <a:pt x="381098" y="338600"/>
                  </a:lnTo>
                  <a:lnTo>
                    <a:pt x="375494" y="339501"/>
                  </a:lnTo>
                  <a:lnTo>
                    <a:pt x="369889" y="340407"/>
                  </a:lnTo>
                  <a:lnTo>
                    <a:pt x="364285" y="341322"/>
                  </a:lnTo>
                  <a:lnTo>
                    <a:pt x="358681" y="342247"/>
                  </a:lnTo>
                  <a:lnTo>
                    <a:pt x="353076" y="343184"/>
                  </a:lnTo>
                  <a:lnTo>
                    <a:pt x="347472" y="344137"/>
                  </a:lnTo>
                  <a:lnTo>
                    <a:pt x="341867" y="345106"/>
                  </a:lnTo>
                  <a:lnTo>
                    <a:pt x="336263" y="346094"/>
                  </a:lnTo>
                  <a:lnTo>
                    <a:pt x="330659" y="347105"/>
                  </a:lnTo>
                  <a:lnTo>
                    <a:pt x="325054" y="348139"/>
                  </a:lnTo>
                  <a:lnTo>
                    <a:pt x="319450" y="349201"/>
                  </a:lnTo>
                  <a:lnTo>
                    <a:pt x="313846" y="350291"/>
                  </a:lnTo>
                  <a:lnTo>
                    <a:pt x="308241" y="351414"/>
                  </a:lnTo>
                  <a:lnTo>
                    <a:pt x="302637" y="352571"/>
                  </a:lnTo>
                  <a:lnTo>
                    <a:pt x="297032" y="353766"/>
                  </a:lnTo>
                  <a:lnTo>
                    <a:pt x="291428" y="355001"/>
                  </a:lnTo>
                  <a:lnTo>
                    <a:pt x="285824" y="356278"/>
                  </a:lnTo>
                  <a:lnTo>
                    <a:pt x="280219" y="357602"/>
                  </a:lnTo>
                  <a:lnTo>
                    <a:pt x="274615" y="358975"/>
                  </a:lnTo>
                  <a:lnTo>
                    <a:pt x="269010" y="360399"/>
                  </a:lnTo>
                  <a:lnTo>
                    <a:pt x="263406" y="361878"/>
                  </a:lnTo>
                  <a:lnTo>
                    <a:pt x="257802" y="363415"/>
                  </a:lnTo>
                  <a:lnTo>
                    <a:pt x="252197" y="365013"/>
                  </a:lnTo>
                  <a:lnTo>
                    <a:pt x="246593" y="366675"/>
                  </a:lnTo>
                  <a:lnTo>
                    <a:pt x="240988" y="368403"/>
                  </a:lnTo>
                  <a:lnTo>
                    <a:pt x="235384" y="370203"/>
                  </a:lnTo>
                  <a:lnTo>
                    <a:pt x="229780" y="372075"/>
                  </a:lnTo>
                  <a:lnTo>
                    <a:pt x="224175" y="374024"/>
                  </a:lnTo>
                  <a:lnTo>
                    <a:pt x="218571" y="376052"/>
                  </a:lnTo>
                  <a:lnTo>
                    <a:pt x="212966" y="378163"/>
                  </a:lnTo>
                  <a:lnTo>
                    <a:pt x="207362" y="380359"/>
                  </a:lnTo>
                  <a:lnTo>
                    <a:pt x="201758" y="382645"/>
                  </a:lnTo>
                  <a:lnTo>
                    <a:pt x="196153" y="385021"/>
                  </a:lnTo>
                  <a:lnTo>
                    <a:pt x="190549" y="387493"/>
                  </a:lnTo>
                  <a:lnTo>
                    <a:pt x="184944" y="390061"/>
                  </a:lnTo>
                  <a:lnTo>
                    <a:pt x="179340" y="392730"/>
                  </a:lnTo>
                  <a:lnTo>
                    <a:pt x="173736" y="395501"/>
                  </a:lnTo>
                  <a:lnTo>
                    <a:pt x="168131" y="398377"/>
                  </a:lnTo>
                  <a:lnTo>
                    <a:pt x="162527" y="401360"/>
                  </a:lnTo>
                  <a:lnTo>
                    <a:pt x="156923" y="404453"/>
                  </a:lnTo>
                  <a:lnTo>
                    <a:pt x="151318" y="407657"/>
                  </a:lnTo>
                  <a:lnTo>
                    <a:pt x="145714" y="410974"/>
                  </a:lnTo>
                  <a:lnTo>
                    <a:pt x="140109" y="414407"/>
                  </a:lnTo>
                  <a:lnTo>
                    <a:pt x="134505" y="417955"/>
                  </a:lnTo>
                  <a:lnTo>
                    <a:pt x="128901" y="421620"/>
                  </a:lnTo>
                  <a:lnTo>
                    <a:pt x="123296" y="425404"/>
                  </a:lnTo>
                  <a:lnTo>
                    <a:pt x="117692" y="429305"/>
                  </a:lnTo>
                  <a:lnTo>
                    <a:pt x="112087" y="433325"/>
                  </a:lnTo>
                  <a:lnTo>
                    <a:pt x="106483" y="437464"/>
                  </a:lnTo>
                  <a:lnTo>
                    <a:pt x="100879" y="441720"/>
                  </a:lnTo>
                  <a:lnTo>
                    <a:pt x="95274" y="446093"/>
                  </a:lnTo>
                  <a:lnTo>
                    <a:pt x="89670" y="450582"/>
                  </a:lnTo>
                  <a:lnTo>
                    <a:pt x="84065" y="455184"/>
                  </a:lnTo>
                  <a:lnTo>
                    <a:pt x="78461" y="459898"/>
                  </a:lnTo>
                  <a:lnTo>
                    <a:pt x="72857" y="464721"/>
                  </a:lnTo>
                  <a:lnTo>
                    <a:pt x="67252" y="469650"/>
                  </a:lnTo>
                  <a:lnTo>
                    <a:pt x="61648" y="474682"/>
                  </a:lnTo>
                  <a:lnTo>
                    <a:pt x="56043" y="479813"/>
                  </a:lnTo>
                  <a:lnTo>
                    <a:pt x="50439" y="485037"/>
                  </a:lnTo>
                  <a:lnTo>
                    <a:pt x="44835" y="490352"/>
                  </a:lnTo>
                  <a:lnTo>
                    <a:pt x="39230" y="495751"/>
                  </a:lnTo>
                  <a:lnTo>
                    <a:pt x="33626" y="501228"/>
                  </a:lnTo>
                  <a:lnTo>
                    <a:pt x="28021" y="506778"/>
                  </a:lnTo>
                  <a:lnTo>
                    <a:pt x="22417" y="512395"/>
                  </a:lnTo>
                  <a:lnTo>
                    <a:pt x="16813" y="518071"/>
                  </a:lnTo>
                  <a:lnTo>
                    <a:pt x="11208" y="523800"/>
                  </a:lnTo>
                  <a:lnTo>
                    <a:pt x="5604" y="529574"/>
                  </a:lnTo>
                  <a:close/>
                </a:path>
              </a:pathLst>
            </a:custGeom>
            <a:solidFill>
              <a:srgbClr val="FF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pl131"/>
            <p:cNvSpPr/>
            <p:nvPr/>
          </p:nvSpPr>
          <p:spPr>
            <a:xfrm>
              <a:off x="4644151" y="3025658"/>
              <a:ext cx="1883076" cy="535385"/>
            </a:xfrm>
            <a:custGeom>
              <a:avLst/>
              <a:pathLst>
                <a:path w="1883076" h="535385">
                  <a:moveTo>
                    <a:pt x="0" y="535385"/>
                  </a:moveTo>
                  <a:lnTo>
                    <a:pt x="5604" y="529573"/>
                  </a:lnTo>
                  <a:lnTo>
                    <a:pt x="11208" y="523800"/>
                  </a:lnTo>
                  <a:lnTo>
                    <a:pt x="16813" y="518071"/>
                  </a:lnTo>
                  <a:lnTo>
                    <a:pt x="22417" y="512395"/>
                  </a:lnTo>
                  <a:lnTo>
                    <a:pt x="28021" y="506778"/>
                  </a:lnTo>
                  <a:lnTo>
                    <a:pt x="33626" y="501228"/>
                  </a:lnTo>
                  <a:lnTo>
                    <a:pt x="39230" y="495750"/>
                  </a:lnTo>
                  <a:lnTo>
                    <a:pt x="44835" y="490352"/>
                  </a:lnTo>
                  <a:lnTo>
                    <a:pt x="50439" y="485037"/>
                  </a:lnTo>
                  <a:lnTo>
                    <a:pt x="56043" y="479812"/>
                  </a:lnTo>
                  <a:lnTo>
                    <a:pt x="61648" y="474682"/>
                  </a:lnTo>
                  <a:lnTo>
                    <a:pt x="67252" y="469650"/>
                  </a:lnTo>
                  <a:lnTo>
                    <a:pt x="72857" y="464721"/>
                  </a:lnTo>
                  <a:lnTo>
                    <a:pt x="78461" y="459898"/>
                  </a:lnTo>
                  <a:lnTo>
                    <a:pt x="84065" y="455184"/>
                  </a:lnTo>
                  <a:lnTo>
                    <a:pt x="89670" y="450582"/>
                  </a:lnTo>
                  <a:lnTo>
                    <a:pt x="95274" y="446093"/>
                  </a:lnTo>
                  <a:lnTo>
                    <a:pt x="100879" y="441720"/>
                  </a:lnTo>
                  <a:lnTo>
                    <a:pt x="106483" y="437464"/>
                  </a:lnTo>
                  <a:lnTo>
                    <a:pt x="112087" y="433325"/>
                  </a:lnTo>
                  <a:lnTo>
                    <a:pt x="117692" y="429305"/>
                  </a:lnTo>
                  <a:lnTo>
                    <a:pt x="123296" y="425403"/>
                  </a:lnTo>
                  <a:lnTo>
                    <a:pt x="128901" y="421620"/>
                  </a:lnTo>
                  <a:lnTo>
                    <a:pt x="134505" y="417955"/>
                  </a:lnTo>
                  <a:lnTo>
                    <a:pt x="140109" y="414406"/>
                  </a:lnTo>
                  <a:lnTo>
                    <a:pt x="145714" y="410974"/>
                  </a:lnTo>
                  <a:lnTo>
                    <a:pt x="151318" y="407657"/>
                  </a:lnTo>
                  <a:lnTo>
                    <a:pt x="156923" y="404452"/>
                  </a:lnTo>
                  <a:lnTo>
                    <a:pt x="162527" y="401360"/>
                  </a:lnTo>
                  <a:lnTo>
                    <a:pt x="168131" y="398376"/>
                  </a:lnTo>
                  <a:lnTo>
                    <a:pt x="173736" y="395500"/>
                  </a:lnTo>
                  <a:lnTo>
                    <a:pt x="179340" y="392729"/>
                  </a:lnTo>
                  <a:lnTo>
                    <a:pt x="184944" y="390061"/>
                  </a:lnTo>
                  <a:lnTo>
                    <a:pt x="190549" y="387492"/>
                  </a:lnTo>
                  <a:lnTo>
                    <a:pt x="196153" y="385021"/>
                  </a:lnTo>
                  <a:lnTo>
                    <a:pt x="201758" y="382644"/>
                  </a:lnTo>
                  <a:lnTo>
                    <a:pt x="207362" y="380359"/>
                  </a:lnTo>
                  <a:lnTo>
                    <a:pt x="212966" y="378163"/>
                  </a:lnTo>
                  <a:lnTo>
                    <a:pt x="218571" y="376052"/>
                  </a:lnTo>
                  <a:lnTo>
                    <a:pt x="224175" y="374023"/>
                  </a:lnTo>
                  <a:lnTo>
                    <a:pt x="229780" y="372075"/>
                  </a:lnTo>
                  <a:lnTo>
                    <a:pt x="235384" y="370202"/>
                  </a:lnTo>
                  <a:lnTo>
                    <a:pt x="240988" y="368403"/>
                  </a:lnTo>
                  <a:lnTo>
                    <a:pt x="246593" y="366674"/>
                  </a:lnTo>
                  <a:lnTo>
                    <a:pt x="252197" y="365013"/>
                  </a:lnTo>
                  <a:lnTo>
                    <a:pt x="257802" y="363415"/>
                  </a:lnTo>
                  <a:lnTo>
                    <a:pt x="263406" y="361878"/>
                  </a:lnTo>
                  <a:lnTo>
                    <a:pt x="269010" y="360399"/>
                  </a:lnTo>
                  <a:lnTo>
                    <a:pt x="274615" y="358975"/>
                  </a:lnTo>
                  <a:lnTo>
                    <a:pt x="280219" y="357602"/>
                  </a:lnTo>
                  <a:lnTo>
                    <a:pt x="285824" y="356278"/>
                  </a:lnTo>
                  <a:lnTo>
                    <a:pt x="291428" y="355001"/>
                  </a:lnTo>
                  <a:lnTo>
                    <a:pt x="297032" y="353766"/>
                  </a:lnTo>
                  <a:lnTo>
                    <a:pt x="302637" y="352571"/>
                  </a:lnTo>
                  <a:lnTo>
                    <a:pt x="308241" y="351414"/>
                  </a:lnTo>
                  <a:lnTo>
                    <a:pt x="313846" y="350291"/>
                  </a:lnTo>
                  <a:lnTo>
                    <a:pt x="319450" y="349201"/>
                  </a:lnTo>
                  <a:lnTo>
                    <a:pt x="325054" y="348139"/>
                  </a:lnTo>
                  <a:lnTo>
                    <a:pt x="330659" y="347105"/>
                  </a:lnTo>
                  <a:lnTo>
                    <a:pt x="336263" y="346094"/>
                  </a:lnTo>
                  <a:lnTo>
                    <a:pt x="341867" y="345106"/>
                  </a:lnTo>
                  <a:lnTo>
                    <a:pt x="347472" y="344136"/>
                  </a:lnTo>
                  <a:lnTo>
                    <a:pt x="353076" y="343184"/>
                  </a:lnTo>
                  <a:lnTo>
                    <a:pt x="358681" y="342247"/>
                  </a:lnTo>
                  <a:lnTo>
                    <a:pt x="364285" y="341322"/>
                  </a:lnTo>
                  <a:lnTo>
                    <a:pt x="369889" y="340407"/>
                  </a:lnTo>
                  <a:lnTo>
                    <a:pt x="375494" y="339500"/>
                  </a:lnTo>
                  <a:lnTo>
                    <a:pt x="381098" y="338600"/>
                  </a:lnTo>
                  <a:lnTo>
                    <a:pt x="386703" y="337704"/>
                  </a:lnTo>
                  <a:lnTo>
                    <a:pt x="392307" y="336810"/>
                  </a:lnTo>
                  <a:lnTo>
                    <a:pt x="397911" y="335916"/>
                  </a:lnTo>
                  <a:lnTo>
                    <a:pt x="403516" y="335021"/>
                  </a:lnTo>
                  <a:lnTo>
                    <a:pt x="409120" y="334123"/>
                  </a:lnTo>
                  <a:lnTo>
                    <a:pt x="414725" y="333220"/>
                  </a:lnTo>
                  <a:lnTo>
                    <a:pt x="420329" y="332310"/>
                  </a:lnTo>
                  <a:lnTo>
                    <a:pt x="425933" y="331392"/>
                  </a:lnTo>
                  <a:lnTo>
                    <a:pt x="431538" y="330465"/>
                  </a:lnTo>
                  <a:lnTo>
                    <a:pt x="437142" y="329526"/>
                  </a:lnTo>
                  <a:lnTo>
                    <a:pt x="442747" y="328575"/>
                  </a:lnTo>
                  <a:lnTo>
                    <a:pt x="448351" y="327610"/>
                  </a:lnTo>
                  <a:lnTo>
                    <a:pt x="453955" y="326629"/>
                  </a:lnTo>
                  <a:lnTo>
                    <a:pt x="459560" y="325632"/>
                  </a:lnTo>
                  <a:lnTo>
                    <a:pt x="465164" y="324618"/>
                  </a:lnTo>
                  <a:lnTo>
                    <a:pt x="470769" y="323584"/>
                  </a:lnTo>
                  <a:lnTo>
                    <a:pt x="476373" y="322531"/>
                  </a:lnTo>
                  <a:lnTo>
                    <a:pt x="481977" y="321457"/>
                  </a:lnTo>
                  <a:lnTo>
                    <a:pt x="487582" y="320361"/>
                  </a:lnTo>
                  <a:lnTo>
                    <a:pt x="493186" y="319241"/>
                  </a:lnTo>
                  <a:lnTo>
                    <a:pt x="498790" y="318099"/>
                  </a:lnTo>
                  <a:lnTo>
                    <a:pt x="504395" y="316931"/>
                  </a:lnTo>
                  <a:lnTo>
                    <a:pt x="509999" y="315738"/>
                  </a:lnTo>
                  <a:lnTo>
                    <a:pt x="515604" y="314520"/>
                  </a:lnTo>
                  <a:lnTo>
                    <a:pt x="521208" y="313274"/>
                  </a:lnTo>
                  <a:lnTo>
                    <a:pt x="526812" y="312001"/>
                  </a:lnTo>
                  <a:lnTo>
                    <a:pt x="532417" y="310700"/>
                  </a:lnTo>
                  <a:lnTo>
                    <a:pt x="538021" y="309371"/>
                  </a:lnTo>
                  <a:lnTo>
                    <a:pt x="543626" y="308013"/>
                  </a:lnTo>
                  <a:lnTo>
                    <a:pt x="549230" y="306625"/>
                  </a:lnTo>
                  <a:lnTo>
                    <a:pt x="554834" y="305208"/>
                  </a:lnTo>
                  <a:lnTo>
                    <a:pt x="560439" y="303761"/>
                  </a:lnTo>
                  <a:lnTo>
                    <a:pt x="566043" y="302284"/>
                  </a:lnTo>
                  <a:lnTo>
                    <a:pt x="571648" y="300776"/>
                  </a:lnTo>
                  <a:lnTo>
                    <a:pt x="577252" y="299238"/>
                  </a:lnTo>
                  <a:lnTo>
                    <a:pt x="582856" y="297669"/>
                  </a:lnTo>
                  <a:lnTo>
                    <a:pt x="588461" y="296069"/>
                  </a:lnTo>
                  <a:lnTo>
                    <a:pt x="594065" y="294438"/>
                  </a:lnTo>
                  <a:lnTo>
                    <a:pt x="599670" y="292777"/>
                  </a:lnTo>
                  <a:lnTo>
                    <a:pt x="605274" y="291086"/>
                  </a:lnTo>
                  <a:lnTo>
                    <a:pt x="610878" y="289363"/>
                  </a:lnTo>
                  <a:lnTo>
                    <a:pt x="616483" y="287611"/>
                  </a:lnTo>
                  <a:lnTo>
                    <a:pt x="622087" y="285829"/>
                  </a:lnTo>
                  <a:lnTo>
                    <a:pt x="627692" y="284017"/>
                  </a:lnTo>
                  <a:lnTo>
                    <a:pt x="633296" y="282176"/>
                  </a:lnTo>
                  <a:lnTo>
                    <a:pt x="638900" y="280307"/>
                  </a:lnTo>
                  <a:lnTo>
                    <a:pt x="644505" y="278409"/>
                  </a:lnTo>
                  <a:lnTo>
                    <a:pt x="650109" y="276483"/>
                  </a:lnTo>
                  <a:lnTo>
                    <a:pt x="655713" y="274531"/>
                  </a:lnTo>
                  <a:lnTo>
                    <a:pt x="661318" y="272552"/>
                  </a:lnTo>
                  <a:lnTo>
                    <a:pt x="666922" y="270547"/>
                  </a:lnTo>
                  <a:lnTo>
                    <a:pt x="672527" y="268518"/>
                  </a:lnTo>
                  <a:lnTo>
                    <a:pt x="678131" y="266465"/>
                  </a:lnTo>
                  <a:lnTo>
                    <a:pt x="683735" y="264389"/>
                  </a:lnTo>
                  <a:lnTo>
                    <a:pt x="689340" y="262291"/>
                  </a:lnTo>
                  <a:lnTo>
                    <a:pt x="694944" y="260172"/>
                  </a:lnTo>
                  <a:lnTo>
                    <a:pt x="700549" y="258034"/>
                  </a:lnTo>
                  <a:lnTo>
                    <a:pt x="706153" y="255877"/>
                  </a:lnTo>
                  <a:lnTo>
                    <a:pt x="711757" y="253703"/>
                  </a:lnTo>
                  <a:lnTo>
                    <a:pt x="717362" y="251513"/>
                  </a:lnTo>
                  <a:lnTo>
                    <a:pt x="722966" y="249309"/>
                  </a:lnTo>
                  <a:lnTo>
                    <a:pt x="728571" y="247093"/>
                  </a:lnTo>
                  <a:lnTo>
                    <a:pt x="734175" y="244866"/>
                  </a:lnTo>
                  <a:lnTo>
                    <a:pt x="739779" y="242629"/>
                  </a:lnTo>
                  <a:lnTo>
                    <a:pt x="745384" y="240385"/>
                  </a:lnTo>
                  <a:lnTo>
                    <a:pt x="750988" y="238137"/>
                  </a:lnTo>
                  <a:lnTo>
                    <a:pt x="756593" y="235884"/>
                  </a:lnTo>
                  <a:lnTo>
                    <a:pt x="762197" y="233631"/>
                  </a:lnTo>
                  <a:lnTo>
                    <a:pt x="767801" y="231379"/>
                  </a:lnTo>
                  <a:lnTo>
                    <a:pt x="773406" y="229131"/>
                  </a:lnTo>
                  <a:lnTo>
                    <a:pt x="779010" y="226889"/>
                  </a:lnTo>
                  <a:lnTo>
                    <a:pt x="784615" y="224657"/>
                  </a:lnTo>
                  <a:lnTo>
                    <a:pt x="790219" y="222435"/>
                  </a:lnTo>
                  <a:lnTo>
                    <a:pt x="795823" y="220229"/>
                  </a:lnTo>
                  <a:lnTo>
                    <a:pt x="801428" y="218040"/>
                  </a:lnTo>
                  <a:lnTo>
                    <a:pt x="807032" y="215872"/>
                  </a:lnTo>
                  <a:lnTo>
                    <a:pt x="812636" y="213729"/>
                  </a:lnTo>
                  <a:lnTo>
                    <a:pt x="818241" y="211613"/>
                  </a:lnTo>
                  <a:lnTo>
                    <a:pt x="823845" y="209529"/>
                  </a:lnTo>
                  <a:lnTo>
                    <a:pt x="829450" y="207480"/>
                  </a:lnTo>
                  <a:lnTo>
                    <a:pt x="835054" y="205471"/>
                  </a:lnTo>
                  <a:lnTo>
                    <a:pt x="840658" y="203504"/>
                  </a:lnTo>
                  <a:lnTo>
                    <a:pt x="846263" y="201586"/>
                  </a:lnTo>
                  <a:lnTo>
                    <a:pt x="851867" y="199719"/>
                  </a:lnTo>
                  <a:lnTo>
                    <a:pt x="857472" y="197909"/>
                  </a:lnTo>
                  <a:lnTo>
                    <a:pt x="863076" y="196160"/>
                  </a:lnTo>
                  <a:lnTo>
                    <a:pt x="868680" y="194477"/>
                  </a:lnTo>
                  <a:lnTo>
                    <a:pt x="874285" y="192865"/>
                  </a:lnTo>
                  <a:lnTo>
                    <a:pt x="879889" y="191330"/>
                  </a:lnTo>
                  <a:lnTo>
                    <a:pt x="885494" y="189876"/>
                  </a:lnTo>
                  <a:lnTo>
                    <a:pt x="891098" y="188509"/>
                  </a:lnTo>
                  <a:lnTo>
                    <a:pt x="896702" y="187234"/>
                  </a:lnTo>
                  <a:lnTo>
                    <a:pt x="902307" y="186056"/>
                  </a:lnTo>
                  <a:lnTo>
                    <a:pt x="907911" y="184982"/>
                  </a:lnTo>
                  <a:lnTo>
                    <a:pt x="913516" y="184017"/>
                  </a:lnTo>
                  <a:lnTo>
                    <a:pt x="919120" y="183167"/>
                  </a:lnTo>
                  <a:lnTo>
                    <a:pt x="924724" y="182437"/>
                  </a:lnTo>
                  <a:lnTo>
                    <a:pt x="930329" y="181833"/>
                  </a:lnTo>
                  <a:lnTo>
                    <a:pt x="935933" y="181360"/>
                  </a:lnTo>
                  <a:lnTo>
                    <a:pt x="941538" y="181025"/>
                  </a:lnTo>
                  <a:lnTo>
                    <a:pt x="947142" y="180832"/>
                  </a:lnTo>
                  <a:lnTo>
                    <a:pt x="952746" y="180786"/>
                  </a:lnTo>
                  <a:lnTo>
                    <a:pt x="958351" y="180894"/>
                  </a:lnTo>
                  <a:lnTo>
                    <a:pt x="963955" y="181160"/>
                  </a:lnTo>
                  <a:lnTo>
                    <a:pt x="969559" y="181588"/>
                  </a:lnTo>
                  <a:lnTo>
                    <a:pt x="975164" y="182184"/>
                  </a:lnTo>
                  <a:lnTo>
                    <a:pt x="980768" y="182950"/>
                  </a:lnTo>
                  <a:lnTo>
                    <a:pt x="986373" y="183891"/>
                  </a:lnTo>
                  <a:lnTo>
                    <a:pt x="991977" y="185011"/>
                  </a:lnTo>
                  <a:lnTo>
                    <a:pt x="997581" y="186311"/>
                  </a:lnTo>
                  <a:lnTo>
                    <a:pt x="1003186" y="187795"/>
                  </a:lnTo>
                  <a:lnTo>
                    <a:pt x="1008790" y="189465"/>
                  </a:lnTo>
                  <a:lnTo>
                    <a:pt x="1014395" y="191321"/>
                  </a:lnTo>
                  <a:lnTo>
                    <a:pt x="1019999" y="193366"/>
                  </a:lnTo>
                  <a:lnTo>
                    <a:pt x="1025603" y="195598"/>
                  </a:lnTo>
                  <a:lnTo>
                    <a:pt x="1031208" y="198019"/>
                  </a:lnTo>
                  <a:lnTo>
                    <a:pt x="1036812" y="200626"/>
                  </a:lnTo>
                  <a:lnTo>
                    <a:pt x="1042417" y="203419"/>
                  </a:lnTo>
                  <a:lnTo>
                    <a:pt x="1048021" y="206394"/>
                  </a:lnTo>
                  <a:lnTo>
                    <a:pt x="1053625" y="209550"/>
                  </a:lnTo>
                  <a:lnTo>
                    <a:pt x="1059230" y="212881"/>
                  </a:lnTo>
                  <a:lnTo>
                    <a:pt x="1064834" y="216386"/>
                  </a:lnTo>
                  <a:lnTo>
                    <a:pt x="1070439" y="220057"/>
                  </a:lnTo>
                  <a:lnTo>
                    <a:pt x="1076043" y="223890"/>
                  </a:lnTo>
                  <a:lnTo>
                    <a:pt x="1081647" y="227879"/>
                  </a:lnTo>
                  <a:lnTo>
                    <a:pt x="1087252" y="232017"/>
                  </a:lnTo>
                  <a:lnTo>
                    <a:pt x="1092856" y="236296"/>
                  </a:lnTo>
                  <a:lnTo>
                    <a:pt x="1098461" y="240709"/>
                  </a:lnTo>
                  <a:lnTo>
                    <a:pt x="1104065" y="245247"/>
                  </a:lnTo>
                  <a:lnTo>
                    <a:pt x="1109669" y="249902"/>
                  </a:lnTo>
                  <a:lnTo>
                    <a:pt x="1115274" y="254665"/>
                  </a:lnTo>
                  <a:lnTo>
                    <a:pt x="1120878" y="259526"/>
                  </a:lnTo>
                  <a:lnTo>
                    <a:pt x="1126482" y="264475"/>
                  </a:lnTo>
                  <a:lnTo>
                    <a:pt x="1132087" y="269503"/>
                  </a:lnTo>
                  <a:lnTo>
                    <a:pt x="1137691" y="274599"/>
                  </a:lnTo>
                  <a:lnTo>
                    <a:pt x="1143296" y="279753"/>
                  </a:lnTo>
                  <a:lnTo>
                    <a:pt x="1148900" y="284955"/>
                  </a:lnTo>
                  <a:lnTo>
                    <a:pt x="1154504" y="290193"/>
                  </a:lnTo>
                  <a:lnTo>
                    <a:pt x="1160109" y="295459"/>
                  </a:lnTo>
                  <a:lnTo>
                    <a:pt x="1165713" y="300741"/>
                  </a:lnTo>
                  <a:lnTo>
                    <a:pt x="1171318" y="306030"/>
                  </a:lnTo>
                  <a:lnTo>
                    <a:pt x="1176922" y="311314"/>
                  </a:lnTo>
                  <a:lnTo>
                    <a:pt x="1182526" y="316585"/>
                  </a:lnTo>
                  <a:lnTo>
                    <a:pt x="1188131" y="321834"/>
                  </a:lnTo>
                  <a:lnTo>
                    <a:pt x="1193735" y="327049"/>
                  </a:lnTo>
                  <a:lnTo>
                    <a:pt x="1199340" y="332224"/>
                  </a:lnTo>
                  <a:lnTo>
                    <a:pt x="1204944" y="337348"/>
                  </a:lnTo>
                  <a:lnTo>
                    <a:pt x="1210548" y="342414"/>
                  </a:lnTo>
                  <a:lnTo>
                    <a:pt x="1216153" y="347417"/>
                  </a:lnTo>
                  <a:lnTo>
                    <a:pt x="1221757" y="352351"/>
                  </a:lnTo>
                  <a:lnTo>
                    <a:pt x="1227362" y="357212"/>
                  </a:lnTo>
                  <a:lnTo>
                    <a:pt x="1232966" y="361996"/>
                  </a:lnTo>
                  <a:lnTo>
                    <a:pt x="1238570" y="366700"/>
                  </a:lnTo>
                  <a:lnTo>
                    <a:pt x="1244175" y="371319"/>
                  </a:lnTo>
                  <a:lnTo>
                    <a:pt x="1249779" y="375852"/>
                  </a:lnTo>
                  <a:lnTo>
                    <a:pt x="1255384" y="380296"/>
                  </a:lnTo>
                  <a:lnTo>
                    <a:pt x="1260988" y="384647"/>
                  </a:lnTo>
                  <a:lnTo>
                    <a:pt x="1266592" y="388906"/>
                  </a:lnTo>
                  <a:lnTo>
                    <a:pt x="1272197" y="393069"/>
                  </a:lnTo>
                  <a:lnTo>
                    <a:pt x="1277801" y="397137"/>
                  </a:lnTo>
                  <a:lnTo>
                    <a:pt x="1283406" y="401106"/>
                  </a:lnTo>
                  <a:lnTo>
                    <a:pt x="1289010" y="404978"/>
                  </a:lnTo>
                  <a:lnTo>
                    <a:pt x="1294614" y="408751"/>
                  </a:lnTo>
                  <a:lnTo>
                    <a:pt x="1300219" y="412425"/>
                  </a:lnTo>
                  <a:lnTo>
                    <a:pt x="1305823" y="415999"/>
                  </a:lnTo>
                  <a:lnTo>
                    <a:pt x="1311427" y="419475"/>
                  </a:lnTo>
                  <a:lnTo>
                    <a:pt x="1317032" y="422851"/>
                  </a:lnTo>
                  <a:lnTo>
                    <a:pt x="1322636" y="426128"/>
                  </a:lnTo>
                  <a:lnTo>
                    <a:pt x="1328241" y="429307"/>
                  </a:lnTo>
                  <a:lnTo>
                    <a:pt x="1333845" y="432387"/>
                  </a:lnTo>
                  <a:lnTo>
                    <a:pt x="1339449" y="435370"/>
                  </a:lnTo>
                  <a:lnTo>
                    <a:pt x="1345054" y="438257"/>
                  </a:lnTo>
                  <a:lnTo>
                    <a:pt x="1350658" y="441047"/>
                  </a:lnTo>
                  <a:lnTo>
                    <a:pt x="1356263" y="443741"/>
                  </a:lnTo>
                  <a:lnTo>
                    <a:pt x="1361867" y="446341"/>
                  </a:lnTo>
                  <a:lnTo>
                    <a:pt x="1367471" y="448846"/>
                  </a:lnTo>
                  <a:lnTo>
                    <a:pt x="1373076" y="451258"/>
                  </a:lnTo>
                  <a:lnTo>
                    <a:pt x="1378680" y="453577"/>
                  </a:lnTo>
                  <a:lnTo>
                    <a:pt x="1384285" y="455804"/>
                  </a:lnTo>
                  <a:lnTo>
                    <a:pt x="1389889" y="457938"/>
                  </a:lnTo>
                  <a:lnTo>
                    <a:pt x="1395493" y="459980"/>
                  </a:lnTo>
                  <a:lnTo>
                    <a:pt x="1401098" y="461931"/>
                  </a:lnTo>
                  <a:lnTo>
                    <a:pt x="1406702" y="463790"/>
                  </a:lnTo>
                  <a:lnTo>
                    <a:pt x="1412307" y="465557"/>
                  </a:lnTo>
                  <a:lnTo>
                    <a:pt x="1417911" y="467231"/>
                  </a:lnTo>
                  <a:lnTo>
                    <a:pt x="1423515" y="468811"/>
                  </a:lnTo>
                  <a:lnTo>
                    <a:pt x="1429120" y="470297"/>
                  </a:lnTo>
                  <a:lnTo>
                    <a:pt x="1434724" y="471687"/>
                  </a:lnTo>
                  <a:lnTo>
                    <a:pt x="1440329" y="472979"/>
                  </a:lnTo>
                  <a:lnTo>
                    <a:pt x="1445933" y="474170"/>
                  </a:lnTo>
                  <a:lnTo>
                    <a:pt x="1451537" y="475257"/>
                  </a:lnTo>
                  <a:lnTo>
                    <a:pt x="1457142" y="476237"/>
                  </a:lnTo>
                  <a:lnTo>
                    <a:pt x="1462746" y="477105"/>
                  </a:lnTo>
                  <a:lnTo>
                    <a:pt x="1468350" y="477856"/>
                  </a:lnTo>
                  <a:lnTo>
                    <a:pt x="1473955" y="478485"/>
                  </a:lnTo>
                  <a:lnTo>
                    <a:pt x="1479559" y="478983"/>
                  </a:lnTo>
                  <a:lnTo>
                    <a:pt x="1485164" y="479344"/>
                  </a:lnTo>
                  <a:lnTo>
                    <a:pt x="1490768" y="479557"/>
                  </a:lnTo>
                  <a:lnTo>
                    <a:pt x="1496372" y="479612"/>
                  </a:lnTo>
                  <a:lnTo>
                    <a:pt x="1501977" y="479497"/>
                  </a:lnTo>
                  <a:lnTo>
                    <a:pt x="1507581" y="479198"/>
                  </a:lnTo>
                  <a:lnTo>
                    <a:pt x="1513186" y="478700"/>
                  </a:lnTo>
                  <a:lnTo>
                    <a:pt x="1518790" y="477985"/>
                  </a:lnTo>
                  <a:lnTo>
                    <a:pt x="1524394" y="477034"/>
                  </a:lnTo>
                  <a:lnTo>
                    <a:pt x="1529999" y="475825"/>
                  </a:lnTo>
                  <a:lnTo>
                    <a:pt x="1535603" y="474335"/>
                  </a:lnTo>
                  <a:lnTo>
                    <a:pt x="1541208" y="472536"/>
                  </a:lnTo>
                  <a:lnTo>
                    <a:pt x="1546812" y="470401"/>
                  </a:lnTo>
                  <a:lnTo>
                    <a:pt x="1552416" y="467898"/>
                  </a:lnTo>
                  <a:lnTo>
                    <a:pt x="1558021" y="464993"/>
                  </a:lnTo>
                  <a:lnTo>
                    <a:pt x="1563625" y="461652"/>
                  </a:lnTo>
                  <a:lnTo>
                    <a:pt x="1569230" y="457837"/>
                  </a:lnTo>
                  <a:lnTo>
                    <a:pt x="1574834" y="453508"/>
                  </a:lnTo>
                  <a:lnTo>
                    <a:pt x="1580438" y="448626"/>
                  </a:lnTo>
                  <a:lnTo>
                    <a:pt x="1586043" y="443150"/>
                  </a:lnTo>
                  <a:lnTo>
                    <a:pt x="1591647" y="437042"/>
                  </a:lnTo>
                  <a:lnTo>
                    <a:pt x="1597252" y="430264"/>
                  </a:lnTo>
                  <a:lnTo>
                    <a:pt x="1602856" y="422781"/>
                  </a:lnTo>
                  <a:lnTo>
                    <a:pt x="1608460" y="414564"/>
                  </a:lnTo>
                  <a:lnTo>
                    <a:pt x="1614065" y="405591"/>
                  </a:lnTo>
                  <a:lnTo>
                    <a:pt x="1619669" y="395846"/>
                  </a:lnTo>
                  <a:lnTo>
                    <a:pt x="1625273" y="385325"/>
                  </a:lnTo>
                  <a:lnTo>
                    <a:pt x="1630878" y="374035"/>
                  </a:lnTo>
                  <a:lnTo>
                    <a:pt x="1636482" y="361996"/>
                  </a:lnTo>
                  <a:lnTo>
                    <a:pt x="1642087" y="349241"/>
                  </a:lnTo>
                  <a:lnTo>
                    <a:pt x="1647691" y="335818"/>
                  </a:lnTo>
                  <a:lnTo>
                    <a:pt x="1653295" y="321788"/>
                  </a:lnTo>
                  <a:lnTo>
                    <a:pt x="1658900" y="307228"/>
                  </a:lnTo>
                  <a:lnTo>
                    <a:pt x="1664504" y="292231"/>
                  </a:lnTo>
                  <a:lnTo>
                    <a:pt x="1670109" y="276899"/>
                  </a:lnTo>
                  <a:lnTo>
                    <a:pt x="1675713" y="261344"/>
                  </a:lnTo>
                  <a:lnTo>
                    <a:pt x="1681317" y="245686"/>
                  </a:lnTo>
                  <a:lnTo>
                    <a:pt x="1686922" y="230044"/>
                  </a:lnTo>
                  <a:lnTo>
                    <a:pt x="1692526" y="214539"/>
                  </a:lnTo>
                  <a:lnTo>
                    <a:pt x="1698131" y="199288"/>
                  </a:lnTo>
                  <a:lnTo>
                    <a:pt x="1703735" y="184396"/>
                  </a:lnTo>
                  <a:lnTo>
                    <a:pt x="1709339" y="169961"/>
                  </a:lnTo>
                  <a:lnTo>
                    <a:pt x="1714944" y="156068"/>
                  </a:lnTo>
                  <a:lnTo>
                    <a:pt x="1720548" y="142785"/>
                  </a:lnTo>
                  <a:lnTo>
                    <a:pt x="1726153" y="130167"/>
                  </a:lnTo>
                  <a:lnTo>
                    <a:pt x="1731757" y="118255"/>
                  </a:lnTo>
                  <a:lnTo>
                    <a:pt x="1737361" y="107073"/>
                  </a:lnTo>
                  <a:lnTo>
                    <a:pt x="1742966" y="96632"/>
                  </a:lnTo>
                  <a:lnTo>
                    <a:pt x="1748570" y="86933"/>
                  </a:lnTo>
                  <a:lnTo>
                    <a:pt x="1754175" y="77965"/>
                  </a:lnTo>
                  <a:lnTo>
                    <a:pt x="1759779" y="69708"/>
                  </a:lnTo>
                  <a:lnTo>
                    <a:pt x="1765383" y="62135"/>
                  </a:lnTo>
                  <a:lnTo>
                    <a:pt x="1770988" y="55216"/>
                  </a:lnTo>
                  <a:lnTo>
                    <a:pt x="1776592" y="48915"/>
                  </a:lnTo>
                  <a:lnTo>
                    <a:pt x="1782196" y="43193"/>
                  </a:lnTo>
                  <a:lnTo>
                    <a:pt x="1787801" y="38011"/>
                  </a:lnTo>
                  <a:lnTo>
                    <a:pt x="1793405" y="33331"/>
                  </a:lnTo>
                  <a:lnTo>
                    <a:pt x="1799010" y="29113"/>
                  </a:lnTo>
                  <a:lnTo>
                    <a:pt x="1804614" y="25318"/>
                  </a:lnTo>
                  <a:lnTo>
                    <a:pt x="1810218" y="21911"/>
                  </a:lnTo>
                  <a:lnTo>
                    <a:pt x="1815823" y="18857"/>
                  </a:lnTo>
                  <a:lnTo>
                    <a:pt x="1821427" y="16123"/>
                  </a:lnTo>
                  <a:lnTo>
                    <a:pt x="1827032" y="13679"/>
                  </a:lnTo>
                  <a:lnTo>
                    <a:pt x="1832636" y="11496"/>
                  </a:lnTo>
                  <a:lnTo>
                    <a:pt x="1838240" y="9549"/>
                  </a:lnTo>
                  <a:lnTo>
                    <a:pt x="1843845" y="7814"/>
                  </a:lnTo>
                  <a:lnTo>
                    <a:pt x="1849449" y="6268"/>
                  </a:lnTo>
                  <a:lnTo>
                    <a:pt x="1855054" y="4893"/>
                  </a:lnTo>
                  <a:lnTo>
                    <a:pt x="1860658" y="3670"/>
                  </a:lnTo>
                  <a:lnTo>
                    <a:pt x="1866262" y="2583"/>
                  </a:lnTo>
                  <a:lnTo>
                    <a:pt x="1871867" y="1618"/>
                  </a:lnTo>
                  <a:lnTo>
                    <a:pt x="1877471" y="761"/>
                  </a:ln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32" name="pg132"/>
            <p:cNvSpPr/>
            <p:nvPr/>
          </p:nvSpPr>
          <p:spPr>
            <a:xfrm>
              <a:off x="4644151" y="3206448"/>
              <a:ext cx="1883076" cy="592195"/>
            </a:xfrm>
            <a:custGeom>
              <a:avLst/>
              <a:pathLst>
                <a:path w="1883076" h="592195">
                  <a:moveTo>
                    <a:pt x="0" y="354594"/>
                  </a:moveTo>
                  <a:lnTo>
                    <a:pt x="5604" y="348783"/>
                  </a:lnTo>
                  <a:lnTo>
                    <a:pt x="11208" y="343009"/>
                  </a:lnTo>
                  <a:lnTo>
                    <a:pt x="16813" y="337281"/>
                  </a:lnTo>
                  <a:lnTo>
                    <a:pt x="22417" y="331604"/>
                  </a:lnTo>
                  <a:lnTo>
                    <a:pt x="28021" y="325988"/>
                  </a:lnTo>
                  <a:lnTo>
                    <a:pt x="33626" y="320438"/>
                  </a:lnTo>
                  <a:lnTo>
                    <a:pt x="39230" y="314960"/>
                  </a:lnTo>
                  <a:lnTo>
                    <a:pt x="44835" y="309561"/>
                  </a:lnTo>
                  <a:lnTo>
                    <a:pt x="50439" y="304247"/>
                  </a:lnTo>
                  <a:lnTo>
                    <a:pt x="56043" y="299022"/>
                  </a:lnTo>
                  <a:lnTo>
                    <a:pt x="61648" y="293892"/>
                  </a:lnTo>
                  <a:lnTo>
                    <a:pt x="67252" y="288860"/>
                  </a:lnTo>
                  <a:lnTo>
                    <a:pt x="72857" y="283931"/>
                  </a:lnTo>
                  <a:lnTo>
                    <a:pt x="78461" y="279108"/>
                  </a:lnTo>
                  <a:lnTo>
                    <a:pt x="84065" y="274394"/>
                  </a:lnTo>
                  <a:lnTo>
                    <a:pt x="89670" y="269791"/>
                  </a:lnTo>
                  <a:lnTo>
                    <a:pt x="95274" y="265303"/>
                  </a:lnTo>
                  <a:lnTo>
                    <a:pt x="100879" y="260930"/>
                  </a:lnTo>
                  <a:lnTo>
                    <a:pt x="106483" y="256674"/>
                  </a:lnTo>
                  <a:lnTo>
                    <a:pt x="112087" y="252535"/>
                  </a:lnTo>
                  <a:lnTo>
                    <a:pt x="117692" y="248515"/>
                  </a:lnTo>
                  <a:lnTo>
                    <a:pt x="123296" y="244613"/>
                  </a:lnTo>
                  <a:lnTo>
                    <a:pt x="128901" y="240830"/>
                  </a:lnTo>
                  <a:lnTo>
                    <a:pt x="134505" y="237164"/>
                  </a:lnTo>
                  <a:lnTo>
                    <a:pt x="140109" y="233616"/>
                  </a:lnTo>
                  <a:lnTo>
                    <a:pt x="145714" y="230184"/>
                  </a:lnTo>
                  <a:lnTo>
                    <a:pt x="151318" y="226866"/>
                  </a:lnTo>
                  <a:lnTo>
                    <a:pt x="156923" y="223662"/>
                  </a:lnTo>
                  <a:lnTo>
                    <a:pt x="162527" y="220569"/>
                  </a:lnTo>
                  <a:lnTo>
                    <a:pt x="168131" y="217586"/>
                  </a:lnTo>
                  <a:lnTo>
                    <a:pt x="173736" y="214710"/>
                  </a:lnTo>
                  <a:lnTo>
                    <a:pt x="179340" y="211939"/>
                  </a:lnTo>
                  <a:lnTo>
                    <a:pt x="184944" y="209271"/>
                  </a:lnTo>
                  <a:lnTo>
                    <a:pt x="190549" y="206702"/>
                  </a:lnTo>
                  <a:lnTo>
                    <a:pt x="196153" y="204231"/>
                  </a:lnTo>
                  <a:lnTo>
                    <a:pt x="201758" y="201854"/>
                  </a:lnTo>
                  <a:lnTo>
                    <a:pt x="207362" y="199569"/>
                  </a:lnTo>
                  <a:lnTo>
                    <a:pt x="212966" y="197372"/>
                  </a:lnTo>
                  <a:lnTo>
                    <a:pt x="218571" y="195262"/>
                  </a:lnTo>
                  <a:lnTo>
                    <a:pt x="224175" y="193233"/>
                  </a:lnTo>
                  <a:lnTo>
                    <a:pt x="229780" y="191284"/>
                  </a:lnTo>
                  <a:lnTo>
                    <a:pt x="235384" y="189412"/>
                  </a:lnTo>
                  <a:lnTo>
                    <a:pt x="240988" y="187613"/>
                  </a:lnTo>
                  <a:lnTo>
                    <a:pt x="246593" y="185884"/>
                  </a:lnTo>
                  <a:lnTo>
                    <a:pt x="252197" y="184222"/>
                  </a:lnTo>
                  <a:lnTo>
                    <a:pt x="257802" y="182625"/>
                  </a:lnTo>
                  <a:lnTo>
                    <a:pt x="263406" y="181088"/>
                  </a:lnTo>
                  <a:lnTo>
                    <a:pt x="269010" y="179609"/>
                  </a:lnTo>
                  <a:lnTo>
                    <a:pt x="274615" y="178184"/>
                  </a:lnTo>
                  <a:lnTo>
                    <a:pt x="280219" y="176812"/>
                  </a:lnTo>
                  <a:lnTo>
                    <a:pt x="285824" y="175488"/>
                  </a:lnTo>
                  <a:lnTo>
                    <a:pt x="291428" y="174210"/>
                  </a:lnTo>
                  <a:lnTo>
                    <a:pt x="297032" y="172975"/>
                  </a:lnTo>
                  <a:lnTo>
                    <a:pt x="302637" y="171781"/>
                  </a:lnTo>
                  <a:lnTo>
                    <a:pt x="308241" y="170624"/>
                  </a:lnTo>
                  <a:lnTo>
                    <a:pt x="313846" y="169501"/>
                  </a:lnTo>
                  <a:lnTo>
                    <a:pt x="319450" y="168410"/>
                  </a:lnTo>
                  <a:lnTo>
                    <a:pt x="325054" y="167349"/>
                  </a:lnTo>
                  <a:lnTo>
                    <a:pt x="330659" y="166314"/>
                  </a:lnTo>
                  <a:lnTo>
                    <a:pt x="336263" y="165304"/>
                  </a:lnTo>
                  <a:lnTo>
                    <a:pt x="341867" y="164315"/>
                  </a:lnTo>
                  <a:lnTo>
                    <a:pt x="347472" y="163346"/>
                  </a:lnTo>
                  <a:lnTo>
                    <a:pt x="353076" y="162394"/>
                  </a:lnTo>
                  <a:lnTo>
                    <a:pt x="358681" y="161456"/>
                  </a:lnTo>
                  <a:lnTo>
                    <a:pt x="364285" y="160531"/>
                  </a:lnTo>
                  <a:lnTo>
                    <a:pt x="369889" y="159617"/>
                  </a:lnTo>
                  <a:lnTo>
                    <a:pt x="375494" y="158710"/>
                  </a:lnTo>
                  <a:lnTo>
                    <a:pt x="381098" y="157810"/>
                  </a:lnTo>
                  <a:lnTo>
                    <a:pt x="386703" y="156914"/>
                  </a:lnTo>
                  <a:lnTo>
                    <a:pt x="392307" y="156020"/>
                  </a:lnTo>
                  <a:lnTo>
                    <a:pt x="397911" y="155126"/>
                  </a:lnTo>
                  <a:lnTo>
                    <a:pt x="403516" y="154231"/>
                  </a:lnTo>
                  <a:lnTo>
                    <a:pt x="409120" y="153333"/>
                  </a:lnTo>
                  <a:lnTo>
                    <a:pt x="414725" y="152430"/>
                  </a:lnTo>
                  <a:lnTo>
                    <a:pt x="420329" y="151520"/>
                  </a:lnTo>
                  <a:lnTo>
                    <a:pt x="425933" y="150602"/>
                  </a:lnTo>
                  <a:lnTo>
                    <a:pt x="431538" y="149675"/>
                  </a:lnTo>
                  <a:lnTo>
                    <a:pt x="437142" y="148736"/>
                  </a:lnTo>
                  <a:lnTo>
                    <a:pt x="442747" y="147785"/>
                  </a:lnTo>
                  <a:lnTo>
                    <a:pt x="448351" y="146820"/>
                  </a:lnTo>
                  <a:lnTo>
                    <a:pt x="453955" y="145839"/>
                  </a:lnTo>
                  <a:lnTo>
                    <a:pt x="459560" y="144842"/>
                  </a:lnTo>
                  <a:lnTo>
                    <a:pt x="465164" y="143828"/>
                  </a:lnTo>
                  <a:lnTo>
                    <a:pt x="470769" y="142794"/>
                  </a:lnTo>
                  <a:lnTo>
                    <a:pt x="476373" y="141741"/>
                  </a:lnTo>
                  <a:lnTo>
                    <a:pt x="481977" y="140667"/>
                  </a:lnTo>
                  <a:lnTo>
                    <a:pt x="487582" y="139570"/>
                  </a:lnTo>
                  <a:lnTo>
                    <a:pt x="493186" y="138451"/>
                  </a:lnTo>
                  <a:lnTo>
                    <a:pt x="498790" y="137308"/>
                  </a:lnTo>
                  <a:lnTo>
                    <a:pt x="504395" y="136141"/>
                  </a:lnTo>
                  <a:lnTo>
                    <a:pt x="509999" y="134948"/>
                  </a:lnTo>
                  <a:lnTo>
                    <a:pt x="515604" y="133729"/>
                  </a:lnTo>
                  <a:lnTo>
                    <a:pt x="521208" y="132484"/>
                  </a:lnTo>
                  <a:lnTo>
                    <a:pt x="526812" y="131211"/>
                  </a:lnTo>
                  <a:lnTo>
                    <a:pt x="532417" y="129910"/>
                  </a:lnTo>
                  <a:lnTo>
                    <a:pt x="538021" y="128581"/>
                  </a:lnTo>
                  <a:lnTo>
                    <a:pt x="543626" y="127223"/>
                  </a:lnTo>
                  <a:lnTo>
                    <a:pt x="549230" y="125835"/>
                  </a:lnTo>
                  <a:lnTo>
                    <a:pt x="554834" y="124418"/>
                  </a:lnTo>
                  <a:lnTo>
                    <a:pt x="560439" y="122971"/>
                  </a:lnTo>
                  <a:lnTo>
                    <a:pt x="566043" y="121494"/>
                  </a:lnTo>
                  <a:lnTo>
                    <a:pt x="571648" y="119986"/>
                  </a:lnTo>
                  <a:lnTo>
                    <a:pt x="577252" y="118448"/>
                  </a:lnTo>
                  <a:lnTo>
                    <a:pt x="582856" y="116878"/>
                  </a:lnTo>
                  <a:lnTo>
                    <a:pt x="588461" y="115279"/>
                  </a:lnTo>
                  <a:lnTo>
                    <a:pt x="594065" y="113648"/>
                  </a:lnTo>
                  <a:lnTo>
                    <a:pt x="599670" y="111987"/>
                  </a:lnTo>
                  <a:lnTo>
                    <a:pt x="605274" y="110295"/>
                  </a:lnTo>
                  <a:lnTo>
                    <a:pt x="610878" y="108573"/>
                  </a:lnTo>
                  <a:lnTo>
                    <a:pt x="616483" y="106821"/>
                  </a:lnTo>
                  <a:lnTo>
                    <a:pt x="622087" y="105039"/>
                  </a:lnTo>
                  <a:lnTo>
                    <a:pt x="627692" y="103227"/>
                  </a:lnTo>
                  <a:lnTo>
                    <a:pt x="633296" y="101386"/>
                  </a:lnTo>
                  <a:lnTo>
                    <a:pt x="638900" y="99517"/>
                  </a:lnTo>
                  <a:lnTo>
                    <a:pt x="644505" y="97619"/>
                  </a:lnTo>
                  <a:lnTo>
                    <a:pt x="650109" y="95693"/>
                  </a:lnTo>
                  <a:lnTo>
                    <a:pt x="655713" y="93741"/>
                  </a:lnTo>
                  <a:lnTo>
                    <a:pt x="661318" y="91762"/>
                  </a:lnTo>
                  <a:lnTo>
                    <a:pt x="666922" y="89757"/>
                  </a:lnTo>
                  <a:lnTo>
                    <a:pt x="672527" y="87728"/>
                  </a:lnTo>
                  <a:lnTo>
                    <a:pt x="678131" y="85675"/>
                  </a:lnTo>
                  <a:lnTo>
                    <a:pt x="683735" y="83599"/>
                  </a:lnTo>
                  <a:lnTo>
                    <a:pt x="689340" y="81501"/>
                  </a:lnTo>
                  <a:lnTo>
                    <a:pt x="694944" y="79382"/>
                  </a:lnTo>
                  <a:lnTo>
                    <a:pt x="700549" y="77244"/>
                  </a:lnTo>
                  <a:lnTo>
                    <a:pt x="706153" y="75087"/>
                  </a:lnTo>
                  <a:lnTo>
                    <a:pt x="711757" y="72913"/>
                  </a:lnTo>
                  <a:lnTo>
                    <a:pt x="717362" y="70723"/>
                  </a:lnTo>
                  <a:lnTo>
                    <a:pt x="722966" y="68519"/>
                  </a:lnTo>
                  <a:lnTo>
                    <a:pt x="728571" y="66303"/>
                  </a:lnTo>
                  <a:lnTo>
                    <a:pt x="734175" y="64076"/>
                  </a:lnTo>
                  <a:lnTo>
                    <a:pt x="739779" y="61839"/>
                  </a:lnTo>
                  <a:lnTo>
                    <a:pt x="745384" y="59596"/>
                  </a:lnTo>
                  <a:lnTo>
                    <a:pt x="750988" y="57347"/>
                  </a:lnTo>
                  <a:lnTo>
                    <a:pt x="756593" y="55095"/>
                  </a:lnTo>
                  <a:lnTo>
                    <a:pt x="762197" y="52842"/>
                  </a:lnTo>
                  <a:lnTo>
                    <a:pt x="767801" y="50590"/>
                  </a:lnTo>
                  <a:lnTo>
                    <a:pt x="773406" y="48342"/>
                  </a:lnTo>
                  <a:lnTo>
                    <a:pt x="779010" y="46100"/>
                  </a:lnTo>
                  <a:lnTo>
                    <a:pt x="784615" y="43867"/>
                  </a:lnTo>
                  <a:lnTo>
                    <a:pt x="790219" y="41646"/>
                  </a:lnTo>
                  <a:lnTo>
                    <a:pt x="795823" y="39439"/>
                  </a:lnTo>
                  <a:lnTo>
                    <a:pt x="801428" y="37251"/>
                  </a:lnTo>
                  <a:lnTo>
                    <a:pt x="807032" y="35083"/>
                  </a:lnTo>
                  <a:lnTo>
                    <a:pt x="812636" y="32940"/>
                  </a:lnTo>
                  <a:lnTo>
                    <a:pt x="818241" y="30824"/>
                  </a:lnTo>
                  <a:lnTo>
                    <a:pt x="823845" y="28740"/>
                  </a:lnTo>
                  <a:lnTo>
                    <a:pt x="829450" y="26691"/>
                  </a:lnTo>
                  <a:lnTo>
                    <a:pt x="835054" y="24681"/>
                  </a:lnTo>
                  <a:lnTo>
                    <a:pt x="840658" y="22715"/>
                  </a:lnTo>
                  <a:lnTo>
                    <a:pt x="846263" y="20796"/>
                  </a:lnTo>
                  <a:lnTo>
                    <a:pt x="851867" y="18930"/>
                  </a:lnTo>
                  <a:lnTo>
                    <a:pt x="857472" y="17120"/>
                  </a:lnTo>
                  <a:lnTo>
                    <a:pt x="863076" y="15371"/>
                  </a:lnTo>
                  <a:lnTo>
                    <a:pt x="868680" y="13688"/>
                  </a:lnTo>
                  <a:lnTo>
                    <a:pt x="874285" y="12077"/>
                  </a:lnTo>
                  <a:lnTo>
                    <a:pt x="879889" y="10541"/>
                  </a:lnTo>
                  <a:lnTo>
                    <a:pt x="885494" y="9087"/>
                  </a:lnTo>
                  <a:lnTo>
                    <a:pt x="891098" y="7720"/>
                  </a:lnTo>
                  <a:lnTo>
                    <a:pt x="896702" y="6445"/>
                  </a:lnTo>
                  <a:lnTo>
                    <a:pt x="902307" y="5268"/>
                  </a:lnTo>
                  <a:lnTo>
                    <a:pt x="907911" y="4194"/>
                  </a:lnTo>
                  <a:lnTo>
                    <a:pt x="913516" y="3229"/>
                  </a:lnTo>
                  <a:lnTo>
                    <a:pt x="919120" y="2379"/>
                  </a:lnTo>
                  <a:lnTo>
                    <a:pt x="924724" y="1649"/>
                  </a:lnTo>
                  <a:lnTo>
                    <a:pt x="930329" y="1045"/>
                  </a:lnTo>
                  <a:lnTo>
                    <a:pt x="935933" y="573"/>
                  </a:lnTo>
                  <a:lnTo>
                    <a:pt x="941538" y="237"/>
                  </a:lnTo>
                  <a:lnTo>
                    <a:pt x="947142" y="44"/>
                  </a:lnTo>
                  <a:lnTo>
                    <a:pt x="952746" y="0"/>
                  </a:lnTo>
                  <a:lnTo>
                    <a:pt x="958351" y="108"/>
                  </a:lnTo>
                  <a:lnTo>
                    <a:pt x="963955" y="373"/>
                  </a:lnTo>
                  <a:lnTo>
                    <a:pt x="969559" y="802"/>
                  </a:lnTo>
                  <a:lnTo>
                    <a:pt x="975164" y="1398"/>
                  </a:lnTo>
                  <a:lnTo>
                    <a:pt x="980768" y="2164"/>
                  </a:lnTo>
                  <a:lnTo>
                    <a:pt x="986373" y="3106"/>
                  </a:lnTo>
                  <a:lnTo>
                    <a:pt x="991977" y="4225"/>
                  </a:lnTo>
                  <a:lnTo>
                    <a:pt x="997581" y="5526"/>
                  </a:lnTo>
                  <a:lnTo>
                    <a:pt x="1003186" y="7011"/>
                  </a:lnTo>
                  <a:lnTo>
                    <a:pt x="1008790" y="8681"/>
                  </a:lnTo>
                  <a:lnTo>
                    <a:pt x="1014395" y="10538"/>
                  </a:lnTo>
                  <a:lnTo>
                    <a:pt x="1019999" y="12583"/>
                  </a:lnTo>
                  <a:lnTo>
                    <a:pt x="1025603" y="14816"/>
                  </a:lnTo>
                  <a:lnTo>
                    <a:pt x="1031208" y="17237"/>
                  </a:lnTo>
                  <a:lnTo>
                    <a:pt x="1036812" y="19844"/>
                  </a:lnTo>
                  <a:lnTo>
                    <a:pt x="1042417" y="22637"/>
                  </a:lnTo>
                  <a:lnTo>
                    <a:pt x="1048021" y="25613"/>
                  </a:lnTo>
                  <a:lnTo>
                    <a:pt x="1053625" y="28770"/>
                  </a:lnTo>
                  <a:lnTo>
                    <a:pt x="1059230" y="32102"/>
                  </a:lnTo>
                  <a:lnTo>
                    <a:pt x="1064834" y="35607"/>
                  </a:lnTo>
                  <a:lnTo>
                    <a:pt x="1070439" y="39279"/>
                  </a:lnTo>
                  <a:lnTo>
                    <a:pt x="1076043" y="43113"/>
                  </a:lnTo>
                  <a:lnTo>
                    <a:pt x="1081647" y="47103"/>
                  </a:lnTo>
                  <a:lnTo>
                    <a:pt x="1087252" y="51242"/>
                  </a:lnTo>
                  <a:lnTo>
                    <a:pt x="1092856" y="55522"/>
                  </a:lnTo>
                  <a:lnTo>
                    <a:pt x="1098461" y="59936"/>
                  </a:lnTo>
                  <a:lnTo>
                    <a:pt x="1104065" y="64476"/>
                  </a:lnTo>
                  <a:lnTo>
                    <a:pt x="1109669" y="69132"/>
                  </a:lnTo>
                  <a:lnTo>
                    <a:pt x="1115274" y="73896"/>
                  </a:lnTo>
                  <a:lnTo>
                    <a:pt x="1120878" y="78759"/>
                  </a:lnTo>
                  <a:lnTo>
                    <a:pt x="1126482" y="83710"/>
                  </a:lnTo>
                  <a:lnTo>
                    <a:pt x="1132087" y="88740"/>
                  </a:lnTo>
                  <a:lnTo>
                    <a:pt x="1137691" y="93838"/>
                  </a:lnTo>
                  <a:lnTo>
                    <a:pt x="1143296" y="98994"/>
                  </a:lnTo>
                  <a:lnTo>
                    <a:pt x="1148900" y="104198"/>
                  </a:lnTo>
                  <a:lnTo>
                    <a:pt x="1154504" y="109439"/>
                  </a:lnTo>
                  <a:lnTo>
                    <a:pt x="1160109" y="114707"/>
                  </a:lnTo>
                  <a:lnTo>
                    <a:pt x="1165713" y="119992"/>
                  </a:lnTo>
                  <a:lnTo>
                    <a:pt x="1171318" y="125284"/>
                  </a:lnTo>
                  <a:lnTo>
                    <a:pt x="1176922" y="130572"/>
                  </a:lnTo>
                  <a:lnTo>
                    <a:pt x="1182526" y="135848"/>
                  </a:lnTo>
                  <a:lnTo>
                    <a:pt x="1188131" y="141100"/>
                  </a:lnTo>
                  <a:lnTo>
                    <a:pt x="1193735" y="146320"/>
                  </a:lnTo>
                  <a:lnTo>
                    <a:pt x="1199340" y="151500"/>
                  </a:lnTo>
                  <a:lnTo>
                    <a:pt x="1204944" y="156630"/>
                  </a:lnTo>
                  <a:lnTo>
                    <a:pt x="1210548" y="161702"/>
                  </a:lnTo>
                  <a:lnTo>
                    <a:pt x="1216153" y="166711"/>
                  </a:lnTo>
                  <a:lnTo>
                    <a:pt x="1221757" y="171653"/>
                  </a:lnTo>
                  <a:lnTo>
                    <a:pt x="1227362" y="176522"/>
                  </a:lnTo>
                  <a:lnTo>
                    <a:pt x="1232966" y="181315"/>
                  </a:lnTo>
                  <a:lnTo>
                    <a:pt x="1238570" y="186028"/>
                  </a:lnTo>
                  <a:lnTo>
                    <a:pt x="1244175" y="190658"/>
                  </a:lnTo>
                  <a:lnTo>
                    <a:pt x="1249779" y="195203"/>
                  </a:lnTo>
                  <a:lnTo>
                    <a:pt x="1255384" y="199659"/>
                  </a:lnTo>
                  <a:lnTo>
                    <a:pt x="1260988" y="204026"/>
                  </a:lnTo>
                  <a:lnTo>
                    <a:pt x="1266592" y="208300"/>
                  </a:lnTo>
                  <a:lnTo>
                    <a:pt x="1272197" y="212481"/>
                  </a:lnTo>
                  <a:lnTo>
                    <a:pt x="1277801" y="216568"/>
                  </a:lnTo>
                  <a:lnTo>
                    <a:pt x="1283406" y="220559"/>
                  </a:lnTo>
                  <a:lnTo>
                    <a:pt x="1289010" y="224455"/>
                  </a:lnTo>
                  <a:lnTo>
                    <a:pt x="1294614" y="228254"/>
                  </a:lnTo>
                  <a:lnTo>
                    <a:pt x="1300219" y="231957"/>
                  </a:lnTo>
                  <a:lnTo>
                    <a:pt x="1305823" y="235564"/>
                  </a:lnTo>
                  <a:lnTo>
                    <a:pt x="1311427" y="239075"/>
                  </a:lnTo>
                  <a:lnTo>
                    <a:pt x="1317032" y="242492"/>
                  </a:lnTo>
                  <a:lnTo>
                    <a:pt x="1322636" y="245813"/>
                  </a:lnTo>
                  <a:lnTo>
                    <a:pt x="1328241" y="249042"/>
                  </a:lnTo>
                  <a:lnTo>
                    <a:pt x="1333845" y="252178"/>
                  </a:lnTo>
                  <a:lnTo>
                    <a:pt x="1339449" y="255223"/>
                  </a:lnTo>
                  <a:lnTo>
                    <a:pt x="1345054" y="258178"/>
                  </a:lnTo>
                  <a:lnTo>
                    <a:pt x="1350658" y="261044"/>
                  </a:lnTo>
                  <a:lnTo>
                    <a:pt x="1356263" y="263825"/>
                  </a:lnTo>
                  <a:lnTo>
                    <a:pt x="1361867" y="266520"/>
                  </a:lnTo>
                  <a:lnTo>
                    <a:pt x="1367471" y="269133"/>
                  </a:lnTo>
                  <a:lnTo>
                    <a:pt x="1373076" y="271664"/>
                  </a:lnTo>
                  <a:lnTo>
                    <a:pt x="1378680" y="274117"/>
                  </a:lnTo>
                  <a:lnTo>
                    <a:pt x="1384285" y="276493"/>
                  </a:lnTo>
                  <a:lnTo>
                    <a:pt x="1389889" y="278796"/>
                  </a:lnTo>
                  <a:lnTo>
                    <a:pt x="1395493" y="281026"/>
                  </a:lnTo>
                  <a:lnTo>
                    <a:pt x="1401098" y="283188"/>
                  </a:lnTo>
                  <a:lnTo>
                    <a:pt x="1406702" y="285284"/>
                  </a:lnTo>
                  <a:lnTo>
                    <a:pt x="1412307" y="287317"/>
                  </a:lnTo>
                  <a:lnTo>
                    <a:pt x="1417911" y="289290"/>
                  </a:lnTo>
                  <a:lnTo>
                    <a:pt x="1423515" y="291206"/>
                  </a:lnTo>
                  <a:lnTo>
                    <a:pt x="1429120" y="293069"/>
                  </a:lnTo>
                  <a:lnTo>
                    <a:pt x="1434724" y="294882"/>
                  </a:lnTo>
                  <a:lnTo>
                    <a:pt x="1440329" y="296650"/>
                  </a:lnTo>
                  <a:lnTo>
                    <a:pt x="1445933" y="298377"/>
                  </a:lnTo>
                  <a:lnTo>
                    <a:pt x="1451537" y="300067"/>
                  </a:lnTo>
                  <a:lnTo>
                    <a:pt x="1457142" y="301726"/>
                  </a:lnTo>
                  <a:lnTo>
                    <a:pt x="1462746" y="303357"/>
                  </a:lnTo>
                  <a:lnTo>
                    <a:pt x="1468350" y="304968"/>
                  </a:lnTo>
                  <a:lnTo>
                    <a:pt x="1473955" y="306564"/>
                  </a:lnTo>
                  <a:lnTo>
                    <a:pt x="1479559" y="308151"/>
                  </a:lnTo>
                  <a:lnTo>
                    <a:pt x="1485164" y="309738"/>
                  </a:lnTo>
                  <a:lnTo>
                    <a:pt x="1490768" y="311331"/>
                  </a:lnTo>
                  <a:lnTo>
                    <a:pt x="1496372" y="312939"/>
                  </a:lnTo>
                  <a:lnTo>
                    <a:pt x="1501977" y="314571"/>
                  </a:lnTo>
                  <a:lnTo>
                    <a:pt x="1507581" y="316238"/>
                  </a:lnTo>
                  <a:lnTo>
                    <a:pt x="1513186" y="317950"/>
                  </a:lnTo>
                  <a:lnTo>
                    <a:pt x="1518790" y="319719"/>
                  </a:lnTo>
                  <a:lnTo>
                    <a:pt x="1524394" y="321558"/>
                  </a:lnTo>
                  <a:lnTo>
                    <a:pt x="1529999" y="323481"/>
                  </a:lnTo>
                  <a:lnTo>
                    <a:pt x="1535603" y="325503"/>
                  </a:lnTo>
                  <a:lnTo>
                    <a:pt x="1541208" y="327639"/>
                  </a:lnTo>
                  <a:lnTo>
                    <a:pt x="1546812" y="329908"/>
                  </a:lnTo>
                  <a:lnTo>
                    <a:pt x="1552416" y="332328"/>
                  </a:lnTo>
                  <a:lnTo>
                    <a:pt x="1558021" y="334918"/>
                  </a:lnTo>
                  <a:lnTo>
                    <a:pt x="1563625" y="337699"/>
                  </a:lnTo>
                  <a:lnTo>
                    <a:pt x="1569230" y="340693"/>
                  </a:lnTo>
                  <a:lnTo>
                    <a:pt x="1574834" y="343920"/>
                  </a:lnTo>
                  <a:lnTo>
                    <a:pt x="1580438" y="347404"/>
                  </a:lnTo>
                  <a:lnTo>
                    <a:pt x="1586043" y="351166"/>
                  </a:lnTo>
                  <a:lnTo>
                    <a:pt x="1591647" y="355227"/>
                  </a:lnTo>
                  <a:lnTo>
                    <a:pt x="1597252" y="359608"/>
                  </a:lnTo>
                  <a:lnTo>
                    <a:pt x="1602856" y="364326"/>
                  </a:lnTo>
                  <a:lnTo>
                    <a:pt x="1608460" y="369398"/>
                  </a:lnTo>
                  <a:lnTo>
                    <a:pt x="1614065" y="374833"/>
                  </a:lnTo>
                  <a:lnTo>
                    <a:pt x="1619669" y="380639"/>
                  </a:lnTo>
                  <a:lnTo>
                    <a:pt x="1625273" y="386817"/>
                  </a:lnTo>
                  <a:lnTo>
                    <a:pt x="1630878" y="393363"/>
                  </a:lnTo>
                  <a:lnTo>
                    <a:pt x="1636482" y="400262"/>
                  </a:lnTo>
                  <a:lnTo>
                    <a:pt x="1642087" y="407496"/>
                  </a:lnTo>
                  <a:lnTo>
                    <a:pt x="1647691" y="415035"/>
                  </a:lnTo>
                  <a:lnTo>
                    <a:pt x="1653295" y="422845"/>
                  </a:lnTo>
                  <a:lnTo>
                    <a:pt x="1658900" y="430881"/>
                  </a:lnTo>
                  <a:lnTo>
                    <a:pt x="1664504" y="439095"/>
                  </a:lnTo>
                  <a:lnTo>
                    <a:pt x="1670109" y="447432"/>
                  </a:lnTo>
                  <a:lnTo>
                    <a:pt x="1675713" y="455832"/>
                  </a:lnTo>
                  <a:lnTo>
                    <a:pt x="1681317" y="464234"/>
                  </a:lnTo>
                  <a:lnTo>
                    <a:pt x="1686922" y="472576"/>
                  </a:lnTo>
                  <a:lnTo>
                    <a:pt x="1692526" y="480797"/>
                  </a:lnTo>
                  <a:lnTo>
                    <a:pt x="1698131" y="488840"/>
                  </a:lnTo>
                  <a:lnTo>
                    <a:pt x="1703735" y="496653"/>
                  </a:lnTo>
                  <a:lnTo>
                    <a:pt x="1709339" y="504187"/>
                  </a:lnTo>
                  <a:lnTo>
                    <a:pt x="1714944" y="511404"/>
                  </a:lnTo>
                  <a:lnTo>
                    <a:pt x="1720548" y="518272"/>
                  </a:lnTo>
                  <a:lnTo>
                    <a:pt x="1726153" y="524767"/>
                  </a:lnTo>
                  <a:lnTo>
                    <a:pt x="1731757" y="530872"/>
                  </a:lnTo>
                  <a:lnTo>
                    <a:pt x="1737361" y="536578"/>
                  </a:lnTo>
                  <a:lnTo>
                    <a:pt x="1742966" y="541884"/>
                  </a:lnTo>
                  <a:lnTo>
                    <a:pt x="1748570" y="546793"/>
                  </a:lnTo>
                  <a:lnTo>
                    <a:pt x="1754175" y="551315"/>
                  </a:lnTo>
                  <a:lnTo>
                    <a:pt x="1759779" y="555461"/>
                  </a:lnTo>
                  <a:lnTo>
                    <a:pt x="1765383" y="559249"/>
                  </a:lnTo>
                  <a:lnTo>
                    <a:pt x="1770988" y="562698"/>
                  </a:lnTo>
                  <a:lnTo>
                    <a:pt x="1776592" y="565826"/>
                  </a:lnTo>
                  <a:lnTo>
                    <a:pt x="1782196" y="568657"/>
                  </a:lnTo>
                  <a:lnTo>
                    <a:pt x="1787801" y="571211"/>
                  </a:lnTo>
                  <a:lnTo>
                    <a:pt x="1793405" y="573509"/>
                  </a:lnTo>
                  <a:lnTo>
                    <a:pt x="1799010" y="575573"/>
                  </a:lnTo>
                  <a:lnTo>
                    <a:pt x="1804614" y="577424"/>
                  </a:lnTo>
                  <a:lnTo>
                    <a:pt x="1810218" y="579079"/>
                  </a:lnTo>
                  <a:lnTo>
                    <a:pt x="1815823" y="580558"/>
                  </a:lnTo>
                  <a:lnTo>
                    <a:pt x="1821427" y="581877"/>
                  </a:lnTo>
                  <a:lnTo>
                    <a:pt x="1827032" y="583052"/>
                  </a:lnTo>
                  <a:lnTo>
                    <a:pt x="1832636" y="584097"/>
                  </a:lnTo>
                  <a:lnTo>
                    <a:pt x="1838240" y="585027"/>
                  </a:lnTo>
                  <a:lnTo>
                    <a:pt x="1843845" y="585852"/>
                  </a:lnTo>
                  <a:lnTo>
                    <a:pt x="1849449" y="586585"/>
                  </a:lnTo>
                  <a:lnTo>
                    <a:pt x="1855054" y="587235"/>
                  </a:lnTo>
                  <a:lnTo>
                    <a:pt x="1860658" y="587810"/>
                  </a:lnTo>
                  <a:lnTo>
                    <a:pt x="1866262" y="588320"/>
                  </a:lnTo>
                  <a:lnTo>
                    <a:pt x="1871867" y="588772"/>
                  </a:lnTo>
                  <a:lnTo>
                    <a:pt x="1877471" y="589171"/>
                  </a:lnTo>
                  <a:lnTo>
                    <a:pt x="1883076" y="589525"/>
                  </a:lnTo>
                  <a:lnTo>
                    <a:pt x="1883076" y="592195"/>
                  </a:lnTo>
                  <a:lnTo>
                    <a:pt x="1877471" y="592195"/>
                  </a:lnTo>
                  <a:lnTo>
                    <a:pt x="1871867" y="592195"/>
                  </a:lnTo>
                  <a:lnTo>
                    <a:pt x="1866262" y="592195"/>
                  </a:lnTo>
                  <a:lnTo>
                    <a:pt x="1860658" y="592195"/>
                  </a:lnTo>
                  <a:lnTo>
                    <a:pt x="1855054" y="592195"/>
                  </a:lnTo>
                  <a:lnTo>
                    <a:pt x="1849449" y="592195"/>
                  </a:lnTo>
                  <a:lnTo>
                    <a:pt x="1843845" y="592195"/>
                  </a:lnTo>
                  <a:lnTo>
                    <a:pt x="1838240" y="592195"/>
                  </a:lnTo>
                  <a:lnTo>
                    <a:pt x="1832636" y="592195"/>
                  </a:lnTo>
                  <a:lnTo>
                    <a:pt x="1827032" y="592195"/>
                  </a:lnTo>
                  <a:lnTo>
                    <a:pt x="1821427" y="592195"/>
                  </a:lnTo>
                  <a:lnTo>
                    <a:pt x="1815823" y="592195"/>
                  </a:lnTo>
                  <a:lnTo>
                    <a:pt x="1810218" y="592195"/>
                  </a:lnTo>
                  <a:lnTo>
                    <a:pt x="1804614" y="592195"/>
                  </a:lnTo>
                  <a:lnTo>
                    <a:pt x="1799010" y="592195"/>
                  </a:lnTo>
                  <a:lnTo>
                    <a:pt x="1793405" y="592195"/>
                  </a:lnTo>
                  <a:lnTo>
                    <a:pt x="1787801" y="592195"/>
                  </a:lnTo>
                  <a:lnTo>
                    <a:pt x="1782196" y="592195"/>
                  </a:lnTo>
                  <a:lnTo>
                    <a:pt x="1776592" y="592195"/>
                  </a:lnTo>
                  <a:lnTo>
                    <a:pt x="1770988" y="592195"/>
                  </a:lnTo>
                  <a:lnTo>
                    <a:pt x="1765383" y="592195"/>
                  </a:lnTo>
                  <a:lnTo>
                    <a:pt x="1759779" y="592195"/>
                  </a:lnTo>
                  <a:lnTo>
                    <a:pt x="1754175" y="592195"/>
                  </a:lnTo>
                  <a:lnTo>
                    <a:pt x="1748570" y="592195"/>
                  </a:lnTo>
                  <a:lnTo>
                    <a:pt x="1742966" y="592195"/>
                  </a:lnTo>
                  <a:lnTo>
                    <a:pt x="1737361" y="592195"/>
                  </a:lnTo>
                  <a:lnTo>
                    <a:pt x="1731757" y="592195"/>
                  </a:lnTo>
                  <a:lnTo>
                    <a:pt x="1726153" y="592195"/>
                  </a:lnTo>
                  <a:lnTo>
                    <a:pt x="1720548" y="592195"/>
                  </a:lnTo>
                  <a:lnTo>
                    <a:pt x="1714944" y="592195"/>
                  </a:lnTo>
                  <a:lnTo>
                    <a:pt x="1709339" y="592195"/>
                  </a:lnTo>
                  <a:lnTo>
                    <a:pt x="1703735" y="592195"/>
                  </a:lnTo>
                  <a:lnTo>
                    <a:pt x="1698131" y="592195"/>
                  </a:lnTo>
                  <a:lnTo>
                    <a:pt x="1692526" y="592195"/>
                  </a:lnTo>
                  <a:lnTo>
                    <a:pt x="1686922" y="592195"/>
                  </a:lnTo>
                  <a:lnTo>
                    <a:pt x="1681317" y="592195"/>
                  </a:lnTo>
                  <a:lnTo>
                    <a:pt x="1675713" y="592195"/>
                  </a:lnTo>
                  <a:lnTo>
                    <a:pt x="1670109" y="592195"/>
                  </a:lnTo>
                  <a:lnTo>
                    <a:pt x="1664504" y="592195"/>
                  </a:lnTo>
                  <a:lnTo>
                    <a:pt x="1658900" y="592195"/>
                  </a:lnTo>
                  <a:lnTo>
                    <a:pt x="1653295" y="592195"/>
                  </a:lnTo>
                  <a:lnTo>
                    <a:pt x="1647691" y="592195"/>
                  </a:lnTo>
                  <a:lnTo>
                    <a:pt x="1642087" y="592195"/>
                  </a:lnTo>
                  <a:lnTo>
                    <a:pt x="1636482" y="592195"/>
                  </a:lnTo>
                  <a:lnTo>
                    <a:pt x="1630878" y="592195"/>
                  </a:lnTo>
                  <a:lnTo>
                    <a:pt x="1625273" y="592195"/>
                  </a:lnTo>
                  <a:lnTo>
                    <a:pt x="1619669" y="592195"/>
                  </a:lnTo>
                  <a:lnTo>
                    <a:pt x="1614065" y="592195"/>
                  </a:lnTo>
                  <a:lnTo>
                    <a:pt x="1608460" y="592195"/>
                  </a:lnTo>
                  <a:lnTo>
                    <a:pt x="1602856" y="592195"/>
                  </a:lnTo>
                  <a:lnTo>
                    <a:pt x="1597252" y="592195"/>
                  </a:lnTo>
                  <a:lnTo>
                    <a:pt x="1591647" y="592195"/>
                  </a:lnTo>
                  <a:lnTo>
                    <a:pt x="1586043" y="592195"/>
                  </a:lnTo>
                  <a:lnTo>
                    <a:pt x="1580438" y="592195"/>
                  </a:lnTo>
                  <a:lnTo>
                    <a:pt x="1574834" y="592195"/>
                  </a:lnTo>
                  <a:lnTo>
                    <a:pt x="1569230" y="592195"/>
                  </a:lnTo>
                  <a:lnTo>
                    <a:pt x="1563625" y="592195"/>
                  </a:lnTo>
                  <a:lnTo>
                    <a:pt x="1558021" y="592195"/>
                  </a:lnTo>
                  <a:lnTo>
                    <a:pt x="1552416" y="592195"/>
                  </a:lnTo>
                  <a:lnTo>
                    <a:pt x="1546812" y="592195"/>
                  </a:lnTo>
                  <a:lnTo>
                    <a:pt x="1541208" y="592195"/>
                  </a:lnTo>
                  <a:lnTo>
                    <a:pt x="1535603" y="592195"/>
                  </a:lnTo>
                  <a:lnTo>
                    <a:pt x="1529999" y="592195"/>
                  </a:lnTo>
                  <a:lnTo>
                    <a:pt x="1524394" y="592195"/>
                  </a:lnTo>
                  <a:lnTo>
                    <a:pt x="1518790" y="592195"/>
                  </a:lnTo>
                  <a:lnTo>
                    <a:pt x="1513186" y="592195"/>
                  </a:lnTo>
                  <a:lnTo>
                    <a:pt x="1507581" y="592195"/>
                  </a:lnTo>
                  <a:lnTo>
                    <a:pt x="1501977" y="592195"/>
                  </a:lnTo>
                  <a:lnTo>
                    <a:pt x="1496372" y="592195"/>
                  </a:lnTo>
                  <a:lnTo>
                    <a:pt x="1490768" y="592195"/>
                  </a:lnTo>
                  <a:lnTo>
                    <a:pt x="1485164" y="592195"/>
                  </a:lnTo>
                  <a:lnTo>
                    <a:pt x="1479559" y="592195"/>
                  </a:lnTo>
                  <a:lnTo>
                    <a:pt x="1473955" y="592195"/>
                  </a:lnTo>
                  <a:lnTo>
                    <a:pt x="1468350" y="592195"/>
                  </a:lnTo>
                  <a:lnTo>
                    <a:pt x="1462746" y="592195"/>
                  </a:lnTo>
                  <a:lnTo>
                    <a:pt x="1457142" y="592195"/>
                  </a:lnTo>
                  <a:lnTo>
                    <a:pt x="1451537" y="592195"/>
                  </a:lnTo>
                  <a:lnTo>
                    <a:pt x="1445933" y="592195"/>
                  </a:lnTo>
                  <a:lnTo>
                    <a:pt x="1440329" y="592195"/>
                  </a:lnTo>
                  <a:lnTo>
                    <a:pt x="1434724" y="592195"/>
                  </a:lnTo>
                  <a:lnTo>
                    <a:pt x="1429120" y="592195"/>
                  </a:lnTo>
                  <a:lnTo>
                    <a:pt x="1423515" y="592195"/>
                  </a:lnTo>
                  <a:lnTo>
                    <a:pt x="1417911" y="592195"/>
                  </a:lnTo>
                  <a:lnTo>
                    <a:pt x="1412307" y="592195"/>
                  </a:lnTo>
                  <a:lnTo>
                    <a:pt x="1406702" y="592195"/>
                  </a:lnTo>
                  <a:lnTo>
                    <a:pt x="1401098" y="592195"/>
                  </a:lnTo>
                  <a:lnTo>
                    <a:pt x="1395493" y="592195"/>
                  </a:lnTo>
                  <a:lnTo>
                    <a:pt x="1389889" y="592195"/>
                  </a:lnTo>
                  <a:lnTo>
                    <a:pt x="1384285" y="592195"/>
                  </a:lnTo>
                  <a:lnTo>
                    <a:pt x="1378680" y="592195"/>
                  </a:lnTo>
                  <a:lnTo>
                    <a:pt x="1373076" y="592195"/>
                  </a:lnTo>
                  <a:lnTo>
                    <a:pt x="1367471" y="592195"/>
                  </a:lnTo>
                  <a:lnTo>
                    <a:pt x="1361867" y="592195"/>
                  </a:lnTo>
                  <a:lnTo>
                    <a:pt x="1356263" y="592195"/>
                  </a:lnTo>
                  <a:lnTo>
                    <a:pt x="1350658" y="592195"/>
                  </a:lnTo>
                  <a:lnTo>
                    <a:pt x="1345054" y="592195"/>
                  </a:lnTo>
                  <a:lnTo>
                    <a:pt x="1339449" y="592195"/>
                  </a:lnTo>
                  <a:lnTo>
                    <a:pt x="1333845" y="592195"/>
                  </a:lnTo>
                  <a:lnTo>
                    <a:pt x="1328241" y="592195"/>
                  </a:lnTo>
                  <a:lnTo>
                    <a:pt x="1322636" y="592195"/>
                  </a:lnTo>
                  <a:lnTo>
                    <a:pt x="1317032" y="592195"/>
                  </a:lnTo>
                  <a:lnTo>
                    <a:pt x="1311427" y="592195"/>
                  </a:lnTo>
                  <a:lnTo>
                    <a:pt x="1305823" y="592195"/>
                  </a:lnTo>
                  <a:lnTo>
                    <a:pt x="1300219" y="592195"/>
                  </a:lnTo>
                  <a:lnTo>
                    <a:pt x="1294614" y="592195"/>
                  </a:lnTo>
                  <a:lnTo>
                    <a:pt x="1289010" y="592195"/>
                  </a:lnTo>
                  <a:lnTo>
                    <a:pt x="1283406" y="592195"/>
                  </a:lnTo>
                  <a:lnTo>
                    <a:pt x="1277801" y="592195"/>
                  </a:lnTo>
                  <a:lnTo>
                    <a:pt x="1272197" y="592195"/>
                  </a:lnTo>
                  <a:lnTo>
                    <a:pt x="1266592" y="592195"/>
                  </a:lnTo>
                  <a:lnTo>
                    <a:pt x="1260988" y="592195"/>
                  </a:lnTo>
                  <a:lnTo>
                    <a:pt x="1255384" y="592195"/>
                  </a:lnTo>
                  <a:lnTo>
                    <a:pt x="1249779" y="592195"/>
                  </a:lnTo>
                  <a:lnTo>
                    <a:pt x="1244175" y="592195"/>
                  </a:lnTo>
                  <a:lnTo>
                    <a:pt x="1238570" y="592195"/>
                  </a:lnTo>
                  <a:lnTo>
                    <a:pt x="1232966" y="592195"/>
                  </a:lnTo>
                  <a:lnTo>
                    <a:pt x="1227362" y="592195"/>
                  </a:lnTo>
                  <a:lnTo>
                    <a:pt x="1221757" y="592195"/>
                  </a:lnTo>
                  <a:lnTo>
                    <a:pt x="1216153" y="592195"/>
                  </a:lnTo>
                  <a:lnTo>
                    <a:pt x="1210548" y="592195"/>
                  </a:lnTo>
                  <a:lnTo>
                    <a:pt x="1204944" y="592195"/>
                  </a:lnTo>
                  <a:lnTo>
                    <a:pt x="1199340" y="592195"/>
                  </a:lnTo>
                  <a:lnTo>
                    <a:pt x="1193735" y="592195"/>
                  </a:lnTo>
                  <a:lnTo>
                    <a:pt x="1188131" y="592195"/>
                  </a:lnTo>
                  <a:lnTo>
                    <a:pt x="1182526" y="592195"/>
                  </a:lnTo>
                  <a:lnTo>
                    <a:pt x="1176922" y="592195"/>
                  </a:lnTo>
                  <a:lnTo>
                    <a:pt x="1171318" y="592195"/>
                  </a:lnTo>
                  <a:lnTo>
                    <a:pt x="1165713" y="592195"/>
                  </a:lnTo>
                  <a:lnTo>
                    <a:pt x="1160109" y="592195"/>
                  </a:lnTo>
                  <a:lnTo>
                    <a:pt x="1154504" y="592195"/>
                  </a:lnTo>
                  <a:lnTo>
                    <a:pt x="1148900" y="592195"/>
                  </a:lnTo>
                  <a:lnTo>
                    <a:pt x="1143296" y="592195"/>
                  </a:lnTo>
                  <a:lnTo>
                    <a:pt x="1137691" y="592195"/>
                  </a:lnTo>
                  <a:lnTo>
                    <a:pt x="1132087" y="592195"/>
                  </a:lnTo>
                  <a:lnTo>
                    <a:pt x="1126482" y="592195"/>
                  </a:lnTo>
                  <a:lnTo>
                    <a:pt x="1120878" y="592195"/>
                  </a:lnTo>
                  <a:lnTo>
                    <a:pt x="1115274" y="592195"/>
                  </a:lnTo>
                  <a:lnTo>
                    <a:pt x="1109669" y="592195"/>
                  </a:lnTo>
                  <a:lnTo>
                    <a:pt x="1104065" y="592195"/>
                  </a:lnTo>
                  <a:lnTo>
                    <a:pt x="1098461" y="592195"/>
                  </a:lnTo>
                  <a:lnTo>
                    <a:pt x="1092856" y="592195"/>
                  </a:lnTo>
                  <a:lnTo>
                    <a:pt x="1087252" y="592195"/>
                  </a:lnTo>
                  <a:lnTo>
                    <a:pt x="1081647" y="592195"/>
                  </a:lnTo>
                  <a:lnTo>
                    <a:pt x="1076043" y="592195"/>
                  </a:lnTo>
                  <a:lnTo>
                    <a:pt x="1070439" y="592195"/>
                  </a:lnTo>
                  <a:lnTo>
                    <a:pt x="1064834" y="592195"/>
                  </a:lnTo>
                  <a:lnTo>
                    <a:pt x="1059230" y="592195"/>
                  </a:lnTo>
                  <a:lnTo>
                    <a:pt x="1053625" y="592195"/>
                  </a:lnTo>
                  <a:lnTo>
                    <a:pt x="1048021" y="592195"/>
                  </a:lnTo>
                  <a:lnTo>
                    <a:pt x="1042417" y="592195"/>
                  </a:lnTo>
                  <a:lnTo>
                    <a:pt x="1036812" y="592195"/>
                  </a:lnTo>
                  <a:lnTo>
                    <a:pt x="1031208" y="592195"/>
                  </a:lnTo>
                  <a:lnTo>
                    <a:pt x="1025603" y="592195"/>
                  </a:lnTo>
                  <a:lnTo>
                    <a:pt x="1019999" y="592195"/>
                  </a:lnTo>
                  <a:lnTo>
                    <a:pt x="1014395" y="592195"/>
                  </a:lnTo>
                  <a:lnTo>
                    <a:pt x="1008790" y="592195"/>
                  </a:lnTo>
                  <a:lnTo>
                    <a:pt x="1003186" y="592195"/>
                  </a:lnTo>
                  <a:lnTo>
                    <a:pt x="997581" y="592195"/>
                  </a:lnTo>
                  <a:lnTo>
                    <a:pt x="991977" y="592195"/>
                  </a:lnTo>
                  <a:lnTo>
                    <a:pt x="986373" y="592195"/>
                  </a:lnTo>
                  <a:lnTo>
                    <a:pt x="980768" y="592195"/>
                  </a:lnTo>
                  <a:lnTo>
                    <a:pt x="975164" y="592195"/>
                  </a:lnTo>
                  <a:lnTo>
                    <a:pt x="969559" y="592195"/>
                  </a:lnTo>
                  <a:lnTo>
                    <a:pt x="963955" y="592195"/>
                  </a:lnTo>
                  <a:lnTo>
                    <a:pt x="958351" y="592195"/>
                  </a:lnTo>
                  <a:lnTo>
                    <a:pt x="952746" y="592195"/>
                  </a:lnTo>
                  <a:lnTo>
                    <a:pt x="947142" y="592195"/>
                  </a:lnTo>
                  <a:lnTo>
                    <a:pt x="941538" y="592195"/>
                  </a:lnTo>
                  <a:lnTo>
                    <a:pt x="935933" y="592195"/>
                  </a:lnTo>
                  <a:lnTo>
                    <a:pt x="930329" y="592195"/>
                  </a:lnTo>
                  <a:lnTo>
                    <a:pt x="924724" y="592195"/>
                  </a:lnTo>
                  <a:lnTo>
                    <a:pt x="919120" y="592195"/>
                  </a:lnTo>
                  <a:lnTo>
                    <a:pt x="913516" y="592195"/>
                  </a:lnTo>
                  <a:lnTo>
                    <a:pt x="907911" y="592195"/>
                  </a:lnTo>
                  <a:lnTo>
                    <a:pt x="902307" y="592195"/>
                  </a:lnTo>
                  <a:lnTo>
                    <a:pt x="896702" y="592195"/>
                  </a:lnTo>
                  <a:lnTo>
                    <a:pt x="891098" y="592195"/>
                  </a:lnTo>
                  <a:lnTo>
                    <a:pt x="885494" y="592195"/>
                  </a:lnTo>
                  <a:lnTo>
                    <a:pt x="879889" y="592195"/>
                  </a:lnTo>
                  <a:lnTo>
                    <a:pt x="874285" y="592195"/>
                  </a:lnTo>
                  <a:lnTo>
                    <a:pt x="868680" y="592195"/>
                  </a:lnTo>
                  <a:lnTo>
                    <a:pt x="863076" y="592195"/>
                  </a:lnTo>
                  <a:lnTo>
                    <a:pt x="857472" y="592195"/>
                  </a:lnTo>
                  <a:lnTo>
                    <a:pt x="851867" y="592195"/>
                  </a:lnTo>
                  <a:lnTo>
                    <a:pt x="846263" y="592195"/>
                  </a:lnTo>
                  <a:lnTo>
                    <a:pt x="840658" y="592195"/>
                  </a:lnTo>
                  <a:lnTo>
                    <a:pt x="835054" y="592195"/>
                  </a:lnTo>
                  <a:lnTo>
                    <a:pt x="829450" y="592195"/>
                  </a:lnTo>
                  <a:lnTo>
                    <a:pt x="823845" y="592195"/>
                  </a:lnTo>
                  <a:lnTo>
                    <a:pt x="818241" y="592195"/>
                  </a:lnTo>
                  <a:lnTo>
                    <a:pt x="812636" y="592195"/>
                  </a:lnTo>
                  <a:lnTo>
                    <a:pt x="807032" y="592195"/>
                  </a:lnTo>
                  <a:lnTo>
                    <a:pt x="801428" y="592195"/>
                  </a:lnTo>
                  <a:lnTo>
                    <a:pt x="795823" y="592195"/>
                  </a:lnTo>
                  <a:lnTo>
                    <a:pt x="790219" y="592195"/>
                  </a:lnTo>
                  <a:lnTo>
                    <a:pt x="784615" y="592195"/>
                  </a:lnTo>
                  <a:lnTo>
                    <a:pt x="779010" y="592195"/>
                  </a:lnTo>
                  <a:lnTo>
                    <a:pt x="773406" y="592195"/>
                  </a:lnTo>
                  <a:lnTo>
                    <a:pt x="767801" y="592195"/>
                  </a:lnTo>
                  <a:lnTo>
                    <a:pt x="762197" y="592195"/>
                  </a:lnTo>
                  <a:lnTo>
                    <a:pt x="756593" y="592195"/>
                  </a:lnTo>
                  <a:lnTo>
                    <a:pt x="750988" y="592195"/>
                  </a:lnTo>
                  <a:lnTo>
                    <a:pt x="745384" y="592195"/>
                  </a:lnTo>
                  <a:lnTo>
                    <a:pt x="739779" y="592195"/>
                  </a:lnTo>
                  <a:lnTo>
                    <a:pt x="734175" y="592195"/>
                  </a:lnTo>
                  <a:lnTo>
                    <a:pt x="728571" y="592195"/>
                  </a:lnTo>
                  <a:lnTo>
                    <a:pt x="722966" y="592195"/>
                  </a:lnTo>
                  <a:lnTo>
                    <a:pt x="717362" y="592195"/>
                  </a:lnTo>
                  <a:lnTo>
                    <a:pt x="711757" y="592195"/>
                  </a:lnTo>
                  <a:lnTo>
                    <a:pt x="706153" y="592195"/>
                  </a:lnTo>
                  <a:lnTo>
                    <a:pt x="700549" y="592195"/>
                  </a:lnTo>
                  <a:lnTo>
                    <a:pt x="694944" y="592195"/>
                  </a:lnTo>
                  <a:lnTo>
                    <a:pt x="689340" y="592195"/>
                  </a:lnTo>
                  <a:lnTo>
                    <a:pt x="683735" y="592195"/>
                  </a:lnTo>
                  <a:lnTo>
                    <a:pt x="678131" y="592195"/>
                  </a:lnTo>
                  <a:lnTo>
                    <a:pt x="672527" y="592195"/>
                  </a:lnTo>
                  <a:lnTo>
                    <a:pt x="666922" y="592195"/>
                  </a:lnTo>
                  <a:lnTo>
                    <a:pt x="661318" y="592195"/>
                  </a:lnTo>
                  <a:lnTo>
                    <a:pt x="655713" y="592195"/>
                  </a:lnTo>
                  <a:lnTo>
                    <a:pt x="650109" y="592195"/>
                  </a:lnTo>
                  <a:lnTo>
                    <a:pt x="644505" y="592195"/>
                  </a:lnTo>
                  <a:lnTo>
                    <a:pt x="638900" y="592195"/>
                  </a:lnTo>
                  <a:lnTo>
                    <a:pt x="633296" y="592195"/>
                  </a:lnTo>
                  <a:lnTo>
                    <a:pt x="627692" y="592195"/>
                  </a:lnTo>
                  <a:lnTo>
                    <a:pt x="622087" y="592195"/>
                  </a:lnTo>
                  <a:lnTo>
                    <a:pt x="616483" y="592195"/>
                  </a:lnTo>
                  <a:lnTo>
                    <a:pt x="610878" y="592195"/>
                  </a:lnTo>
                  <a:lnTo>
                    <a:pt x="605274" y="592195"/>
                  </a:lnTo>
                  <a:lnTo>
                    <a:pt x="599670" y="592195"/>
                  </a:lnTo>
                  <a:lnTo>
                    <a:pt x="594065" y="592195"/>
                  </a:lnTo>
                  <a:lnTo>
                    <a:pt x="588461" y="592195"/>
                  </a:lnTo>
                  <a:lnTo>
                    <a:pt x="582856" y="592195"/>
                  </a:lnTo>
                  <a:lnTo>
                    <a:pt x="577252" y="592195"/>
                  </a:lnTo>
                  <a:lnTo>
                    <a:pt x="571648" y="592195"/>
                  </a:lnTo>
                  <a:lnTo>
                    <a:pt x="566043" y="592195"/>
                  </a:lnTo>
                  <a:lnTo>
                    <a:pt x="560439" y="592195"/>
                  </a:lnTo>
                  <a:lnTo>
                    <a:pt x="554834" y="592195"/>
                  </a:lnTo>
                  <a:lnTo>
                    <a:pt x="549230" y="592195"/>
                  </a:lnTo>
                  <a:lnTo>
                    <a:pt x="543626" y="592195"/>
                  </a:lnTo>
                  <a:lnTo>
                    <a:pt x="538021" y="592195"/>
                  </a:lnTo>
                  <a:lnTo>
                    <a:pt x="532417" y="592195"/>
                  </a:lnTo>
                  <a:lnTo>
                    <a:pt x="526812" y="592195"/>
                  </a:lnTo>
                  <a:lnTo>
                    <a:pt x="521208" y="592195"/>
                  </a:lnTo>
                  <a:lnTo>
                    <a:pt x="515604" y="592195"/>
                  </a:lnTo>
                  <a:lnTo>
                    <a:pt x="509999" y="592195"/>
                  </a:lnTo>
                  <a:lnTo>
                    <a:pt x="504395" y="592195"/>
                  </a:lnTo>
                  <a:lnTo>
                    <a:pt x="498790" y="592195"/>
                  </a:lnTo>
                  <a:lnTo>
                    <a:pt x="493186" y="592195"/>
                  </a:lnTo>
                  <a:lnTo>
                    <a:pt x="487582" y="592195"/>
                  </a:lnTo>
                  <a:lnTo>
                    <a:pt x="481977" y="592195"/>
                  </a:lnTo>
                  <a:lnTo>
                    <a:pt x="476373" y="592195"/>
                  </a:lnTo>
                  <a:lnTo>
                    <a:pt x="470769" y="592195"/>
                  </a:lnTo>
                  <a:lnTo>
                    <a:pt x="465164" y="592195"/>
                  </a:lnTo>
                  <a:lnTo>
                    <a:pt x="459560" y="592195"/>
                  </a:lnTo>
                  <a:lnTo>
                    <a:pt x="453955" y="592195"/>
                  </a:lnTo>
                  <a:lnTo>
                    <a:pt x="448351" y="592195"/>
                  </a:lnTo>
                  <a:lnTo>
                    <a:pt x="442747" y="592195"/>
                  </a:lnTo>
                  <a:lnTo>
                    <a:pt x="437142" y="592195"/>
                  </a:lnTo>
                  <a:lnTo>
                    <a:pt x="431538" y="592195"/>
                  </a:lnTo>
                  <a:lnTo>
                    <a:pt x="425933" y="592195"/>
                  </a:lnTo>
                  <a:lnTo>
                    <a:pt x="420329" y="592195"/>
                  </a:lnTo>
                  <a:lnTo>
                    <a:pt x="414725" y="592195"/>
                  </a:lnTo>
                  <a:lnTo>
                    <a:pt x="409120" y="592195"/>
                  </a:lnTo>
                  <a:lnTo>
                    <a:pt x="403516" y="592195"/>
                  </a:lnTo>
                  <a:lnTo>
                    <a:pt x="397911" y="592195"/>
                  </a:lnTo>
                  <a:lnTo>
                    <a:pt x="392307" y="592195"/>
                  </a:lnTo>
                  <a:lnTo>
                    <a:pt x="386703" y="592195"/>
                  </a:lnTo>
                  <a:lnTo>
                    <a:pt x="381098" y="592195"/>
                  </a:lnTo>
                  <a:lnTo>
                    <a:pt x="375494" y="592195"/>
                  </a:lnTo>
                  <a:lnTo>
                    <a:pt x="369889" y="592195"/>
                  </a:lnTo>
                  <a:lnTo>
                    <a:pt x="364285" y="592195"/>
                  </a:lnTo>
                  <a:lnTo>
                    <a:pt x="358681" y="592195"/>
                  </a:lnTo>
                  <a:lnTo>
                    <a:pt x="353076" y="592195"/>
                  </a:lnTo>
                  <a:lnTo>
                    <a:pt x="347472" y="592195"/>
                  </a:lnTo>
                  <a:lnTo>
                    <a:pt x="341867" y="592195"/>
                  </a:lnTo>
                  <a:lnTo>
                    <a:pt x="336263" y="592195"/>
                  </a:lnTo>
                  <a:lnTo>
                    <a:pt x="330659" y="592195"/>
                  </a:lnTo>
                  <a:lnTo>
                    <a:pt x="325054" y="592195"/>
                  </a:lnTo>
                  <a:lnTo>
                    <a:pt x="319450" y="592195"/>
                  </a:lnTo>
                  <a:lnTo>
                    <a:pt x="313846" y="592195"/>
                  </a:lnTo>
                  <a:lnTo>
                    <a:pt x="308241" y="592195"/>
                  </a:lnTo>
                  <a:lnTo>
                    <a:pt x="302637" y="592195"/>
                  </a:lnTo>
                  <a:lnTo>
                    <a:pt x="297032" y="592195"/>
                  </a:lnTo>
                  <a:lnTo>
                    <a:pt x="291428" y="592195"/>
                  </a:lnTo>
                  <a:lnTo>
                    <a:pt x="285824" y="592195"/>
                  </a:lnTo>
                  <a:lnTo>
                    <a:pt x="280219" y="592195"/>
                  </a:lnTo>
                  <a:lnTo>
                    <a:pt x="274615" y="592195"/>
                  </a:lnTo>
                  <a:lnTo>
                    <a:pt x="269010" y="592195"/>
                  </a:lnTo>
                  <a:lnTo>
                    <a:pt x="263406" y="592195"/>
                  </a:lnTo>
                  <a:lnTo>
                    <a:pt x="257802" y="592195"/>
                  </a:lnTo>
                  <a:lnTo>
                    <a:pt x="252197" y="592195"/>
                  </a:lnTo>
                  <a:lnTo>
                    <a:pt x="246593" y="592195"/>
                  </a:lnTo>
                  <a:lnTo>
                    <a:pt x="240988" y="592195"/>
                  </a:lnTo>
                  <a:lnTo>
                    <a:pt x="235384" y="592195"/>
                  </a:lnTo>
                  <a:lnTo>
                    <a:pt x="229780" y="592195"/>
                  </a:lnTo>
                  <a:lnTo>
                    <a:pt x="224175" y="592195"/>
                  </a:lnTo>
                  <a:lnTo>
                    <a:pt x="218571" y="592195"/>
                  </a:lnTo>
                  <a:lnTo>
                    <a:pt x="212966" y="592195"/>
                  </a:lnTo>
                  <a:lnTo>
                    <a:pt x="207362" y="592195"/>
                  </a:lnTo>
                  <a:lnTo>
                    <a:pt x="201758" y="592195"/>
                  </a:lnTo>
                  <a:lnTo>
                    <a:pt x="196153" y="592195"/>
                  </a:lnTo>
                  <a:lnTo>
                    <a:pt x="190549" y="592195"/>
                  </a:lnTo>
                  <a:lnTo>
                    <a:pt x="184944" y="592195"/>
                  </a:lnTo>
                  <a:lnTo>
                    <a:pt x="179340" y="592195"/>
                  </a:lnTo>
                  <a:lnTo>
                    <a:pt x="173736" y="592195"/>
                  </a:lnTo>
                  <a:lnTo>
                    <a:pt x="168131" y="592195"/>
                  </a:lnTo>
                  <a:lnTo>
                    <a:pt x="162527" y="592195"/>
                  </a:lnTo>
                  <a:lnTo>
                    <a:pt x="156923" y="592195"/>
                  </a:lnTo>
                  <a:lnTo>
                    <a:pt x="151318" y="592195"/>
                  </a:lnTo>
                  <a:lnTo>
                    <a:pt x="145714" y="592195"/>
                  </a:lnTo>
                  <a:lnTo>
                    <a:pt x="140109" y="592195"/>
                  </a:lnTo>
                  <a:lnTo>
                    <a:pt x="134505" y="592195"/>
                  </a:lnTo>
                  <a:lnTo>
                    <a:pt x="128901" y="592195"/>
                  </a:lnTo>
                  <a:lnTo>
                    <a:pt x="123296" y="592195"/>
                  </a:lnTo>
                  <a:lnTo>
                    <a:pt x="117692" y="592195"/>
                  </a:lnTo>
                  <a:lnTo>
                    <a:pt x="112087" y="592195"/>
                  </a:lnTo>
                  <a:lnTo>
                    <a:pt x="106483" y="592195"/>
                  </a:lnTo>
                  <a:lnTo>
                    <a:pt x="100879" y="592195"/>
                  </a:lnTo>
                  <a:lnTo>
                    <a:pt x="95274" y="592195"/>
                  </a:lnTo>
                  <a:lnTo>
                    <a:pt x="89670" y="592195"/>
                  </a:lnTo>
                  <a:lnTo>
                    <a:pt x="84065" y="592195"/>
                  </a:lnTo>
                  <a:lnTo>
                    <a:pt x="78461" y="592195"/>
                  </a:lnTo>
                  <a:lnTo>
                    <a:pt x="72857" y="592195"/>
                  </a:lnTo>
                  <a:lnTo>
                    <a:pt x="67252" y="592195"/>
                  </a:lnTo>
                  <a:lnTo>
                    <a:pt x="61648" y="592195"/>
                  </a:lnTo>
                  <a:lnTo>
                    <a:pt x="56043" y="592195"/>
                  </a:lnTo>
                  <a:lnTo>
                    <a:pt x="50439" y="592195"/>
                  </a:lnTo>
                  <a:lnTo>
                    <a:pt x="44835" y="592195"/>
                  </a:lnTo>
                  <a:lnTo>
                    <a:pt x="39230" y="592195"/>
                  </a:lnTo>
                  <a:lnTo>
                    <a:pt x="33626" y="592195"/>
                  </a:lnTo>
                  <a:lnTo>
                    <a:pt x="28021" y="592195"/>
                  </a:lnTo>
                  <a:lnTo>
                    <a:pt x="22417" y="592195"/>
                  </a:lnTo>
                  <a:lnTo>
                    <a:pt x="16813" y="592195"/>
                  </a:lnTo>
                  <a:lnTo>
                    <a:pt x="11208" y="592195"/>
                  </a:lnTo>
                  <a:lnTo>
                    <a:pt x="5604" y="592195"/>
                  </a:lnTo>
                  <a:lnTo>
                    <a:pt x="0" y="592195"/>
                  </a:lnTo>
                  <a:close/>
                </a:path>
              </a:pathLst>
            </a:custGeom>
            <a:solidFill>
              <a:srgbClr val="BFBFB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pl133"/>
            <p:cNvSpPr/>
            <p:nvPr/>
          </p:nvSpPr>
          <p:spPr>
            <a:xfrm>
              <a:off x="4644151" y="3206448"/>
              <a:ext cx="1883076" cy="589525"/>
            </a:xfrm>
            <a:custGeom>
              <a:avLst/>
              <a:pathLst>
                <a:path w="1883076" h="589525">
                  <a:moveTo>
                    <a:pt x="0" y="354594"/>
                  </a:moveTo>
                  <a:lnTo>
                    <a:pt x="5604" y="348783"/>
                  </a:lnTo>
                  <a:lnTo>
                    <a:pt x="11208" y="343009"/>
                  </a:lnTo>
                  <a:lnTo>
                    <a:pt x="16813" y="337281"/>
                  </a:lnTo>
                  <a:lnTo>
                    <a:pt x="22417" y="331604"/>
                  </a:lnTo>
                  <a:lnTo>
                    <a:pt x="28021" y="325988"/>
                  </a:lnTo>
                  <a:lnTo>
                    <a:pt x="33626" y="320438"/>
                  </a:lnTo>
                  <a:lnTo>
                    <a:pt x="39230" y="314960"/>
                  </a:lnTo>
                  <a:lnTo>
                    <a:pt x="44835" y="309561"/>
                  </a:lnTo>
                  <a:lnTo>
                    <a:pt x="50439" y="304247"/>
                  </a:lnTo>
                  <a:lnTo>
                    <a:pt x="56043" y="299022"/>
                  </a:lnTo>
                  <a:lnTo>
                    <a:pt x="61648" y="293892"/>
                  </a:lnTo>
                  <a:lnTo>
                    <a:pt x="67252" y="288860"/>
                  </a:lnTo>
                  <a:lnTo>
                    <a:pt x="72857" y="283931"/>
                  </a:lnTo>
                  <a:lnTo>
                    <a:pt x="78461" y="279108"/>
                  </a:lnTo>
                  <a:lnTo>
                    <a:pt x="84065" y="274394"/>
                  </a:lnTo>
                  <a:lnTo>
                    <a:pt x="89670" y="269791"/>
                  </a:lnTo>
                  <a:lnTo>
                    <a:pt x="95274" y="265303"/>
                  </a:lnTo>
                  <a:lnTo>
                    <a:pt x="100879" y="260930"/>
                  </a:lnTo>
                  <a:lnTo>
                    <a:pt x="106483" y="256674"/>
                  </a:lnTo>
                  <a:lnTo>
                    <a:pt x="112087" y="252535"/>
                  </a:lnTo>
                  <a:lnTo>
                    <a:pt x="117692" y="248515"/>
                  </a:lnTo>
                  <a:lnTo>
                    <a:pt x="123296" y="244613"/>
                  </a:lnTo>
                  <a:lnTo>
                    <a:pt x="128901" y="240830"/>
                  </a:lnTo>
                  <a:lnTo>
                    <a:pt x="134505" y="237164"/>
                  </a:lnTo>
                  <a:lnTo>
                    <a:pt x="140109" y="233616"/>
                  </a:lnTo>
                  <a:lnTo>
                    <a:pt x="145714" y="230184"/>
                  </a:lnTo>
                  <a:lnTo>
                    <a:pt x="151318" y="226866"/>
                  </a:lnTo>
                  <a:lnTo>
                    <a:pt x="156923" y="223662"/>
                  </a:lnTo>
                  <a:lnTo>
                    <a:pt x="162527" y="220569"/>
                  </a:lnTo>
                  <a:lnTo>
                    <a:pt x="168131" y="217586"/>
                  </a:lnTo>
                  <a:lnTo>
                    <a:pt x="173736" y="214710"/>
                  </a:lnTo>
                  <a:lnTo>
                    <a:pt x="179340" y="211939"/>
                  </a:lnTo>
                  <a:lnTo>
                    <a:pt x="184944" y="209271"/>
                  </a:lnTo>
                  <a:lnTo>
                    <a:pt x="190549" y="206702"/>
                  </a:lnTo>
                  <a:lnTo>
                    <a:pt x="196153" y="204231"/>
                  </a:lnTo>
                  <a:lnTo>
                    <a:pt x="201758" y="201854"/>
                  </a:lnTo>
                  <a:lnTo>
                    <a:pt x="207362" y="199569"/>
                  </a:lnTo>
                  <a:lnTo>
                    <a:pt x="212966" y="197372"/>
                  </a:lnTo>
                  <a:lnTo>
                    <a:pt x="218571" y="195262"/>
                  </a:lnTo>
                  <a:lnTo>
                    <a:pt x="224175" y="193233"/>
                  </a:lnTo>
                  <a:lnTo>
                    <a:pt x="229780" y="191284"/>
                  </a:lnTo>
                  <a:lnTo>
                    <a:pt x="235384" y="189412"/>
                  </a:lnTo>
                  <a:lnTo>
                    <a:pt x="240988" y="187613"/>
                  </a:lnTo>
                  <a:lnTo>
                    <a:pt x="246593" y="185884"/>
                  </a:lnTo>
                  <a:lnTo>
                    <a:pt x="252197" y="184222"/>
                  </a:lnTo>
                  <a:lnTo>
                    <a:pt x="257802" y="182625"/>
                  </a:lnTo>
                  <a:lnTo>
                    <a:pt x="263406" y="181088"/>
                  </a:lnTo>
                  <a:lnTo>
                    <a:pt x="269010" y="179609"/>
                  </a:lnTo>
                  <a:lnTo>
                    <a:pt x="274615" y="178184"/>
                  </a:lnTo>
                  <a:lnTo>
                    <a:pt x="280219" y="176812"/>
                  </a:lnTo>
                  <a:lnTo>
                    <a:pt x="285824" y="175488"/>
                  </a:lnTo>
                  <a:lnTo>
                    <a:pt x="291428" y="174210"/>
                  </a:lnTo>
                  <a:lnTo>
                    <a:pt x="297032" y="172975"/>
                  </a:lnTo>
                  <a:lnTo>
                    <a:pt x="302637" y="171781"/>
                  </a:lnTo>
                  <a:lnTo>
                    <a:pt x="308241" y="170624"/>
                  </a:lnTo>
                  <a:lnTo>
                    <a:pt x="313846" y="169501"/>
                  </a:lnTo>
                  <a:lnTo>
                    <a:pt x="319450" y="168410"/>
                  </a:lnTo>
                  <a:lnTo>
                    <a:pt x="325054" y="167349"/>
                  </a:lnTo>
                  <a:lnTo>
                    <a:pt x="330659" y="166314"/>
                  </a:lnTo>
                  <a:lnTo>
                    <a:pt x="336263" y="165304"/>
                  </a:lnTo>
                  <a:lnTo>
                    <a:pt x="341867" y="164315"/>
                  </a:lnTo>
                  <a:lnTo>
                    <a:pt x="347472" y="163346"/>
                  </a:lnTo>
                  <a:lnTo>
                    <a:pt x="353076" y="162394"/>
                  </a:lnTo>
                  <a:lnTo>
                    <a:pt x="358681" y="161456"/>
                  </a:lnTo>
                  <a:lnTo>
                    <a:pt x="364285" y="160531"/>
                  </a:lnTo>
                  <a:lnTo>
                    <a:pt x="369889" y="159617"/>
                  </a:lnTo>
                  <a:lnTo>
                    <a:pt x="375494" y="158710"/>
                  </a:lnTo>
                  <a:lnTo>
                    <a:pt x="381098" y="157810"/>
                  </a:lnTo>
                  <a:lnTo>
                    <a:pt x="386703" y="156914"/>
                  </a:lnTo>
                  <a:lnTo>
                    <a:pt x="392307" y="156020"/>
                  </a:lnTo>
                  <a:lnTo>
                    <a:pt x="397911" y="155126"/>
                  </a:lnTo>
                  <a:lnTo>
                    <a:pt x="403516" y="154231"/>
                  </a:lnTo>
                  <a:lnTo>
                    <a:pt x="409120" y="153333"/>
                  </a:lnTo>
                  <a:lnTo>
                    <a:pt x="414725" y="152430"/>
                  </a:lnTo>
                  <a:lnTo>
                    <a:pt x="420329" y="151520"/>
                  </a:lnTo>
                  <a:lnTo>
                    <a:pt x="425933" y="150602"/>
                  </a:lnTo>
                  <a:lnTo>
                    <a:pt x="431538" y="149675"/>
                  </a:lnTo>
                  <a:lnTo>
                    <a:pt x="437142" y="148736"/>
                  </a:lnTo>
                  <a:lnTo>
                    <a:pt x="442747" y="147785"/>
                  </a:lnTo>
                  <a:lnTo>
                    <a:pt x="448351" y="146820"/>
                  </a:lnTo>
                  <a:lnTo>
                    <a:pt x="453955" y="145839"/>
                  </a:lnTo>
                  <a:lnTo>
                    <a:pt x="459560" y="144842"/>
                  </a:lnTo>
                  <a:lnTo>
                    <a:pt x="465164" y="143828"/>
                  </a:lnTo>
                  <a:lnTo>
                    <a:pt x="470769" y="142794"/>
                  </a:lnTo>
                  <a:lnTo>
                    <a:pt x="476373" y="141741"/>
                  </a:lnTo>
                  <a:lnTo>
                    <a:pt x="481977" y="140667"/>
                  </a:lnTo>
                  <a:lnTo>
                    <a:pt x="487582" y="139570"/>
                  </a:lnTo>
                  <a:lnTo>
                    <a:pt x="493186" y="138451"/>
                  </a:lnTo>
                  <a:lnTo>
                    <a:pt x="498790" y="137308"/>
                  </a:lnTo>
                  <a:lnTo>
                    <a:pt x="504395" y="136141"/>
                  </a:lnTo>
                  <a:lnTo>
                    <a:pt x="509999" y="134948"/>
                  </a:lnTo>
                  <a:lnTo>
                    <a:pt x="515604" y="133729"/>
                  </a:lnTo>
                  <a:lnTo>
                    <a:pt x="521208" y="132484"/>
                  </a:lnTo>
                  <a:lnTo>
                    <a:pt x="526812" y="131211"/>
                  </a:lnTo>
                  <a:lnTo>
                    <a:pt x="532417" y="129910"/>
                  </a:lnTo>
                  <a:lnTo>
                    <a:pt x="538021" y="128581"/>
                  </a:lnTo>
                  <a:lnTo>
                    <a:pt x="543626" y="127223"/>
                  </a:lnTo>
                  <a:lnTo>
                    <a:pt x="549230" y="125835"/>
                  </a:lnTo>
                  <a:lnTo>
                    <a:pt x="554834" y="124418"/>
                  </a:lnTo>
                  <a:lnTo>
                    <a:pt x="560439" y="122971"/>
                  </a:lnTo>
                  <a:lnTo>
                    <a:pt x="566043" y="121494"/>
                  </a:lnTo>
                  <a:lnTo>
                    <a:pt x="571648" y="119986"/>
                  </a:lnTo>
                  <a:lnTo>
                    <a:pt x="577252" y="118448"/>
                  </a:lnTo>
                  <a:lnTo>
                    <a:pt x="582856" y="116878"/>
                  </a:lnTo>
                  <a:lnTo>
                    <a:pt x="588461" y="115279"/>
                  </a:lnTo>
                  <a:lnTo>
                    <a:pt x="594065" y="113648"/>
                  </a:lnTo>
                  <a:lnTo>
                    <a:pt x="599670" y="111987"/>
                  </a:lnTo>
                  <a:lnTo>
                    <a:pt x="605274" y="110295"/>
                  </a:lnTo>
                  <a:lnTo>
                    <a:pt x="610878" y="108573"/>
                  </a:lnTo>
                  <a:lnTo>
                    <a:pt x="616483" y="106821"/>
                  </a:lnTo>
                  <a:lnTo>
                    <a:pt x="622087" y="105039"/>
                  </a:lnTo>
                  <a:lnTo>
                    <a:pt x="627692" y="103227"/>
                  </a:lnTo>
                  <a:lnTo>
                    <a:pt x="633296" y="101386"/>
                  </a:lnTo>
                  <a:lnTo>
                    <a:pt x="638900" y="99517"/>
                  </a:lnTo>
                  <a:lnTo>
                    <a:pt x="644505" y="97619"/>
                  </a:lnTo>
                  <a:lnTo>
                    <a:pt x="650109" y="95693"/>
                  </a:lnTo>
                  <a:lnTo>
                    <a:pt x="655713" y="93741"/>
                  </a:lnTo>
                  <a:lnTo>
                    <a:pt x="661318" y="91762"/>
                  </a:lnTo>
                  <a:lnTo>
                    <a:pt x="666922" y="89757"/>
                  </a:lnTo>
                  <a:lnTo>
                    <a:pt x="672527" y="87728"/>
                  </a:lnTo>
                  <a:lnTo>
                    <a:pt x="678131" y="85675"/>
                  </a:lnTo>
                  <a:lnTo>
                    <a:pt x="683735" y="83599"/>
                  </a:lnTo>
                  <a:lnTo>
                    <a:pt x="689340" y="81501"/>
                  </a:lnTo>
                  <a:lnTo>
                    <a:pt x="694944" y="79382"/>
                  </a:lnTo>
                  <a:lnTo>
                    <a:pt x="700549" y="77244"/>
                  </a:lnTo>
                  <a:lnTo>
                    <a:pt x="706153" y="75087"/>
                  </a:lnTo>
                  <a:lnTo>
                    <a:pt x="711757" y="72913"/>
                  </a:lnTo>
                  <a:lnTo>
                    <a:pt x="717362" y="70723"/>
                  </a:lnTo>
                  <a:lnTo>
                    <a:pt x="722966" y="68519"/>
                  </a:lnTo>
                  <a:lnTo>
                    <a:pt x="728571" y="66303"/>
                  </a:lnTo>
                  <a:lnTo>
                    <a:pt x="734175" y="64076"/>
                  </a:lnTo>
                  <a:lnTo>
                    <a:pt x="739779" y="61839"/>
                  </a:lnTo>
                  <a:lnTo>
                    <a:pt x="745384" y="59596"/>
                  </a:lnTo>
                  <a:lnTo>
                    <a:pt x="750988" y="57347"/>
                  </a:lnTo>
                  <a:lnTo>
                    <a:pt x="756593" y="55095"/>
                  </a:lnTo>
                  <a:lnTo>
                    <a:pt x="762197" y="52842"/>
                  </a:lnTo>
                  <a:lnTo>
                    <a:pt x="767801" y="50590"/>
                  </a:lnTo>
                  <a:lnTo>
                    <a:pt x="773406" y="48342"/>
                  </a:lnTo>
                  <a:lnTo>
                    <a:pt x="779010" y="46100"/>
                  </a:lnTo>
                  <a:lnTo>
                    <a:pt x="784615" y="43867"/>
                  </a:lnTo>
                  <a:lnTo>
                    <a:pt x="790219" y="41646"/>
                  </a:lnTo>
                  <a:lnTo>
                    <a:pt x="795823" y="39439"/>
                  </a:lnTo>
                  <a:lnTo>
                    <a:pt x="801428" y="37251"/>
                  </a:lnTo>
                  <a:lnTo>
                    <a:pt x="807032" y="35083"/>
                  </a:lnTo>
                  <a:lnTo>
                    <a:pt x="812636" y="32940"/>
                  </a:lnTo>
                  <a:lnTo>
                    <a:pt x="818241" y="30824"/>
                  </a:lnTo>
                  <a:lnTo>
                    <a:pt x="823845" y="28740"/>
                  </a:lnTo>
                  <a:lnTo>
                    <a:pt x="829450" y="26691"/>
                  </a:lnTo>
                  <a:lnTo>
                    <a:pt x="835054" y="24681"/>
                  </a:lnTo>
                  <a:lnTo>
                    <a:pt x="840658" y="22715"/>
                  </a:lnTo>
                  <a:lnTo>
                    <a:pt x="846263" y="20796"/>
                  </a:lnTo>
                  <a:lnTo>
                    <a:pt x="851867" y="18930"/>
                  </a:lnTo>
                  <a:lnTo>
                    <a:pt x="857472" y="17120"/>
                  </a:lnTo>
                  <a:lnTo>
                    <a:pt x="863076" y="15371"/>
                  </a:lnTo>
                  <a:lnTo>
                    <a:pt x="868680" y="13688"/>
                  </a:lnTo>
                  <a:lnTo>
                    <a:pt x="874285" y="12077"/>
                  </a:lnTo>
                  <a:lnTo>
                    <a:pt x="879889" y="10541"/>
                  </a:lnTo>
                  <a:lnTo>
                    <a:pt x="885494" y="9087"/>
                  </a:lnTo>
                  <a:lnTo>
                    <a:pt x="891098" y="7720"/>
                  </a:lnTo>
                  <a:lnTo>
                    <a:pt x="896702" y="6445"/>
                  </a:lnTo>
                  <a:lnTo>
                    <a:pt x="902307" y="5268"/>
                  </a:lnTo>
                  <a:lnTo>
                    <a:pt x="907911" y="4194"/>
                  </a:lnTo>
                  <a:lnTo>
                    <a:pt x="913516" y="3229"/>
                  </a:lnTo>
                  <a:lnTo>
                    <a:pt x="919120" y="2379"/>
                  </a:lnTo>
                  <a:lnTo>
                    <a:pt x="924724" y="1649"/>
                  </a:lnTo>
                  <a:lnTo>
                    <a:pt x="930329" y="1045"/>
                  </a:lnTo>
                  <a:lnTo>
                    <a:pt x="935933" y="573"/>
                  </a:lnTo>
                  <a:lnTo>
                    <a:pt x="941538" y="237"/>
                  </a:lnTo>
                  <a:lnTo>
                    <a:pt x="947142" y="44"/>
                  </a:lnTo>
                  <a:lnTo>
                    <a:pt x="952746" y="0"/>
                  </a:lnTo>
                  <a:lnTo>
                    <a:pt x="958351" y="108"/>
                  </a:lnTo>
                  <a:lnTo>
                    <a:pt x="963955" y="373"/>
                  </a:lnTo>
                  <a:lnTo>
                    <a:pt x="969559" y="802"/>
                  </a:lnTo>
                  <a:lnTo>
                    <a:pt x="975164" y="1398"/>
                  </a:lnTo>
                  <a:lnTo>
                    <a:pt x="980768" y="2164"/>
                  </a:lnTo>
                  <a:lnTo>
                    <a:pt x="986373" y="3106"/>
                  </a:lnTo>
                  <a:lnTo>
                    <a:pt x="991977" y="4225"/>
                  </a:lnTo>
                  <a:lnTo>
                    <a:pt x="997581" y="5526"/>
                  </a:lnTo>
                  <a:lnTo>
                    <a:pt x="1003186" y="7011"/>
                  </a:lnTo>
                  <a:lnTo>
                    <a:pt x="1008790" y="8681"/>
                  </a:lnTo>
                  <a:lnTo>
                    <a:pt x="1014395" y="10538"/>
                  </a:lnTo>
                  <a:lnTo>
                    <a:pt x="1019999" y="12583"/>
                  </a:lnTo>
                  <a:lnTo>
                    <a:pt x="1025603" y="14816"/>
                  </a:lnTo>
                  <a:lnTo>
                    <a:pt x="1031208" y="17237"/>
                  </a:lnTo>
                  <a:lnTo>
                    <a:pt x="1036812" y="19844"/>
                  </a:lnTo>
                  <a:lnTo>
                    <a:pt x="1042417" y="22637"/>
                  </a:lnTo>
                  <a:lnTo>
                    <a:pt x="1048021" y="25613"/>
                  </a:lnTo>
                  <a:lnTo>
                    <a:pt x="1053625" y="28770"/>
                  </a:lnTo>
                  <a:lnTo>
                    <a:pt x="1059230" y="32102"/>
                  </a:lnTo>
                  <a:lnTo>
                    <a:pt x="1064834" y="35607"/>
                  </a:lnTo>
                  <a:lnTo>
                    <a:pt x="1070439" y="39279"/>
                  </a:lnTo>
                  <a:lnTo>
                    <a:pt x="1076043" y="43113"/>
                  </a:lnTo>
                  <a:lnTo>
                    <a:pt x="1081647" y="47103"/>
                  </a:lnTo>
                  <a:lnTo>
                    <a:pt x="1087252" y="51242"/>
                  </a:lnTo>
                  <a:lnTo>
                    <a:pt x="1092856" y="55522"/>
                  </a:lnTo>
                  <a:lnTo>
                    <a:pt x="1098461" y="59936"/>
                  </a:lnTo>
                  <a:lnTo>
                    <a:pt x="1104065" y="64476"/>
                  </a:lnTo>
                  <a:lnTo>
                    <a:pt x="1109669" y="69132"/>
                  </a:lnTo>
                  <a:lnTo>
                    <a:pt x="1115274" y="73896"/>
                  </a:lnTo>
                  <a:lnTo>
                    <a:pt x="1120878" y="78759"/>
                  </a:lnTo>
                  <a:lnTo>
                    <a:pt x="1126482" y="83710"/>
                  </a:lnTo>
                  <a:lnTo>
                    <a:pt x="1132087" y="88740"/>
                  </a:lnTo>
                  <a:lnTo>
                    <a:pt x="1137691" y="93838"/>
                  </a:lnTo>
                  <a:lnTo>
                    <a:pt x="1143296" y="98994"/>
                  </a:lnTo>
                  <a:lnTo>
                    <a:pt x="1148900" y="104198"/>
                  </a:lnTo>
                  <a:lnTo>
                    <a:pt x="1154504" y="109439"/>
                  </a:lnTo>
                  <a:lnTo>
                    <a:pt x="1160109" y="114707"/>
                  </a:lnTo>
                  <a:lnTo>
                    <a:pt x="1165713" y="119992"/>
                  </a:lnTo>
                  <a:lnTo>
                    <a:pt x="1171318" y="125284"/>
                  </a:lnTo>
                  <a:lnTo>
                    <a:pt x="1176922" y="130572"/>
                  </a:lnTo>
                  <a:lnTo>
                    <a:pt x="1182526" y="135848"/>
                  </a:lnTo>
                  <a:lnTo>
                    <a:pt x="1188131" y="141100"/>
                  </a:lnTo>
                  <a:lnTo>
                    <a:pt x="1193735" y="146320"/>
                  </a:lnTo>
                  <a:lnTo>
                    <a:pt x="1199340" y="151500"/>
                  </a:lnTo>
                  <a:lnTo>
                    <a:pt x="1204944" y="156630"/>
                  </a:lnTo>
                  <a:lnTo>
                    <a:pt x="1210548" y="161702"/>
                  </a:lnTo>
                  <a:lnTo>
                    <a:pt x="1216153" y="166711"/>
                  </a:lnTo>
                  <a:lnTo>
                    <a:pt x="1221757" y="171653"/>
                  </a:lnTo>
                  <a:lnTo>
                    <a:pt x="1227362" y="176522"/>
                  </a:lnTo>
                  <a:lnTo>
                    <a:pt x="1232966" y="181315"/>
                  </a:lnTo>
                  <a:lnTo>
                    <a:pt x="1238570" y="186028"/>
                  </a:lnTo>
                  <a:lnTo>
                    <a:pt x="1244175" y="190658"/>
                  </a:lnTo>
                  <a:lnTo>
                    <a:pt x="1249779" y="195203"/>
                  </a:lnTo>
                  <a:lnTo>
                    <a:pt x="1255384" y="199659"/>
                  </a:lnTo>
                  <a:lnTo>
                    <a:pt x="1260988" y="204026"/>
                  </a:lnTo>
                  <a:lnTo>
                    <a:pt x="1266592" y="208300"/>
                  </a:lnTo>
                  <a:lnTo>
                    <a:pt x="1272197" y="212481"/>
                  </a:lnTo>
                  <a:lnTo>
                    <a:pt x="1277801" y="216568"/>
                  </a:lnTo>
                  <a:lnTo>
                    <a:pt x="1283406" y="220559"/>
                  </a:lnTo>
                  <a:lnTo>
                    <a:pt x="1289010" y="224455"/>
                  </a:lnTo>
                  <a:lnTo>
                    <a:pt x="1294614" y="228254"/>
                  </a:lnTo>
                  <a:lnTo>
                    <a:pt x="1300219" y="231957"/>
                  </a:lnTo>
                  <a:lnTo>
                    <a:pt x="1305823" y="235564"/>
                  </a:lnTo>
                  <a:lnTo>
                    <a:pt x="1311427" y="239075"/>
                  </a:lnTo>
                  <a:lnTo>
                    <a:pt x="1317032" y="242492"/>
                  </a:lnTo>
                  <a:lnTo>
                    <a:pt x="1322636" y="245813"/>
                  </a:lnTo>
                  <a:lnTo>
                    <a:pt x="1328241" y="249042"/>
                  </a:lnTo>
                  <a:lnTo>
                    <a:pt x="1333845" y="252178"/>
                  </a:lnTo>
                  <a:lnTo>
                    <a:pt x="1339449" y="255223"/>
                  </a:lnTo>
                  <a:lnTo>
                    <a:pt x="1345054" y="258178"/>
                  </a:lnTo>
                  <a:lnTo>
                    <a:pt x="1350658" y="261044"/>
                  </a:lnTo>
                  <a:lnTo>
                    <a:pt x="1356263" y="263825"/>
                  </a:lnTo>
                  <a:lnTo>
                    <a:pt x="1361867" y="266520"/>
                  </a:lnTo>
                  <a:lnTo>
                    <a:pt x="1367471" y="269133"/>
                  </a:lnTo>
                  <a:lnTo>
                    <a:pt x="1373076" y="271664"/>
                  </a:lnTo>
                  <a:lnTo>
                    <a:pt x="1378680" y="274117"/>
                  </a:lnTo>
                  <a:lnTo>
                    <a:pt x="1384285" y="276493"/>
                  </a:lnTo>
                  <a:lnTo>
                    <a:pt x="1389889" y="278796"/>
                  </a:lnTo>
                  <a:lnTo>
                    <a:pt x="1395493" y="281026"/>
                  </a:lnTo>
                  <a:lnTo>
                    <a:pt x="1401098" y="283188"/>
                  </a:lnTo>
                  <a:lnTo>
                    <a:pt x="1406702" y="285284"/>
                  </a:lnTo>
                  <a:lnTo>
                    <a:pt x="1412307" y="287317"/>
                  </a:lnTo>
                  <a:lnTo>
                    <a:pt x="1417911" y="289290"/>
                  </a:lnTo>
                  <a:lnTo>
                    <a:pt x="1423515" y="291206"/>
                  </a:lnTo>
                  <a:lnTo>
                    <a:pt x="1429120" y="293069"/>
                  </a:lnTo>
                  <a:lnTo>
                    <a:pt x="1434724" y="294882"/>
                  </a:lnTo>
                  <a:lnTo>
                    <a:pt x="1440329" y="296650"/>
                  </a:lnTo>
                  <a:lnTo>
                    <a:pt x="1445933" y="298377"/>
                  </a:lnTo>
                  <a:lnTo>
                    <a:pt x="1451537" y="300067"/>
                  </a:lnTo>
                  <a:lnTo>
                    <a:pt x="1457142" y="301726"/>
                  </a:lnTo>
                  <a:lnTo>
                    <a:pt x="1462746" y="303357"/>
                  </a:lnTo>
                  <a:lnTo>
                    <a:pt x="1468350" y="304968"/>
                  </a:lnTo>
                  <a:lnTo>
                    <a:pt x="1473955" y="306564"/>
                  </a:lnTo>
                  <a:lnTo>
                    <a:pt x="1479559" y="308151"/>
                  </a:lnTo>
                  <a:lnTo>
                    <a:pt x="1485164" y="309738"/>
                  </a:lnTo>
                  <a:lnTo>
                    <a:pt x="1490768" y="311331"/>
                  </a:lnTo>
                  <a:lnTo>
                    <a:pt x="1496372" y="312939"/>
                  </a:lnTo>
                  <a:lnTo>
                    <a:pt x="1501977" y="314571"/>
                  </a:lnTo>
                  <a:lnTo>
                    <a:pt x="1507581" y="316238"/>
                  </a:lnTo>
                  <a:lnTo>
                    <a:pt x="1513186" y="317950"/>
                  </a:lnTo>
                  <a:lnTo>
                    <a:pt x="1518790" y="319719"/>
                  </a:lnTo>
                  <a:lnTo>
                    <a:pt x="1524394" y="321558"/>
                  </a:lnTo>
                  <a:lnTo>
                    <a:pt x="1529999" y="323481"/>
                  </a:lnTo>
                  <a:lnTo>
                    <a:pt x="1535603" y="325503"/>
                  </a:lnTo>
                  <a:lnTo>
                    <a:pt x="1541208" y="327639"/>
                  </a:lnTo>
                  <a:lnTo>
                    <a:pt x="1546812" y="329908"/>
                  </a:lnTo>
                  <a:lnTo>
                    <a:pt x="1552416" y="332328"/>
                  </a:lnTo>
                  <a:lnTo>
                    <a:pt x="1558021" y="334918"/>
                  </a:lnTo>
                  <a:lnTo>
                    <a:pt x="1563625" y="337699"/>
                  </a:lnTo>
                  <a:lnTo>
                    <a:pt x="1569230" y="340693"/>
                  </a:lnTo>
                  <a:lnTo>
                    <a:pt x="1574834" y="343920"/>
                  </a:lnTo>
                  <a:lnTo>
                    <a:pt x="1580438" y="347404"/>
                  </a:lnTo>
                  <a:lnTo>
                    <a:pt x="1586043" y="351166"/>
                  </a:lnTo>
                  <a:lnTo>
                    <a:pt x="1591647" y="355227"/>
                  </a:lnTo>
                  <a:lnTo>
                    <a:pt x="1597252" y="359608"/>
                  </a:lnTo>
                  <a:lnTo>
                    <a:pt x="1602856" y="364326"/>
                  </a:lnTo>
                  <a:lnTo>
                    <a:pt x="1608460" y="369398"/>
                  </a:lnTo>
                  <a:lnTo>
                    <a:pt x="1614065" y="374833"/>
                  </a:lnTo>
                  <a:lnTo>
                    <a:pt x="1619669" y="380639"/>
                  </a:lnTo>
                  <a:lnTo>
                    <a:pt x="1625273" y="386817"/>
                  </a:lnTo>
                  <a:lnTo>
                    <a:pt x="1630878" y="393363"/>
                  </a:lnTo>
                  <a:lnTo>
                    <a:pt x="1636482" y="400262"/>
                  </a:lnTo>
                  <a:lnTo>
                    <a:pt x="1642087" y="407496"/>
                  </a:lnTo>
                  <a:lnTo>
                    <a:pt x="1647691" y="415035"/>
                  </a:lnTo>
                  <a:lnTo>
                    <a:pt x="1653295" y="422845"/>
                  </a:lnTo>
                  <a:lnTo>
                    <a:pt x="1658900" y="430881"/>
                  </a:lnTo>
                  <a:lnTo>
                    <a:pt x="1664504" y="439095"/>
                  </a:lnTo>
                  <a:lnTo>
                    <a:pt x="1670109" y="447432"/>
                  </a:lnTo>
                  <a:lnTo>
                    <a:pt x="1675713" y="455832"/>
                  </a:lnTo>
                  <a:lnTo>
                    <a:pt x="1681317" y="464234"/>
                  </a:lnTo>
                  <a:lnTo>
                    <a:pt x="1686922" y="472576"/>
                  </a:lnTo>
                  <a:lnTo>
                    <a:pt x="1692526" y="480797"/>
                  </a:lnTo>
                  <a:lnTo>
                    <a:pt x="1698131" y="488840"/>
                  </a:lnTo>
                  <a:lnTo>
                    <a:pt x="1703735" y="496653"/>
                  </a:lnTo>
                  <a:lnTo>
                    <a:pt x="1709339" y="504187"/>
                  </a:lnTo>
                  <a:lnTo>
                    <a:pt x="1714944" y="511404"/>
                  </a:lnTo>
                  <a:lnTo>
                    <a:pt x="1720548" y="518272"/>
                  </a:lnTo>
                  <a:lnTo>
                    <a:pt x="1726153" y="524767"/>
                  </a:lnTo>
                  <a:lnTo>
                    <a:pt x="1731757" y="530872"/>
                  </a:lnTo>
                  <a:lnTo>
                    <a:pt x="1737361" y="536578"/>
                  </a:lnTo>
                  <a:lnTo>
                    <a:pt x="1742966" y="541884"/>
                  </a:lnTo>
                  <a:lnTo>
                    <a:pt x="1748570" y="546793"/>
                  </a:lnTo>
                  <a:lnTo>
                    <a:pt x="1754175" y="551315"/>
                  </a:lnTo>
                  <a:lnTo>
                    <a:pt x="1759779" y="555461"/>
                  </a:lnTo>
                  <a:lnTo>
                    <a:pt x="1765383" y="559249"/>
                  </a:lnTo>
                  <a:lnTo>
                    <a:pt x="1770988" y="562698"/>
                  </a:lnTo>
                  <a:lnTo>
                    <a:pt x="1776592" y="565826"/>
                  </a:lnTo>
                  <a:lnTo>
                    <a:pt x="1782196" y="568657"/>
                  </a:lnTo>
                  <a:lnTo>
                    <a:pt x="1787801" y="571211"/>
                  </a:lnTo>
                  <a:lnTo>
                    <a:pt x="1793405" y="573509"/>
                  </a:lnTo>
                  <a:lnTo>
                    <a:pt x="1799010" y="575573"/>
                  </a:lnTo>
                  <a:lnTo>
                    <a:pt x="1804614" y="577424"/>
                  </a:lnTo>
                  <a:lnTo>
                    <a:pt x="1810218" y="579079"/>
                  </a:lnTo>
                  <a:lnTo>
                    <a:pt x="1815823" y="580558"/>
                  </a:lnTo>
                  <a:lnTo>
                    <a:pt x="1821427" y="581877"/>
                  </a:lnTo>
                  <a:lnTo>
                    <a:pt x="1827032" y="583052"/>
                  </a:lnTo>
                  <a:lnTo>
                    <a:pt x="1832636" y="584097"/>
                  </a:lnTo>
                  <a:lnTo>
                    <a:pt x="1838240" y="585027"/>
                  </a:lnTo>
                  <a:lnTo>
                    <a:pt x="1843845" y="585852"/>
                  </a:lnTo>
                  <a:lnTo>
                    <a:pt x="1849449" y="586585"/>
                  </a:lnTo>
                  <a:lnTo>
                    <a:pt x="1855054" y="587235"/>
                  </a:lnTo>
                  <a:lnTo>
                    <a:pt x="1860658" y="587810"/>
                  </a:lnTo>
                  <a:lnTo>
                    <a:pt x="1866262" y="588320"/>
                  </a:lnTo>
                  <a:lnTo>
                    <a:pt x="1871867" y="588772"/>
                  </a:lnTo>
                  <a:lnTo>
                    <a:pt x="1877471" y="589171"/>
                  </a:lnTo>
                  <a:lnTo>
                    <a:pt x="1883076" y="589525"/>
                  </a:lnTo>
                  <a:lnTo>
                    <a:pt x="1883076" y="589525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34" name="rc134"/>
            <p:cNvSpPr/>
            <p:nvPr/>
          </p:nvSpPr>
          <p:spPr>
            <a:xfrm>
              <a:off x="6280634" y="3019734"/>
              <a:ext cx="246593" cy="778909"/>
            </a:xfrm>
            <a:prstGeom prst="rect">
              <a:avLst/>
            </a:prstGeom>
            <a:solidFill>
              <a:srgbClr val="FFFFFF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pl135"/>
            <p:cNvSpPr/>
            <p:nvPr/>
          </p:nvSpPr>
          <p:spPr>
            <a:xfrm>
              <a:off x="4644151" y="4969726"/>
              <a:ext cx="1883076" cy="0"/>
            </a:xfrm>
            <a:custGeom>
              <a:avLst/>
              <a:pathLst>
                <a:path w="1883076" h="0">
                  <a:moveTo>
                    <a:pt x="0" y="0"/>
                  </a:move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6"/>
            <p:cNvSpPr/>
            <p:nvPr/>
          </p:nvSpPr>
          <p:spPr>
            <a:xfrm>
              <a:off x="4644151" y="4774999"/>
              <a:ext cx="1883076" cy="0"/>
            </a:xfrm>
            <a:custGeom>
              <a:avLst/>
              <a:pathLst>
                <a:path w="1883076" h="0">
                  <a:moveTo>
                    <a:pt x="0" y="0"/>
                  </a:move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7"/>
            <p:cNvSpPr/>
            <p:nvPr/>
          </p:nvSpPr>
          <p:spPr>
            <a:xfrm>
              <a:off x="4644151" y="4580271"/>
              <a:ext cx="1883076" cy="0"/>
            </a:xfrm>
            <a:custGeom>
              <a:avLst/>
              <a:pathLst>
                <a:path w="1883076" h="0">
                  <a:moveTo>
                    <a:pt x="0" y="0"/>
                  </a:move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8"/>
            <p:cNvSpPr/>
            <p:nvPr/>
          </p:nvSpPr>
          <p:spPr>
            <a:xfrm>
              <a:off x="4644151" y="4385544"/>
              <a:ext cx="1883076" cy="0"/>
            </a:xfrm>
            <a:custGeom>
              <a:avLst/>
              <a:pathLst>
                <a:path w="1883076" h="0">
                  <a:moveTo>
                    <a:pt x="0" y="0"/>
                  </a:move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9"/>
            <p:cNvSpPr/>
            <p:nvPr/>
          </p:nvSpPr>
          <p:spPr>
            <a:xfrm>
              <a:off x="4644151" y="4190816"/>
              <a:ext cx="1883076" cy="0"/>
            </a:xfrm>
            <a:custGeom>
              <a:avLst/>
              <a:pathLst>
                <a:path w="1883076" h="0">
                  <a:moveTo>
                    <a:pt x="0" y="0"/>
                  </a:move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g140"/>
            <p:cNvSpPr/>
            <p:nvPr/>
          </p:nvSpPr>
          <p:spPr>
            <a:xfrm>
              <a:off x="4644151" y="4190816"/>
              <a:ext cx="1883076" cy="191692"/>
            </a:xfrm>
            <a:custGeom>
              <a:avLst/>
              <a:pathLst>
                <a:path w="1883076" h="191692">
                  <a:moveTo>
                    <a:pt x="0" y="0"/>
                  </a:moveTo>
                  <a:lnTo>
                    <a:pt x="5604" y="0"/>
                  </a:lnTo>
                  <a:lnTo>
                    <a:pt x="11208" y="0"/>
                  </a:lnTo>
                  <a:lnTo>
                    <a:pt x="16813" y="0"/>
                  </a:lnTo>
                  <a:lnTo>
                    <a:pt x="22417" y="0"/>
                  </a:lnTo>
                  <a:lnTo>
                    <a:pt x="28021" y="0"/>
                  </a:lnTo>
                  <a:lnTo>
                    <a:pt x="33626" y="0"/>
                  </a:lnTo>
                  <a:lnTo>
                    <a:pt x="39230" y="0"/>
                  </a:lnTo>
                  <a:lnTo>
                    <a:pt x="44835" y="0"/>
                  </a:lnTo>
                  <a:lnTo>
                    <a:pt x="50439" y="0"/>
                  </a:lnTo>
                  <a:lnTo>
                    <a:pt x="56043" y="0"/>
                  </a:lnTo>
                  <a:lnTo>
                    <a:pt x="61648" y="0"/>
                  </a:lnTo>
                  <a:lnTo>
                    <a:pt x="67252" y="0"/>
                  </a:lnTo>
                  <a:lnTo>
                    <a:pt x="72857" y="0"/>
                  </a:lnTo>
                  <a:lnTo>
                    <a:pt x="78461" y="0"/>
                  </a:lnTo>
                  <a:lnTo>
                    <a:pt x="84065" y="0"/>
                  </a:lnTo>
                  <a:lnTo>
                    <a:pt x="89670" y="0"/>
                  </a:lnTo>
                  <a:lnTo>
                    <a:pt x="95274" y="0"/>
                  </a:lnTo>
                  <a:lnTo>
                    <a:pt x="100879" y="0"/>
                  </a:lnTo>
                  <a:lnTo>
                    <a:pt x="106483" y="0"/>
                  </a:lnTo>
                  <a:lnTo>
                    <a:pt x="112087" y="0"/>
                  </a:lnTo>
                  <a:lnTo>
                    <a:pt x="117692" y="0"/>
                  </a:lnTo>
                  <a:lnTo>
                    <a:pt x="123296" y="0"/>
                  </a:lnTo>
                  <a:lnTo>
                    <a:pt x="128901" y="0"/>
                  </a:lnTo>
                  <a:lnTo>
                    <a:pt x="134505" y="0"/>
                  </a:lnTo>
                  <a:lnTo>
                    <a:pt x="140109" y="0"/>
                  </a:lnTo>
                  <a:lnTo>
                    <a:pt x="145714" y="0"/>
                  </a:lnTo>
                  <a:lnTo>
                    <a:pt x="151318" y="0"/>
                  </a:lnTo>
                  <a:lnTo>
                    <a:pt x="156923" y="0"/>
                  </a:lnTo>
                  <a:lnTo>
                    <a:pt x="162527" y="0"/>
                  </a:lnTo>
                  <a:lnTo>
                    <a:pt x="168131" y="0"/>
                  </a:lnTo>
                  <a:lnTo>
                    <a:pt x="173736" y="0"/>
                  </a:lnTo>
                  <a:lnTo>
                    <a:pt x="179340" y="0"/>
                  </a:lnTo>
                  <a:lnTo>
                    <a:pt x="184944" y="0"/>
                  </a:lnTo>
                  <a:lnTo>
                    <a:pt x="190549" y="0"/>
                  </a:lnTo>
                  <a:lnTo>
                    <a:pt x="196153" y="0"/>
                  </a:lnTo>
                  <a:lnTo>
                    <a:pt x="201758" y="0"/>
                  </a:lnTo>
                  <a:lnTo>
                    <a:pt x="207362" y="0"/>
                  </a:lnTo>
                  <a:lnTo>
                    <a:pt x="212966" y="0"/>
                  </a:lnTo>
                  <a:lnTo>
                    <a:pt x="218571" y="0"/>
                  </a:lnTo>
                  <a:lnTo>
                    <a:pt x="224175" y="0"/>
                  </a:lnTo>
                  <a:lnTo>
                    <a:pt x="229780" y="0"/>
                  </a:lnTo>
                  <a:lnTo>
                    <a:pt x="235384" y="0"/>
                  </a:lnTo>
                  <a:lnTo>
                    <a:pt x="240988" y="0"/>
                  </a:lnTo>
                  <a:lnTo>
                    <a:pt x="246593" y="0"/>
                  </a:lnTo>
                  <a:lnTo>
                    <a:pt x="252197" y="0"/>
                  </a:lnTo>
                  <a:lnTo>
                    <a:pt x="257802" y="0"/>
                  </a:lnTo>
                  <a:lnTo>
                    <a:pt x="263406" y="0"/>
                  </a:lnTo>
                  <a:lnTo>
                    <a:pt x="269010" y="0"/>
                  </a:lnTo>
                  <a:lnTo>
                    <a:pt x="274615" y="0"/>
                  </a:lnTo>
                  <a:lnTo>
                    <a:pt x="280219" y="0"/>
                  </a:lnTo>
                  <a:lnTo>
                    <a:pt x="285824" y="0"/>
                  </a:lnTo>
                  <a:lnTo>
                    <a:pt x="291428" y="0"/>
                  </a:lnTo>
                  <a:lnTo>
                    <a:pt x="297032" y="0"/>
                  </a:lnTo>
                  <a:lnTo>
                    <a:pt x="302637" y="0"/>
                  </a:lnTo>
                  <a:lnTo>
                    <a:pt x="308241" y="0"/>
                  </a:lnTo>
                  <a:lnTo>
                    <a:pt x="313846" y="0"/>
                  </a:lnTo>
                  <a:lnTo>
                    <a:pt x="319450" y="0"/>
                  </a:lnTo>
                  <a:lnTo>
                    <a:pt x="325054" y="0"/>
                  </a:lnTo>
                  <a:lnTo>
                    <a:pt x="330659" y="0"/>
                  </a:lnTo>
                  <a:lnTo>
                    <a:pt x="336263" y="0"/>
                  </a:lnTo>
                  <a:lnTo>
                    <a:pt x="341867" y="0"/>
                  </a:lnTo>
                  <a:lnTo>
                    <a:pt x="347472" y="0"/>
                  </a:lnTo>
                  <a:lnTo>
                    <a:pt x="353076" y="0"/>
                  </a:lnTo>
                  <a:lnTo>
                    <a:pt x="358681" y="0"/>
                  </a:lnTo>
                  <a:lnTo>
                    <a:pt x="364285" y="0"/>
                  </a:lnTo>
                  <a:lnTo>
                    <a:pt x="369889" y="0"/>
                  </a:lnTo>
                  <a:lnTo>
                    <a:pt x="375494" y="0"/>
                  </a:lnTo>
                  <a:lnTo>
                    <a:pt x="381098" y="0"/>
                  </a:lnTo>
                  <a:lnTo>
                    <a:pt x="386703" y="0"/>
                  </a:lnTo>
                  <a:lnTo>
                    <a:pt x="392307" y="0"/>
                  </a:lnTo>
                  <a:lnTo>
                    <a:pt x="397911" y="0"/>
                  </a:lnTo>
                  <a:lnTo>
                    <a:pt x="403516" y="0"/>
                  </a:lnTo>
                  <a:lnTo>
                    <a:pt x="409120" y="0"/>
                  </a:lnTo>
                  <a:lnTo>
                    <a:pt x="414725" y="0"/>
                  </a:lnTo>
                  <a:lnTo>
                    <a:pt x="420329" y="0"/>
                  </a:lnTo>
                  <a:lnTo>
                    <a:pt x="425933" y="0"/>
                  </a:lnTo>
                  <a:lnTo>
                    <a:pt x="431538" y="0"/>
                  </a:lnTo>
                  <a:lnTo>
                    <a:pt x="437142" y="0"/>
                  </a:lnTo>
                  <a:lnTo>
                    <a:pt x="442747" y="0"/>
                  </a:lnTo>
                  <a:lnTo>
                    <a:pt x="448351" y="0"/>
                  </a:lnTo>
                  <a:lnTo>
                    <a:pt x="453955" y="0"/>
                  </a:lnTo>
                  <a:lnTo>
                    <a:pt x="459560" y="0"/>
                  </a:lnTo>
                  <a:lnTo>
                    <a:pt x="465164" y="0"/>
                  </a:lnTo>
                  <a:lnTo>
                    <a:pt x="470769" y="0"/>
                  </a:lnTo>
                  <a:lnTo>
                    <a:pt x="476373" y="0"/>
                  </a:lnTo>
                  <a:lnTo>
                    <a:pt x="481977" y="0"/>
                  </a:lnTo>
                  <a:lnTo>
                    <a:pt x="487582" y="0"/>
                  </a:lnTo>
                  <a:lnTo>
                    <a:pt x="493186" y="0"/>
                  </a:lnTo>
                  <a:lnTo>
                    <a:pt x="498790" y="0"/>
                  </a:lnTo>
                  <a:lnTo>
                    <a:pt x="504395" y="0"/>
                  </a:lnTo>
                  <a:lnTo>
                    <a:pt x="509999" y="0"/>
                  </a:lnTo>
                  <a:lnTo>
                    <a:pt x="515604" y="0"/>
                  </a:lnTo>
                  <a:lnTo>
                    <a:pt x="521208" y="0"/>
                  </a:lnTo>
                  <a:lnTo>
                    <a:pt x="526812" y="0"/>
                  </a:lnTo>
                  <a:lnTo>
                    <a:pt x="532417" y="0"/>
                  </a:lnTo>
                  <a:lnTo>
                    <a:pt x="538021" y="0"/>
                  </a:lnTo>
                  <a:lnTo>
                    <a:pt x="543626" y="0"/>
                  </a:lnTo>
                  <a:lnTo>
                    <a:pt x="549230" y="0"/>
                  </a:lnTo>
                  <a:lnTo>
                    <a:pt x="554834" y="0"/>
                  </a:lnTo>
                  <a:lnTo>
                    <a:pt x="560439" y="0"/>
                  </a:lnTo>
                  <a:lnTo>
                    <a:pt x="566043" y="0"/>
                  </a:lnTo>
                  <a:lnTo>
                    <a:pt x="571648" y="0"/>
                  </a:lnTo>
                  <a:lnTo>
                    <a:pt x="577252" y="0"/>
                  </a:lnTo>
                  <a:lnTo>
                    <a:pt x="582856" y="0"/>
                  </a:lnTo>
                  <a:lnTo>
                    <a:pt x="588461" y="0"/>
                  </a:lnTo>
                  <a:lnTo>
                    <a:pt x="594065" y="0"/>
                  </a:lnTo>
                  <a:lnTo>
                    <a:pt x="599670" y="0"/>
                  </a:lnTo>
                  <a:lnTo>
                    <a:pt x="605274" y="0"/>
                  </a:lnTo>
                  <a:lnTo>
                    <a:pt x="610878" y="0"/>
                  </a:lnTo>
                  <a:lnTo>
                    <a:pt x="616483" y="0"/>
                  </a:lnTo>
                  <a:lnTo>
                    <a:pt x="622087" y="0"/>
                  </a:lnTo>
                  <a:lnTo>
                    <a:pt x="627692" y="0"/>
                  </a:lnTo>
                  <a:lnTo>
                    <a:pt x="633296" y="0"/>
                  </a:lnTo>
                  <a:lnTo>
                    <a:pt x="638900" y="0"/>
                  </a:lnTo>
                  <a:lnTo>
                    <a:pt x="644505" y="0"/>
                  </a:lnTo>
                  <a:lnTo>
                    <a:pt x="650109" y="0"/>
                  </a:lnTo>
                  <a:lnTo>
                    <a:pt x="655713" y="0"/>
                  </a:lnTo>
                  <a:lnTo>
                    <a:pt x="661318" y="0"/>
                  </a:lnTo>
                  <a:lnTo>
                    <a:pt x="666922" y="0"/>
                  </a:lnTo>
                  <a:lnTo>
                    <a:pt x="672527" y="0"/>
                  </a:lnTo>
                  <a:lnTo>
                    <a:pt x="678131" y="0"/>
                  </a:lnTo>
                  <a:lnTo>
                    <a:pt x="683735" y="0"/>
                  </a:lnTo>
                  <a:lnTo>
                    <a:pt x="689340" y="0"/>
                  </a:lnTo>
                  <a:lnTo>
                    <a:pt x="694944" y="0"/>
                  </a:lnTo>
                  <a:lnTo>
                    <a:pt x="700549" y="0"/>
                  </a:lnTo>
                  <a:lnTo>
                    <a:pt x="706153" y="0"/>
                  </a:lnTo>
                  <a:lnTo>
                    <a:pt x="711757" y="0"/>
                  </a:lnTo>
                  <a:lnTo>
                    <a:pt x="717362" y="0"/>
                  </a:lnTo>
                  <a:lnTo>
                    <a:pt x="722966" y="0"/>
                  </a:lnTo>
                  <a:lnTo>
                    <a:pt x="728571" y="0"/>
                  </a:lnTo>
                  <a:lnTo>
                    <a:pt x="734175" y="0"/>
                  </a:lnTo>
                  <a:lnTo>
                    <a:pt x="739779" y="0"/>
                  </a:lnTo>
                  <a:lnTo>
                    <a:pt x="745384" y="0"/>
                  </a:lnTo>
                  <a:lnTo>
                    <a:pt x="750988" y="0"/>
                  </a:lnTo>
                  <a:lnTo>
                    <a:pt x="756593" y="0"/>
                  </a:lnTo>
                  <a:lnTo>
                    <a:pt x="762197" y="0"/>
                  </a:lnTo>
                  <a:lnTo>
                    <a:pt x="767801" y="0"/>
                  </a:lnTo>
                  <a:lnTo>
                    <a:pt x="773406" y="0"/>
                  </a:lnTo>
                  <a:lnTo>
                    <a:pt x="779010" y="0"/>
                  </a:lnTo>
                  <a:lnTo>
                    <a:pt x="784615" y="0"/>
                  </a:lnTo>
                  <a:lnTo>
                    <a:pt x="790219" y="0"/>
                  </a:lnTo>
                  <a:lnTo>
                    <a:pt x="795823" y="0"/>
                  </a:lnTo>
                  <a:lnTo>
                    <a:pt x="801428" y="0"/>
                  </a:lnTo>
                  <a:lnTo>
                    <a:pt x="807032" y="0"/>
                  </a:lnTo>
                  <a:lnTo>
                    <a:pt x="812636" y="0"/>
                  </a:lnTo>
                  <a:lnTo>
                    <a:pt x="818241" y="0"/>
                  </a:lnTo>
                  <a:lnTo>
                    <a:pt x="823845" y="0"/>
                  </a:lnTo>
                  <a:lnTo>
                    <a:pt x="829450" y="0"/>
                  </a:lnTo>
                  <a:lnTo>
                    <a:pt x="835054" y="0"/>
                  </a:lnTo>
                  <a:lnTo>
                    <a:pt x="840658" y="0"/>
                  </a:lnTo>
                  <a:lnTo>
                    <a:pt x="846263" y="0"/>
                  </a:lnTo>
                  <a:lnTo>
                    <a:pt x="851867" y="0"/>
                  </a:lnTo>
                  <a:lnTo>
                    <a:pt x="857472" y="0"/>
                  </a:lnTo>
                  <a:lnTo>
                    <a:pt x="863076" y="0"/>
                  </a:lnTo>
                  <a:lnTo>
                    <a:pt x="868680" y="0"/>
                  </a:lnTo>
                  <a:lnTo>
                    <a:pt x="874285" y="0"/>
                  </a:lnTo>
                  <a:lnTo>
                    <a:pt x="879889" y="0"/>
                  </a:lnTo>
                  <a:lnTo>
                    <a:pt x="885494" y="0"/>
                  </a:lnTo>
                  <a:lnTo>
                    <a:pt x="891098" y="0"/>
                  </a:lnTo>
                  <a:lnTo>
                    <a:pt x="896702" y="0"/>
                  </a:lnTo>
                  <a:lnTo>
                    <a:pt x="902307" y="0"/>
                  </a:lnTo>
                  <a:lnTo>
                    <a:pt x="907911" y="0"/>
                  </a:lnTo>
                  <a:lnTo>
                    <a:pt x="913516" y="0"/>
                  </a:lnTo>
                  <a:lnTo>
                    <a:pt x="919120" y="0"/>
                  </a:lnTo>
                  <a:lnTo>
                    <a:pt x="924724" y="0"/>
                  </a:lnTo>
                  <a:lnTo>
                    <a:pt x="930329" y="0"/>
                  </a:lnTo>
                  <a:lnTo>
                    <a:pt x="935933" y="0"/>
                  </a:lnTo>
                  <a:lnTo>
                    <a:pt x="941538" y="0"/>
                  </a:lnTo>
                  <a:lnTo>
                    <a:pt x="947142" y="0"/>
                  </a:lnTo>
                  <a:lnTo>
                    <a:pt x="952746" y="0"/>
                  </a:lnTo>
                  <a:lnTo>
                    <a:pt x="958351" y="0"/>
                  </a:lnTo>
                  <a:lnTo>
                    <a:pt x="963955" y="0"/>
                  </a:lnTo>
                  <a:lnTo>
                    <a:pt x="969559" y="0"/>
                  </a:lnTo>
                  <a:lnTo>
                    <a:pt x="975164" y="0"/>
                  </a:lnTo>
                  <a:lnTo>
                    <a:pt x="980768" y="0"/>
                  </a:lnTo>
                  <a:lnTo>
                    <a:pt x="986373" y="0"/>
                  </a:lnTo>
                  <a:lnTo>
                    <a:pt x="991977" y="0"/>
                  </a:lnTo>
                  <a:lnTo>
                    <a:pt x="997581" y="0"/>
                  </a:lnTo>
                  <a:lnTo>
                    <a:pt x="1003186" y="0"/>
                  </a:lnTo>
                  <a:lnTo>
                    <a:pt x="1008790" y="0"/>
                  </a:lnTo>
                  <a:lnTo>
                    <a:pt x="1014395" y="0"/>
                  </a:lnTo>
                  <a:lnTo>
                    <a:pt x="1019999" y="0"/>
                  </a:lnTo>
                  <a:lnTo>
                    <a:pt x="1025603" y="0"/>
                  </a:lnTo>
                  <a:lnTo>
                    <a:pt x="1031208" y="0"/>
                  </a:lnTo>
                  <a:lnTo>
                    <a:pt x="1036812" y="0"/>
                  </a:lnTo>
                  <a:lnTo>
                    <a:pt x="1042417" y="0"/>
                  </a:lnTo>
                  <a:lnTo>
                    <a:pt x="1048021" y="0"/>
                  </a:lnTo>
                  <a:lnTo>
                    <a:pt x="1053625" y="0"/>
                  </a:lnTo>
                  <a:lnTo>
                    <a:pt x="1059230" y="0"/>
                  </a:lnTo>
                  <a:lnTo>
                    <a:pt x="1064834" y="0"/>
                  </a:lnTo>
                  <a:lnTo>
                    <a:pt x="1070439" y="0"/>
                  </a:lnTo>
                  <a:lnTo>
                    <a:pt x="1076043" y="0"/>
                  </a:lnTo>
                  <a:lnTo>
                    <a:pt x="1081647" y="0"/>
                  </a:lnTo>
                  <a:lnTo>
                    <a:pt x="1087252" y="0"/>
                  </a:lnTo>
                  <a:lnTo>
                    <a:pt x="1092856" y="0"/>
                  </a:lnTo>
                  <a:lnTo>
                    <a:pt x="1098461" y="0"/>
                  </a:lnTo>
                  <a:lnTo>
                    <a:pt x="1104065" y="0"/>
                  </a:lnTo>
                  <a:lnTo>
                    <a:pt x="1109669" y="0"/>
                  </a:lnTo>
                  <a:lnTo>
                    <a:pt x="1115274" y="0"/>
                  </a:lnTo>
                  <a:lnTo>
                    <a:pt x="1120878" y="0"/>
                  </a:lnTo>
                  <a:lnTo>
                    <a:pt x="1126482" y="0"/>
                  </a:lnTo>
                  <a:lnTo>
                    <a:pt x="1132087" y="0"/>
                  </a:lnTo>
                  <a:lnTo>
                    <a:pt x="1137691" y="0"/>
                  </a:lnTo>
                  <a:lnTo>
                    <a:pt x="1143296" y="0"/>
                  </a:lnTo>
                  <a:lnTo>
                    <a:pt x="1148900" y="0"/>
                  </a:lnTo>
                  <a:lnTo>
                    <a:pt x="1154504" y="0"/>
                  </a:lnTo>
                  <a:lnTo>
                    <a:pt x="1160109" y="0"/>
                  </a:lnTo>
                  <a:lnTo>
                    <a:pt x="1165713" y="0"/>
                  </a:lnTo>
                  <a:lnTo>
                    <a:pt x="1171318" y="0"/>
                  </a:lnTo>
                  <a:lnTo>
                    <a:pt x="1176922" y="0"/>
                  </a:lnTo>
                  <a:lnTo>
                    <a:pt x="1182526" y="0"/>
                  </a:lnTo>
                  <a:lnTo>
                    <a:pt x="1188131" y="0"/>
                  </a:lnTo>
                  <a:lnTo>
                    <a:pt x="1193735" y="0"/>
                  </a:lnTo>
                  <a:lnTo>
                    <a:pt x="1199340" y="0"/>
                  </a:lnTo>
                  <a:lnTo>
                    <a:pt x="1204944" y="0"/>
                  </a:lnTo>
                  <a:lnTo>
                    <a:pt x="1210548" y="0"/>
                  </a:lnTo>
                  <a:lnTo>
                    <a:pt x="1216153" y="0"/>
                  </a:lnTo>
                  <a:lnTo>
                    <a:pt x="1221757" y="0"/>
                  </a:lnTo>
                  <a:lnTo>
                    <a:pt x="1227362" y="0"/>
                  </a:lnTo>
                  <a:lnTo>
                    <a:pt x="1232966" y="0"/>
                  </a:lnTo>
                  <a:lnTo>
                    <a:pt x="1238570" y="0"/>
                  </a:lnTo>
                  <a:lnTo>
                    <a:pt x="1244175" y="0"/>
                  </a:lnTo>
                  <a:lnTo>
                    <a:pt x="1249779" y="0"/>
                  </a:lnTo>
                  <a:lnTo>
                    <a:pt x="1255384" y="0"/>
                  </a:lnTo>
                  <a:lnTo>
                    <a:pt x="1260988" y="0"/>
                  </a:lnTo>
                  <a:lnTo>
                    <a:pt x="1266592" y="0"/>
                  </a:lnTo>
                  <a:lnTo>
                    <a:pt x="1272197" y="0"/>
                  </a:lnTo>
                  <a:lnTo>
                    <a:pt x="1277801" y="0"/>
                  </a:lnTo>
                  <a:lnTo>
                    <a:pt x="1283406" y="0"/>
                  </a:lnTo>
                  <a:lnTo>
                    <a:pt x="1289010" y="0"/>
                  </a:lnTo>
                  <a:lnTo>
                    <a:pt x="1294614" y="0"/>
                  </a:lnTo>
                  <a:lnTo>
                    <a:pt x="1300219" y="0"/>
                  </a:lnTo>
                  <a:lnTo>
                    <a:pt x="1305823" y="0"/>
                  </a:lnTo>
                  <a:lnTo>
                    <a:pt x="1311427" y="0"/>
                  </a:lnTo>
                  <a:lnTo>
                    <a:pt x="1317032" y="0"/>
                  </a:lnTo>
                  <a:lnTo>
                    <a:pt x="1322636" y="0"/>
                  </a:lnTo>
                  <a:lnTo>
                    <a:pt x="1328241" y="0"/>
                  </a:lnTo>
                  <a:lnTo>
                    <a:pt x="1333845" y="0"/>
                  </a:lnTo>
                  <a:lnTo>
                    <a:pt x="1339449" y="0"/>
                  </a:lnTo>
                  <a:lnTo>
                    <a:pt x="1345054" y="0"/>
                  </a:lnTo>
                  <a:lnTo>
                    <a:pt x="1350658" y="0"/>
                  </a:lnTo>
                  <a:lnTo>
                    <a:pt x="1356263" y="0"/>
                  </a:lnTo>
                  <a:lnTo>
                    <a:pt x="1361867" y="0"/>
                  </a:lnTo>
                  <a:lnTo>
                    <a:pt x="1367471" y="0"/>
                  </a:lnTo>
                  <a:lnTo>
                    <a:pt x="1373076" y="0"/>
                  </a:lnTo>
                  <a:lnTo>
                    <a:pt x="1378680" y="0"/>
                  </a:lnTo>
                  <a:lnTo>
                    <a:pt x="1384285" y="0"/>
                  </a:lnTo>
                  <a:lnTo>
                    <a:pt x="1389889" y="0"/>
                  </a:lnTo>
                  <a:lnTo>
                    <a:pt x="1395493" y="0"/>
                  </a:lnTo>
                  <a:lnTo>
                    <a:pt x="1401098" y="0"/>
                  </a:lnTo>
                  <a:lnTo>
                    <a:pt x="1406702" y="0"/>
                  </a:lnTo>
                  <a:lnTo>
                    <a:pt x="1412307" y="0"/>
                  </a:lnTo>
                  <a:lnTo>
                    <a:pt x="1417911" y="0"/>
                  </a:lnTo>
                  <a:lnTo>
                    <a:pt x="1423515" y="0"/>
                  </a:lnTo>
                  <a:lnTo>
                    <a:pt x="1429120" y="0"/>
                  </a:lnTo>
                  <a:lnTo>
                    <a:pt x="1434724" y="0"/>
                  </a:lnTo>
                  <a:lnTo>
                    <a:pt x="1440329" y="0"/>
                  </a:lnTo>
                  <a:lnTo>
                    <a:pt x="1445933" y="0"/>
                  </a:lnTo>
                  <a:lnTo>
                    <a:pt x="1451537" y="0"/>
                  </a:lnTo>
                  <a:lnTo>
                    <a:pt x="1457142" y="0"/>
                  </a:lnTo>
                  <a:lnTo>
                    <a:pt x="1462746" y="0"/>
                  </a:lnTo>
                  <a:lnTo>
                    <a:pt x="1468350" y="0"/>
                  </a:lnTo>
                  <a:lnTo>
                    <a:pt x="1473955" y="0"/>
                  </a:lnTo>
                  <a:lnTo>
                    <a:pt x="1479559" y="0"/>
                  </a:lnTo>
                  <a:lnTo>
                    <a:pt x="1485164" y="0"/>
                  </a:lnTo>
                  <a:lnTo>
                    <a:pt x="1490768" y="0"/>
                  </a:lnTo>
                  <a:lnTo>
                    <a:pt x="1496372" y="0"/>
                  </a:lnTo>
                  <a:lnTo>
                    <a:pt x="1501977" y="0"/>
                  </a:lnTo>
                  <a:lnTo>
                    <a:pt x="1507581" y="0"/>
                  </a:lnTo>
                  <a:lnTo>
                    <a:pt x="1513186" y="0"/>
                  </a:lnTo>
                  <a:lnTo>
                    <a:pt x="1518790" y="0"/>
                  </a:lnTo>
                  <a:lnTo>
                    <a:pt x="1524394" y="0"/>
                  </a:lnTo>
                  <a:lnTo>
                    <a:pt x="1529999" y="0"/>
                  </a:lnTo>
                  <a:lnTo>
                    <a:pt x="1535603" y="0"/>
                  </a:lnTo>
                  <a:lnTo>
                    <a:pt x="1541208" y="0"/>
                  </a:lnTo>
                  <a:lnTo>
                    <a:pt x="1546812" y="0"/>
                  </a:lnTo>
                  <a:lnTo>
                    <a:pt x="1552416" y="0"/>
                  </a:lnTo>
                  <a:lnTo>
                    <a:pt x="1558021" y="0"/>
                  </a:lnTo>
                  <a:lnTo>
                    <a:pt x="1563625" y="0"/>
                  </a:lnTo>
                  <a:lnTo>
                    <a:pt x="1569230" y="0"/>
                  </a:lnTo>
                  <a:lnTo>
                    <a:pt x="1574834" y="0"/>
                  </a:lnTo>
                  <a:lnTo>
                    <a:pt x="1580438" y="0"/>
                  </a:lnTo>
                  <a:lnTo>
                    <a:pt x="1586043" y="0"/>
                  </a:lnTo>
                  <a:lnTo>
                    <a:pt x="1591647" y="0"/>
                  </a:lnTo>
                  <a:lnTo>
                    <a:pt x="1597252" y="0"/>
                  </a:lnTo>
                  <a:lnTo>
                    <a:pt x="1602856" y="0"/>
                  </a:lnTo>
                  <a:lnTo>
                    <a:pt x="1608460" y="0"/>
                  </a:lnTo>
                  <a:lnTo>
                    <a:pt x="1614065" y="0"/>
                  </a:lnTo>
                  <a:lnTo>
                    <a:pt x="1619669" y="0"/>
                  </a:lnTo>
                  <a:lnTo>
                    <a:pt x="1625273" y="0"/>
                  </a:lnTo>
                  <a:lnTo>
                    <a:pt x="1630878" y="0"/>
                  </a:lnTo>
                  <a:lnTo>
                    <a:pt x="1636482" y="0"/>
                  </a:lnTo>
                  <a:lnTo>
                    <a:pt x="1642087" y="0"/>
                  </a:lnTo>
                  <a:lnTo>
                    <a:pt x="1647691" y="0"/>
                  </a:lnTo>
                  <a:lnTo>
                    <a:pt x="1653295" y="0"/>
                  </a:lnTo>
                  <a:lnTo>
                    <a:pt x="1658900" y="0"/>
                  </a:lnTo>
                  <a:lnTo>
                    <a:pt x="1664504" y="0"/>
                  </a:lnTo>
                  <a:lnTo>
                    <a:pt x="1670109" y="0"/>
                  </a:lnTo>
                  <a:lnTo>
                    <a:pt x="1675713" y="0"/>
                  </a:lnTo>
                  <a:lnTo>
                    <a:pt x="1681317" y="0"/>
                  </a:lnTo>
                  <a:lnTo>
                    <a:pt x="1686922" y="0"/>
                  </a:lnTo>
                  <a:lnTo>
                    <a:pt x="1692526" y="0"/>
                  </a:lnTo>
                  <a:lnTo>
                    <a:pt x="1698131" y="0"/>
                  </a:lnTo>
                  <a:lnTo>
                    <a:pt x="1703735" y="0"/>
                  </a:lnTo>
                  <a:lnTo>
                    <a:pt x="1709339" y="0"/>
                  </a:lnTo>
                  <a:lnTo>
                    <a:pt x="1714944" y="0"/>
                  </a:lnTo>
                  <a:lnTo>
                    <a:pt x="1720548" y="0"/>
                  </a:lnTo>
                  <a:lnTo>
                    <a:pt x="1726153" y="0"/>
                  </a:lnTo>
                  <a:lnTo>
                    <a:pt x="1731757" y="0"/>
                  </a:lnTo>
                  <a:lnTo>
                    <a:pt x="1737361" y="0"/>
                  </a:lnTo>
                  <a:lnTo>
                    <a:pt x="1742966" y="0"/>
                  </a:lnTo>
                  <a:lnTo>
                    <a:pt x="1748570" y="0"/>
                  </a:lnTo>
                  <a:lnTo>
                    <a:pt x="1754175" y="0"/>
                  </a:lnTo>
                  <a:lnTo>
                    <a:pt x="1759779" y="0"/>
                  </a:lnTo>
                  <a:lnTo>
                    <a:pt x="1765383" y="0"/>
                  </a:lnTo>
                  <a:lnTo>
                    <a:pt x="1770988" y="0"/>
                  </a:lnTo>
                  <a:lnTo>
                    <a:pt x="1776592" y="0"/>
                  </a:lnTo>
                  <a:lnTo>
                    <a:pt x="1782196" y="0"/>
                  </a:lnTo>
                  <a:lnTo>
                    <a:pt x="1787801" y="0"/>
                  </a:lnTo>
                  <a:lnTo>
                    <a:pt x="1793405" y="0"/>
                  </a:lnTo>
                  <a:lnTo>
                    <a:pt x="1799010" y="0"/>
                  </a:lnTo>
                  <a:lnTo>
                    <a:pt x="1804614" y="0"/>
                  </a:lnTo>
                  <a:lnTo>
                    <a:pt x="1810218" y="0"/>
                  </a:lnTo>
                  <a:lnTo>
                    <a:pt x="1815823" y="0"/>
                  </a:lnTo>
                  <a:lnTo>
                    <a:pt x="1821427" y="0"/>
                  </a:lnTo>
                  <a:lnTo>
                    <a:pt x="1827032" y="0"/>
                  </a:lnTo>
                  <a:lnTo>
                    <a:pt x="1832636" y="0"/>
                  </a:lnTo>
                  <a:lnTo>
                    <a:pt x="1838240" y="0"/>
                  </a:lnTo>
                  <a:lnTo>
                    <a:pt x="1843845" y="0"/>
                  </a:lnTo>
                  <a:lnTo>
                    <a:pt x="1849449" y="0"/>
                  </a:lnTo>
                  <a:lnTo>
                    <a:pt x="1855054" y="0"/>
                  </a:lnTo>
                  <a:lnTo>
                    <a:pt x="1860658" y="0"/>
                  </a:lnTo>
                  <a:lnTo>
                    <a:pt x="1866262" y="0"/>
                  </a:lnTo>
                  <a:lnTo>
                    <a:pt x="1871867" y="0"/>
                  </a:lnTo>
                  <a:lnTo>
                    <a:pt x="1877471" y="0"/>
                  </a:lnTo>
                  <a:lnTo>
                    <a:pt x="1883076" y="0"/>
                  </a:lnTo>
                  <a:lnTo>
                    <a:pt x="1883076" y="162"/>
                  </a:lnTo>
                  <a:lnTo>
                    <a:pt x="1877471" y="177"/>
                  </a:lnTo>
                  <a:lnTo>
                    <a:pt x="1871867" y="193"/>
                  </a:lnTo>
                  <a:lnTo>
                    <a:pt x="1866262" y="211"/>
                  </a:lnTo>
                  <a:lnTo>
                    <a:pt x="1860658" y="231"/>
                  </a:lnTo>
                  <a:lnTo>
                    <a:pt x="1855054" y="253"/>
                  </a:lnTo>
                  <a:lnTo>
                    <a:pt x="1849449" y="276"/>
                  </a:lnTo>
                  <a:lnTo>
                    <a:pt x="1843845" y="301"/>
                  </a:lnTo>
                  <a:lnTo>
                    <a:pt x="1838240" y="329"/>
                  </a:lnTo>
                  <a:lnTo>
                    <a:pt x="1832636" y="358"/>
                  </a:lnTo>
                  <a:lnTo>
                    <a:pt x="1827032" y="390"/>
                  </a:lnTo>
                  <a:lnTo>
                    <a:pt x="1821427" y="425"/>
                  </a:lnTo>
                  <a:lnTo>
                    <a:pt x="1815823" y="462"/>
                  </a:lnTo>
                  <a:lnTo>
                    <a:pt x="1810218" y="502"/>
                  </a:lnTo>
                  <a:lnTo>
                    <a:pt x="1804614" y="544"/>
                  </a:lnTo>
                  <a:lnTo>
                    <a:pt x="1799010" y="590"/>
                  </a:lnTo>
                  <a:lnTo>
                    <a:pt x="1793405" y="638"/>
                  </a:lnTo>
                  <a:lnTo>
                    <a:pt x="1787801" y="689"/>
                  </a:lnTo>
                  <a:lnTo>
                    <a:pt x="1782196" y="742"/>
                  </a:lnTo>
                  <a:lnTo>
                    <a:pt x="1776592" y="799"/>
                  </a:lnTo>
                  <a:lnTo>
                    <a:pt x="1770988" y="857"/>
                  </a:lnTo>
                  <a:lnTo>
                    <a:pt x="1765383" y="917"/>
                  </a:lnTo>
                  <a:lnTo>
                    <a:pt x="1759779" y="980"/>
                  </a:lnTo>
                  <a:lnTo>
                    <a:pt x="1754175" y="1043"/>
                  </a:lnTo>
                  <a:lnTo>
                    <a:pt x="1748570" y="1106"/>
                  </a:lnTo>
                  <a:lnTo>
                    <a:pt x="1742966" y="1170"/>
                  </a:lnTo>
                  <a:lnTo>
                    <a:pt x="1737361" y="1233"/>
                  </a:lnTo>
                  <a:lnTo>
                    <a:pt x="1731757" y="1294"/>
                  </a:lnTo>
                  <a:lnTo>
                    <a:pt x="1726153" y="1353"/>
                  </a:lnTo>
                  <a:lnTo>
                    <a:pt x="1720548" y="1409"/>
                  </a:lnTo>
                  <a:lnTo>
                    <a:pt x="1714944" y="1460"/>
                  </a:lnTo>
                  <a:lnTo>
                    <a:pt x="1709339" y="1507"/>
                  </a:lnTo>
                  <a:lnTo>
                    <a:pt x="1703735" y="1549"/>
                  </a:lnTo>
                  <a:lnTo>
                    <a:pt x="1698131" y="1584"/>
                  </a:lnTo>
                  <a:lnTo>
                    <a:pt x="1692526" y="1613"/>
                  </a:lnTo>
                  <a:lnTo>
                    <a:pt x="1686922" y="1636"/>
                  </a:lnTo>
                  <a:lnTo>
                    <a:pt x="1681317" y="1651"/>
                  </a:lnTo>
                  <a:lnTo>
                    <a:pt x="1675713" y="1660"/>
                  </a:lnTo>
                  <a:lnTo>
                    <a:pt x="1670109" y="1663"/>
                  </a:lnTo>
                  <a:lnTo>
                    <a:pt x="1664504" y="1658"/>
                  </a:lnTo>
                  <a:lnTo>
                    <a:pt x="1658900" y="1648"/>
                  </a:lnTo>
                  <a:lnTo>
                    <a:pt x="1653295" y="1633"/>
                  </a:lnTo>
                  <a:lnTo>
                    <a:pt x="1647691" y="1612"/>
                  </a:lnTo>
                  <a:lnTo>
                    <a:pt x="1642087" y="1587"/>
                  </a:lnTo>
                  <a:lnTo>
                    <a:pt x="1636482" y="1558"/>
                  </a:lnTo>
                  <a:lnTo>
                    <a:pt x="1630878" y="1526"/>
                  </a:lnTo>
                  <a:lnTo>
                    <a:pt x="1625273" y="1491"/>
                  </a:lnTo>
                  <a:lnTo>
                    <a:pt x="1619669" y="1453"/>
                  </a:lnTo>
                  <a:lnTo>
                    <a:pt x="1614065" y="1415"/>
                  </a:lnTo>
                  <a:lnTo>
                    <a:pt x="1608460" y="1374"/>
                  </a:lnTo>
                  <a:lnTo>
                    <a:pt x="1602856" y="1334"/>
                  </a:lnTo>
                  <a:lnTo>
                    <a:pt x="1597252" y="1292"/>
                  </a:lnTo>
                  <a:lnTo>
                    <a:pt x="1591647" y="1251"/>
                  </a:lnTo>
                  <a:lnTo>
                    <a:pt x="1586043" y="1209"/>
                  </a:lnTo>
                  <a:lnTo>
                    <a:pt x="1580438" y="1168"/>
                  </a:lnTo>
                  <a:lnTo>
                    <a:pt x="1574834" y="1128"/>
                  </a:lnTo>
                  <a:lnTo>
                    <a:pt x="1569230" y="1088"/>
                  </a:lnTo>
                  <a:lnTo>
                    <a:pt x="1563625" y="1050"/>
                  </a:lnTo>
                  <a:lnTo>
                    <a:pt x="1558021" y="1012"/>
                  </a:lnTo>
                  <a:lnTo>
                    <a:pt x="1552416" y="975"/>
                  </a:lnTo>
                  <a:lnTo>
                    <a:pt x="1546812" y="939"/>
                  </a:lnTo>
                  <a:lnTo>
                    <a:pt x="1541208" y="905"/>
                  </a:lnTo>
                  <a:lnTo>
                    <a:pt x="1535603" y="872"/>
                  </a:lnTo>
                  <a:lnTo>
                    <a:pt x="1529999" y="839"/>
                  </a:lnTo>
                  <a:lnTo>
                    <a:pt x="1524394" y="808"/>
                  </a:lnTo>
                  <a:lnTo>
                    <a:pt x="1518790" y="779"/>
                  </a:lnTo>
                  <a:lnTo>
                    <a:pt x="1513186" y="750"/>
                  </a:lnTo>
                  <a:lnTo>
                    <a:pt x="1507581" y="723"/>
                  </a:lnTo>
                  <a:lnTo>
                    <a:pt x="1501977" y="696"/>
                  </a:lnTo>
                  <a:lnTo>
                    <a:pt x="1496372" y="671"/>
                  </a:lnTo>
                  <a:lnTo>
                    <a:pt x="1490768" y="647"/>
                  </a:lnTo>
                  <a:lnTo>
                    <a:pt x="1485164" y="624"/>
                  </a:lnTo>
                  <a:lnTo>
                    <a:pt x="1479559" y="602"/>
                  </a:lnTo>
                  <a:lnTo>
                    <a:pt x="1473955" y="581"/>
                  </a:lnTo>
                  <a:lnTo>
                    <a:pt x="1468350" y="561"/>
                  </a:lnTo>
                  <a:lnTo>
                    <a:pt x="1462746" y="542"/>
                  </a:lnTo>
                  <a:lnTo>
                    <a:pt x="1457142" y="523"/>
                  </a:lnTo>
                  <a:lnTo>
                    <a:pt x="1451537" y="506"/>
                  </a:lnTo>
                  <a:lnTo>
                    <a:pt x="1445933" y="489"/>
                  </a:lnTo>
                  <a:lnTo>
                    <a:pt x="1440329" y="473"/>
                  </a:lnTo>
                  <a:lnTo>
                    <a:pt x="1434724" y="458"/>
                  </a:lnTo>
                  <a:lnTo>
                    <a:pt x="1429120" y="444"/>
                  </a:lnTo>
                  <a:lnTo>
                    <a:pt x="1423515" y="430"/>
                  </a:lnTo>
                  <a:lnTo>
                    <a:pt x="1417911" y="417"/>
                  </a:lnTo>
                  <a:lnTo>
                    <a:pt x="1412307" y="404"/>
                  </a:lnTo>
                  <a:lnTo>
                    <a:pt x="1406702" y="392"/>
                  </a:lnTo>
                  <a:lnTo>
                    <a:pt x="1401098" y="381"/>
                  </a:lnTo>
                  <a:lnTo>
                    <a:pt x="1395493" y="370"/>
                  </a:lnTo>
                  <a:lnTo>
                    <a:pt x="1389889" y="360"/>
                  </a:lnTo>
                  <a:lnTo>
                    <a:pt x="1384285" y="351"/>
                  </a:lnTo>
                  <a:lnTo>
                    <a:pt x="1378680" y="341"/>
                  </a:lnTo>
                  <a:lnTo>
                    <a:pt x="1373076" y="333"/>
                  </a:lnTo>
                  <a:lnTo>
                    <a:pt x="1367471" y="324"/>
                  </a:lnTo>
                  <a:lnTo>
                    <a:pt x="1361867" y="317"/>
                  </a:lnTo>
                  <a:lnTo>
                    <a:pt x="1356263" y="309"/>
                  </a:lnTo>
                  <a:lnTo>
                    <a:pt x="1350658" y="302"/>
                  </a:lnTo>
                  <a:lnTo>
                    <a:pt x="1345054" y="295"/>
                  </a:lnTo>
                  <a:lnTo>
                    <a:pt x="1339449" y="289"/>
                  </a:lnTo>
                  <a:lnTo>
                    <a:pt x="1333845" y="283"/>
                  </a:lnTo>
                  <a:lnTo>
                    <a:pt x="1328241" y="278"/>
                  </a:lnTo>
                  <a:lnTo>
                    <a:pt x="1322636" y="272"/>
                  </a:lnTo>
                  <a:lnTo>
                    <a:pt x="1317032" y="267"/>
                  </a:lnTo>
                  <a:lnTo>
                    <a:pt x="1311427" y="263"/>
                  </a:lnTo>
                  <a:lnTo>
                    <a:pt x="1305823" y="258"/>
                  </a:lnTo>
                  <a:lnTo>
                    <a:pt x="1300219" y="254"/>
                  </a:lnTo>
                  <a:lnTo>
                    <a:pt x="1294614" y="250"/>
                  </a:lnTo>
                  <a:lnTo>
                    <a:pt x="1289010" y="247"/>
                  </a:lnTo>
                  <a:lnTo>
                    <a:pt x="1283406" y="244"/>
                  </a:lnTo>
                  <a:lnTo>
                    <a:pt x="1277801" y="241"/>
                  </a:lnTo>
                  <a:lnTo>
                    <a:pt x="1272197" y="238"/>
                  </a:lnTo>
                  <a:lnTo>
                    <a:pt x="1266592" y="235"/>
                  </a:lnTo>
                  <a:lnTo>
                    <a:pt x="1260988" y="233"/>
                  </a:lnTo>
                  <a:lnTo>
                    <a:pt x="1255384" y="231"/>
                  </a:lnTo>
                  <a:lnTo>
                    <a:pt x="1249779" y="229"/>
                  </a:lnTo>
                  <a:lnTo>
                    <a:pt x="1244175" y="227"/>
                  </a:lnTo>
                  <a:lnTo>
                    <a:pt x="1238570" y="226"/>
                  </a:lnTo>
                  <a:lnTo>
                    <a:pt x="1232966" y="225"/>
                  </a:lnTo>
                  <a:lnTo>
                    <a:pt x="1227362" y="224"/>
                  </a:lnTo>
                  <a:lnTo>
                    <a:pt x="1221757" y="223"/>
                  </a:lnTo>
                  <a:lnTo>
                    <a:pt x="1216153" y="222"/>
                  </a:lnTo>
                  <a:lnTo>
                    <a:pt x="1210548" y="222"/>
                  </a:lnTo>
                  <a:lnTo>
                    <a:pt x="1204944" y="221"/>
                  </a:lnTo>
                  <a:lnTo>
                    <a:pt x="1199340" y="221"/>
                  </a:lnTo>
                  <a:lnTo>
                    <a:pt x="1193735" y="222"/>
                  </a:lnTo>
                  <a:lnTo>
                    <a:pt x="1188131" y="222"/>
                  </a:lnTo>
                  <a:lnTo>
                    <a:pt x="1182526" y="222"/>
                  </a:lnTo>
                  <a:lnTo>
                    <a:pt x="1176922" y="223"/>
                  </a:lnTo>
                  <a:lnTo>
                    <a:pt x="1171318" y="224"/>
                  </a:lnTo>
                  <a:lnTo>
                    <a:pt x="1165713" y="225"/>
                  </a:lnTo>
                  <a:lnTo>
                    <a:pt x="1160109" y="226"/>
                  </a:lnTo>
                  <a:lnTo>
                    <a:pt x="1154504" y="228"/>
                  </a:lnTo>
                  <a:lnTo>
                    <a:pt x="1148900" y="229"/>
                  </a:lnTo>
                  <a:lnTo>
                    <a:pt x="1143296" y="231"/>
                  </a:lnTo>
                  <a:lnTo>
                    <a:pt x="1137691" y="232"/>
                  </a:lnTo>
                  <a:lnTo>
                    <a:pt x="1132087" y="234"/>
                  </a:lnTo>
                  <a:lnTo>
                    <a:pt x="1126482" y="237"/>
                  </a:lnTo>
                  <a:lnTo>
                    <a:pt x="1120878" y="239"/>
                  </a:lnTo>
                  <a:lnTo>
                    <a:pt x="1115274" y="241"/>
                  </a:lnTo>
                  <a:lnTo>
                    <a:pt x="1109669" y="244"/>
                  </a:lnTo>
                  <a:lnTo>
                    <a:pt x="1104065" y="246"/>
                  </a:lnTo>
                  <a:lnTo>
                    <a:pt x="1098461" y="249"/>
                  </a:lnTo>
                  <a:lnTo>
                    <a:pt x="1092856" y="252"/>
                  </a:lnTo>
                  <a:lnTo>
                    <a:pt x="1087252" y="255"/>
                  </a:lnTo>
                  <a:lnTo>
                    <a:pt x="1081647" y="258"/>
                  </a:lnTo>
                  <a:lnTo>
                    <a:pt x="1076043" y="261"/>
                  </a:lnTo>
                  <a:lnTo>
                    <a:pt x="1070439" y="265"/>
                  </a:lnTo>
                  <a:lnTo>
                    <a:pt x="1064834" y="268"/>
                  </a:lnTo>
                  <a:lnTo>
                    <a:pt x="1059230" y="272"/>
                  </a:lnTo>
                  <a:lnTo>
                    <a:pt x="1053625" y="276"/>
                  </a:lnTo>
                  <a:lnTo>
                    <a:pt x="1048021" y="280"/>
                  </a:lnTo>
                  <a:lnTo>
                    <a:pt x="1042417" y="284"/>
                  </a:lnTo>
                  <a:lnTo>
                    <a:pt x="1036812" y="288"/>
                  </a:lnTo>
                  <a:lnTo>
                    <a:pt x="1031208" y="292"/>
                  </a:lnTo>
                  <a:lnTo>
                    <a:pt x="1025603" y="296"/>
                  </a:lnTo>
                  <a:lnTo>
                    <a:pt x="1019999" y="301"/>
                  </a:lnTo>
                  <a:lnTo>
                    <a:pt x="1014395" y="305"/>
                  </a:lnTo>
                  <a:lnTo>
                    <a:pt x="1008790" y="310"/>
                  </a:lnTo>
                  <a:lnTo>
                    <a:pt x="1003186" y="315"/>
                  </a:lnTo>
                  <a:lnTo>
                    <a:pt x="997581" y="320"/>
                  </a:lnTo>
                  <a:lnTo>
                    <a:pt x="991977" y="325"/>
                  </a:lnTo>
                  <a:lnTo>
                    <a:pt x="986373" y="330"/>
                  </a:lnTo>
                  <a:lnTo>
                    <a:pt x="980768" y="335"/>
                  </a:lnTo>
                  <a:lnTo>
                    <a:pt x="975164" y="340"/>
                  </a:lnTo>
                  <a:lnTo>
                    <a:pt x="969559" y="346"/>
                  </a:lnTo>
                  <a:lnTo>
                    <a:pt x="963955" y="351"/>
                  </a:lnTo>
                  <a:lnTo>
                    <a:pt x="958351" y="357"/>
                  </a:lnTo>
                  <a:lnTo>
                    <a:pt x="952746" y="363"/>
                  </a:lnTo>
                  <a:lnTo>
                    <a:pt x="947142" y="369"/>
                  </a:lnTo>
                  <a:lnTo>
                    <a:pt x="941538" y="375"/>
                  </a:lnTo>
                  <a:lnTo>
                    <a:pt x="935933" y="381"/>
                  </a:lnTo>
                  <a:lnTo>
                    <a:pt x="930329" y="388"/>
                  </a:lnTo>
                  <a:lnTo>
                    <a:pt x="924724" y="394"/>
                  </a:lnTo>
                  <a:lnTo>
                    <a:pt x="919120" y="401"/>
                  </a:lnTo>
                  <a:lnTo>
                    <a:pt x="913516" y="408"/>
                  </a:lnTo>
                  <a:lnTo>
                    <a:pt x="907911" y="415"/>
                  </a:lnTo>
                  <a:lnTo>
                    <a:pt x="902307" y="423"/>
                  </a:lnTo>
                  <a:lnTo>
                    <a:pt x="896702" y="430"/>
                  </a:lnTo>
                  <a:lnTo>
                    <a:pt x="891098" y="438"/>
                  </a:lnTo>
                  <a:lnTo>
                    <a:pt x="885494" y="446"/>
                  </a:lnTo>
                  <a:lnTo>
                    <a:pt x="879889" y="454"/>
                  </a:lnTo>
                  <a:lnTo>
                    <a:pt x="874285" y="463"/>
                  </a:lnTo>
                  <a:lnTo>
                    <a:pt x="868680" y="471"/>
                  </a:lnTo>
                  <a:lnTo>
                    <a:pt x="863076" y="480"/>
                  </a:lnTo>
                  <a:lnTo>
                    <a:pt x="857472" y="490"/>
                  </a:lnTo>
                  <a:lnTo>
                    <a:pt x="851867" y="499"/>
                  </a:lnTo>
                  <a:lnTo>
                    <a:pt x="846263" y="509"/>
                  </a:lnTo>
                  <a:lnTo>
                    <a:pt x="840658" y="519"/>
                  </a:lnTo>
                  <a:lnTo>
                    <a:pt x="835054" y="530"/>
                  </a:lnTo>
                  <a:lnTo>
                    <a:pt x="829450" y="541"/>
                  </a:lnTo>
                  <a:lnTo>
                    <a:pt x="823845" y="552"/>
                  </a:lnTo>
                  <a:lnTo>
                    <a:pt x="818241" y="564"/>
                  </a:lnTo>
                  <a:lnTo>
                    <a:pt x="812636" y="576"/>
                  </a:lnTo>
                  <a:lnTo>
                    <a:pt x="807032" y="588"/>
                  </a:lnTo>
                  <a:lnTo>
                    <a:pt x="801428" y="601"/>
                  </a:lnTo>
                  <a:lnTo>
                    <a:pt x="795823" y="615"/>
                  </a:lnTo>
                  <a:lnTo>
                    <a:pt x="790219" y="629"/>
                  </a:lnTo>
                  <a:lnTo>
                    <a:pt x="784615" y="643"/>
                  </a:lnTo>
                  <a:lnTo>
                    <a:pt x="779010" y="658"/>
                  </a:lnTo>
                  <a:lnTo>
                    <a:pt x="773406" y="674"/>
                  </a:lnTo>
                  <a:lnTo>
                    <a:pt x="767801" y="690"/>
                  </a:lnTo>
                  <a:lnTo>
                    <a:pt x="762197" y="707"/>
                  </a:lnTo>
                  <a:lnTo>
                    <a:pt x="756593" y="725"/>
                  </a:lnTo>
                  <a:lnTo>
                    <a:pt x="750988" y="743"/>
                  </a:lnTo>
                  <a:lnTo>
                    <a:pt x="745384" y="762"/>
                  </a:lnTo>
                  <a:lnTo>
                    <a:pt x="739779" y="781"/>
                  </a:lnTo>
                  <a:lnTo>
                    <a:pt x="734175" y="802"/>
                  </a:lnTo>
                  <a:lnTo>
                    <a:pt x="728571" y="823"/>
                  </a:lnTo>
                  <a:lnTo>
                    <a:pt x="722966" y="845"/>
                  </a:lnTo>
                  <a:lnTo>
                    <a:pt x="717362" y="868"/>
                  </a:lnTo>
                  <a:lnTo>
                    <a:pt x="711757" y="893"/>
                  </a:lnTo>
                  <a:lnTo>
                    <a:pt x="706153" y="918"/>
                  </a:lnTo>
                  <a:lnTo>
                    <a:pt x="700549" y="944"/>
                  </a:lnTo>
                  <a:lnTo>
                    <a:pt x="694944" y="971"/>
                  </a:lnTo>
                  <a:lnTo>
                    <a:pt x="689340" y="999"/>
                  </a:lnTo>
                  <a:lnTo>
                    <a:pt x="683735" y="1029"/>
                  </a:lnTo>
                  <a:lnTo>
                    <a:pt x="678131" y="1059"/>
                  </a:lnTo>
                  <a:lnTo>
                    <a:pt x="672527" y="1091"/>
                  </a:lnTo>
                  <a:lnTo>
                    <a:pt x="666922" y="1125"/>
                  </a:lnTo>
                  <a:lnTo>
                    <a:pt x="661318" y="1160"/>
                  </a:lnTo>
                  <a:lnTo>
                    <a:pt x="655713" y="1196"/>
                  </a:lnTo>
                  <a:lnTo>
                    <a:pt x="650109" y="1234"/>
                  </a:lnTo>
                  <a:lnTo>
                    <a:pt x="644505" y="1274"/>
                  </a:lnTo>
                  <a:lnTo>
                    <a:pt x="638900" y="1316"/>
                  </a:lnTo>
                  <a:lnTo>
                    <a:pt x="633296" y="1359"/>
                  </a:lnTo>
                  <a:lnTo>
                    <a:pt x="627692" y="1404"/>
                  </a:lnTo>
                  <a:lnTo>
                    <a:pt x="622087" y="1452"/>
                  </a:lnTo>
                  <a:lnTo>
                    <a:pt x="616483" y="1501"/>
                  </a:lnTo>
                  <a:lnTo>
                    <a:pt x="610878" y="1553"/>
                  </a:lnTo>
                  <a:lnTo>
                    <a:pt x="605274" y="1607"/>
                  </a:lnTo>
                  <a:lnTo>
                    <a:pt x="599670" y="1664"/>
                  </a:lnTo>
                  <a:lnTo>
                    <a:pt x="594065" y="1723"/>
                  </a:lnTo>
                  <a:lnTo>
                    <a:pt x="588461" y="1785"/>
                  </a:lnTo>
                  <a:lnTo>
                    <a:pt x="582856" y="1850"/>
                  </a:lnTo>
                  <a:lnTo>
                    <a:pt x="577252" y="1918"/>
                  </a:lnTo>
                  <a:lnTo>
                    <a:pt x="571648" y="1989"/>
                  </a:lnTo>
                  <a:lnTo>
                    <a:pt x="566043" y="2064"/>
                  </a:lnTo>
                  <a:lnTo>
                    <a:pt x="560439" y="2142"/>
                  </a:lnTo>
                  <a:lnTo>
                    <a:pt x="554834" y="2224"/>
                  </a:lnTo>
                  <a:lnTo>
                    <a:pt x="549230" y="2310"/>
                  </a:lnTo>
                  <a:lnTo>
                    <a:pt x="543626" y="2400"/>
                  </a:lnTo>
                  <a:lnTo>
                    <a:pt x="538021" y="2495"/>
                  </a:lnTo>
                  <a:lnTo>
                    <a:pt x="532417" y="2594"/>
                  </a:lnTo>
                  <a:lnTo>
                    <a:pt x="526812" y="2697"/>
                  </a:lnTo>
                  <a:lnTo>
                    <a:pt x="521208" y="2807"/>
                  </a:lnTo>
                  <a:lnTo>
                    <a:pt x="515604" y="2921"/>
                  </a:lnTo>
                  <a:lnTo>
                    <a:pt x="509999" y="3041"/>
                  </a:lnTo>
                  <a:lnTo>
                    <a:pt x="504395" y="3167"/>
                  </a:lnTo>
                  <a:lnTo>
                    <a:pt x="498790" y="3300"/>
                  </a:lnTo>
                  <a:lnTo>
                    <a:pt x="493186" y="3439"/>
                  </a:lnTo>
                  <a:lnTo>
                    <a:pt x="487582" y="3586"/>
                  </a:lnTo>
                  <a:lnTo>
                    <a:pt x="481977" y="3739"/>
                  </a:lnTo>
                  <a:lnTo>
                    <a:pt x="476373" y="3901"/>
                  </a:lnTo>
                  <a:lnTo>
                    <a:pt x="470769" y="4071"/>
                  </a:lnTo>
                  <a:lnTo>
                    <a:pt x="465164" y="4250"/>
                  </a:lnTo>
                  <a:lnTo>
                    <a:pt x="459560" y="4438"/>
                  </a:lnTo>
                  <a:lnTo>
                    <a:pt x="453955" y="4635"/>
                  </a:lnTo>
                  <a:lnTo>
                    <a:pt x="448351" y="4843"/>
                  </a:lnTo>
                  <a:lnTo>
                    <a:pt x="442747" y="5062"/>
                  </a:lnTo>
                  <a:lnTo>
                    <a:pt x="437142" y="5293"/>
                  </a:lnTo>
                  <a:lnTo>
                    <a:pt x="431538" y="5535"/>
                  </a:lnTo>
                  <a:lnTo>
                    <a:pt x="425933" y="5791"/>
                  </a:lnTo>
                  <a:lnTo>
                    <a:pt x="420329" y="6060"/>
                  </a:lnTo>
                  <a:lnTo>
                    <a:pt x="414725" y="6343"/>
                  </a:lnTo>
                  <a:lnTo>
                    <a:pt x="409120" y="6642"/>
                  </a:lnTo>
                  <a:lnTo>
                    <a:pt x="403516" y="6956"/>
                  </a:lnTo>
                  <a:lnTo>
                    <a:pt x="397911" y="7287"/>
                  </a:lnTo>
                  <a:lnTo>
                    <a:pt x="392307" y="7636"/>
                  </a:lnTo>
                  <a:lnTo>
                    <a:pt x="386703" y="8004"/>
                  </a:lnTo>
                  <a:lnTo>
                    <a:pt x="381098" y="8392"/>
                  </a:lnTo>
                  <a:lnTo>
                    <a:pt x="375494" y="8801"/>
                  </a:lnTo>
                  <a:lnTo>
                    <a:pt x="369889" y="9232"/>
                  </a:lnTo>
                  <a:lnTo>
                    <a:pt x="364285" y="9686"/>
                  </a:lnTo>
                  <a:lnTo>
                    <a:pt x="358681" y="10165"/>
                  </a:lnTo>
                  <a:lnTo>
                    <a:pt x="353076" y="10670"/>
                  </a:lnTo>
                  <a:lnTo>
                    <a:pt x="347472" y="11202"/>
                  </a:lnTo>
                  <a:lnTo>
                    <a:pt x="341867" y="11763"/>
                  </a:lnTo>
                  <a:lnTo>
                    <a:pt x="336263" y="12355"/>
                  </a:lnTo>
                  <a:lnTo>
                    <a:pt x="330659" y="12979"/>
                  </a:lnTo>
                  <a:lnTo>
                    <a:pt x="325054" y="13637"/>
                  </a:lnTo>
                  <a:lnTo>
                    <a:pt x="319450" y="14331"/>
                  </a:lnTo>
                  <a:lnTo>
                    <a:pt x="313846" y="15062"/>
                  </a:lnTo>
                  <a:lnTo>
                    <a:pt x="308241" y="15833"/>
                  </a:lnTo>
                  <a:lnTo>
                    <a:pt x="302637" y="16646"/>
                  </a:lnTo>
                  <a:lnTo>
                    <a:pt x="297032" y="17502"/>
                  </a:lnTo>
                  <a:lnTo>
                    <a:pt x="291428" y="18405"/>
                  </a:lnTo>
                  <a:lnTo>
                    <a:pt x="285824" y="19356"/>
                  </a:lnTo>
                  <a:lnTo>
                    <a:pt x="280219" y="20358"/>
                  </a:lnTo>
                  <a:lnTo>
                    <a:pt x="274615" y="21412"/>
                  </a:lnTo>
                  <a:lnTo>
                    <a:pt x="269010" y="22523"/>
                  </a:lnTo>
                  <a:lnTo>
                    <a:pt x="263406" y="23693"/>
                  </a:lnTo>
                  <a:lnTo>
                    <a:pt x="257802" y="24923"/>
                  </a:lnTo>
                  <a:lnTo>
                    <a:pt x="252197" y="26218"/>
                  </a:lnTo>
                  <a:lnTo>
                    <a:pt x="246593" y="27579"/>
                  </a:lnTo>
                  <a:lnTo>
                    <a:pt x="240988" y="29011"/>
                  </a:lnTo>
                  <a:lnTo>
                    <a:pt x="235384" y="30515"/>
                  </a:lnTo>
                  <a:lnTo>
                    <a:pt x="229780" y="32096"/>
                  </a:lnTo>
                  <a:lnTo>
                    <a:pt x="224175" y="33755"/>
                  </a:lnTo>
                  <a:lnTo>
                    <a:pt x="218571" y="35497"/>
                  </a:lnTo>
                  <a:lnTo>
                    <a:pt x="212966" y="37324"/>
                  </a:lnTo>
                  <a:lnTo>
                    <a:pt x="207362" y="39240"/>
                  </a:lnTo>
                  <a:lnTo>
                    <a:pt x="201758" y="41247"/>
                  </a:lnTo>
                  <a:lnTo>
                    <a:pt x="196153" y="43349"/>
                  </a:lnTo>
                  <a:lnTo>
                    <a:pt x="190549" y="45550"/>
                  </a:lnTo>
                  <a:lnTo>
                    <a:pt x="184944" y="47851"/>
                  </a:lnTo>
                  <a:lnTo>
                    <a:pt x="179340" y="50257"/>
                  </a:lnTo>
                  <a:lnTo>
                    <a:pt x="173736" y="52770"/>
                  </a:lnTo>
                  <a:lnTo>
                    <a:pt x="168131" y="55393"/>
                  </a:lnTo>
                  <a:lnTo>
                    <a:pt x="162527" y="58129"/>
                  </a:lnTo>
                  <a:lnTo>
                    <a:pt x="156923" y="60980"/>
                  </a:lnTo>
                  <a:lnTo>
                    <a:pt x="151318" y="63950"/>
                  </a:lnTo>
                  <a:lnTo>
                    <a:pt x="145714" y="67040"/>
                  </a:lnTo>
                  <a:lnTo>
                    <a:pt x="140109" y="70253"/>
                  </a:lnTo>
                  <a:lnTo>
                    <a:pt x="134505" y="73590"/>
                  </a:lnTo>
                  <a:lnTo>
                    <a:pt x="128901" y="77054"/>
                  </a:lnTo>
                  <a:lnTo>
                    <a:pt x="123296" y="80647"/>
                  </a:lnTo>
                  <a:lnTo>
                    <a:pt x="117692" y="84368"/>
                  </a:lnTo>
                  <a:lnTo>
                    <a:pt x="112087" y="88220"/>
                  </a:lnTo>
                  <a:lnTo>
                    <a:pt x="106483" y="92203"/>
                  </a:lnTo>
                  <a:lnTo>
                    <a:pt x="100879" y="96319"/>
                  </a:lnTo>
                  <a:lnTo>
                    <a:pt x="95274" y="100566"/>
                  </a:lnTo>
                  <a:lnTo>
                    <a:pt x="89670" y="104945"/>
                  </a:lnTo>
                  <a:lnTo>
                    <a:pt x="84065" y="109456"/>
                  </a:lnTo>
                  <a:lnTo>
                    <a:pt x="78461" y="114098"/>
                  </a:lnTo>
                  <a:lnTo>
                    <a:pt x="72857" y="118870"/>
                  </a:lnTo>
                  <a:lnTo>
                    <a:pt x="67252" y="123771"/>
                  </a:lnTo>
                  <a:lnTo>
                    <a:pt x="61648" y="128798"/>
                  </a:lnTo>
                  <a:lnTo>
                    <a:pt x="56043" y="133951"/>
                  </a:lnTo>
                  <a:lnTo>
                    <a:pt x="50439" y="139226"/>
                  </a:lnTo>
                  <a:lnTo>
                    <a:pt x="44835" y="144622"/>
                  </a:lnTo>
                  <a:lnTo>
                    <a:pt x="39230" y="150134"/>
                  </a:lnTo>
                  <a:lnTo>
                    <a:pt x="33626" y="155761"/>
                  </a:lnTo>
                  <a:lnTo>
                    <a:pt x="28021" y="161498"/>
                  </a:lnTo>
                  <a:lnTo>
                    <a:pt x="22417" y="167341"/>
                  </a:lnTo>
                  <a:lnTo>
                    <a:pt x="16813" y="173287"/>
                  </a:lnTo>
                  <a:lnTo>
                    <a:pt x="11208" y="179330"/>
                  </a:lnTo>
                  <a:lnTo>
                    <a:pt x="5604" y="185467"/>
                  </a:lnTo>
                  <a:lnTo>
                    <a:pt x="0" y="191692"/>
                  </a:lnTo>
                  <a:close/>
                </a:path>
              </a:pathLst>
            </a:custGeom>
            <a:solidFill>
              <a:srgbClr val="FF3A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l141"/>
            <p:cNvSpPr/>
            <p:nvPr/>
          </p:nvSpPr>
          <p:spPr>
            <a:xfrm>
              <a:off x="4644151" y="4190816"/>
              <a:ext cx="1883076" cy="0"/>
            </a:xfrm>
            <a:custGeom>
              <a:avLst/>
              <a:pathLst>
                <a:path w="1883076" h="0">
                  <a:moveTo>
                    <a:pt x="0" y="0"/>
                  </a:moveTo>
                  <a:lnTo>
                    <a:pt x="5604" y="0"/>
                  </a:lnTo>
                  <a:lnTo>
                    <a:pt x="11208" y="0"/>
                  </a:lnTo>
                  <a:lnTo>
                    <a:pt x="16813" y="0"/>
                  </a:lnTo>
                  <a:lnTo>
                    <a:pt x="22417" y="0"/>
                  </a:lnTo>
                  <a:lnTo>
                    <a:pt x="28021" y="0"/>
                  </a:lnTo>
                  <a:lnTo>
                    <a:pt x="33626" y="0"/>
                  </a:lnTo>
                  <a:lnTo>
                    <a:pt x="39230" y="0"/>
                  </a:lnTo>
                  <a:lnTo>
                    <a:pt x="44835" y="0"/>
                  </a:lnTo>
                  <a:lnTo>
                    <a:pt x="50439" y="0"/>
                  </a:lnTo>
                  <a:lnTo>
                    <a:pt x="56043" y="0"/>
                  </a:lnTo>
                  <a:lnTo>
                    <a:pt x="61648" y="0"/>
                  </a:lnTo>
                  <a:lnTo>
                    <a:pt x="67252" y="0"/>
                  </a:lnTo>
                  <a:lnTo>
                    <a:pt x="72857" y="0"/>
                  </a:lnTo>
                  <a:lnTo>
                    <a:pt x="78461" y="0"/>
                  </a:lnTo>
                  <a:lnTo>
                    <a:pt x="84065" y="0"/>
                  </a:lnTo>
                  <a:lnTo>
                    <a:pt x="89670" y="0"/>
                  </a:lnTo>
                  <a:lnTo>
                    <a:pt x="95274" y="0"/>
                  </a:lnTo>
                  <a:lnTo>
                    <a:pt x="100879" y="0"/>
                  </a:lnTo>
                  <a:lnTo>
                    <a:pt x="106483" y="0"/>
                  </a:lnTo>
                  <a:lnTo>
                    <a:pt x="112087" y="0"/>
                  </a:lnTo>
                  <a:lnTo>
                    <a:pt x="117692" y="0"/>
                  </a:lnTo>
                  <a:lnTo>
                    <a:pt x="123296" y="0"/>
                  </a:lnTo>
                  <a:lnTo>
                    <a:pt x="128901" y="0"/>
                  </a:lnTo>
                  <a:lnTo>
                    <a:pt x="134505" y="0"/>
                  </a:lnTo>
                  <a:lnTo>
                    <a:pt x="140109" y="0"/>
                  </a:lnTo>
                  <a:lnTo>
                    <a:pt x="145714" y="0"/>
                  </a:lnTo>
                  <a:lnTo>
                    <a:pt x="151318" y="0"/>
                  </a:lnTo>
                  <a:lnTo>
                    <a:pt x="156923" y="0"/>
                  </a:lnTo>
                  <a:lnTo>
                    <a:pt x="162527" y="0"/>
                  </a:lnTo>
                  <a:lnTo>
                    <a:pt x="168131" y="0"/>
                  </a:lnTo>
                  <a:lnTo>
                    <a:pt x="173736" y="0"/>
                  </a:lnTo>
                  <a:lnTo>
                    <a:pt x="179340" y="0"/>
                  </a:lnTo>
                  <a:lnTo>
                    <a:pt x="184944" y="0"/>
                  </a:lnTo>
                  <a:lnTo>
                    <a:pt x="190549" y="0"/>
                  </a:lnTo>
                  <a:lnTo>
                    <a:pt x="196153" y="0"/>
                  </a:lnTo>
                  <a:lnTo>
                    <a:pt x="201758" y="0"/>
                  </a:lnTo>
                  <a:lnTo>
                    <a:pt x="207362" y="0"/>
                  </a:lnTo>
                  <a:lnTo>
                    <a:pt x="212966" y="0"/>
                  </a:lnTo>
                  <a:lnTo>
                    <a:pt x="218571" y="0"/>
                  </a:lnTo>
                  <a:lnTo>
                    <a:pt x="224175" y="0"/>
                  </a:lnTo>
                  <a:lnTo>
                    <a:pt x="229780" y="0"/>
                  </a:lnTo>
                  <a:lnTo>
                    <a:pt x="235384" y="0"/>
                  </a:lnTo>
                  <a:lnTo>
                    <a:pt x="240988" y="0"/>
                  </a:lnTo>
                  <a:lnTo>
                    <a:pt x="246593" y="0"/>
                  </a:lnTo>
                  <a:lnTo>
                    <a:pt x="252197" y="0"/>
                  </a:lnTo>
                  <a:lnTo>
                    <a:pt x="257802" y="0"/>
                  </a:lnTo>
                  <a:lnTo>
                    <a:pt x="263406" y="0"/>
                  </a:lnTo>
                  <a:lnTo>
                    <a:pt x="269010" y="0"/>
                  </a:lnTo>
                  <a:lnTo>
                    <a:pt x="274615" y="0"/>
                  </a:lnTo>
                  <a:lnTo>
                    <a:pt x="280219" y="0"/>
                  </a:lnTo>
                  <a:lnTo>
                    <a:pt x="285824" y="0"/>
                  </a:lnTo>
                  <a:lnTo>
                    <a:pt x="291428" y="0"/>
                  </a:lnTo>
                  <a:lnTo>
                    <a:pt x="297032" y="0"/>
                  </a:lnTo>
                  <a:lnTo>
                    <a:pt x="302637" y="0"/>
                  </a:lnTo>
                  <a:lnTo>
                    <a:pt x="308241" y="0"/>
                  </a:lnTo>
                  <a:lnTo>
                    <a:pt x="313846" y="0"/>
                  </a:lnTo>
                  <a:lnTo>
                    <a:pt x="319450" y="0"/>
                  </a:lnTo>
                  <a:lnTo>
                    <a:pt x="325054" y="0"/>
                  </a:lnTo>
                  <a:lnTo>
                    <a:pt x="330659" y="0"/>
                  </a:lnTo>
                  <a:lnTo>
                    <a:pt x="336263" y="0"/>
                  </a:lnTo>
                  <a:lnTo>
                    <a:pt x="341867" y="0"/>
                  </a:lnTo>
                  <a:lnTo>
                    <a:pt x="347472" y="0"/>
                  </a:lnTo>
                  <a:lnTo>
                    <a:pt x="353076" y="0"/>
                  </a:lnTo>
                  <a:lnTo>
                    <a:pt x="358681" y="0"/>
                  </a:lnTo>
                  <a:lnTo>
                    <a:pt x="364285" y="0"/>
                  </a:lnTo>
                  <a:lnTo>
                    <a:pt x="369889" y="0"/>
                  </a:lnTo>
                  <a:lnTo>
                    <a:pt x="375494" y="0"/>
                  </a:lnTo>
                  <a:lnTo>
                    <a:pt x="381098" y="0"/>
                  </a:lnTo>
                  <a:lnTo>
                    <a:pt x="386703" y="0"/>
                  </a:lnTo>
                  <a:lnTo>
                    <a:pt x="392307" y="0"/>
                  </a:lnTo>
                  <a:lnTo>
                    <a:pt x="397911" y="0"/>
                  </a:lnTo>
                  <a:lnTo>
                    <a:pt x="403516" y="0"/>
                  </a:lnTo>
                  <a:lnTo>
                    <a:pt x="409120" y="0"/>
                  </a:lnTo>
                  <a:lnTo>
                    <a:pt x="414725" y="0"/>
                  </a:lnTo>
                  <a:lnTo>
                    <a:pt x="420329" y="0"/>
                  </a:lnTo>
                  <a:lnTo>
                    <a:pt x="425933" y="0"/>
                  </a:lnTo>
                  <a:lnTo>
                    <a:pt x="431538" y="0"/>
                  </a:lnTo>
                  <a:lnTo>
                    <a:pt x="437142" y="0"/>
                  </a:lnTo>
                  <a:lnTo>
                    <a:pt x="442747" y="0"/>
                  </a:lnTo>
                  <a:lnTo>
                    <a:pt x="448351" y="0"/>
                  </a:lnTo>
                  <a:lnTo>
                    <a:pt x="453955" y="0"/>
                  </a:lnTo>
                  <a:lnTo>
                    <a:pt x="459560" y="0"/>
                  </a:lnTo>
                  <a:lnTo>
                    <a:pt x="465164" y="0"/>
                  </a:lnTo>
                  <a:lnTo>
                    <a:pt x="470769" y="0"/>
                  </a:lnTo>
                  <a:lnTo>
                    <a:pt x="476373" y="0"/>
                  </a:lnTo>
                  <a:lnTo>
                    <a:pt x="481977" y="0"/>
                  </a:lnTo>
                  <a:lnTo>
                    <a:pt x="487582" y="0"/>
                  </a:lnTo>
                  <a:lnTo>
                    <a:pt x="493186" y="0"/>
                  </a:lnTo>
                  <a:lnTo>
                    <a:pt x="498790" y="0"/>
                  </a:lnTo>
                  <a:lnTo>
                    <a:pt x="504395" y="0"/>
                  </a:lnTo>
                  <a:lnTo>
                    <a:pt x="509999" y="0"/>
                  </a:lnTo>
                  <a:lnTo>
                    <a:pt x="515604" y="0"/>
                  </a:lnTo>
                  <a:lnTo>
                    <a:pt x="521208" y="0"/>
                  </a:lnTo>
                  <a:lnTo>
                    <a:pt x="526812" y="0"/>
                  </a:lnTo>
                  <a:lnTo>
                    <a:pt x="532417" y="0"/>
                  </a:lnTo>
                  <a:lnTo>
                    <a:pt x="538021" y="0"/>
                  </a:lnTo>
                  <a:lnTo>
                    <a:pt x="543626" y="0"/>
                  </a:lnTo>
                  <a:lnTo>
                    <a:pt x="549230" y="0"/>
                  </a:lnTo>
                  <a:lnTo>
                    <a:pt x="554834" y="0"/>
                  </a:lnTo>
                  <a:lnTo>
                    <a:pt x="560439" y="0"/>
                  </a:lnTo>
                  <a:lnTo>
                    <a:pt x="566043" y="0"/>
                  </a:lnTo>
                  <a:lnTo>
                    <a:pt x="571648" y="0"/>
                  </a:lnTo>
                  <a:lnTo>
                    <a:pt x="577252" y="0"/>
                  </a:lnTo>
                  <a:lnTo>
                    <a:pt x="582856" y="0"/>
                  </a:lnTo>
                  <a:lnTo>
                    <a:pt x="588461" y="0"/>
                  </a:lnTo>
                  <a:lnTo>
                    <a:pt x="594065" y="0"/>
                  </a:lnTo>
                  <a:lnTo>
                    <a:pt x="599670" y="0"/>
                  </a:lnTo>
                  <a:lnTo>
                    <a:pt x="605274" y="0"/>
                  </a:lnTo>
                  <a:lnTo>
                    <a:pt x="610878" y="0"/>
                  </a:lnTo>
                  <a:lnTo>
                    <a:pt x="616483" y="0"/>
                  </a:lnTo>
                  <a:lnTo>
                    <a:pt x="622087" y="0"/>
                  </a:lnTo>
                  <a:lnTo>
                    <a:pt x="627692" y="0"/>
                  </a:lnTo>
                  <a:lnTo>
                    <a:pt x="633296" y="0"/>
                  </a:lnTo>
                  <a:lnTo>
                    <a:pt x="638900" y="0"/>
                  </a:lnTo>
                  <a:lnTo>
                    <a:pt x="644505" y="0"/>
                  </a:lnTo>
                  <a:lnTo>
                    <a:pt x="650109" y="0"/>
                  </a:lnTo>
                  <a:lnTo>
                    <a:pt x="655713" y="0"/>
                  </a:lnTo>
                  <a:lnTo>
                    <a:pt x="661318" y="0"/>
                  </a:lnTo>
                  <a:lnTo>
                    <a:pt x="666922" y="0"/>
                  </a:lnTo>
                  <a:lnTo>
                    <a:pt x="672527" y="0"/>
                  </a:lnTo>
                  <a:lnTo>
                    <a:pt x="678131" y="0"/>
                  </a:lnTo>
                  <a:lnTo>
                    <a:pt x="683735" y="0"/>
                  </a:lnTo>
                  <a:lnTo>
                    <a:pt x="689340" y="0"/>
                  </a:lnTo>
                  <a:lnTo>
                    <a:pt x="694944" y="0"/>
                  </a:lnTo>
                  <a:lnTo>
                    <a:pt x="700549" y="0"/>
                  </a:lnTo>
                  <a:lnTo>
                    <a:pt x="706153" y="0"/>
                  </a:lnTo>
                  <a:lnTo>
                    <a:pt x="711757" y="0"/>
                  </a:lnTo>
                  <a:lnTo>
                    <a:pt x="717362" y="0"/>
                  </a:lnTo>
                  <a:lnTo>
                    <a:pt x="722966" y="0"/>
                  </a:lnTo>
                  <a:lnTo>
                    <a:pt x="728571" y="0"/>
                  </a:lnTo>
                  <a:lnTo>
                    <a:pt x="734175" y="0"/>
                  </a:lnTo>
                  <a:lnTo>
                    <a:pt x="739779" y="0"/>
                  </a:lnTo>
                  <a:lnTo>
                    <a:pt x="745384" y="0"/>
                  </a:lnTo>
                  <a:lnTo>
                    <a:pt x="750988" y="0"/>
                  </a:lnTo>
                  <a:lnTo>
                    <a:pt x="756593" y="0"/>
                  </a:lnTo>
                  <a:lnTo>
                    <a:pt x="762197" y="0"/>
                  </a:lnTo>
                  <a:lnTo>
                    <a:pt x="767801" y="0"/>
                  </a:lnTo>
                  <a:lnTo>
                    <a:pt x="773406" y="0"/>
                  </a:lnTo>
                  <a:lnTo>
                    <a:pt x="779010" y="0"/>
                  </a:lnTo>
                  <a:lnTo>
                    <a:pt x="784615" y="0"/>
                  </a:lnTo>
                  <a:lnTo>
                    <a:pt x="790219" y="0"/>
                  </a:lnTo>
                  <a:lnTo>
                    <a:pt x="795823" y="0"/>
                  </a:lnTo>
                  <a:lnTo>
                    <a:pt x="801428" y="0"/>
                  </a:lnTo>
                  <a:lnTo>
                    <a:pt x="807032" y="0"/>
                  </a:lnTo>
                  <a:lnTo>
                    <a:pt x="812636" y="0"/>
                  </a:lnTo>
                  <a:lnTo>
                    <a:pt x="818241" y="0"/>
                  </a:lnTo>
                  <a:lnTo>
                    <a:pt x="823845" y="0"/>
                  </a:lnTo>
                  <a:lnTo>
                    <a:pt x="829450" y="0"/>
                  </a:lnTo>
                  <a:lnTo>
                    <a:pt x="835054" y="0"/>
                  </a:lnTo>
                  <a:lnTo>
                    <a:pt x="840658" y="0"/>
                  </a:lnTo>
                  <a:lnTo>
                    <a:pt x="846263" y="0"/>
                  </a:lnTo>
                  <a:lnTo>
                    <a:pt x="851867" y="0"/>
                  </a:lnTo>
                  <a:lnTo>
                    <a:pt x="857472" y="0"/>
                  </a:lnTo>
                  <a:lnTo>
                    <a:pt x="863076" y="0"/>
                  </a:lnTo>
                  <a:lnTo>
                    <a:pt x="868680" y="0"/>
                  </a:lnTo>
                  <a:lnTo>
                    <a:pt x="874285" y="0"/>
                  </a:lnTo>
                  <a:lnTo>
                    <a:pt x="879889" y="0"/>
                  </a:lnTo>
                  <a:lnTo>
                    <a:pt x="885494" y="0"/>
                  </a:lnTo>
                  <a:lnTo>
                    <a:pt x="891098" y="0"/>
                  </a:lnTo>
                  <a:lnTo>
                    <a:pt x="896702" y="0"/>
                  </a:lnTo>
                  <a:lnTo>
                    <a:pt x="902307" y="0"/>
                  </a:lnTo>
                  <a:lnTo>
                    <a:pt x="907911" y="0"/>
                  </a:lnTo>
                  <a:lnTo>
                    <a:pt x="913516" y="0"/>
                  </a:lnTo>
                  <a:lnTo>
                    <a:pt x="919120" y="0"/>
                  </a:lnTo>
                  <a:lnTo>
                    <a:pt x="924724" y="0"/>
                  </a:lnTo>
                  <a:lnTo>
                    <a:pt x="930329" y="0"/>
                  </a:lnTo>
                  <a:lnTo>
                    <a:pt x="935933" y="0"/>
                  </a:lnTo>
                  <a:lnTo>
                    <a:pt x="941538" y="0"/>
                  </a:lnTo>
                  <a:lnTo>
                    <a:pt x="947142" y="0"/>
                  </a:lnTo>
                  <a:lnTo>
                    <a:pt x="952746" y="0"/>
                  </a:lnTo>
                  <a:lnTo>
                    <a:pt x="958351" y="0"/>
                  </a:lnTo>
                  <a:lnTo>
                    <a:pt x="963955" y="0"/>
                  </a:lnTo>
                  <a:lnTo>
                    <a:pt x="969559" y="0"/>
                  </a:lnTo>
                  <a:lnTo>
                    <a:pt x="975164" y="0"/>
                  </a:lnTo>
                  <a:lnTo>
                    <a:pt x="980768" y="0"/>
                  </a:lnTo>
                  <a:lnTo>
                    <a:pt x="986373" y="0"/>
                  </a:lnTo>
                  <a:lnTo>
                    <a:pt x="991977" y="0"/>
                  </a:lnTo>
                  <a:lnTo>
                    <a:pt x="997581" y="0"/>
                  </a:lnTo>
                  <a:lnTo>
                    <a:pt x="1003186" y="0"/>
                  </a:lnTo>
                  <a:lnTo>
                    <a:pt x="1008790" y="0"/>
                  </a:lnTo>
                  <a:lnTo>
                    <a:pt x="1014395" y="0"/>
                  </a:lnTo>
                  <a:lnTo>
                    <a:pt x="1019999" y="0"/>
                  </a:lnTo>
                  <a:lnTo>
                    <a:pt x="1025603" y="0"/>
                  </a:lnTo>
                  <a:lnTo>
                    <a:pt x="1031208" y="0"/>
                  </a:lnTo>
                  <a:lnTo>
                    <a:pt x="1036812" y="0"/>
                  </a:lnTo>
                  <a:lnTo>
                    <a:pt x="1042417" y="0"/>
                  </a:lnTo>
                  <a:lnTo>
                    <a:pt x="1048021" y="0"/>
                  </a:lnTo>
                  <a:lnTo>
                    <a:pt x="1053625" y="0"/>
                  </a:lnTo>
                  <a:lnTo>
                    <a:pt x="1059230" y="0"/>
                  </a:lnTo>
                  <a:lnTo>
                    <a:pt x="1064834" y="0"/>
                  </a:lnTo>
                  <a:lnTo>
                    <a:pt x="1070439" y="0"/>
                  </a:lnTo>
                  <a:lnTo>
                    <a:pt x="1076043" y="0"/>
                  </a:lnTo>
                  <a:lnTo>
                    <a:pt x="1081647" y="0"/>
                  </a:lnTo>
                  <a:lnTo>
                    <a:pt x="1087252" y="0"/>
                  </a:lnTo>
                  <a:lnTo>
                    <a:pt x="1092856" y="0"/>
                  </a:lnTo>
                  <a:lnTo>
                    <a:pt x="1098461" y="0"/>
                  </a:lnTo>
                  <a:lnTo>
                    <a:pt x="1104065" y="0"/>
                  </a:lnTo>
                  <a:lnTo>
                    <a:pt x="1109669" y="0"/>
                  </a:lnTo>
                  <a:lnTo>
                    <a:pt x="1115274" y="0"/>
                  </a:lnTo>
                  <a:lnTo>
                    <a:pt x="1120878" y="0"/>
                  </a:lnTo>
                  <a:lnTo>
                    <a:pt x="1126482" y="0"/>
                  </a:lnTo>
                  <a:lnTo>
                    <a:pt x="1132087" y="0"/>
                  </a:lnTo>
                  <a:lnTo>
                    <a:pt x="1137691" y="0"/>
                  </a:lnTo>
                  <a:lnTo>
                    <a:pt x="1143296" y="0"/>
                  </a:lnTo>
                  <a:lnTo>
                    <a:pt x="1148900" y="0"/>
                  </a:lnTo>
                  <a:lnTo>
                    <a:pt x="1154504" y="0"/>
                  </a:lnTo>
                  <a:lnTo>
                    <a:pt x="1160109" y="0"/>
                  </a:lnTo>
                  <a:lnTo>
                    <a:pt x="1165713" y="0"/>
                  </a:lnTo>
                  <a:lnTo>
                    <a:pt x="1171318" y="0"/>
                  </a:lnTo>
                  <a:lnTo>
                    <a:pt x="1176922" y="0"/>
                  </a:lnTo>
                  <a:lnTo>
                    <a:pt x="1182526" y="0"/>
                  </a:lnTo>
                  <a:lnTo>
                    <a:pt x="1188131" y="0"/>
                  </a:lnTo>
                  <a:lnTo>
                    <a:pt x="1193735" y="0"/>
                  </a:lnTo>
                  <a:lnTo>
                    <a:pt x="1199340" y="0"/>
                  </a:lnTo>
                  <a:lnTo>
                    <a:pt x="1204944" y="0"/>
                  </a:lnTo>
                  <a:lnTo>
                    <a:pt x="1210548" y="0"/>
                  </a:lnTo>
                  <a:lnTo>
                    <a:pt x="1216153" y="0"/>
                  </a:lnTo>
                  <a:lnTo>
                    <a:pt x="1221757" y="0"/>
                  </a:lnTo>
                  <a:lnTo>
                    <a:pt x="1227362" y="0"/>
                  </a:lnTo>
                  <a:lnTo>
                    <a:pt x="1232966" y="0"/>
                  </a:lnTo>
                  <a:lnTo>
                    <a:pt x="1238570" y="0"/>
                  </a:lnTo>
                  <a:lnTo>
                    <a:pt x="1244175" y="0"/>
                  </a:lnTo>
                  <a:lnTo>
                    <a:pt x="1249779" y="0"/>
                  </a:lnTo>
                  <a:lnTo>
                    <a:pt x="1255384" y="0"/>
                  </a:lnTo>
                  <a:lnTo>
                    <a:pt x="1260988" y="0"/>
                  </a:lnTo>
                  <a:lnTo>
                    <a:pt x="1266592" y="0"/>
                  </a:lnTo>
                  <a:lnTo>
                    <a:pt x="1272197" y="0"/>
                  </a:lnTo>
                  <a:lnTo>
                    <a:pt x="1277801" y="0"/>
                  </a:lnTo>
                  <a:lnTo>
                    <a:pt x="1283406" y="0"/>
                  </a:lnTo>
                  <a:lnTo>
                    <a:pt x="1289010" y="0"/>
                  </a:lnTo>
                  <a:lnTo>
                    <a:pt x="1294614" y="0"/>
                  </a:lnTo>
                  <a:lnTo>
                    <a:pt x="1300219" y="0"/>
                  </a:lnTo>
                  <a:lnTo>
                    <a:pt x="1305823" y="0"/>
                  </a:lnTo>
                  <a:lnTo>
                    <a:pt x="1311427" y="0"/>
                  </a:lnTo>
                  <a:lnTo>
                    <a:pt x="1317032" y="0"/>
                  </a:lnTo>
                  <a:lnTo>
                    <a:pt x="1322636" y="0"/>
                  </a:lnTo>
                  <a:lnTo>
                    <a:pt x="1328241" y="0"/>
                  </a:lnTo>
                  <a:lnTo>
                    <a:pt x="1333845" y="0"/>
                  </a:lnTo>
                  <a:lnTo>
                    <a:pt x="1339449" y="0"/>
                  </a:lnTo>
                  <a:lnTo>
                    <a:pt x="1345054" y="0"/>
                  </a:lnTo>
                  <a:lnTo>
                    <a:pt x="1350658" y="0"/>
                  </a:lnTo>
                  <a:lnTo>
                    <a:pt x="1356263" y="0"/>
                  </a:lnTo>
                  <a:lnTo>
                    <a:pt x="1361867" y="0"/>
                  </a:lnTo>
                  <a:lnTo>
                    <a:pt x="1367471" y="0"/>
                  </a:lnTo>
                  <a:lnTo>
                    <a:pt x="1373076" y="0"/>
                  </a:lnTo>
                  <a:lnTo>
                    <a:pt x="1378680" y="0"/>
                  </a:lnTo>
                  <a:lnTo>
                    <a:pt x="1384285" y="0"/>
                  </a:lnTo>
                  <a:lnTo>
                    <a:pt x="1389889" y="0"/>
                  </a:lnTo>
                  <a:lnTo>
                    <a:pt x="1395493" y="0"/>
                  </a:lnTo>
                  <a:lnTo>
                    <a:pt x="1401098" y="0"/>
                  </a:lnTo>
                  <a:lnTo>
                    <a:pt x="1406702" y="0"/>
                  </a:lnTo>
                  <a:lnTo>
                    <a:pt x="1412307" y="0"/>
                  </a:lnTo>
                  <a:lnTo>
                    <a:pt x="1417911" y="0"/>
                  </a:lnTo>
                  <a:lnTo>
                    <a:pt x="1423515" y="0"/>
                  </a:lnTo>
                  <a:lnTo>
                    <a:pt x="1429120" y="0"/>
                  </a:lnTo>
                  <a:lnTo>
                    <a:pt x="1434724" y="0"/>
                  </a:lnTo>
                  <a:lnTo>
                    <a:pt x="1440329" y="0"/>
                  </a:lnTo>
                  <a:lnTo>
                    <a:pt x="1445933" y="0"/>
                  </a:lnTo>
                  <a:lnTo>
                    <a:pt x="1451537" y="0"/>
                  </a:lnTo>
                  <a:lnTo>
                    <a:pt x="1457142" y="0"/>
                  </a:lnTo>
                  <a:lnTo>
                    <a:pt x="1462746" y="0"/>
                  </a:lnTo>
                  <a:lnTo>
                    <a:pt x="1468350" y="0"/>
                  </a:lnTo>
                  <a:lnTo>
                    <a:pt x="1473955" y="0"/>
                  </a:lnTo>
                  <a:lnTo>
                    <a:pt x="1479559" y="0"/>
                  </a:lnTo>
                  <a:lnTo>
                    <a:pt x="1485164" y="0"/>
                  </a:lnTo>
                  <a:lnTo>
                    <a:pt x="1490768" y="0"/>
                  </a:lnTo>
                  <a:lnTo>
                    <a:pt x="1496372" y="0"/>
                  </a:lnTo>
                  <a:lnTo>
                    <a:pt x="1501977" y="0"/>
                  </a:lnTo>
                  <a:lnTo>
                    <a:pt x="1507581" y="0"/>
                  </a:lnTo>
                  <a:lnTo>
                    <a:pt x="1513186" y="0"/>
                  </a:lnTo>
                  <a:lnTo>
                    <a:pt x="1518790" y="0"/>
                  </a:lnTo>
                  <a:lnTo>
                    <a:pt x="1524394" y="0"/>
                  </a:lnTo>
                  <a:lnTo>
                    <a:pt x="1529999" y="0"/>
                  </a:lnTo>
                  <a:lnTo>
                    <a:pt x="1535603" y="0"/>
                  </a:lnTo>
                  <a:lnTo>
                    <a:pt x="1541208" y="0"/>
                  </a:lnTo>
                  <a:lnTo>
                    <a:pt x="1546812" y="0"/>
                  </a:lnTo>
                  <a:lnTo>
                    <a:pt x="1552416" y="0"/>
                  </a:lnTo>
                  <a:lnTo>
                    <a:pt x="1558021" y="0"/>
                  </a:lnTo>
                  <a:lnTo>
                    <a:pt x="1563625" y="0"/>
                  </a:lnTo>
                  <a:lnTo>
                    <a:pt x="1569230" y="0"/>
                  </a:lnTo>
                  <a:lnTo>
                    <a:pt x="1574834" y="0"/>
                  </a:lnTo>
                  <a:lnTo>
                    <a:pt x="1580438" y="0"/>
                  </a:lnTo>
                  <a:lnTo>
                    <a:pt x="1586043" y="0"/>
                  </a:lnTo>
                  <a:lnTo>
                    <a:pt x="1591647" y="0"/>
                  </a:lnTo>
                  <a:lnTo>
                    <a:pt x="1597252" y="0"/>
                  </a:lnTo>
                  <a:lnTo>
                    <a:pt x="1602856" y="0"/>
                  </a:lnTo>
                  <a:lnTo>
                    <a:pt x="1608460" y="0"/>
                  </a:lnTo>
                  <a:lnTo>
                    <a:pt x="1614065" y="0"/>
                  </a:lnTo>
                  <a:lnTo>
                    <a:pt x="1619669" y="0"/>
                  </a:lnTo>
                  <a:lnTo>
                    <a:pt x="1625273" y="0"/>
                  </a:lnTo>
                  <a:lnTo>
                    <a:pt x="1630878" y="0"/>
                  </a:lnTo>
                  <a:lnTo>
                    <a:pt x="1636482" y="0"/>
                  </a:lnTo>
                  <a:lnTo>
                    <a:pt x="1642087" y="0"/>
                  </a:lnTo>
                  <a:lnTo>
                    <a:pt x="1647691" y="0"/>
                  </a:lnTo>
                  <a:lnTo>
                    <a:pt x="1653295" y="0"/>
                  </a:lnTo>
                  <a:lnTo>
                    <a:pt x="1658900" y="0"/>
                  </a:lnTo>
                  <a:lnTo>
                    <a:pt x="1664504" y="0"/>
                  </a:lnTo>
                  <a:lnTo>
                    <a:pt x="1670109" y="0"/>
                  </a:lnTo>
                  <a:lnTo>
                    <a:pt x="1675713" y="0"/>
                  </a:lnTo>
                  <a:lnTo>
                    <a:pt x="1681317" y="0"/>
                  </a:lnTo>
                  <a:lnTo>
                    <a:pt x="1686922" y="0"/>
                  </a:lnTo>
                  <a:lnTo>
                    <a:pt x="1692526" y="0"/>
                  </a:lnTo>
                  <a:lnTo>
                    <a:pt x="1698131" y="0"/>
                  </a:lnTo>
                  <a:lnTo>
                    <a:pt x="1703735" y="0"/>
                  </a:lnTo>
                  <a:lnTo>
                    <a:pt x="1709339" y="0"/>
                  </a:lnTo>
                  <a:lnTo>
                    <a:pt x="1714944" y="0"/>
                  </a:lnTo>
                  <a:lnTo>
                    <a:pt x="1720548" y="0"/>
                  </a:lnTo>
                  <a:lnTo>
                    <a:pt x="1726153" y="0"/>
                  </a:lnTo>
                  <a:lnTo>
                    <a:pt x="1731757" y="0"/>
                  </a:lnTo>
                  <a:lnTo>
                    <a:pt x="1737361" y="0"/>
                  </a:lnTo>
                  <a:lnTo>
                    <a:pt x="1742966" y="0"/>
                  </a:lnTo>
                  <a:lnTo>
                    <a:pt x="1748570" y="0"/>
                  </a:lnTo>
                  <a:lnTo>
                    <a:pt x="1754175" y="0"/>
                  </a:lnTo>
                  <a:lnTo>
                    <a:pt x="1759779" y="0"/>
                  </a:lnTo>
                  <a:lnTo>
                    <a:pt x="1765383" y="0"/>
                  </a:lnTo>
                  <a:lnTo>
                    <a:pt x="1770988" y="0"/>
                  </a:lnTo>
                  <a:lnTo>
                    <a:pt x="1776592" y="0"/>
                  </a:lnTo>
                  <a:lnTo>
                    <a:pt x="1782196" y="0"/>
                  </a:lnTo>
                  <a:lnTo>
                    <a:pt x="1787801" y="0"/>
                  </a:lnTo>
                  <a:lnTo>
                    <a:pt x="1793405" y="0"/>
                  </a:lnTo>
                  <a:lnTo>
                    <a:pt x="1799010" y="0"/>
                  </a:lnTo>
                  <a:lnTo>
                    <a:pt x="1804614" y="0"/>
                  </a:lnTo>
                  <a:lnTo>
                    <a:pt x="1810218" y="0"/>
                  </a:lnTo>
                  <a:lnTo>
                    <a:pt x="1815823" y="0"/>
                  </a:lnTo>
                  <a:lnTo>
                    <a:pt x="1821427" y="0"/>
                  </a:lnTo>
                  <a:lnTo>
                    <a:pt x="1827032" y="0"/>
                  </a:lnTo>
                  <a:lnTo>
                    <a:pt x="1832636" y="0"/>
                  </a:lnTo>
                  <a:lnTo>
                    <a:pt x="1838240" y="0"/>
                  </a:lnTo>
                  <a:lnTo>
                    <a:pt x="1843845" y="0"/>
                  </a:lnTo>
                  <a:lnTo>
                    <a:pt x="1849449" y="0"/>
                  </a:lnTo>
                  <a:lnTo>
                    <a:pt x="1855054" y="0"/>
                  </a:lnTo>
                  <a:lnTo>
                    <a:pt x="1860658" y="0"/>
                  </a:lnTo>
                  <a:lnTo>
                    <a:pt x="1866262" y="0"/>
                  </a:lnTo>
                  <a:lnTo>
                    <a:pt x="1871867" y="0"/>
                  </a:lnTo>
                  <a:lnTo>
                    <a:pt x="1877471" y="0"/>
                  </a:ln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42" name="pg142"/>
            <p:cNvSpPr/>
            <p:nvPr/>
          </p:nvSpPr>
          <p:spPr>
            <a:xfrm>
              <a:off x="4644151" y="4190978"/>
              <a:ext cx="1883076" cy="194371"/>
            </a:xfrm>
            <a:custGeom>
              <a:avLst/>
              <a:pathLst>
                <a:path w="1883076" h="194371">
                  <a:moveTo>
                    <a:pt x="0" y="191530"/>
                  </a:moveTo>
                  <a:lnTo>
                    <a:pt x="5604" y="185305"/>
                  </a:lnTo>
                  <a:lnTo>
                    <a:pt x="11208" y="179168"/>
                  </a:lnTo>
                  <a:lnTo>
                    <a:pt x="16813" y="173125"/>
                  </a:lnTo>
                  <a:lnTo>
                    <a:pt x="22417" y="167179"/>
                  </a:lnTo>
                  <a:lnTo>
                    <a:pt x="28021" y="161336"/>
                  </a:lnTo>
                  <a:lnTo>
                    <a:pt x="33626" y="155599"/>
                  </a:lnTo>
                  <a:lnTo>
                    <a:pt x="39230" y="149972"/>
                  </a:lnTo>
                  <a:lnTo>
                    <a:pt x="44835" y="144460"/>
                  </a:lnTo>
                  <a:lnTo>
                    <a:pt x="50439" y="139064"/>
                  </a:lnTo>
                  <a:lnTo>
                    <a:pt x="56043" y="133789"/>
                  </a:lnTo>
                  <a:lnTo>
                    <a:pt x="61648" y="128636"/>
                  </a:lnTo>
                  <a:lnTo>
                    <a:pt x="67252" y="123609"/>
                  </a:lnTo>
                  <a:lnTo>
                    <a:pt x="72857" y="118708"/>
                  </a:lnTo>
                  <a:lnTo>
                    <a:pt x="78461" y="113936"/>
                  </a:lnTo>
                  <a:lnTo>
                    <a:pt x="84065" y="109294"/>
                  </a:lnTo>
                  <a:lnTo>
                    <a:pt x="89670" y="104783"/>
                  </a:lnTo>
                  <a:lnTo>
                    <a:pt x="95274" y="100404"/>
                  </a:lnTo>
                  <a:lnTo>
                    <a:pt x="100879" y="96157"/>
                  </a:lnTo>
                  <a:lnTo>
                    <a:pt x="106483" y="92041"/>
                  </a:lnTo>
                  <a:lnTo>
                    <a:pt x="112087" y="88058"/>
                  </a:lnTo>
                  <a:lnTo>
                    <a:pt x="117692" y="84206"/>
                  </a:lnTo>
                  <a:lnTo>
                    <a:pt x="123296" y="80485"/>
                  </a:lnTo>
                  <a:lnTo>
                    <a:pt x="128901" y="76892"/>
                  </a:lnTo>
                  <a:lnTo>
                    <a:pt x="134505" y="73428"/>
                  </a:lnTo>
                  <a:lnTo>
                    <a:pt x="140109" y="70091"/>
                  </a:lnTo>
                  <a:lnTo>
                    <a:pt x="145714" y="66878"/>
                  </a:lnTo>
                  <a:lnTo>
                    <a:pt x="151318" y="63788"/>
                  </a:lnTo>
                  <a:lnTo>
                    <a:pt x="156923" y="60818"/>
                  </a:lnTo>
                  <a:lnTo>
                    <a:pt x="162527" y="57967"/>
                  </a:lnTo>
                  <a:lnTo>
                    <a:pt x="168131" y="55231"/>
                  </a:lnTo>
                  <a:lnTo>
                    <a:pt x="173736" y="52608"/>
                  </a:lnTo>
                  <a:lnTo>
                    <a:pt x="179340" y="50095"/>
                  </a:lnTo>
                  <a:lnTo>
                    <a:pt x="184944" y="47689"/>
                  </a:lnTo>
                  <a:lnTo>
                    <a:pt x="190549" y="45387"/>
                  </a:lnTo>
                  <a:lnTo>
                    <a:pt x="196153" y="43187"/>
                  </a:lnTo>
                  <a:lnTo>
                    <a:pt x="201758" y="41085"/>
                  </a:lnTo>
                  <a:lnTo>
                    <a:pt x="207362" y="39078"/>
                  </a:lnTo>
                  <a:lnTo>
                    <a:pt x="212966" y="37162"/>
                  </a:lnTo>
                  <a:lnTo>
                    <a:pt x="218571" y="35335"/>
                  </a:lnTo>
                  <a:lnTo>
                    <a:pt x="224175" y="33593"/>
                  </a:lnTo>
                  <a:lnTo>
                    <a:pt x="229780" y="31934"/>
                  </a:lnTo>
                  <a:lnTo>
                    <a:pt x="235384" y="30353"/>
                  </a:lnTo>
                  <a:lnTo>
                    <a:pt x="240988" y="28849"/>
                  </a:lnTo>
                  <a:lnTo>
                    <a:pt x="246593" y="27417"/>
                  </a:lnTo>
                  <a:lnTo>
                    <a:pt x="252197" y="26056"/>
                  </a:lnTo>
                  <a:lnTo>
                    <a:pt x="257802" y="24761"/>
                  </a:lnTo>
                  <a:lnTo>
                    <a:pt x="263406" y="23531"/>
                  </a:lnTo>
                  <a:lnTo>
                    <a:pt x="269010" y="22361"/>
                  </a:lnTo>
                  <a:lnTo>
                    <a:pt x="274615" y="21250"/>
                  </a:lnTo>
                  <a:lnTo>
                    <a:pt x="280219" y="20195"/>
                  </a:lnTo>
                  <a:lnTo>
                    <a:pt x="285824" y="19194"/>
                  </a:lnTo>
                  <a:lnTo>
                    <a:pt x="291428" y="18243"/>
                  </a:lnTo>
                  <a:lnTo>
                    <a:pt x="297032" y="17340"/>
                  </a:lnTo>
                  <a:lnTo>
                    <a:pt x="302637" y="16484"/>
                  </a:lnTo>
                  <a:lnTo>
                    <a:pt x="308241" y="15671"/>
                  </a:lnTo>
                  <a:lnTo>
                    <a:pt x="313846" y="14900"/>
                  </a:lnTo>
                  <a:lnTo>
                    <a:pt x="319450" y="14169"/>
                  </a:lnTo>
                  <a:lnTo>
                    <a:pt x="325054" y="13475"/>
                  </a:lnTo>
                  <a:lnTo>
                    <a:pt x="330659" y="12817"/>
                  </a:lnTo>
                  <a:lnTo>
                    <a:pt x="336263" y="12193"/>
                  </a:lnTo>
                  <a:lnTo>
                    <a:pt x="341867" y="11601"/>
                  </a:lnTo>
                  <a:lnTo>
                    <a:pt x="347472" y="11040"/>
                  </a:lnTo>
                  <a:lnTo>
                    <a:pt x="353076" y="10508"/>
                  </a:lnTo>
                  <a:lnTo>
                    <a:pt x="358681" y="10003"/>
                  </a:lnTo>
                  <a:lnTo>
                    <a:pt x="364285" y="9524"/>
                  </a:lnTo>
                  <a:lnTo>
                    <a:pt x="369889" y="9070"/>
                  </a:lnTo>
                  <a:lnTo>
                    <a:pt x="375494" y="8639"/>
                  </a:lnTo>
                  <a:lnTo>
                    <a:pt x="381098" y="8230"/>
                  </a:lnTo>
                  <a:lnTo>
                    <a:pt x="386703" y="7842"/>
                  </a:lnTo>
                  <a:lnTo>
                    <a:pt x="392307" y="7474"/>
                  </a:lnTo>
                  <a:lnTo>
                    <a:pt x="397911" y="7125"/>
                  </a:lnTo>
                  <a:lnTo>
                    <a:pt x="403516" y="6794"/>
                  </a:lnTo>
                  <a:lnTo>
                    <a:pt x="409120" y="6480"/>
                  </a:lnTo>
                  <a:lnTo>
                    <a:pt x="414725" y="6181"/>
                  </a:lnTo>
                  <a:lnTo>
                    <a:pt x="420329" y="5898"/>
                  </a:lnTo>
                  <a:lnTo>
                    <a:pt x="425933" y="5629"/>
                  </a:lnTo>
                  <a:lnTo>
                    <a:pt x="431538" y="5373"/>
                  </a:lnTo>
                  <a:lnTo>
                    <a:pt x="437142" y="5131"/>
                  </a:lnTo>
                  <a:lnTo>
                    <a:pt x="442747" y="4900"/>
                  </a:lnTo>
                  <a:lnTo>
                    <a:pt x="448351" y="4681"/>
                  </a:lnTo>
                  <a:lnTo>
                    <a:pt x="453955" y="4473"/>
                  </a:lnTo>
                  <a:lnTo>
                    <a:pt x="459560" y="4276"/>
                  </a:lnTo>
                  <a:lnTo>
                    <a:pt x="465164" y="4088"/>
                  </a:lnTo>
                  <a:lnTo>
                    <a:pt x="470769" y="3909"/>
                  </a:lnTo>
                  <a:lnTo>
                    <a:pt x="476373" y="3739"/>
                  </a:lnTo>
                  <a:lnTo>
                    <a:pt x="481977" y="3577"/>
                  </a:lnTo>
                  <a:lnTo>
                    <a:pt x="487582" y="3423"/>
                  </a:lnTo>
                  <a:lnTo>
                    <a:pt x="493186" y="3277"/>
                  </a:lnTo>
                  <a:lnTo>
                    <a:pt x="498790" y="3138"/>
                  </a:lnTo>
                  <a:lnTo>
                    <a:pt x="504395" y="3005"/>
                  </a:lnTo>
                  <a:lnTo>
                    <a:pt x="509999" y="2879"/>
                  </a:lnTo>
                  <a:lnTo>
                    <a:pt x="515604" y="2759"/>
                  </a:lnTo>
                  <a:lnTo>
                    <a:pt x="521208" y="2644"/>
                  </a:lnTo>
                  <a:lnTo>
                    <a:pt x="526812" y="2535"/>
                  </a:lnTo>
                  <a:lnTo>
                    <a:pt x="532417" y="2432"/>
                  </a:lnTo>
                  <a:lnTo>
                    <a:pt x="538021" y="2332"/>
                  </a:lnTo>
                  <a:lnTo>
                    <a:pt x="543626" y="2238"/>
                  </a:lnTo>
                  <a:lnTo>
                    <a:pt x="549230" y="2148"/>
                  </a:lnTo>
                  <a:lnTo>
                    <a:pt x="554834" y="2062"/>
                  </a:lnTo>
                  <a:lnTo>
                    <a:pt x="560439" y="1980"/>
                  </a:lnTo>
                  <a:lnTo>
                    <a:pt x="566043" y="1902"/>
                  </a:lnTo>
                  <a:lnTo>
                    <a:pt x="571648" y="1827"/>
                  </a:lnTo>
                  <a:lnTo>
                    <a:pt x="577252" y="1756"/>
                  </a:lnTo>
                  <a:lnTo>
                    <a:pt x="582856" y="1688"/>
                  </a:lnTo>
                  <a:lnTo>
                    <a:pt x="588461" y="1623"/>
                  </a:lnTo>
                  <a:lnTo>
                    <a:pt x="594065" y="1561"/>
                  </a:lnTo>
                  <a:lnTo>
                    <a:pt x="599670" y="1502"/>
                  </a:lnTo>
                  <a:lnTo>
                    <a:pt x="605274" y="1445"/>
                  </a:lnTo>
                  <a:lnTo>
                    <a:pt x="610878" y="1391"/>
                  </a:lnTo>
                  <a:lnTo>
                    <a:pt x="616483" y="1339"/>
                  </a:lnTo>
                  <a:lnTo>
                    <a:pt x="622087" y="1290"/>
                  </a:lnTo>
                  <a:lnTo>
                    <a:pt x="627692" y="1242"/>
                  </a:lnTo>
                  <a:lnTo>
                    <a:pt x="633296" y="1197"/>
                  </a:lnTo>
                  <a:lnTo>
                    <a:pt x="638900" y="1154"/>
                  </a:lnTo>
                  <a:lnTo>
                    <a:pt x="644505" y="1112"/>
                  </a:lnTo>
                  <a:lnTo>
                    <a:pt x="650109" y="1072"/>
                  </a:lnTo>
                  <a:lnTo>
                    <a:pt x="655713" y="1034"/>
                  </a:lnTo>
                  <a:lnTo>
                    <a:pt x="661318" y="998"/>
                  </a:lnTo>
                  <a:lnTo>
                    <a:pt x="666922" y="963"/>
                  </a:lnTo>
                  <a:lnTo>
                    <a:pt x="672527" y="929"/>
                  </a:lnTo>
                  <a:lnTo>
                    <a:pt x="678131" y="897"/>
                  </a:lnTo>
                  <a:lnTo>
                    <a:pt x="683735" y="867"/>
                  </a:lnTo>
                  <a:lnTo>
                    <a:pt x="689340" y="837"/>
                  </a:lnTo>
                  <a:lnTo>
                    <a:pt x="694944" y="809"/>
                  </a:lnTo>
                  <a:lnTo>
                    <a:pt x="700549" y="782"/>
                  </a:lnTo>
                  <a:lnTo>
                    <a:pt x="706153" y="755"/>
                  </a:lnTo>
                  <a:lnTo>
                    <a:pt x="711757" y="730"/>
                  </a:lnTo>
                  <a:lnTo>
                    <a:pt x="717362" y="706"/>
                  </a:lnTo>
                  <a:lnTo>
                    <a:pt x="722966" y="683"/>
                  </a:lnTo>
                  <a:lnTo>
                    <a:pt x="728571" y="661"/>
                  </a:lnTo>
                  <a:lnTo>
                    <a:pt x="734175" y="640"/>
                  </a:lnTo>
                  <a:lnTo>
                    <a:pt x="739779" y="619"/>
                  </a:lnTo>
                  <a:lnTo>
                    <a:pt x="745384" y="600"/>
                  </a:lnTo>
                  <a:lnTo>
                    <a:pt x="750988" y="581"/>
                  </a:lnTo>
                  <a:lnTo>
                    <a:pt x="756593" y="563"/>
                  </a:lnTo>
                  <a:lnTo>
                    <a:pt x="762197" y="545"/>
                  </a:lnTo>
                  <a:lnTo>
                    <a:pt x="767801" y="528"/>
                  </a:lnTo>
                  <a:lnTo>
                    <a:pt x="773406" y="512"/>
                  </a:lnTo>
                  <a:lnTo>
                    <a:pt x="779010" y="496"/>
                  </a:lnTo>
                  <a:lnTo>
                    <a:pt x="784615" y="481"/>
                  </a:lnTo>
                  <a:lnTo>
                    <a:pt x="790219" y="467"/>
                  </a:lnTo>
                  <a:lnTo>
                    <a:pt x="795823" y="453"/>
                  </a:lnTo>
                  <a:lnTo>
                    <a:pt x="801428" y="439"/>
                  </a:lnTo>
                  <a:lnTo>
                    <a:pt x="807032" y="426"/>
                  </a:lnTo>
                  <a:lnTo>
                    <a:pt x="812636" y="414"/>
                  </a:lnTo>
                  <a:lnTo>
                    <a:pt x="818241" y="402"/>
                  </a:lnTo>
                  <a:lnTo>
                    <a:pt x="823845" y="390"/>
                  </a:lnTo>
                  <a:lnTo>
                    <a:pt x="829450" y="379"/>
                  </a:lnTo>
                  <a:lnTo>
                    <a:pt x="835054" y="368"/>
                  </a:lnTo>
                  <a:lnTo>
                    <a:pt x="840658" y="357"/>
                  </a:lnTo>
                  <a:lnTo>
                    <a:pt x="846263" y="347"/>
                  </a:lnTo>
                  <a:lnTo>
                    <a:pt x="851867" y="337"/>
                  </a:lnTo>
                  <a:lnTo>
                    <a:pt x="857472" y="328"/>
                  </a:lnTo>
                  <a:lnTo>
                    <a:pt x="863076" y="318"/>
                  </a:lnTo>
                  <a:lnTo>
                    <a:pt x="868680" y="309"/>
                  </a:lnTo>
                  <a:lnTo>
                    <a:pt x="874285" y="301"/>
                  </a:lnTo>
                  <a:lnTo>
                    <a:pt x="879889" y="292"/>
                  </a:lnTo>
                  <a:lnTo>
                    <a:pt x="885494" y="284"/>
                  </a:lnTo>
                  <a:lnTo>
                    <a:pt x="891098" y="276"/>
                  </a:lnTo>
                  <a:lnTo>
                    <a:pt x="896702" y="268"/>
                  </a:lnTo>
                  <a:lnTo>
                    <a:pt x="902307" y="261"/>
                  </a:lnTo>
                  <a:lnTo>
                    <a:pt x="907911" y="253"/>
                  </a:lnTo>
                  <a:lnTo>
                    <a:pt x="913516" y="246"/>
                  </a:lnTo>
                  <a:lnTo>
                    <a:pt x="919120" y="239"/>
                  </a:lnTo>
                  <a:lnTo>
                    <a:pt x="924724" y="232"/>
                  </a:lnTo>
                  <a:lnTo>
                    <a:pt x="930329" y="226"/>
                  </a:lnTo>
                  <a:lnTo>
                    <a:pt x="935933" y="219"/>
                  </a:lnTo>
                  <a:lnTo>
                    <a:pt x="941538" y="213"/>
                  </a:lnTo>
                  <a:lnTo>
                    <a:pt x="947142" y="207"/>
                  </a:lnTo>
                  <a:lnTo>
                    <a:pt x="952746" y="201"/>
                  </a:lnTo>
                  <a:lnTo>
                    <a:pt x="958351" y="195"/>
                  </a:lnTo>
                  <a:lnTo>
                    <a:pt x="963955" y="189"/>
                  </a:lnTo>
                  <a:lnTo>
                    <a:pt x="969559" y="184"/>
                  </a:lnTo>
                  <a:lnTo>
                    <a:pt x="975164" y="178"/>
                  </a:lnTo>
                  <a:lnTo>
                    <a:pt x="980768" y="173"/>
                  </a:lnTo>
                  <a:lnTo>
                    <a:pt x="986373" y="168"/>
                  </a:lnTo>
                  <a:lnTo>
                    <a:pt x="991977" y="163"/>
                  </a:lnTo>
                  <a:lnTo>
                    <a:pt x="997581" y="158"/>
                  </a:lnTo>
                  <a:lnTo>
                    <a:pt x="1003186" y="153"/>
                  </a:lnTo>
                  <a:lnTo>
                    <a:pt x="1008790" y="148"/>
                  </a:lnTo>
                  <a:lnTo>
                    <a:pt x="1014395" y="143"/>
                  </a:lnTo>
                  <a:lnTo>
                    <a:pt x="1019999" y="139"/>
                  </a:lnTo>
                  <a:lnTo>
                    <a:pt x="1025603" y="134"/>
                  </a:lnTo>
                  <a:lnTo>
                    <a:pt x="1031208" y="130"/>
                  </a:lnTo>
                  <a:lnTo>
                    <a:pt x="1036812" y="126"/>
                  </a:lnTo>
                  <a:lnTo>
                    <a:pt x="1042417" y="122"/>
                  </a:lnTo>
                  <a:lnTo>
                    <a:pt x="1048021" y="118"/>
                  </a:lnTo>
                  <a:lnTo>
                    <a:pt x="1053625" y="114"/>
                  </a:lnTo>
                  <a:lnTo>
                    <a:pt x="1059230" y="110"/>
                  </a:lnTo>
                  <a:lnTo>
                    <a:pt x="1064834" y="106"/>
                  </a:lnTo>
                  <a:lnTo>
                    <a:pt x="1070439" y="103"/>
                  </a:lnTo>
                  <a:lnTo>
                    <a:pt x="1076043" y="99"/>
                  </a:lnTo>
                  <a:lnTo>
                    <a:pt x="1081647" y="96"/>
                  </a:lnTo>
                  <a:lnTo>
                    <a:pt x="1087252" y="93"/>
                  </a:lnTo>
                  <a:lnTo>
                    <a:pt x="1092856" y="90"/>
                  </a:lnTo>
                  <a:lnTo>
                    <a:pt x="1098461" y="87"/>
                  </a:lnTo>
                  <a:lnTo>
                    <a:pt x="1104065" y="84"/>
                  </a:lnTo>
                  <a:lnTo>
                    <a:pt x="1109669" y="82"/>
                  </a:lnTo>
                  <a:lnTo>
                    <a:pt x="1115274" y="79"/>
                  </a:lnTo>
                  <a:lnTo>
                    <a:pt x="1120878" y="77"/>
                  </a:lnTo>
                  <a:lnTo>
                    <a:pt x="1126482" y="74"/>
                  </a:lnTo>
                  <a:lnTo>
                    <a:pt x="1132087" y="72"/>
                  </a:lnTo>
                  <a:lnTo>
                    <a:pt x="1137691" y="70"/>
                  </a:lnTo>
                  <a:lnTo>
                    <a:pt x="1143296" y="69"/>
                  </a:lnTo>
                  <a:lnTo>
                    <a:pt x="1148900" y="67"/>
                  </a:lnTo>
                  <a:lnTo>
                    <a:pt x="1154504" y="65"/>
                  </a:lnTo>
                  <a:lnTo>
                    <a:pt x="1160109" y="64"/>
                  </a:lnTo>
                  <a:lnTo>
                    <a:pt x="1165713" y="63"/>
                  </a:lnTo>
                  <a:lnTo>
                    <a:pt x="1171318" y="62"/>
                  </a:lnTo>
                  <a:lnTo>
                    <a:pt x="1176922" y="61"/>
                  </a:lnTo>
                  <a:lnTo>
                    <a:pt x="1182526" y="60"/>
                  </a:lnTo>
                  <a:lnTo>
                    <a:pt x="1188131" y="60"/>
                  </a:lnTo>
                  <a:lnTo>
                    <a:pt x="1193735" y="60"/>
                  </a:lnTo>
                  <a:lnTo>
                    <a:pt x="1199340" y="59"/>
                  </a:lnTo>
                  <a:lnTo>
                    <a:pt x="1204944" y="59"/>
                  </a:lnTo>
                  <a:lnTo>
                    <a:pt x="1210548" y="60"/>
                  </a:lnTo>
                  <a:lnTo>
                    <a:pt x="1216153" y="60"/>
                  </a:lnTo>
                  <a:lnTo>
                    <a:pt x="1221757" y="61"/>
                  </a:lnTo>
                  <a:lnTo>
                    <a:pt x="1227362" y="62"/>
                  </a:lnTo>
                  <a:lnTo>
                    <a:pt x="1232966" y="63"/>
                  </a:lnTo>
                  <a:lnTo>
                    <a:pt x="1238570" y="64"/>
                  </a:lnTo>
                  <a:lnTo>
                    <a:pt x="1244175" y="65"/>
                  </a:lnTo>
                  <a:lnTo>
                    <a:pt x="1249779" y="67"/>
                  </a:lnTo>
                  <a:lnTo>
                    <a:pt x="1255384" y="69"/>
                  </a:lnTo>
                  <a:lnTo>
                    <a:pt x="1260988" y="71"/>
                  </a:lnTo>
                  <a:lnTo>
                    <a:pt x="1266592" y="73"/>
                  </a:lnTo>
                  <a:lnTo>
                    <a:pt x="1272197" y="76"/>
                  </a:lnTo>
                  <a:lnTo>
                    <a:pt x="1277801" y="79"/>
                  </a:lnTo>
                  <a:lnTo>
                    <a:pt x="1283406" y="82"/>
                  </a:lnTo>
                  <a:lnTo>
                    <a:pt x="1289010" y="85"/>
                  </a:lnTo>
                  <a:lnTo>
                    <a:pt x="1294614" y="88"/>
                  </a:lnTo>
                  <a:lnTo>
                    <a:pt x="1300219" y="92"/>
                  </a:lnTo>
                  <a:lnTo>
                    <a:pt x="1305823" y="96"/>
                  </a:lnTo>
                  <a:lnTo>
                    <a:pt x="1311427" y="101"/>
                  </a:lnTo>
                  <a:lnTo>
                    <a:pt x="1317032" y="105"/>
                  </a:lnTo>
                  <a:lnTo>
                    <a:pt x="1322636" y="110"/>
                  </a:lnTo>
                  <a:lnTo>
                    <a:pt x="1328241" y="116"/>
                  </a:lnTo>
                  <a:lnTo>
                    <a:pt x="1333845" y="121"/>
                  </a:lnTo>
                  <a:lnTo>
                    <a:pt x="1339449" y="127"/>
                  </a:lnTo>
                  <a:lnTo>
                    <a:pt x="1345054" y="133"/>
                  </a:lnTo>
                  <a:lnTo>
                    <a:pt x="1350658" y="140"/>
                  </a:lnTo>
                  <a:lnTo>
                    <a:pt x="1356263" y="147"/>
                  </a:lnTo>
                  <a:lnTo>
                    <a:pt x="1361867" y="154"/>
                  </a:lnTo>
                  <a:lnTo>
                    <a:pt x="1367471" y="162"/>
                  </a:lnTo>
                  <a:lnTo>
                    <a:pt x="1373076" y="171"/>
                  </a:lnTo>
                  <a:lnTo>
                    <a:pt x="1378680" y="179"/>
                  </a:lnTo>
                  <a:lnTo>
                    <a:pt x="1384285" y="189"/>
                  </a:lnTo>
                  <a:lnTo>
                    <a:pt x="1389889" y="198"/>
                  </a:lnTo>
                  <a:lnTo>
                    <a:pt x="1395493" y="208"/>
                  </a:lnTo>
                  <a:lnTo>
                    <a:pt x="1401098" y="219"/>
                  </a:lnTo>
                  <a:lnTo>
                    <a:pt x="1406702" y="230"/>
                  </a:lnTo>
                  <a:lnTo>
                    <a:pt x="1412307" y="242"/>
                  </a:lnTo>
                  <a:lnTo>
                    <a:pt x="1417911" y="255"/>
                  </a:lnTo>
                  <a:lnTo>
                    <a:pt x="1423515" y="268"/>
                  </a:lnTo>
                  <a:lnTo>
                    <a:pt x="1429120" y="282"/>
                  </a:lnTo>
                  <a:lnTo>
                    <a:pt x="1434724" y="296"/>
                  </a:lnTo>
                  <a:lnTo>
                    <a:pt x="1440329" y="311"/>
                  </a:lnTo>
                  <a:lnTo>
                    <a:pt x="1445933" y="327"/>
                  </a:lnTo>
                  <a:lnTo>
                    <a:pt x="1451537" y="344"/>
                  </a:lnTo>
                  <a:lnTo>
                    <a:pt x="1457142" y="361"/>
                  </a:lnTo>
                  <a:lnTo>
                    <a:pt x="1462746" y="380"/>
                  </a:lnTo>
                  <a:lnTo>
                    <a:pt x="1468350" y="399"/>
                  </a:lnTo>
                  <a:lnTo>
                    <a:pt x="1473955" y="419"/>
                  </a:lnTo>
                  <a:lnTo>
                    <a:pt x="1479559" y="440"/>
                  </a:lnTo>
                  <a:lnTo>
                    <a:pt x="1485164" y="462"/>
                  </a:lnTo>
                  <a:lnTo>
                    <a:pt x="1490768" y="485"/>
                  </a:lnTo>
                  <a:lnTo>
                    <a:pt x="1496372" y="509"/>
                  </a:lnTo>
                  <a:lnTo>
                    <a:pt x="1501977" y="534"/>
                  </a:lnTo>
                  <a:lnTo>
                    <a:pt x="1507581" y="561"/>
                  </a:lnTo>
                  <a:lnTo>
                    <a:pt x="1513186" y="588"/>
                  </a:lnTo>
                  <a:lnTo>
                    <a:pt x="1518790" y="617"/>
                  </a:lnTo>
                  <a:lnTo>
                    <a:pt x="1524394" y="646"/>
                  </a:lnTo>
                  <a:lnTo>
                    <a:pt x="1529999" y="677"/>
                  </a:lnTo>
                  <a:lnTo>
                    <a:pt x="1535603" y="709"/>
                  </a:lnTo>
                  <a:lnTo>
                    <a:pt x="1541208" y="743"/>
                  </a:lnTo>
                  <a:lnTo>
                    <a:pt x="1546812" y="777"/>
                  </a:lnTo>
                  <a:lnTo>
                    <a:pt x="1552416" y="813"/>
                  </a:lnTo>
                  <a:lnTo>
                    <a:pt x="1558021" y="850"/>
                  </a:lnTo>
                  <a:lnTo>
                    <a:pt x="1563625" y="887"/>
                  </a:lnTo>
                  <a:lnTo>
                    <a:pt x="1569230" y="926"/>
                  </a:lnTo>
                  <a:lnTo>
                    <a:pt x="1574834" y="966"/>
                  </a:lnTo>
                  <a:lnTo>
                    <a:pt x="1580438" y="1006"/>
                  </a:lnTo>
                  <a:lnTo>
                    <a:pt x="1586043" y="1047"/>
                  </a:lnTo>
                  <a:lnTo>
                    <a:pt x="1591647" y="1089"/>
                  </a:lnTo>
                  <a:lnTo>
                    <a:pt x="1597252" y="1130"/>
                  </a:lnTo>
                  <a:lnTo>
                    <a:pt x="1602856" y="1171"/>
                  </a:lnTo>
                  <a:lnTo>
                    <a:pt x="1608460" y="1212"/>
                  </a:lnTo>
                  <a:lnTo>
                    <a:pt x="1614065" y="1253"/>
                  </a:lnTo>
                  <a:lnTo>
                    <a:pt x="1619669" y="1291"/>
                  </a:lnTo>
                  <a:lnTo>
                    <a:pt x="1625273" y="1329"/>
                  </a:lnTo>
                  <a:lnTo>
                    <a:pt x="1630878" y="1364"/>
                  </a:lnTo>
                  <a:lnTo>
                    <a:pt x="1636482" y="1396"/>
                  </a:lnTo>
                  <a:lnTo>
                    <a:pt x="1642087" y="1425"/>
                  </a:lnTo>
                  <a:lnTo>
                    <a:pt x="1647691" y="1450"/>
                  </a:lnTo>
                  <a:lnTo>
                    <a:pt x="1653295" y="1471"/>
                  </a:lnTo>
                  <a:lnTo>
                    <a:pt x="1658900" y="1486"/>
                  </a:lnTo>
                  <a:lnTo>
                    <a:pt x="1664504" y="1496"/>
                  </a:lnTo>
                  <a:lnTo>
                    <a:pt x="1670109" y="1500"/>
                  </a:lnTo>
                  <a:lnTo>
                    <a:pt x="1675713" y="1498"/>
                  </a:lnTo>
                  <a:lnTo>
                    <a:pt x="1681317" y="1489"/>
                  </a:lnTo>
                  <a:lnTo>
                    <a:pt x="1686922" y="1474"/>
                  </a:lnTo>
                  <a:lnTo>
                    <a:pt x="1692526" y="1451"/>
                  </a:lnTo>
                  <a:lnTo>
                    <a:pt x="1698131" y="1422"/>
                  </a:lnTo>
                  <a:lnTo>
                    <a:pt x="1703735" y="1387"/>
                  </a:lnTo>
                  <a:lnTo>
                    <a:pt x="1709339" y="1345"/>
                  </a:lnTo>
                  <a:lnTo>
                    <a:pt x="1714944" y="1298"/>
                  </a:lnTo>
                  <a:lnTo>
                    <a:pt x="1720548" y="1247"/>
                  </a:lnTo>
                  <a:lnTo>
                    <a:pt x="1726153" y="1191"/>
                  </a:lnTo>
                  <a:lnTo>
                    <a:pt x="1731757" y="1132"/>
                  </a:lnTo>
                  <a:lnTo>
                    <a:pt x="1737361" y="1071"/>
                  </a:lnTo>
                  <a:lnTo>
                    <a:pt x="1742966" y="1008"/>
                  </a:lnTo>
                  <a:lnTo>
                    <a:pt x="1748570" y="944"/>
                  </a:lnTo>
                  <a:lnTo>
                    <a:pt x="1754175" y="881"/>
                  </a:lnTo>
                  <a:lnTo>
                    <a:pt x="1759779" y="817"/>
                  </a:lnTo>
                  <a:lnTo>
                    <a:pt x="1765383" y="755"/>
                  </a:lnTo>
                  <a:lnTo>
                    <a:pt x="1770988" y="695"/>
                  </a:lnTo>
                  <a:lnTo>
                    <a:pt x="1776592" y="637"/>
                  </a:lnTo>
                  <a:lnTo>
                    <a:pt x="1782196" y="580"/>
                  </a:lnTo>
                  <a:lnTo>
                    <a:pt x="1787801" y="527"/>
                  </a:lnTo>
                  <a:lnTo>
                    <a:pt x="1793405" y="476"/>
                  </a:lnTo>
                  <a:lnTo>
                    <a:pt x="1799010" y="428"/>
                  </a:lnTo>
                  <a:lnTo>
                    <a:pt x="1804614" y="382"/>
                  </a:lnTo>
                  <a:lnTo>
                    <a:pt x="1810218" y="340"/>
                  </a:lnTo>
                  <a:lnTo>
                    <a:pt x="1815823" y="300"/>
                  </a:lnTo>
                  <a:lnTo>
                    <a:pt x="1821427" y="263"/>
                  </a:lnTo>
                  <a:lnTo>
                    <a:pt x="1827032" y="228"/>
                  </a:lnTo>
                  <a:lnTo>
                    <a:pt x="1832636" y="196"/>
                  </a:lnTo>
                  <a:lnTo>
                    <a:pt x="1838240" y="167"/>
                  </a:lnTo>
                  <a:lnTo>
                    <a:pt x="1843845" y="139"/>
                  </a:lnTo>
                  <a:lnTo>
                    <a:pt x="1849449" y="114"/>
                  </a:lnTo>
                  <a:lnTo>
                    <a:pt x="1855054" y="91"/>
                  </a:lnTo>
                  <a:lnTo>
                    <a:pt x="1860658" y="69"/>
                  </a:lnTo>
                  <a:lnTo>
                    <a:pt x="1866262" y="49"/>
                  </a:lnTo>
                  <a:lnTo>
                    <a:pt x="1871867" y="31"/>
                  </a:lnTo>
                  <a:lnTo>
                    <a:pt x="1877471" y="15"/>
                  </a:lnTo>
                  <a:lnTo>
                    <a:pt x="1883076" y="0"/>
                  </a:lnTo>
                  <a:lnTo>
                    <a:pt x="1877471" y="15"/>
                  </a:lnTo>
                  <a:lnTo>
                    <a:pt x="1871867" y="31"/>
                  </a:lnTo>
                  <a:lnTo>
                    <a:pt x="1866262" y="49"/>
                  </a:lnTo>
                  <a:lnTo>
                    <a:pt x="1860658" y="69"/>
                  </a:lnTo>
                  <a:lnTo>
                    <a:pt x="1855054" y="91"/>
                  </a:lnTo>
                  <a:lnTo>
                    <a:pt x="1849449" y="114"/>
                  </a:lnTo>
                  <a:lnTo>
                    <a:pt x="1843845" y="139"/>
                  </a:lnTo>
                  <a:lnTo>
                    <a:pt x="1838240" y="167"/>
                  </a:lnTo>
                  <a:lnTo>
                    <a:pt x="1832636" y="196"/>
                  </a:lnTo>
                  <a:lnTo>
                    <a:pt x="1827032" y="228"/>
                  </a:lnTo>
                  <a:lnTo>
                    <a:pt x="1821427" y="263"/>
                  </a:lnTo>
                  <a:lnTo>
                    <a:pt x="1815823" y="300"/>
                  </a:lnTo>
                  <a:lnTo>
                    <a:pt x="1810218" y="340"/>
                  </a:lnTo>
                  <a:lnTo>
                    <a:pt x="1804614" y="382"/>
                  </a:lnTo>
                  <a:lnTo>
                    <a:pt x="1799010" y="428"/>
                  </a:lnTo>
                  <a:lnTo>
                    <a:pt x="1793405" y="476"/>
                  </a:lnTo>
                  <a:lnTo>
                    <a:pt x="1787801" y="527"/>
                  </a:lnTo>
                  <a:lnTo>
                    <a:pt x="1782196" y="580"/>
                  </a:lnTo>
                  <a:lnTo>
                    <a:pt x="1776592" y="637"/>
                  </a:lnTo>
                  <a:lnTo>
                    <a:pt x="1770988" y="695"/>
                  </a:lnTo>
                  <a:lnTo>
                    <a:pt x="1765383" y="755"/>
                  </a:lnTo>
                  <a:lnTo>
                    <a:pt x="1759779" y="817"/>
                  </a:lnTo>
                  <a:lnTo>
                    <a:pt x="1754175" y="881"/>
                  </a:lnTo>
                  <a:lnTo>
                    <a:pt x="1748570" y="944"/>
                  </a:lnTo>
                  <a:lnTo>
                    <a:pt x="1742966" y="1008"/>
                  </a:lnTo>
                  <a:lnTo>
                    <a:pt x="1737361" y="1071"/>
                  </a:lnTo>
                  <a:lnTo>
                    <a:pt x="1731757" y="1132"/>
                  </a:lnTo>
                  <a:lnTo>
                    <a:pt x="1726153" y="1191"/>
                  </a:lnTo>
                  <a:lnTo>
                    <a:pt x="1720548" y="1247"/>
                  </a:lnTo>
                  <a:lnTo>
                    <a:pt x="1714944" y="1298"/>
                  </a:lnTo>
                  <a:lnTo>
                    <a:pt x="1709339" y="1345"/>
                  </a:lnTo>
                  <a:lnTo>
                    <a:pt x="1703735" y="1387"/>
                  </a:lnTo>
                  <a:lnTo>
                    <a:pt x="1698131" y="1422"/>
                  </a:lnTo>
                  <a:lnTo>
                    <a:pt x="1692526" y="1451"/>
                  </a:lnTo>
                  <a:lnTo>
                    <a:pt x="1686922" y="1474"/>
                  </a:lnTo>
                  <a:lnTo>
                    <a:pt x="1681317" y="1489"/>
                  </a:lnTo>
                  <a:lnTo>
                    <a:pt x="1675713" y="1498"/>
                  </a:lnTo>
                  <a:lnTo>
                    <a:pt x="1670109" y="1500"/>
                  </a:lnTo>
                  <a:lnTo>
                    <a:pt x="1664504" y="1496"/>
                  </a:lnTo>
                  <a:lnTo>
                    <a:pt x="1658900" y="1486"/>
                  </a:lnTo>
                  <a:lnTo>
                    <a:pt x="1653295" y="1471"/>
                  </a:lnTo>
                  <a:lnTo>
                    <a:pt x="1647691" y="1450"/>
                  </a:lnTo>
                  <a:lnTo>
                    <a:pt x="1642087" y="1425"/>
                  </a:lnTo>
                  <a:lnTo>
                    <a:pt x="1636482" y="1396"/>
                  </a:lnTo>
                  <a:lnTo>
                    <a:pt x="1630878" y="1364"/>
                  </a:lnTo>
                  <a:lnTo>
                    <a:pt x="1625273" y="1329"/>
                  </a:lnTo>
                  <a:lnTo>
                    <a:pt x="1619669" y="1291"/>
                  </a:lnTo>
                  <a:lnTo>
                    <a:pt x="1614065" y="1253"/>
                  </a:lnTo>
                  <a:lnTo>
                    <a:pt x="1608460" y="1212"/>
                  </a:lnTo>
                  <a:lnTo>
                    <a:pt x="1602856" y="1171"/>
                  </a:lnTo>
                  <a:lnTo>
                    <a:pt x="1597252" y="1130"/>
                  </a:lnTo>
                  <a:lnTo>
                    <a:pt x="1591647" y="1089"/>
                  </a:lnTo>
                  <a:lnTo>
                    <a:pt x="1586043" y="1047"/>
                  </a:lnTo>
                  <a:lnTo>
                    <a:pt x="1580438" y="1006"/>
                  </a:lnTo>
                  <a:lnTo>
                    <a:pt x="1574834" y="966"/>
                  </a:lnTo>
                  <a:lnTo>
                    <a:pt x="1569230" y="926"/>
                  </a:lnTo>
                  <a:lnTo>
                    <a:pt x="1563625" y="887"/>
                  </a:lnTo>
                  <a:lnTo>
                    <a:pt x="1558021" y="850"/>
                  </a:lnTo>
                  <a:lnTo>
                    <a:pt x="1552416" y="813"/>
                  </a:lnTo>
                  <a:lnTo>
                    <a:pt x="1546812" y="777"/>
                  </a:lnTo>
                  <a:lnTo>
                    <a:pt x="1541208" y="743"/>
                  </a:lnTo>
                  <a:lnTo>
                    <a:pt x="1535603" y="709"/>
                  </a:lnTo>
                  <a:lnTo>
                    <a:pt x="1529999" y="677"/>
                  </a:lnTo>
                  <a:lnTo>
                    <a:pt x="1524394" y="646"/>
                  </a:lnTo>
                  <a:lnTo>
                    <a:pt x="1518790" y="617"/>
                  </a:lnTo>
                  <a:lnTo>
                    <a:pt x="1513186" y="588"/>
                  </a:lnTo>
                  <a:lnTo>
                    <a:pt x="1507581" y="561"/>
                  </a:lnTo>
                  <a:lnTo>
                    <a:pt x="1501977" y="534"/>
                  </a:lnTo>
                  <a:lnTo>
                    <a:pt x="1496372" y="509"/>
                  </a:lnTo>
                  <a:lnTo>
                    <a:pt x="1490768" y="485"/>
                  </a:lnTo>
                  <a:lnTo>
                    <a:pt x="1485164" y="462"/>
                  </a:lnTo>
                  <a:lnTo>
                    <a:pt x="1479559" y="440"/>
                  </a:lnTo>
                  <a:lnTo>
                    <a:pt x="1473955" y="419"/>
                  </a:lnTo>
                  <a:lnTo>
                    <a:pt x="1468350" y="399"/>
                  </a:lnTo>
                  <a:lnTo>
                    <a:pt x="1462746" y="380"/>
                  </a:lnTo>
                  <a:lnTo>
                    <a:pt x="1457142" y="361"/>
                  </a:lnTo>
                  <a:lnTo>
                    <a:pt x="1451537" y="344"/>
                  </a:lnTo>
                  <a:lnTo>
                    <a:pt x="1445933" y="327"/>
                  </a:lnTo>
                  <a:lnTo>
                    <a:pt x="1440329" y="311"/>
                  </a:lnTo>
                  <a:lnTo>
                    <a:pt x="1434724" y="296"/>
                  </a:lnTo>
                  <a:lnTo>
                    <a:pt x="1429120" y="282"/>
                  </a:lnTo>
                  <a:lnTo>
                    <a:pt x="1423515" y="268"/>
                  </a:lnTo>
                  <a:lnTo>
                    <a:pt x="1417911" y="255"/>
                  </a:lnTo>
                  <a:lnTo>
                    <a:pt x="1412307" y="242"/>
                  </a:lnTo>
                  <a:lnTo>
                    <a:pt x="1406702" y="230"/>
                  </a:lnTo>
                  <a:lnTo>
                    <a:pt x="1401098" y="219"/>
                  </a:lnTo>
                  <a:lnTo>
                    <a:pt x="1395493" y="208"/>
                  </a:lnTo>
                  <a:lnTo>
                    <a:pt x="1389889" y="198"/>
                  </a:lnTo>
                  <a:lnTo>
                    <a:pt x="1384285" y="189"/>
                  </a:lnTo>
                  <a:lnTo>
                    <a:pt x="1378680" y="179"/>
                  </a:lnTo>
                  <a:lnTo>
                    <a:pt x="1373076" y="171"/>
                  </a:lnTo>
                  <a:lnTo>
                    <a:pt x="1367471" y="162"/>
                  </a:lnTo>
                  <a:lnTo>
                    <a:pt x="1361867" y="154"/>
                  </a:lnTo>
                  <a:lnTo>
                    <a:pt x="1356263" y="147"/>
                  </a:lnTo>
                  <a:lnTo>
                    <a:pt x="1350658" y="140"/>
                  </a:lnTo>
                  <a:lnTo>
                    <a:pt x="1345054" y="133"/>
                  </a:lnTo>
                  <a:lnTo>
                    <a:pt x="1339449" y="127"/>
                  </a:lnTo>
                  <a:lnTo>
                    <a:pt x="1333845" y="121"/>
                  </a:lnTo>
                  <a:lnTo>
                    <a:pt x="1328241" y="116"/>
                  </a:lnTo>
                  <a:lnTo>
                    <a:pt x="1322636" y="110"/>
                  </a:lnTo>
                  <a:lnTo>
                    <a:pt x="1317032" y="105"/>
                  </a:lnTo>
                  <a:lnTo>
                    <a:pt x="1311427" y="101"/>
                  </a:lnTo>
                  <a:lnTo>
                    <a:pt x="1305823" y="96"/>
                  </a:lnTo>
                  <a:lnTo>
                    <a:pt x="1300219" y="92"/>
                  </a:lnTo>
                  <a:lnTo>
                    <a:pt x="1294614" y="88"/>
                  </a:lnTo>
                  <a:lnTo>
                    <a:pt x="1289010" y="85"/>
                  </a:lnTo>
                  <a:lnTo>
                    <a:pt x="1283406" y="82"/>
                  </a:lnTo>
                  <a:lnTo>
                    <a:pt x="1277801" y="79"/>
                  </a:lnTo>
                  <a:lnTo>
                    <a:pt x="1272197" y="76"/>
                  </a:lnTo>
                  <a:lnTo>
                    <a:pt x="1266592" y="73"/>
                  </a:lnTo>
                  <a:lnTo>
                    <a:pt x="1260988" y="71"/>
                  </a:lnTo>
                  <a:lnTo>
                    <a:pt x="1255384" y="69"/>
                  </a:lnTo>
                  <a:lnTo>
                    <a:pt x="1249779" y="67"/>
                  </a:lnTo>
                  <a:lnTo>
                    <a:pt x="1244175" y="65"/>
                  </a:lnTo>
                  <a:lnTo>
                    <a:pt x="1238570" y="64"/>
                  </a:lnTo>
                  <a:lnTo>
                    <a:pt x="1232966" y="63"/>
                  </a:lnTo>
                  <a:lnTo>
                    <a:pt x="1227362" y="62"/>
                  </a:lnTo>
                  <a:lnTo>
                    <a:pt x="1221757" y="61"/>
                  </a:lnTo>
                  <a:lnTo>
                    <a:pt x="1216153" y="60"/>
                  </a:lnTo>
                  <a:lnTo>
                    <a:pt x="1210548" y="60"/>
                  </a:lnTo>
                  <a:lnTo>
                    <a:pt x="1204944" y="60"/>
                  </a:lnTo>
                  <a:lnTo>
                    <a:pt x="1199340" y="60"/>
                  </a:lnTo>
                  <a:lnTo>
                    <a:pt x="1193735" y="60"/>
                  </a:lnTo>
                  <a:lnTo>
                    <a:pt x="1188131" y="61"/>
                  </a:lnTo>
                  <a:lnTo>
                    <a:pt x="1182526" y="61"/>
                  </a:lnTo>
                  <a:lnTo>
                    <a:pt x="1176922" y="62"/>
                  </a:lnTo>
                  <a:lnTo>
                    <a:pt x="1171318" y="63"/>
                  </a:lnTo>
                  <a:lnTo>
                    <a:pt x="1165713" y="65"/>
                  </a:lnTo>
                  <a:lnTo>
                    <a:pt x="1160109" y="66"/>
                  </a:lnTo>
                  <a:lnTo>
                    <a:pt x="1154504" y="68"/>
                  </a:lnTo>
                  <a:lnTo>
                    <a:pt x="1148900" y="70"/>
                  </a:lnTo>
                  <a:lnTo>
                    <a:pt x="1143296" y="72"/>
                  </a:lnTo>
                  <a:lnTo>
                    <a:pt x="1137691" y="74"/>
                  </a:lnTo>
                  <a:lnTo>
                    <a:pt x="1132087" y="77"/>
                  </a:lnTo>
                  <a:lnTo>
                    <a:pt x="1126482" y="80"/>
                  </a:lnTo>
                  <a:lnTo>
                    <a:pt x="1120878" y="83"/>
                  </a:lnTo>
                  <a:lnTo>
                    <a:pt x="1115274" y="86"/>
                  </a:lnTo>
                  <a:lnTo>
                    <a:pt x="1109669" y="90"/>
                  </a:lnTo>
                  <a:lnTo>
                    <a:pt x="1104065" y="94"/>
                  </a:lnTo>
                  <a:lnTo>
                    <a:pt x="1098461" y="98"/>
                  </a:lnTo>
                  <a:lnTo>
                    <a:pt x="1092856" y="103"/>
                  </a:lnTo>
                  <a:lnTo>
                    <a:pt x="1087252" y="108"/>
                  </a:lnTo>
                  <a:lnTo>
                    <a:pt x="1081647" y="114"/>
                  </a:lnTo>
                  <a:lnTo>
                    <a:pt x="1076043" y="120"/>
                  </a:lnTo>
                  <a:lnTo>
                    <a:pt x="1070439" y="126"/>
                  </a:lnTo>
                  <a:lnTo>
                    <a:pt x="1064834" y="133"/>
                  </a:lnTo>
                  <a:lnTo>
                    <a:pt x="1059230" y="141"/>
                  </a:lnTo>
                  <a:lnTo>
                    <a:pt x="1053625" y="149"/>
                  </a:lnTo>
                  <a:lnTo>
                    <a:pt x="1048021" y="158"/>
                  </a:lnTo>
                  <a:lnTo>
                    <a:pt x="1042417" y="168"/>
                  </a:lnTo>
                  <a:lnTo>
                    <a:pt x="1036812" y="178"/>
                  </a:lnTo>
                  <a:lnTo>
                    <a:pt x="1031208" y="190"/>
                  </a:lnTo>
                  <a:lnTo>
                    <a:pt x="1025603" y="202"/>
                  </a:lnTo>
                  <a:lnTo>
                    <a:pt x="1019999" y="215"/>
                  </a:lnTo>
                  <a:lnTo>
                    <a:pt x="1014395" y="230"/>
                  </a:lnTo>
                  <a:lnTo>
                    <a:pt x="1008790" y="246"/>
                  </a:lnTo>
                  <a:lnTo>
                    <a:pt x="1003186" y="263"/>
                  </a:lnTo>
                  <a:lnTo>
                    <a:pt x="997581" y="281"/>
                  </a:lnTo>
                  <a:lnTo>
                    <a:pt x="991977" y="302"/>
                  </a:lnTo>
                  <a:lnTo>
                    <a:pt x="986373" y="323"/>
                  </a:lnTo>
                  <a:lnTo>
                    <a:pt x="980768" y="347"/>
                  </a:lnTo>
                  <a:lnTo>
                    <a:pt x="975164" y="373"/>
                  </a:lnTo>
                  <a:lnTo>
                    <a:pt x="969559" y="401"/>
                  </a:lnTo>
                  <a:lnTo>
                    <a:pt x="963955" y="431"/>
                  </a:lnTo>
                  <a:lnTo>
                    <a:pt x="958351" y="463"/>
                  </a:lnTo>
                  <a:lnTo>
                    <a:pt x="952746" y="498"/>
                  </a:lnTo>
                  <a:lnTo>
                    <a:pt x="947142" y="536"/>
                  </a:lnTo>
                  <a:lnTo>
                    <a:pt x="941538" y="577"/>
                  </a:lnTo>
                  <a:lnTo>
                    <a:pt x="935933" y="621"/>
                  </a:lnTo>
                  <a:lnTo>
                    <a:pt x="930329" y="668"/>
                  </a:lnTo>
                  <a:lnTo>
                    <a:pt x="924724" y="719"/>
                  </a:lnTo>
                  <a:lnTo>
                    <a:pt x="919120" y="773"/>
                  </a:lnTo>
                  <a:lnTo>
                    <a:pt x="913516" y="832"/>
                  </a:lnTo>
                  <a:lnTo>
                    <a:pt x="907911" y="894"/>
                  </a:lnTo>
                  <a:lnTo>
                    <a:pt x="902307" y="961"/>
                  </a:lnTo>
                  <a:lnTo>
                    <a:pt x="896702" y="1032"/>
                  </a:lnTo>
                  <a:lnTo>
                    <a:pt x="891098" y="1108"/>
                  </a:lnTo>
                  <a:lnTo>
                    <a:pt x="885494" y="1189"/>
                  </a:lnTo>
                  <a:lnTo>
                    <a:pt x="879889" y="1275"/>
                  </a:lnTo>
                  <a:lnTo>
                    <a:pt x="874285" y="1366"/>
                  </a:lnTo>
                  <a:lnTo>
                    <a:pt x="868680" y="1463"/>
                  </a:lnTo>
                  <a:lnTo>
                    <a:pt x="863076" y="1566"/>
                  </a:lnTo>
                  <a:lnTo>
                    <a:pt x="857472" y="1674"/>
                  </a:lnTo>
                  <a:lnTo>
                    <a:pt x="851867" y="1789"/>
                  </a:lnTo>
                  <a:lnTo>
                    <a:pt x="846263" y="1910"/>
                  </a:lnTo>
                  <a:lnTo>
                    <a:pt x="840658" y="2038"/>
                  </a:lnTo>
                  <a:lnTo>
                    <a:pt x="835054" y="2172"/>
                  </a:lnTo>
                  <a:lnTo>
                    <a:pt x="829450" y="2313"/>
                  </a:lnTo>
                  <a:lnTo>
                    <a:pt x="823845" y="2461"/>
                  </a:lnTo>
                  <a:lnTo>
                    <a:pt x="818241" y="2617"/>
                  </a:lnTo>
                  <a:lnTo>
                    <a:pt x="812636" y="2779"/>
                  </a:lnTo>
                  <a:lnTo>
                    <a:pt x="807032" y="2949"/>
                  </a:lnTo>
                  <a:lnTo>
                    <a:pt x="801428" y="3126"/>
                  </a:lnTo>
                  <a:lnTo>
                    <a:pt x="795823" y="3311"/>
                  </a:lnTo>
                  <a:lnTo>
                    <a:pt x="790219" y="3504"/>
                  </a:lnTo>
                  <a:lnTo>
                    <a:pt x="784615" y="3704"/>
                  </a:lnTo>
                  <a:lnTo>
                    <a:pt x="779010" y="3912"/>
                  </a:lnTo>
                  <a:lnTo>
                    <a:pt x="773406" y="4128"/>
                  </a:lnTo>
                  <a:lnTo>
                    <a:pt x="767801" y="4352"/>
                  </a:lnTo>
                  <a:lnTo>
                    <a:pt x="762197" y="4583"/>
                  </a:lnTo>
                  <a:lnTo>
                    <a:pt x="756593" y="4823"/>
                  </a:lnTo>
                  <a:lnTo>
                    <a:pt x="750988" y="5069"/>
                  </a:lnTo>
                  <a:lnTo>
                    <a:pt x="745384" y="5324"/>
                  </a:lnTo>
                  <a:lnTo>
                    <a:pt x="739779" y="5586"/>
                  </a:lnTo>
                  <a:lnTo>
                    <a:pt x="734175" y="5855"/>
                  </a:lnTo>
                  <a:lnTo>
                    <a:pt x="728571" y="6132"/>
                  </a:lnTo>
                  <a:lnTo>
                    <a:pt x="722966" y="6416"/>
                  </a:lnTo>
                  <a:lnTo>
                    <a:pt x="717362" y="6706"/>
                  </a:lnTo>
                  <a:lnTo>
                    <a:pt x="711757" y="7004"/>
                  </a:lnTo>
                  <a:lnTo>
                    <a:pt x="706153" y="7308"/>
                  </a:lnTo>
                  <a:lnTo>
                    <a:pt x="700549" y="7618"/>
                  </a:lnTo>
                  <a:lnTo>
                    <a:pt x="694944" y="7934"/>
                  </a:lnTo>
                  <a:lnTo>
                    <a:pt x="689340" y="8256"/>
                  </a:lnTo>
                  <a:lnTo>
                    <a:pt x="683735" y="8584"/>
                  </a:lnTo>
                  <a:lnTo>
                    <a:pt x="678131" y="8916"/>
                  </a:lnTo>
                  <a:lnTo>
                    <a:pt x="672527" y="9254"/>
                  </a:lnTo>
                  <a:lnTo>
                    <a:pt x="666922" y="9596"/>
                  </a:lnTo>
                  <a:lnTo>
                    <a:pt x="661318" y="9942"/>
                  </a:lnTo>
                  <a:lnTo>
                    <a:pt x="655713" y="10292"/>
                  </a:lnTo>
                  <a:lnTo>
                    <a:pt x="650109" y="10645"/>
                  </a:lnTo>
                  <a:lnTo>
                    <a:pt x="644505" y="11002"/>
                  </a:lnTo>
                  <a:lnTo>
                    <a:pt x="638900" y="11361"/>
                  </a:lnTo>
                  <a:lnTo>
                    <a:pt x="633296" y="11722"/>
                  </a:lnTo>
                  <a:lnTo>
                    <a:pt x="627692" y="12085"/>
                  </a:lnTo>
                  <a:lnTo>
                    <a:pt x="622087" y="12450"/>
                  </a:lnTo>
                  <a:lnTo>
                    <a:pt x="616483" y="12815"/>
                  </a:lnTo>
                  <a:lnTo>
                    <a:pt x="610878" y="13182"/>
                  </a:lnTo>
                  <a:lnTo>
                    <a:pt x="605274" y="13548"/>
                  </a:lnTo>
                  <a:lnTo>
                    <a:pt x="599670" y="13915"/>
                  </a:lnTo>
                  <a:lnTo>
                    <a:pt x="594065" y="14281"/>
                  </a:lnTo>
                  <a:lnTo>
                    <a:pt x="588461" y="14646"/>
                  </a:lnTo>
                  <a:lnTo>
                    <a:pt x="582856" y="15010"/>
                  </a:lnTo>
                  <a:lnTo>
                    <a:pt x="577252" y="15372"/>
                  </a:lnTo>
                  <a:lnTo>
                    <a:pt x="571648" y="15733"/>
                  </a:lnTo>
                  <a:lnTo>
                    <a:pt x="566043" y="16091"/>
                  </a:lnTo>
                  <a:lnTo>
                    <a:pt x="560439" y="16447"/>
                  </a:lnTo>
                  <a:lnTo>
                    <a:pt x="554834" y="16800"/>
                  </a:lnTo>
                  <a:lnTo>
                    <a:pt x="549230" y="17150"/>
                  </a:lnTo>
                  <a:lnTo>
                    <a:pt x="543626" y="17496"/>
                  </a:lnTo>
                  <a:lnTo>
                    <a:pt x="538021" y="17840"/>
                  </a:lnTo>
                  <a:lnTo>
                    <a:pt x="532417" y="18179"/>
                  </a:lnTo>
                  <a:lnTo>
                    <a:pt x="526812" y="18515"/>
                  </a:lnTo>
                  <a:lnTo>
                    <a:pt x="521208" y="18847"/>
                  </a:lnTo>
                  <a:lnTo>
                    <a:pt x="515604" y="19175"/>
                  </a:lnTo>
                  <a:lnTo>
                    <a:pt x="509999" y="19499"/>
                  </a:lnTo>
                  <a:lnTo>
                    <a:pt x="504395" y="19819"/>
                  </a:lnTo>
                  <a:lnTo>
                    <a:pt x="498790" y="20135"/>
                  </a:lnTo>
                  <a:lnTo>
                    <a:pt x="493186" y="20448"/>
                  </a:lnTo>
                  <a:lnTo>
                    <a:pt x="487582" y="20756"/>
                  </a:lnTo>
                  <a:lnTo>
                    <a:pt x="481977" y="21061"/>
                  </a:lnTo>
                  <a:lnTo>
                    <a:pt x="476373" y="21363"/>
                  </a:lnTo>
                  <a:lnTo>
                    <a:pt x="470769" y="21662"/>
                  </a:lnTo>
                  <a:lnTo>
                    <a:pt x="465164" y="21958"/>
                  </a:lnTo>
                  <a:lnTo>
                    <a:pt x="459560" y="22251"/>
                  </a:lnTo>
                  <a:lnTo>
                    <a:pt x="453955" y="22543"/>
                  </a:lnTo>
                  <a:lnTo>
                    <a:pt x="448351" y="22833"/>
                  </a:lnTo>
                  <a:lnTo>
                    <a:pt x="442747" y="23122"/>
                  </a:lnTo>
                  <a:lnTo>
                    <a:pt x="437142" y="23410"/>
                  </a:lnTo>
                  <a:lnTo>
                    <a:pt x="431538" y="23699"/>
                  </a:lnTo>
                  <a:lnTo>
                    <a:pt x="425933" y="23988"/>
                  </a:lnTo>
                  <a:lnTo>
                    <a:pt x="420329" y="24280"/>
                  </a:lnTo>
                  <a:lnTo>
                    <a:pt x="414725" y="24573"/>
                  </a:lnTo>
                  <a:lnTo>
                    <a:pt x="409120" y="24870"/>
                  </a:lnTo>
                  <a:lnTo>
                    <a:pt x="403516" y="25171"/>
                  </a:lnTo>
                  <a:lnTo>
                    <a:pt x="397911" y="25478"/>
                  </a:lnTo>
                  <a:lnTo>
                    <a:pt x="392307" y="25790"/>
                  </a:lnTo>
                  <a:lnTo>
                    <a:pt x="386703" y="26110"/>
                  </a:lnTo>
                  <a:lnTo>
                    <a:pt x="381098" y="26439"/>
                  </a:lnTo>
                  <a:lnTo>
                    <a:pt x="375494" y="26778"/>
                  </a:lnTo>
                  <a:lnTo>
                    <a:pt x="369889" y="27127"/>
                  </a:lnTo>
                  <a:lnTo>
                    <a:pt x="364285" y="27490"/>
                  </a:lnTo>
                  <a:lnTo>
                    <a:pt x="358681" y="27867"/>
                  </a:lnTo>
                  <a:lnTo>
                    <a:pt x="353076" y="28259"/>
                  </a:lnTo>
                  <a:lnTo>
                    <a:pt x="347472" y="28669"/>
                  </a:lnTo>
                  <a:lnTo>
                    <a:pt x="341867" y="29098"/>
                  </a:lnTo>
                  <a:lnTo>
                    <a:pt x="336263" y="29548"/>
                  </a:lnTo>
                  <a:lnTo>
                    <a:pt x="330659" y="30021"/>
                  </a:lnTo>
                  <a:lnTo>
                    <a:pt x="325054" y="30518"/>
                  </a:lnTo>
                  <a:lnTo>
                    <a:pt x="319450" y="31043"/>
                  </a:lnTo>
                  <a:lnTo>
                    <a:pt x="313846" y="31597"/>
                  </a:lnTo>
                  <a:lnTo>
                    <a:pt x="308241" y="32182"/>
                  </a:lnTo>
                  <a:lnTo>
                    <a:pt x="302637" y="32801"/>
                  </a:lnTo>
                  <a:lnTo>
                    <a:pt x="297032" y="33455"/>
                  </a:lnTo>
                  <a:lnTo>
                    <a:pt x="291428" y="34149"/>
                  </a:lnTo>
                  <a:lnTo>
                    <a:pt x="285824" y="34884"/>
                  </a:lnTo>
                  <a:lnTo>
                    <a:pt x="280219" y="35663"/>
                  </a:lnTo>
                  <a:lnTo>
                    <a:pt x="274615" y="36489"/>
                  </a:lnTo>
                  <a:lnTo>
                    <a:pt x="269010" y="37364"/>
                  </a:lnTo>
                  <a:lnTo>
                    <a:pt x="263406" y="38292"/>
                  </a:lnTo>
                  <a:lnTo>
                    <a:pt x="257802" y="39276"/>
                  </a:lnTo>
                  <a:lnTo>
                    <a:pt x="252197" y="40318"/>
                  </a:lnTo>
                  <a:lnTo>
                    <a:pt x="246593" y="41422"/>
                  </a:lnTo>
                  <a:lnTo>
                    <a:pt x="240988" y="42592"/>
                  </a:lnTo>
                  <a:lnTo>
                    <a:pt x="235384" y="43831"/>
                  </a:lnTo>
                  <a:lnTo>
                    <a:pt x="229780" y="45141"/>
                  </a:lnTo>
                  <a:lnTo>
                    <a:pt x="224175" y="46527"/>
                  </a:lnTo>
                  <a:lnTo>
                    <a:pt x="218571" y="47992"/>
                  </a:lnTo>
                  <a:lnTo>
                    <a:pt x="212966" y="49539"/>
                  </a:lnTo>
                  <a:lnTo>
                    <a:pt x="207362" y="51172"/>
                  </a:lnTo>
                  <a:lnTo>
                    <a:pt x="201758" y="52894"/>
                  </a:lnTo>
                  <a:lnTo>
                    <a:pt x="196153" y="54710"/>
                  </a:lnTo>
                  <a:lnTo>
                    <a:pt x="190549" y="56622"/>
                  </a:lnTo>
                  <a:lnTo>
                    <a:pt x="184944" y="58634"/>
                  </a:lnTo>
                  <a:lnTo>
                    <a:pt x="179340" y="60749"/>
                  </a:lnTo>
                  <a:lnTo>
                    <a:pt x="173736" y="62971"/>
                  </a:lnTo>
                  <a:lnTo>
                    <a:pt x="168131" y="65303"/>
                  </a:lnTo>
                  <a:lnTo>
                    <a:pt x="162527" y="67748"/>
                  </a:lnTo>
                  <a:lnTo>
                    <a:pt x="156923" y="70310"/>
                  </a:lnTo>
                  <a:lnTo>
                    <a:pt x="151318" y="72990"/>
                  </a:lnTo>
                  <a:lnTo>
                    <a:pt x="145714" y="75792"/>
                  </a:lnTo>
                  <a:lnTo>
                    <a:pt x="140109" y="78718"/>
                  </a:lnTo>
                  <a:lnTo>
                    <a:pt x="134505" y="81771"/>
                  </a:lnTo>
                  <a:lnTo>
                    <a:pt x="128901" y="84953"/>
                  </a:lnTo>
                  <a:lnTo>
                    <a:pt x="123296" y="88266"/>
                  </a:lnTo>
                  <a:lnTo>
                    <a:pt x="117692" y="91711"/>
                  </a:lnTo>
                  <a:lnTo>
                    <a:pt x="112087" y="95290"/>
                  </a:lnTo>
                  <a:lnTo>
                    <a:pt x="106483" y="99004"/>
                  </a:lnTo>
                  <a:lnTo>
                    <a:pt x="100879" y="102853"/>
                  </a:lnTo>
                  <a:lnTo>
                    <a:pt x="95274" y="106839"/>
                  </a:lnTo>
                  <a:lnTo>
                    <a:pt x="89670" y="110962"/>
                  </a:lnTo>
                  <a:lnTo>
                    <a:pt x="84065" y="115221"/>
                  </a:lnTo>
                  <a:lnTo>
                    <a:pt x="78461" y="119616"/>
                  </a:lnTo>
                  <a:lnTo>
                    <a:pt x="72857" y="124146"/>
                  </a:lnTo>
                  <a:lnTo>
                    <a:pt x="67252" y="128810"/>
                  </a:lnTo>
                  <a:lnTo>
                    <a:pt x="61648" y="133607"/>
                  </a:lnTo>
                  <a:lnTo>
                    <a:pt x="56043" y="138535"/>
                  </a:lnTo>
                  <a:lnTo>
                    <a:pt x="50439" y="143591"/>
                  </a:lnTo>
                  <a:lnTo>
                    <a:pt x="44835" y="148774"/>
                  </a:lnTo>
                  <a:lnTo>
                    <a:pt x="39230" y="154080"/>
                  </a:lnTo>
                  <a:lnTo>
                    <a:pt x="33626" y="159507"/>
                  </a:lnTo>
                  <a:lnTo>
                    <a:pt x="28021" y="165050"/>
                  </a:lnTo>
                  <a:lnTo>
                    <a:pt x="22417" y="170705"/>
                  </a:lnTo>
                  <a:lnTo>
                    <a:pt x="16813" y="176470"/>
                  </a:lnTo>
                  <a:lnTo>
                    <a:pt x="11208" y="182339"/>
                  </a:lnTo>
                  <a:lnTo>
                    <a:pt x="5604" y="188308"/>
                  </a:lnTo>
                  <a:lnTo>
                    <a:pt x="0" y="194371"/>
                  </a:lnTo>
                  <a:close/>
                </a:path>
              </a:pathLst>
            </a:custGeom>
            <a:solidFill>
              <a:srgbClr val="F78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pl143"/>
            <p:cNvSpPr/>
            <p:nvPr/>
          </p:nvSpPr>
          <p:spPr>
            <a:xfrm>
              <a:off x="4644151" y="4190978"/>
              <a:ext cx="1883076" cy="191530"/>
            </a:xfrm>
            <a:custGeom>
              <a:avLst/>
              <a:pathLst>
                <a:path w="1883076" h="191530">
                  <a:moveTo>
                    <a:pt x="0" y="191530"/>
                  </a:moveTo>
                  <a:lnTo>
                    <a:pt x="5604" y="185305"/>
                  </a:lnTo>
                  <a:lnTo>
                    <a:pt x="11208" y="179168"/>
                  </a:lnTo>
                  <a:lnTo>
                    <a:pt x="16813" y="173125"/>
                  </a:lnTo>
                  <a:lnTo>
                    <a:pt x="22417" y="167179"/>
                  </a:lnTo>
                  <a:lnTo>
                    <a:pt x="28021" y="161336"/>
                  </a:lnTo>
                  <a:lnTo>
                    <a:pt x="33626" y="155599"/>
                  </a:lnTo>
                  <a:lnTo>
                    <a:pt x="39230" y="149972"/>
                  </a:lnTo>
                  <a:lnTo>
                    <a:pt x="44835" y="144460"/>
                  </a:lnTo>
                  <a:lnTo>
                    <a:pt x="50439" y="139064"/>
                  </a:lnTo>
                  <a:lnTo>
                    <a:pt x="56043" y="133789"/>
                  </a:lnTo>
                  <a:lnTo>
                    <a:pt x="61648" y="128636"/>
                  </a:lnTo>
                  <a:lnTo>
                    <a:pt x="67252" y="123609"/>
                  </a:lnTo>
                  <a:lnTo>
                    <a:pt x="72857" y="118708"/>
                  </a:lnTo>
                  <a:lnTo>
                    <a:pt x="78461" y="113936"/>
                  </a:lnTo>
                  <a:lnTo>
                    <a:pt x="84065" y="109294"/>
                  </a:lnTo>
                  <a:lnTo>
                    <a:pt x="89670" y="104783"/>
                  </a:lnTo>
                  <a:lnTo>
                    <a:pt x="95274" y="100404"/>
                  </a:lnTo>
                  <a:lnTo>
                    <a:pt x="100879" y="96157"/>
                  </a:lnTo>
                  <a:lnTo>
                    <a:pt x="106483" y="92041"/>
                  </a:lnTo>
                  <a:lnTo>
                    <a:pt x="112087" y="88058"/>
                  </a:lnTo>
                  <a:lnTo>
                    <a:pt x="117692" y="84206"/>
                  </a:lnTo>
                  <a:lnTo>
                    <a:pt x="123296" y="80485"/>
                  </a:lnTo>
                  <a:lnTo>
                    <a:pt x="128901" y="76892"/>
                  </a:lnTo>
                  <a:lnTo>
                    <a:pt x="134505" y="73428"/>
                  </a:lnTo>
                  <a:lnTo>
                    <a:pt x="140109" y="70091"/>
                  </a:lnTo>
                  <a:lnTo>
                    <a:pt x="145714" y="66878"/>
                  </a:lnTo>
                  <a:lnTo>
                    <a:pt x="151318" y="63788"/>
                  </a:lnTo>
                  <a:lnTo>
                    <a:pt x="156923" y="60818"/>
                  </a:lnTo>
                  <a:lnTo>
                    <a:pt x="162527" y="57967"/>
                  </a:lnTo>
                  <a:lnTo>
                    <a:pt x="168131" y="55231"/>
                  </a:lnTo>
                  <a:lnTo>
                    <a:pt x="173736" y="52608"/>
                  </a:lnTo>
                  <a:lnTo>
                    <a:pt x="179340" y="50095"/>
                  </a:lnTo>
                  <a:lnTo>
                    <a:pt x="184944" y="47689"/>
                  </a:lnTo>
                  <a:lnTo>
                    <a:pt x="190549" y="45387"/>
                  </a:lnTo>
                  <a:lnTo>
                    <a:pt x="196153" y="43187"/>
                  </a:lnTo>
                  <a:lnTo>
                    <a:pt x="201758" y="41085"/>
                  </a:lnTo>
                  <a:lnTo>
                    <a:pt x="207362" y="39078"/>
                  </a:lnTo>
                  <a:lnTo>
                    <a:pt x="212966" y="37162"/>
                  </a:lnTo>
                  <a:lnTo>
                    <a:pt x="218571" y="35335"/>
                  </a:lnTo>
                  <a:lnTo>
                    <a:pt x="224175" y="33593"/>
                  </a:lnTo>
                  <a:lnTo>
                    <a:pt x="229780" y="31934"/>
                  </a:lnTo>
                  <a:lnTo>
                    <a:pt x="235384" y="30353"/>
                  </a:lnTo>
                  <a:lnTo>
                    <a:pt x="240988" y="28849"/>
                  </a:lnTo>
                  <a:lnTo>
                    <a:pt x="246593" y="27417"/>
                  </a:lnTo>
                  <a:lnTo>
                    <a:pt x="252197" y="26056"/>
                  </a:lnTo>
                  <a:lnTo>
                    <a:pt x="257802" y="24761"/>
                  </a:lnTo>
                  <a:lnTo>
                    <a:pt x="263406" y="23531"/>
                  </a:lnTo>
                  <a:lnTo>
                    <a:pt x="269010" y="22361"/>
                  </a:lnTo>
                  <a:lnTo>
                    <a:pt x="274615" y="21250"/>
                  </a:lnTo>
                  <a:lnTo>
                    <a:pt x="280219" y="20195"/>
                  </a:lnTo>
                  <a:lnTo>
                    <a:pt x="285824" y="19194"/>
                  </a:lnTo>
                  <a:lnTo>
                    <a:pt x="291428" y="18243"/>
                  </a:lnTo>
                  <a:lnTo>
                    <a:pt x="297032" y="17340"/>
                  </a:lnTo>
                  <a:lnTo>
                    <a:pt x="302637" y="16484"/>
                  </a:lnTo>
                  <a:lnTo>
                    <a:pt x="308241" y="15671"/>
                  </a:lnTo>
                  <a:lnTo>
                    <a:pt x="313846" y="14900"/>
                  </a:lnTo>
                  <a:lnTo>
                    <a:pt x="319450" y="14169"/>
                  </a:lnTo>
                  <a:lnTo>
                    <a:pt x="325054" y="13475"/>
                  </a:lnTo>
                  <a:lnTo>
                    <a:pt x="330659" y="12817"/>
                  </a:lnTo>
                  <a:lnTo>
                    <a:pt x="336263" y="12193"/>
                  </a:lnTo>
                  <a:lnTo>
                    <a:pt x="341867" y="11601"/>
                  </a:lnTo>
                  <a:lnTo>
                    <a:pt x="347472" y="11040"/>
                  </a:lnTo>
                  <a:lnTo>
                    <a:pt x="353076" y="10508"/>
                  </a:lnTo>
                  <a:lnTo>
                    <a:pt x="358681" y="10003"/>
                  </a:lnTo>
                  <a:lnTo>
                    <a:pt x="364285" y="9524"/>
                  </a:lnTo>
                  <a:lnTo>
                    <a:pt x="369889" y="9070"/>
                  </a:lnTo>
                  <a:lnTo>
                    <a:pt x="375494" y="8639"/>
                  </a:lnTo>
                  <a:lnTo>
                    <a:pt x="381098" y="8230"/>
                  </a:lnTo>
                  <a:lnTo>
                    <a:pt x="386703" y="7842"/>
                  </a:lnTo>
                  <a:lnTo>
                    <a:pt x="392307" y="7474"/>
                  </a:lnTo>
                  <a:lnTo>
                    <a:pt x="397911" y="7125"/>
                  </a:lnTo>
                  <a:lnTo>
                    <a:pt x="403516" y="6794"/>
                  </a:lnTo>
                  <a:lnTo>
                    <a:pt x="409120" y="6480"/>
                  </a:lnTo>
                  <a:lnTo>
                    <a:pt x="414725" y="6181"/>
                  </a:lnTo>
                  <a:lnTo>
                    <a:pt x="420329" y="5898"/>
                  </a:lnTo>
                  <a:lnTo>
                    <a:pt x="425933" y="5629"/>
                  </a:lnTo>
                  <a:lnTo>
                    <a:pt x="431538" y="5373"/>
                  </a:lnTo>
                  <a:lnTo>
                    <a:pt x="437142" y="5131"/>
                  </a:lnTo>
                  <a:lnTo>
                    <a:pt x="442747" y="4900"/>
                  </a:lnTo>
                  <a:lnTo>
                    <a:pt x="448351" y="4681"/>
                  </a:lnTo>
                  <a:lnTo>
                    <a:pt x="453955" y="4473"/>
                  </a:lnTo>
                  <a:lnTo>
                    <a:pt x="459560" y="4276"/>
                  </a:lnTo>
                  <a:lnTo>
                    <a:pt x="465164" y="4088"/>
                  </a:lnTo>
                  <a:lnTo>
                    <a:pt x="470769" y="3909"/>
                  </a:lnTo>
                  <a:lnTo>
                    <a:pt x="476373" y="3739"/>
                  </a:lnTo>
                  <a:lnTo>
                    <a:pt x="481977" y="3577"/>
                  </a:lnTo>
                  <a:lnTo>
                    <a:pt x="487582" y="3423"/>
                  </a:lnTo>
                  <a:lnTo>
                    <a:pt x="493186" y="3277"/>
                  </a:lnTo>
                  <a:lnTo>
                    <a:pt x="498790" y="3138"/>
                  </a:lnTo>
                  <a:lnTo>
                    <a:pt x="504395" y="3005"/>
                  </a:lnTo>
                  <a:lnTo>
                    <a:pt x="509999" y="2879"/>
                  </a:lnTo>
                  <a:lnTo>
                    <a:pt x="515604" y="2759"/>
                  </a:lnTo>
                  <a:lnTo>
                    <a:pt x="521208" y="2644"/>
                  </a:lnTo>
                  <a:lnTo>
                    <a:pt x="526812" y="2535"/>
                  </a:lnTo>
                  <a:lnTo>
                    <a:pt x="532417" y="2432"/>
                  </a:lnTo>
                  <a:lnTo>
                    <a:pt x="538021" y="2332"/>
                  </a:lnTo>
                  <a:lnTo>
                    <a:pt x="543626" y="2238"/>
                  </a:lnTo>
                  <a:lnTo>
                    <a:pt x="549230" y="2148"/>
                  </a:lnTo>
                  <a:lnTo>
                    <a:pt x="554834" y="2062"/>
                  </a:lnTo>
                  <a:lnTo>
                    <a:pt x="560439" y="1980"/>
                  </a:lnTo>
                  <a:lnTo>
                    <a:pt x="566043" y="1902"/>
                  </a:lnTo>
                  <a:lnTo>
                    <a:pt x="571648" y="1827"/>
                  </a:lnTo>
                  <a:lnTo>
                    <a:pt x="577252" y="1756"/>
                  </a:lnTo>
                  <a:lnTo>
                    <a:pt x="582856" y="1688"/>
                  </a:lnTo>
                  <a:lnTo>
                    <a:pt x="588461" y="1623"/>
                  </a:lnTo>
                  <a:lnTo>
                    <a:pt x="594065" y="1561"/>
                  </a:lnTo>
                  <a:lnTo>
                    <a:pt x="599670" y="1502"/>
                  </a:lnTo>
                  <a:lnTo>
                    <a:pt x="605274" y="1445"/>
                  </a:lnTo>
                  <a:lnTo>
                    <a:pt x="610878" y="1391"/>
                  </a:lnTo>
                  <a:lnTo>
                    <a:pt x="616483" y="1339"/>
                  </a:lnTo>
                  <a:lnTo>
                    <a:pt x="622087" y="1290"/>
                  </a:lnTo>
                  <a:lnTo>
                    <a:pt x="627692" y="1242"/>
                  </a:lnTo>
                  <a:lnTo>
                    <a:pt x="633296" y="1197"/>
                  </a:lnTo>
                  <a:lnTo>
                    <a:pt x="638900" y="1154"/>
                  </a:lnTo>
                  <a:lnTo>
                    <a:pt x="644505" y="1112"/>
                  </a:lnTo>
                  <a:lnTo>
                    <a:pt x="650109" y="1072"/>
                  </a:lnTo>
                  <a:lnTo>
                    <a:pt x="655713" y="1034"/>
                  </a:lnTo>
                  <a:lnTo>
                    <a:pt x="661318" y="998"/>
                  </a:lnTo>
                  <a:lnTo>
                    <a:pt x="666922" y="963"/>
                  </a:lnTo>
                  <a:lnTo>
                    <a:pt x="672527" y="929"/>
                  </a:lnTo>
                  <a:lnTo>
                    <a:pt x="678131" y="897"/>
                  </a:lnTo>
                  <a:lnTo>
                    <a:pt x="683735" y="867"/>
                  </a:lnTo>
                  <a:lnTo>
                    <a:pt x="689340" y="837"/>
                  </a:lnTo>
                  <a:lnTo>
                    <a:pt x="694944" y="809"/>
                  </a:lnTo>
                  <a:lnTo>
                    <a:pt x="700549" y="782"/>
                  </a:lnTo>
                  <a:lnTo>
                    <a:pt x="706153" y="755"/>
                  </a:lnTo>
                  <a:lnTo>
                    <a:pt x="711757" y="730"/>
                  </a:lnTo>
                  <a:lnTo>
                    <a:pt x="717362" y="706"/>
                  </a:lnTo>
                  <a:lnTo>
                    <a:pt x="722966" y="683"/>
                  </a:lnTo>
                  <a:lnTo>
                    <a:pt x="728571" y="661"/>
                  </a:lnTo>
                  <a:lnTo>
                    <a:pt x="734175" y="640"/>
                  </a:lnTo>
                  <a:lnTo>
                    <a:pt x="739779" y="619"/>
                  </a:lnTo>
                  <a:lnTo>
                    <a:pt x="745384" y="600"/>
                  </a:lnTo>
                  <a:lnTo>
                    <a:pt x="750988" y="581"/>
                  </a:lnTo>
                  <a:lnTo>
                    <a:pt x="756593" y="563"/>
                  </a:lnTo>
                  <a:lnTo>
                    <a:pt x="762197" y="545"/>
                  </a:lnTo>
                  <a:lnTo>
                    <a:pt x="767801" y="528"/>
                  </a:lnTo>
                  <a:lnTo>
                    <a:pt x="773406" y="512"/>
                  </a:lnTo>
                  <a:lnTo>
                    <a:pt x="779010" y="496"/>
                  </a:lnTo>
                  <a:lnTo>
                    <a:pt x="784615" y="481"/>
                  </a:lnTo>
                  <a:lnTo>
                    <a:pt x="790219" y="467"/>
                  </a:lnTo>
                  <a:lnTo>
                    <a:pt x="795823" y="453"/>
                  </a:lnTo>
                  <a:lnTo>
                    <a:pt x="801428" y="439"/>
                  </a:lnTo>
                  <a:lnTo>
                    <a:pt x="807032" y="426"/>
                  </a:lnTo>
                  <a:lnTo>
                    <a:pt x="812636" y="414"/>
                  </a:lnTo>
                  <a:lnTo>
                    <a:pt x="818241" y="402"/>
                  </a:lnTo>
                  <a:lnTo>
                    <a:pt x="823845" y="390"/>
                  </a:lnTo>
                  <a:lnTo>
                    <a:pt x="829450" y="379"/>
                  </a:lnTo>
                  <a:lnTo>
                    <a:pt x="835054" y="368"/>
                  </a:lnTo>
                  <a:lnTo>
                    <a:pt x="840658" y="357"/>
                  </a:lnTo>
                  <a:lnTo>
                    <a:pt x="846263" y="347"/>
                  </a:lnTo>
                  <a:lnTo>
                    <a:pt x="851867" y="337"/>
                  </a:lnTo>
                  <a:lnTo>
                    <a:pt x="857472" y="328"/>
                  </a:lnTo>
                  <a:lnTo>
                    <a:pt x="863076" y="318"/>
                  </a:lnTo>
                  <a:lnTo>
                    <a:pt x="868680" y="309"/>
                  </a:lnTo>
                  <a:lnTo>
                    <a:pt x="874285" y="301"/>
                  </a:lnTo>
                  <a:lnTo>
                    <a:pt x="879889" y="292"/>
                  </a:lnTo>
                  <a:lnTo>
                    <a:pt x="885494" y="284"/>
                  </a:lnTo>
                  <a:lnTo>
                    <a:pt x="891098" y="276"/>
                  </a:lnTo>
                  <a:lnTo>
                    <a:pt x="896702" y="268"/>
                  </a:lnTo>
                  <a:lnTo>
                    <a:pt x="902307" y="261"/>
                  </a:lnTo>
                  <a:lnTo>
                    <a:pt x="907911" y="253"/>
                  </a:lnTo>
                  <a:lnTo>
                    <a:pt x="913516" y="246"/>
                  </a:lnTo>
                  <a:lnTo>
                    <a:pt x="919120" y="239"/>
                  </a:lnTo>
                  <a:lnTo>
                    <a:pt x="924724" y="232"/>
                  </a:lnTo>
                  <a:lnTo>
                    <a:pt x="930329" y="226"/>
                  </a:lnTo>
                  <a:lnTo>
                    <a:pt x="935933" y="219"/>
                  </a:lnTo>
                  <a:lnTo>
                    <a:pt x="941538" y="213"/>
                  </a:lnTo>
                  <a:lnTo>
                    <a:pt x="947142" y="207"/>
                  </a:lnTo>
                  <a:lnTo>
                    <a:pt x="952746" y="201"/>
                  </a:lnTo>
                  <a:lnTo>
                    <a:pt x="958351" y="195"/>
                  </a:lnTo>
                  <a:lnTo>
                    <a:pt x="963955" y="189"/>
                  </a:lnTo>
                  <a:lnTo>
                    <a:pt x="969559" y="184"/>
                  </a:lnTo>
                  <a:lnTo>
                    <a:pt x="975164" y="178"/>
                  </a:lnTo>
                  <a:lnTo>
                    <a:pt x="980768" y="173"/>
                  </a:lnTo>
                  <a:lnTo>
                    <a:pt x="986373" y="168"/>
                  </a:lnTo>
                  <a:lnTo>
                    <a:pt x="991977" y="163"/>
                  </a:lnTo>
                  <a:lnTo>
                    <a:pt x="997581" y="158"/>
                  </a:lnTo>
                  <a:lnTo>
                    <a:pt x="1003186" y="153"/>
                  </a:lnTo>
                  <a:lnTo>
                    <a:pt x="1008790" y="148"/>
                  </a:lnTo>
                  <a:lnTo>
                    <a:pt x="1014395" y="143"/>
                  </a:lnTo>
                  <a:lnTo>
                    <a:pt x="1019999" y="139"/>
                  </a:lnTo>
                  <a:lnTo>
                    <a:pt x="1025603" y="134"/>
                  </a:lnTo>
                  <a:lnTo>
                    <a:pt x="1031208" y="130"/>
                  </a:lnTo>
                  <a:lnTo>
                    <a:pt x="1036812" y="126"/>
                  </a:lnTo>
                  <a:lnTo>
                    <a:pt x="1042417" y="122"/>
                  </a:lnTo>
                  <a:lnTo>
                    <a:pt x="1048021" y="118"/>
                  </a:lnTo>
                  <a:lnTo>
                    <a:pt x="1053625" y="114"/>
                  </a:lnTo>
                  <a:lnTo>
                    <a:pt x="1059230" y="110"/>
                  </a:lnTo>
                  <a:lnTo>
                    <a:pt x="1064834" y="106"/>
                  </a:lnTo>
                  <a:lnTo>
                    <a:pt x="1070439" y="103"/>
                  </a:lnTo>
                  <a:lnTo>
                    <a:pt x="1076043" y="99"/>
                  </a:lnTo>
                  <a:lnTo>
                    <a:pt x="1081647" y="96"/>
                  </a:lnTo>
                  <a:lnTo>
                    <a:pt x="1087252" y="93"/>
                  </a:lnTo>
                  <a:lnTo>
                    <a:pt x="1092856" y="90"/>
                  </a:lnTo>
                  <a:lnTo>
                    <a:pt x="1098461" y="87"/>
                  </a:lnTo>
                  <a:lnTo>
                    <a:pt x="1104065" y="84"/>
                  </a:lnTo>
                  <a:lnTo>
                    <a:pt x="1109669" y="82"/>
                  </a:lnTo>
                  <a:lnTo>
                    <a:pt x="1115274" y="79"/>
                  </a:lnTo>
                  <a:lnTo>
                    <a:pt x="1120878" y="77"/>
                  </a:lnTo>
                  <a:lnTo>
                    <a:pt x="1126482" y="74"/>
                  </a:lnTo>
                  <a:lnTo>
                    <a:pt x="1132087" y="72"/>
                  </a:lnTo>
                  <a:lnTo>
                    <a:pt x="1137691" y="70"/>
                  </a:lnTo>
                  <a:lnTo>
                    <a:pt x="1143296" y="69"/>
                  </a:lnTo>
                  <a:lnTo>
                    <a:pt x="1148900" y="67"/>
                  </a:lnTo>
                  <a:lnTo>
                    <a:pt x="1154504" y="65"/>
                  </a:lnTo>
                  <a:lnTo>
                    <a:pt x="1160109" y="64"/>
                  </a:lnTo>
                  <a:lnTo>
                    <a:pt x="1165713" y="63"/>
                  </a:lnTo>
                  <a:lnTo>
                    <a:pt x="1171318" y="62"/>
                  </a:lnTo>
                  <a:lnTo>
                    <a:pt x="1176922" y="61"/>
                  </a:lnTo>
                  <a:lnTo>
                    <a:pt x="1182526" y="60"/>
                  </a:lnTo>
                  <a:lnTo>
                    <a:pt x="1188131" y="60"/>
                  </a:lnTo>
                  <a:lnTo>
                    <a:pt x="1193735" y="60"/>
                  </a:lnTo>
                  <a:lnTo>
                    <a:pt x="1199340" y="59"/>
                  </a:lnTo>
                  <a:lnTo>
                    <a:pt x="1204944" y="59"/>
                  </a:lnTo>
                  <a:lnTo>
                    <a:pt x="1210548" y="60"/>
                  </a:lnTo>
                  <a:lnTo>
                    <a:pt x="1216153" y="60"/>
                  </a:lnTo>
                  <a:lnTo>
                    <a:pt x="1221757" y="61"/>
                  </a:lnTo>
                  <a:lnTo>
                    <a:pt x="1227362" y="62"/>
                  </a:lnTo>
                  <a:lnTo>
                    <a:pt x="1232966" y="63"/>
                  </a:lnTo>
                  <a:lnTo>
                    <a:pt x="1238570" y="64"/>
                  </a:lnTo>
                  <a:lnTo>
                    <a:pt x="1244175" y="65"/>
                  </a:lnTo>
                  <a:lnTo>
                    <a:pt x="1249779" y="67"/>
                  </a:lnTo>
                  <a:lnTo>
                    <a:pt x="1255384" y="69"/>
                  </a:lnTo>
                  <a:lnTo>
                    <a:pt x="1260988" y="71"/>
                  </a:lnTo>
                  <a:lnTo>
                    <a:pt x="1266592" y="73"/>
                  </a:lnTo>
                  <a:lnTo>
                    <a:pt x="1272197" y="76"/>
                  </a:lnTo>
                  <a:lnTo>
                    <a:pt x="1277801" y="79"/>
                  </a:lnTo>
                  <a:lnTo>
                    <a:pt x="1283406" y="82"/>
                  </a:lnTo>
                  <a:lnTo>
                    <a:pt x="1289010" y="85"/>
                  </a:lnTo>
                  <a:lnTo>
                    <a:pt x="1294614" y="88"/>
                  </a:lnTo>
                  <a:lnTo>
                    <a:pt x="1300219" y="92"/>
                  </a:lnTo>
                  <a:lnTo>
                    <a:pt x="1305823" y="96"/>
                  </a:lnTo>
                  <a:lnTo>
                    <a:pt x="1311427" y="101"/>
                  </a:lnTo>
                  <a:lnTo>
                    <a:pt x="1317032" y="105"/>
                  </a:lnTo>
                  <a:lnTo>
                    <a:pt x="1322636" y="110"/>
                  </a:lnTo>
                  <a:lnTo>
                    <a:pt x="1328241" y="116"/>
                  </a:lnTo>
                  <a:lnTo>
                    <a:pt x="1333845" y="121"/>
                  </a:lnTo>
                  <a:lnTo>
                    <a:pt x="1339449" y="127"/>
                  </a:lnTo>
                  <a:lnTo>
                    <a:pt x="1345054" y="133"/>
                  </a:lnTo>
                  <a:lnTo>
                    <a:pt x="1350658" y="140"/>
                  </a:lnTo>
                  <a:lnTo>
                    <a:pt x="1356263" y="147"/>
                  </a:lnTo>
                  <a:lnTo>
                    <a:pt x="1361867" y="154"/>
                  </a:lnTo>
                  <a:lnTo>
                    <a:pt x="1367471" y="162"/>
                  </a:lnTo>
                  <a:lnTo>
                    <a:pt x="1373076" y="171"/>
                  </a:lnTo>
                  <a:lnTo>
                    <a:pt x="1378680" y="179"/>
                  </a:lnTo>
                  <a:lnTo>
                    <a:pt x="1384285" y="189"/>
                  </a:lnTo>
                  <a:lnTo>
                    <a:pt x="1389889" y="198"/>
                  </a:lnTo>
                  <a:lnTo>
                    <a:pt x="1395493" y="208"/>
                  </a:lnTo>
                  <a:lnTo>
                    <a:pt x="1401098" y="219"/>
                  </a:lnTo>
                  <a:lnTo>
                    <a:pt x="1406702" y="230"/>
                  </a:lnTo>
                  <a:lnTo>
                    <a:pt x="1412307" y="242"/>
                  </a:lnTo>
                  <a:lnTo>
                    <a:pt x="1417911" y="255"/>
                  </a:lnTo>
                  <a:lnTo>
                    <a:pt x="1423515" y="268"/>
                  </a:lnTo>
                  <a:lnTo>
                    <a:pt x="1429120" y="282"/>
                  </a:lnTo>
                  <a:lnTo>
                    <a:pt x="1434724" y="296"/>
                  </a:lnTo>
                  <a:lnTo>
                    <a:pt x="1440329" y="311"/>
                  </a:lnTo>
                  <a:lnTo>
                    <a:pt x="1445933" y="327"/>
                  </a:lnTo>
                  <a:lnTo>
                    <a:pt x="1451537" y="344"/>
                  </a:lnTo>
                  <a:lnTo>
                    <a:pt x="1457142" y="361"/>
                  </a:lnTo>
                  <a:lnTo>
                    <a:pt x="1462746" y="380"/>
                  </a:lnTo>
                  <a:lnTo>
                    <a:pt x="1468350" y="399"/>
                  </a:lnTo>
                  <a:lnTo>
                    <a:pt x="1473955" y="419"/>
                  </a:lnTo>
                  <a:lnTo>
                    <a:pt x="1479559" y="440"/>
                  </a:lnTo>
                  <a:lnTo>
                    <a:pt x="1485164" y="462"/>
                  </a:lnTo>
                  <a:lnTo>
                    <a:pt x="1490768" y="485"/>
                  </a:lnTo>
                  <a:lnTo>
                    <a:pt x="1496372" y="509"/>
                  </a:lnTo>
                  <a:lnTo>
                    <a:pt x="1501977" y="534"/>
                  </a:lnTo>
                  <a:lnTo>
                    <a:pt x="1507581" y="561"/>
                  </a:lnTo>
                  <a:lnTo>
                    <a:pt x="1513186" y="588"/>
                  </a:lnTo>
                  <a:lnTo>
                    <a:pt x="1518790" y="617"/>
                  </a:lnTo>
                  <a:lnTo>
                    <a:pt x="1524394" y="646"/>
                  </a:lnTo>
                  <a:lnTo>
                    <a:pt x="1529999" y="677"/>
                  </a:lnTo>
                  <a:lnTo>
                    <a:pt x="1535603" y="709"/>
                  </a:lnTo>
                  <a:lnTo>
                    <a:pt x="1541208" y="743"/>
                  </a:lnTo>
                  <a:lnTo>
                    <a:pt x="1546812" y="777"/>
                  </a:lnTo>
                  <a:lnTo>
                    <a:pt x="1552416" y="813"/>
                  </a:lnTo>
                  <a:lnTo>
                    <a:pt x="1558021" y="850"/>
                  </a:lnTo>
                  <a:lnTo>
                    <a:pt x="1563625" y="887"/>
                  </a:lnTo>
                  <a:lnTo>
                    <a:pt x="1569230" y="926"/>
                  </a:lnTo>
                  <a:lnTo>
                    <a:pt x="1574834" y="966"/>
                  </a:lnTo>
                  <a:lnTo>
                    <a:pt x="1580438" y="1006"/>
                  </a:lnTo>
                  <a:lnTo>
                    <a:pt x="1586043" y="1047"/>
                  </a:lnTo>
                  <a:lnTo>
                    <a:pt x="1591647" y="1089"/>
                  </a:lnTo>
                  <a:lnTo>
                    <a:pt x="1597252" y="1130"/>
                  </a:lnTo>
                  <a:lnTo>
                    <a:pt x="1602856" y="1171"/>
                  </a:lnTo>
                  <a:lnTo>
                    <a:pt x="1608460" y="1212"/>
                  </a:lnTo>
                  <a:lnTo>
                    <a:pt x="1614065" y="1253"/>
                  </a:lnTo>
                  <a:lnTo>
                    <a:pt x="1619669" y="1291"/>
                  </a:lnTo>
                  <a:lnTo>
                    <a:pt x="1625273" y="1329"/>
                  </a:lnTo>
                  <a:lnTo>
                    <a:pt x="1630878" y="1364"/>
                  </a:lnTo>
                  <a:lnTo>
                    <a:pt x="1636482" y="1396"/>
                  </a:lnTo>
                  <a:lnTo>
                    <a:pt x="1642087" y="1425"/>
                  </a:lnTo>
                  <a:lnTo>
                    <a:pt x="1647691" y="1450"/>
                  </a:lnTo>
                  <a:lnTo>
                    <a:pt x="1653295" y="1471"/>
                  </a:lnTo>
                  <a:lnTo>
                    <a:pt x="1658900" y="1486"/>
                  </a:lnTo>
                  <a:lnTo>
                    <a:pt x="1664504" y="1496"/>
                  </a:lnTo>
                  <a:lnTo>
                    <a:pt x="1670109" y="1500"/>
                  </a:lnTo>
                  <a:lnTo>
                    <a:pt x="1675713" y="1498"/>
                  </a:lnTo>
                  <a:lnTo>
                    <a:pt x="1681317" y="1489"/>
                  </a:lnTo>
                  <a:lnTo>
                    <a:pt x="1686922" y="1474"/>
                  </a:lnTo>
                  <a:lnTo>
                    <a:pt x="1692526" y="1451"/>
                  </a:lnTo>
                  <a:lnTo>
                    <a:pt x="1698131" y="1422"/>
                  </a:lnTo>
                  <a:lnTo>
                    <a:pt x="1703735" y="1387"/>
                  </a:lnTo>
                  <a:lnTo>
                    <a:pt x="1709339" y="1345"/>
                  </a:lnTo>
                  <a:lnTo>
                    <a:pt x="1714944" y="1298"/>
                  </a:lnTo>
                  <a:lnTo>
                    <a:pt x="1720548" y="1247"/>
                  </a:lnTo>
                  <a:lnTo>
                    <a:pt x="1726153" y="1191"/>
                  </a:lnTo>
                  <a:lnTo>
                    <a:pt x="1731757" y="1132"/>
                  </a:lnTo>
                  <a:lnTo>
                    <a:pt x="1737361" y="1071"/>
                  </a:lnTo>
                  <a:lnTo>
                    <a:pt x="1742966" y="1008"/>
                  </a:lnTo>
                  <a:lnTo>
                    <a:pt x="1748570" y="944"/>
                  </a:lnTo>
                  <a:lnTo>
                    <a:pt x="1754175" y="881"/>
                  </a:lnTo>
                  <a:lnTo>
                    <a:pt x="1759779" y="817"/>
                  </a:lnTo>
                  <a:lnTo>
                    <a:pt x="1765383" y="755"/>
                  </a:lnTo>
                  <a:lnTo>
                    <a:pt x="1770988" y="695"/>
                  </a:lnTo>
                  <a:lnTo>
                    <a:pt x="1776592" y="637"/>
                  </a:lnTo>
                  <a:lnTo>
                    <a:pt x="1782196" y="580"/>
                  </a:lnTo>
                  <a:lnTo>
                    <a:pt x="1787801" y="527"/>
                  </a:lnTo>
                  <a:lnTo>
                    <a:pt x="1793405" y="476"/>
                  </a:lnTo>
                  <a:lnTo>
                    <a:pt x="1799010" y="428"/>
                  </a:lnTo>
                  <a:lnTo>
                    <a:pt x="1804614" y="382"/>
                  </a:lnTo>
                  <a:lnTo>
                    <a:pt x="1810218" y="340"/>
                  </a:lnTo>
                  <a:lnTo>
                    <a:pt x="1815823" y="300"/>
                  </a:lnTo>
                  <a:lnTo>
                    <a:pt x="1821427" y="263"/>
                  </a:lnTo>
                  <a:lnTo>
                    <a:pt x="1827032" y="228"/>
                  </a:lnTo>
                  <a:lnTo>
                    <a:pt x="1832636" y="196"/>
                  </a:lnTo>
                  <a:lnTo>
                    <a:pt x="1838240" y="167"/>
                  </a:lnTo>
                  <a:lnTo>
                    <a:pt x="1843845" y="139"/>
                  </a:lnTo>
                  <a:lnTo>
                    <a:pt x="1849449" y="114"/>
                  </a:lnTo>
                  <a:lnTo>
                    <a:pt x="1855054" y="91"/>
                  </a:lnTo>
                  <a:lnTo>
                    <a:pt x="1860658" y="69"/>
                  </a:lnTo>
                  <a:lnTo>
                    <a:pt x="1866262" y="49"/>
                  </a:lnTo>
                  <a:lnTo>
                    <a:pt x="1871867" y="31"/>
                  </a:lnTo>
                  <a:lnTo>
                    <a:pt x="1877471" y="15"/>
                  </a:ln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44" name="pg144"/>
            <p:cNvSpPr/>
            <p:nvPr/>
          </p:nvSpPr>
          <p:spPr>
            <a:xfrm>
              <a:off x="4644151" y="4190978"/>
              <a:ext cx="1883076" cy="380122"/>
            </a:xfrm>
            <a:custGeom>
              <a:avLst/>
              <a:pathLst>
                <a:path w="1883076" h="380122">
                  <a:moveTo>
                    <a:pt x="0" y="194371"/>
                  </a:moveTo>
                  <a:lnTo>
                    <a:pt x="5604" y="188308"/>
                  </a:lnTo>
                  <a:lnTo>
                    <a:pt x="11208" y="182339"/>
                  </a:lnTo>
                  <a:lnTo>
                    <a:pt x="16813" y="176470"/>
                  </a:lnTo>
                  <a:lnTo>
                    <a:pt x="22417" y="170705"/>
                  </a:lnTo>
                  <a:lnTo>
                    <a:pt x="28021" y="165050"/>
                  </a:lnTo>
                  <a:lnTo>
                    <a:pt x="33626" y="159507"/>
                  </a:lnTo>
                  <a:lnTo>
                    <a:pt x="39230" y="154080"/>
                  </a:lnTo>
                  <a:lnTo>
                    <a:pt x="44835" y="148774"/>
                  </a:lnTo>
                  <a:lnTo>
                    <a:pt x="50439" y="143591"/>
                  </a:lnTo>
                  <a:lnTo>
                    <a:pt x="56043" y="138535"/>
                  </a:lnTo>
                  <a:lnTo>
                    <a:pt x="61648" y="133607"/>
                  </a:lnTo>
                  <a:lnTo>
                    <a:pt x="67252" y="128810"/>
                  </a:lnTo>
                  <a:lnTo>
                    <a:pt x="72857" y="124146"/>
                  </a:lnTo>
                  <a:lnTo>
                    <a:pt x="78461" y="119616"/>
                  </a:lnTo>
                  <a:lnTo>
                    <a:pt x="84065" y="115221"/>
                  </a:lnTo>
                  <a:lnTo>
                    <a:pt x="89670" y="110962"/>
                  </a:lnTo>
                  <a:lnTo>
                    <a:pt x="95274" y="106839"/>
                  </a:lnTo>
                  <a:lnTo>
                    <a:pt x="100879" y="102853"/>
                  </a:lnTo>
                  <a:lnTo>
                    <a:pt x="106483" y="99004"/>
                  </a:lnTo>
                  <a:lnTo>
                    <a:pt x="112087" y="95290"/>
                  </a:lnTo>
                  <a:lnTo>
                    <a:pt x="117692" y="91711"/>
                  </a:lnTo>
                  <a:lnTo>
                    <a:pt x="123296" y="88266"/>
                  </a:lnTo>
                  <a:lnTo>
                    <a:pt x="128901" y="84953"/>
                  </a:lnTo>
                  <a:lnTo>
                    <a:pt x="134505" y="81771"/>
                  </a:lnTo>
                  <a:lnTo>
                    <a:pt x="140109" y="78718"/>
                  </a:lnTo>
                  <a:lnTo>
                    <a:pt x="145714" y="75792"/>
                  </a:lnTo>
                  <a:lnTo>
                    <a:pt x="151318" y="72990"/>
                  </a:lnTo>
                  <a:lnTo>
                    <a:pt x="156923" y="70310"/>
                  </a:lnTo>
                  <a:lnTo>
                    <a:pt x="162527" y="67748"/>
                  </a:lnTo>
                  <a:lnTo>
                    <a:pt x="168131" y="65303"/>
                  </a:lnTo>
                  <a:lnTo>
                    <a:pt x="173736" y="62971"/>
                  </a:lnTo>
                  <a:lnTo>
                    <a:pt x="179340" y="60749"/>
                  </a:lnTo>
                  <a:lnTo>
                    <a:pt x="184944" y="58634"/>
                  </a:lnTo>
                  <a:lnTo>
                    <a:pt x="190549" y="56622"/>
                  </a:lnTo>
                  <a:lnTo>
                    <a:pt x="196153" y="54710"/>
                  </a:lnTo>
                  <a:lnTo>
                    <a:pt x="201758" y="52894"/>
                  </a:lnTo>
                  <a:lnTo>
                    <a:pt x="207362" y="51172"/>
                  </a:lnTo>
                  <a:lnTo>
                    <a:pt x="212966" y="49539"/>
                  </a:lnTo>
                  <a:lnTo>
                    <a:pt x="218571" y="47992"/>
                  </a:lnTo>
                  <a:lnTo>
                    <a:pt x="224175" y="46527"/>
                  </a:lnTo>
                  <a:lnTo>
                    <a:pt x="229780" y="45141"/>
                  </a:lnTo>
                  <a:lnTo>
                    <a:pt x="235384" y="43831"/>
                  </a:lnTo>
                  <a:lnTo>
                    <a:pt x="240988" y="42592"/>
                  </a:lnTo>
                  <a:lnTo>
                    <a:pt x="246593" y="41422"/>
                  </a:lnTo>
                  <a:lnTo>
                    <a:pt x="252197" y="40318"/>
                  </a:lnTo>
                  <a:lnTo>
                    <a:pt x="257802" y="39276"/>
                  </a:lnTo>
                  <a:lnTo>
                    <a:pt x="263406" y="38292"/>
                  </a:lnTo>
                  <a:lnTo>
                    <a:pt x="269010" y="37364"/>
                  </a:lnTo>
                  <a:lnTo>
                    <a:pt x="274615" y="36489"/>
                  </a:lnTo>
                  <a:lnTo>
                    <a:pt x="280219" y="35663"/>
                  </a:lnTo>
                  <a:lnTo>
                    <a:pt x="285824" y="34884"/>
                  </a:lnTo>
                  <a:lnTo>
                    <a:pt x="291428" y="34149"/>
                  </a:lnTo>
                  <a:lnTo>
                    <a:pt x="297032" y="33455"/>
                  </a:lnTo>
                  <a:lnTo>
                    <a:pt x="302637" y="32801"/>
                  </a:lnTo>
                  <a:lnTo>
                    <a:pt x="308241" y="32182"/>
                  </a:lnTo>
                  <a:lnTo>
                    <a:pt x="313846" y="31597"/>
                  </a:lnTo>
                  <a:lnTo>
                    <a:pt x="319450" y="31043"/>
                  </a:lnTo>
                  <a:lnTo>
                    <a:pt x="325054" y="30518"/>
                  </a:lnTo>
                  <a:lnTo>
                    <a:pt x="330659" y="30021"/>
                  </a:lnTo>
                  <a:lnTo>
                    <a:pt x="336263" y="29548"/>
                  </a:lnTo>
                  <a:lnTo>
                    <a:pt x="341867" y="29098"/>
                  </a:lnTo>
                  <a:lnTo>
                    <a:pt x="347472" y="28669"/>
                  </a:lnTo>
                  <a:lnTo>
                    <a:pt x="353076" y="28259"/>
                  </a:lnTo>
                  <a:lnTo>
                    <a:pt x="358681" y="27867"/>
                  </a:lnTo>
                  <a:lnTo>
                    <a:pt x="364285" y="27490"/>
                  </a:lnTo>
                  <a:lnTo>
                    <a:pt x="369889" y="27127"/>
                  </a:lnTo>
                  <a:lnTo>
                    <a:pt x="375494" y="26778"/>
                  </a:lnTo>
                  <a:lnTo>
                    <a:pt x="381098" y="26439"/>
                  </a:lnTo>
                  <a:lnTo>
                    <a:pt x="386703" y="26110"/>
                  </a:lnTo>
                  <a:lnTo>
                    <a:pt x="392307" y="25790"/>
                  </a:lnTo>
                  <a:lnTo>
                    <a:pt x="397911" y="25478"/>
                  </a:lnTo>
                  <a:lnTo>
                    <a:pt x="403516" y="25171"/>
                  </a:lnTo>
                  <a:lnTo>
                    <a:pt x="409120" y="24870"/>
                  </a:lnTo>
                  <a:lnTo>
                    <a:pt x="414725" y="24573"/>
                  </a:lnTo>
                  <a:lnTo>
                    <a:pt x="420329" y="24280"/>
                  </a:lnTo>
                  <a:lnTo>
                    <a:pt x="425933" y="23988"/>
                  </a:lnTo>
                  <a:lnTo>
                    <a:pt x="431538" y="23699"/>
                  </a:lnTo>
                  <a:lnTo>
                    <a:pt x="437142" y="23410"/>
                  </a:lnTo>
                  <a:lnTo>
                    <a:pt x="442747" y="23122"/>
                  </a:lnTo>
                  <a:lnTo>
                    <a:pt x="448351" y="22833"/>
                  </a:lnTo>
                  <a:lnTo>
                    <a:pt x="453955" y="22543"/>
                  </a:lnTo>
                  <a:lnTo>
                    <a:pt x="459560" y="22251"/>
                  </a:lnTo>
                  <a:lnTo>
                    <a:pt x="465164" y="21958"/>
                  </a:lnTo>
                  <a:lnTo>
                    <a:pt x="470769" y="21662"/>
                  </a:lnTo>
                  <a:lnTo>
                    <a:pt x="476373" y="21363"/>
                  </a:lnTo>
                  <a:lnTo>
                    <a:pt x="481977" y="21061"/>
                  </a:lnTo>
                  <a:lnTo>
                    <a:pt x="487582" y="20756"/>
                  </a:lnTo>
                  <a:lnTo>
                    <a:pt x="493186" y="20448"/>
                  </a:lnTo>
                  <a:lnTo>
                    <a:pt x="498790" y="20135"/>
                  </a:lnTo>
                  <a:lnTo>
                    <a:pt x="504395" y="19819"/>
                  </a:lnTo>
                  <a:lnTo>
                    <a:pt x="509999" y="19499"/>
                  </a:lnTo>
                  <a:lnTo>
                    <a:pt x="515604" y="19175"/>
                  </a:lnTo>
                  <a:lnTo>
                    <a:pt x="521208" y="18847"/>
                  </a:lnTo>
                  <a:lnTo>
                    <a:pt x="526812" y="18515"/>
                  </a:lnTo>
                  <a:lnTo>
                    <a:pt x="532417" y="18179"/>
                  </a:lnTo>
                  <a:lnTo>
                    <a:pt x="538021" y="17840"/>
                  </a:lnTo>
                  <a:lnTo>
                    <a:pt x="543626" y="17496"/>
                  </a:lnTo>
                  <a:lnTo>
                    <a:pt x="549230" y="17150"/>
                  </a:lnTo>
                  <a:lnTo>
                    <a:pt x="554834" y="16800"/>
                  </a:lnTo>
                  <a:lnTo>
                    <a:pt x="560439" y="16447"/>
                  </a:lnTo>
                  <a:lnTo>
                    <a:pt x="566043" y="16091"/>
                  </a:lnTo>
                  <a:lnTo>
                    <a:pt x="571648" y="15733"/>
                  </a:lnTo>
                  <a:lnTo>
                    <a:pt x="577252" y="15372"/>
                  </a:lnTo>
                  <a:lnTo>
                    <a:pt x="582856" y="15010"/>
                  </a:lnTo>
                  <a:lnTo>
                    <a:pt x="588461" y="14646"/>
                  </a:lnTo>
                  <a:lnTo>
                    <a:pt x="594065" y="14281"/>
                  </a:lnTo>
                  <a:lnTo>
                    <a:pt x="599670" y="13915"/>
                  </a:lnTo>
                  <a:lnTo>
                    <a:pt x="605274" y="13548"/>
                  </a:lnTo>
                  <a:lnTo>
                    <a:pt x="610878" y="13182"/>
                  </a:lnTo>
                  <a:lnTo>
                    <a:pt x="616483" y="12815"/>
                  </a:lnTo>
                  <a:lnTo>
                    <a:pt x="622087" y="12450"/>
                  </a:lnTo>
                  <a:lnTo>
                    <a:pt x="627692" y="12085"/>
                  </a:lnTo>
                  <a:lnTo>
                    <a:pt x="633296" y="11722"/>
                  </a:lnTo>
                  <a:lnTo>
                    <a:pt x="638900" y="11361"/>
                  </a:lnTo>
                  <a:lnTo>
                    <a:pt x="644505" y="11002"/>
                  </a:lnTo>
                  <a:lnTo>
                    <a:pt x="650109" y="10645"/>
                  </a:lnTo>
                  <a:lnTo>
                    <a:pt x="655713" y="10292"/>
                  </a:lnTo>
                  <a:lnTo>
                    <a:pt x="661318" y="9942"/>
                  </a:lnTo>
                  <a:lnTo>
                    <a:pt x="666922" y="9596"/>
                  </a:lnTo>
                  <a:lnTo>
                    <a:pt x="672527" y="9254"/>
                  </a:lnTo>
                  <a:lnTo>
                    <a:pt x="678131" y="8916"/>
                  </a:lnTo>
                  <a:lnTo>
                    <a:pt x="683735" y="8584"/>
                  </a:lnTo>
                  <a:lnTo>
                    <a:pt x="689340" y="8256"/>
                  </a:lnTo>
                  <a:lnTo>
                    <a:pt x="694944" y="7934"/>
                  </a:lnTo>
                  <a:lnTo>
                    <a:pt x="700549" y="7618"/>
                  </a:lnTo>
                  <a:lnTo>
                    <a:pt x="706153" y="7308"/>
                  </a:lnTo>
                  <a:lnTo>
                    <a:pt x="711757" y="7004"/>
                  </a:lnTo>
                  <a:lnTo>
                    <a:pt x="717362" y="6706"/>
                  </a:lnTo>
                  <a:lnTo>
                    <a:pt x="722966" y="6416"/>
                  </a:lnTo>
                  <a:lnTo>
                    <a:pt x="728571" y="6132"/>
                  </a:lnTo>
                  <a:lnTo>
                    <a:pt x="734175" y="5855"/>
                  </a:lnTo>
                  <a:lnTo>
                    <a:pt x="739779" y="5586"/>
                  </a:lnTo>
                  <a:lnTo>
                    <a:pt x="745384" y="5324"/>
                  </a:lnTo>
                  <a:lnTo>
                    <a:pt x="750988" y="5069"/>
                  </a:lnTo>
                  <a:lnTo>
                    <a:pt x="756593" y="4823"/>
                  </a:lnTo>
                  <a:lnTo>
                    <a:pt x="762197" y="4583"/>
                  </a:lnTo>
                  <a:lnTo>
                    <a:pt x="767801" y="4352"/>
                  </a:lnTo>
                  <a:lnTo>
                    <a:pt x="773406" y="4128"/>
                  </a:lnTo>
                  <a:lnTo>
                    <a:pt x="779010" y="3912"/>
                  </a:lnTo>
                  <a:lnTo>
                    <a:pt x="784615" y="3704"/>
                  </a:lnTo>
                  <a:lnTo>
                    <a:pt x="790219" y="3504"/>
                  </a:lnTo>
                  <a:lnTo>
                    <a:pt x="795823" y="3311"/>
                  </a:lnTo>
                  <a:lnTo>
                    <a:pt x="801428" y="3126"/>
                  </a:lnTo>
                  <a:lnTo>
                    <a:pt x="807032" y="2949"/>
                  </a:lnTo>
                  <a:lnTo>
                    <a:pt x="812636" y="2779"/>
                  </a:lnTo>
                  <a:lnTo>
                    <a:pt x="818241" y="2617"/>
                  </a:lnTo>
                  <a:lnTo>
                    <a:pt x="823845" y="2461"/>
                  </a:lnTo>
                  <a:lnTo>
                    <a:pt x="829450" y="2313"/>
                  </a:lnTo>
                  <a:lnTo>
                    <a:pt x="835054" y="2172"/>
                  </a:lnTo>
                  <a:lnTo>
                    <a:pt x="840658" y="2038"/>
                  </a:lnTo>
                  <a:lnTo>
                    <a:pt x="846263" y="1910"/>
                  </a:lnTo>
                  <a:lnTo>
                    <a:pt x="851867" y="1789"/>
                  </a:lnTo>
                  <a:lnTo>
                    <a:pt x="857472" y="1674"/>
                  </a:lnTo>
                  <a:lnTo>
                    <a:pt x="863076" y="1566"/>
                  </a:lnTo>
                  <a:lnTo>
                    <a:pt x="868680" y="1463"/>
                  </a:lnTo>
                  <a:lnTo>
                    <a:pt x="874285" y="1366"/>
                  </a:lnTo>
                  <a:lnTo>
                    <a:pt x="879889" y="1275"/>
                  </a:lnTo>
                  <a:lnTo>
                    <a:pt x="885494" y="1189"/>
                  </a:lnTo>
                  <a:lnTo>
                    <a:pt x="891098" y="1108"/>
                  </a:lnTo>
                  <a:lnTo>
                    <a:pt x="896702" y="1032"/>
                  </a:lnTo>
                  <a:lnTo>
                    <a:pt x="902307" y="961"/>
                  </a:lnTo>
                  <a:lnTo>
                    <a:pt x="907911" y="894"/>
                  </a:lnTo>
                  <a:lnTo>
                    <a:pt x="913516" y="832"/>
                  </a:lnTo>
                  <a:lnTo>
                    <a:pt x="919120" y="773"/>
                  </a:lnTo>
                  <a:lnTo>
                    <a:pt x="924724" y="719"/>
                  </a:lnTo>
                  <a:lnTo>
                    <a:pt x="930329" y="668"/>
                  </a:lnTo>
                  <a:lnTo>
                    <a:pt x="935933" y="621"/>
                  </a:lnTo>
                  <a:lnTo>
                    <a:pt x="941538" y="577"/>
                  </a:lnTo>
                  <a:lnTo>
                    <a:pt x="947142" y="536"/>
                  </a:lnTo>
                  <a:lnTo>
                    <a:pt x="952746" y="498"/>
                  </a:lnTo>
                  <a:lnTo>
                    <a:pt x="958351" y="463"/>
                  </a:lnTo>
                  <a:lnTo>
                    <a:pt x="963955" y="431"/>
                  </a:lnTo>
                  <a:lnTo>
                    <a:pt x="969559" y="401"/>
                  </a:lnTo>
                  <a:lnTo>
                    <a:pt x="975164" y="373"/>
                  </a:lnTo>
                  <a:lnTo>
                    <a:pt x="980768" y="347"/>
                  </a:lnTo>
                  <a:lnTo>
                    <a:pt x="986373" y="323"/>
                  </a:lnTo>
                  <a:lnTo>
                    <a:pt x="991977" y="302"/>
                  </a:lnTo>
                  <a:lnTo>
                    <a:pt x="997581" y="281"/>
                  </a:lnTo>
                  <a:lnTo>
                    <a:pt x="1003186" y="263"/>
                  </a:lnTo>
                  <a:lnTo>
                    <a:pt x="1008790" y="246"/>
                  </a:lnTo>
                  <a:lnTo>
                    <a:pt x="1014395" y="230"/>
                  </a:lnTo>
                  <a:lnTo>
                    <a:pt x="1019999" y="215"/>
                  </a:lnTo>
                  <a:lnTo>
                    <a:pt x="1025603" y="202"/>
                  </a:lnTo>
                  <a:lnTo>
                    <a:pt x="1031208" y="190"/>
                  </a:lnTo>
                  <a:lnTo>
                    <a:pt x="1036812" y="178"/>
                  </a:lnTo>
                  <a:lnTo>
                    <a:pt x="1042417" y="168"/>
                  </a:lnTo>
                  <a:lnTo>
                    <a:pt x="1048021" y="158"/>
                  </a:lnTo>
                  <a:lnTo>
                    <a:pt x="1053625" y="149"/>
                  </a:lnTo>
                  <a:lnTo>
                    <a:pt x="1059230" y="141"/>
                  </a:lnTo>
                  <a:lnTo>
                    <a:pt x="1064834" y="133"/>
                  </a:lnTo>
                  <a:lnTo>
                    <a:pt x="1070439" y="126"/>
                  </a:lnTo>
                  <a:lnTo>
                    <a:pt x="1076043" y="120"/>
                  </a:lnTo>
                  <a:lnTo>
                    <a:pt x="1081647" y="114"/>
                  </a:lnTo>
                  <a:lnTo>
                    <a:pt x="1087252" y="108"/>
                  </a:lnTo>
                  <a:lnTo>
                    <a:pt x="1092856" y="103"/>
                  </a:lnTo>
                  <a:lnTo>
                    <a:pt x="1098461" y="98"/>
                  </a:lnTo>
                  <a:lnTo>
                    <a:pt x="1104065" y="94"/>
                  </a:lnTo>
                  <a:lnTo>
                    <a:pt x="1109669" y="90"/>
                  </a:lnTo>
                  <a:lnTo>
                    <a:pt x="1115274" y="86"/>
                  </a:lnTo>
                  <a:lnTo>
                    <a:pt x="1120878" y="83"/>
                  </a:lnTo>
                  <a:lnTo>
                    <a:pt x="1126482" y="80"/>
                  </a:lnTo>
                  <a:lnTo>
                    <a:pt x="1132087" y="77"/>
                  </a:lnTo>
                  <a:lnTo>
                    <a:pt x="1137691" y="74"/>
                  </a:lnTo>
                  <a:lnTo>
                    <a:pt x="1143296" y="72"/>
                  </a:lnTo>
                  <a:lnTo>
                    <a:pt x="1148900" y="70"/>
                  </a:lnTo>
                  <a:lnTo>
                    <a:pt x="1154504" y="68"/>
                  </a:lnTo>
                  <a:lnTo>
                    <a:pt x="1160109" y="66"/>
                  </a:lnTo>
                  <a:lnTo>
                    <a:pt x="1165713" y="65"/>
                  </a:lnTo>
                  <a:lnTo>
                    <a:pt x="1171318" y="63"/>
                  </a:lnTo>
                  <a:lnTo>
                    <a:pt x="1176922" y="62"/>
                  </a:lnTo>
                  <a:lnTo>
                    <a:pt x="1182526" y="61"/>
                  </a:lnTo>
                  <a:lnTo>
                    <a:pt x="1188131" y="61"/>
                  </a:lnTo>
                  <a:lnTo>
                    <a:pt x="1193735" y="60"/>
                  </a:lnTo>
                  <a:lnTo>
                    <a:pt x="1199340" y="60"/>
                  </a:lnTo>
                  <a:lnTo>
                    <a:pt x="1204944" y="60"/>
                  </a:lnTo>
                  <a:lnTo>
                    <a:pt x="1210548" y="60"/>
                  </a:lnTo>
                  <a:lnTo>
                    <a:pt x="1216153" y="60"/>
                  </a:lnTo>
                  <a:lnTo>
                    <a:pt x="1221757" y="61"/>
                  </a:lnTo>
                  <a:lnTo>
                    <a:pt x="1227362" y="62"/>
                  </a:lnTo>
                  <a:lnTo>
                    <a:pt x="1232966" y="63"/>
                  </a:lnTo>
                  <a:lnTo>
                    <a:pt x="1238570" y="64"/>
                  </a:lnTo>
                  <a:lnTo>
                    <a:pt x="1244175" y="65"/>
                  </a:lnTo>
                  <a:lnTo>
                    <a:pt x="1249779" y="67"/>
                  </a:lnTo>
                  <a:lnTo>
                    <a:pt x="1255384" y="69"/>
                  </a:lnTo>
                  <a:lnTo>
                    <a:pt x="1260988" y="71"/>
                  </a:lnTo>
                  <a:lnTo>
                    <a:pt x="1266592" y="73"/>
                  </a:lnTo>
                  <a:lnTo>
                    <a:pt x="1272197" y="76"/>
                  </a:lnTo>
                  <a:lnTo>
                    <a:pt x="1277801" y="79"/>
                  </a:lnTo>
                  <a:lnTo>
                    <a:pt x="1283406" y="82"/>
                  </a:lnTo>
                  <a:lnTo>
                    <a:pt x="1289010" y="85"/>
                  </a:lnTo>
                  <a:lnTo>
                    <a:pt x="1294614" y="88"/>
                  </a:lnTo>
                  <a:lnTo>
                    <a:pt x="1300219" y="92"/>
                  </a:lnTo>
                  <a:lnTo>
                    <a:pt x="1305823" y="96"/>
                  </a:lnTo>
                  <a:lnTo>
                    <a:pt x="1311427" y="101"/>
                  </a:lnTo>
                  <a:lnTo>
                    <a:pt x="1317032" y="105"/>
                  </a:lnTo>
                  <a:lnTo>
                    <a:pt x="1322636" y="110"/>
                  </a:lnTo>
                  <a:lnTo>
                    <a:pt x="1328241" y="116"/>
                  </a:lnTo>
                  <a:lnTo>
                    <a:pt x="1333845" y="121"/>
                  </a:lnTo>
                  <a:lnTo>
                    <a:pt x="1339449" y="127"/>
                  </a:lnTo>
                  <a:lnTo>
                    <a:pt x="1345054" y="133"/>
                  </a:lnTo>
                  <a:lnTo>
                    <a:pt x="1350658" y="140"/>
                  </a:lnTo>
                  <a:lnTo>
                    <a:pt x="1356263" y="147"/>
                  </a:lnTo>
                  <a:lnTo>
                    <a:pt x="1361867" y="154"/>
                  </a:lnTo>
                  <a:lnTo>
                    <a:pt x="1367471" y="162"/>
                  </a:lnTo>
                  <a:lnTo>
                    <a:pt x="1373076" y="171"/>
                  </a:lnTo>
                  <a:lnTo>
                    <a:pt x="1378680" y="179"/>
                  </a:lnTo>
                  <a:lnTo>
                    <a:pt x="1384285" y="189"/>
                  </a:lnTo>
                  <a:lnTo>
                    <a:pt x="1389889" y="198"/>
                  </a:lnTo>
                  <a:lnTo>
                    <a:pt x="1395493" y="208"/>
                  </a:lnTo>
                  <a:lnTo>
                    <a:pt x="1401098" y="219"/>
                  </a:lnTo>
                  <a:lnTo>
                    <a:pt x="1406702" y="230"/>
                  </a:lnTo>
                  <a:lnTo>
                    <a:pt x="1412307" y="242"/>
                  </a:lnTo>
                  <a:lnTo>
                    <a:pt x="1417911" y="255"/>
                  </a:lnTo>
                  <a:lnTo>
                    <a:pt x="1423515" y="268"/>
                  </a:lnTo>
                  <a:lnTo>
                    <a:pt x="1429120" y="282"/>
                  </a:lnTo>
                  <a:lnTo>
                    <a:pt x="1434724" y="296"/>
                  </a:lnTo>
                  <a:lnTo>
                    <a:pt x="1440329" y="311"/>
                  </a:lnTo>
                  <a:lnTo>
                    <a:pt x="1445933" y="327"/>
                  </a:lnTo>
                  <a:lnTo>
                    <a:pt x="1451537" y="344"/>
                  </a:lnTo>
                  <a:lnTo>
                    <a:pt x="1457142" y="361"/>
                  </a:lnTo>
                  <a:lnTo>
                    <a:pt x="1462746" y="380"/>
                  </a:lnTo>
                  <a:lnTo>
                    <a:pt x="1468350" y="399"/>
                  </a:lnTo>
                  <a:lnTo>
                    <a:pt x="1473955" y="419"/>
                  </a:lnTo>
                  <a:lnTo>
                    <a:pt x="1479559" y="440"/>
                  </a:lnTo>
                  <a:lnTo>
                    <a:pt x="1485164" y="462"/>
                  </a:lnTo>
                  <a:lnTo>
                    <a:pt x="1490768" y="485"/>
                  </a:lnTo>
                  <a:lnTo>
                    <a:pt x="1496372" y="509"/>
                  </a:lnTo>
                  <a:lnTo>
                    <a:pt x="1501977" y="534"/>
                  </a:lnTo>
                  <a:lnTo>
                    <a:pt x="1507581" y="561"/>
                  </a:lnTo>
                  <a:lnTo>
                    <a:pt x="1513186" y="588"/>
                  </a:lnTo>
                  <a:lnTo>
                    <a:pt x="1518790" y="617"/>
                  </a:lnTo>
                  <a:lnTo>
                    <a:pt x="1524394" y="646"/>
                  </a:lnTo>
                  <a:lnTo>
                    <a:pt x="1529999" y="677"/>
                  </a:lnTo>
                  <a:lnTo>
                    <a:pt x="1535603" y="709"/>
                  </a:lnTo>
                  <a:lnTo>
                    <a:pt x="1541208" y="743"/>
                  </a:lnTo>
                  <a:lnTo>
                    <a:pt x="1546812" y="777"/>
                  </a:lnTo>
                  <a:lnTo>
                    <a:pt x="1552416" y="813"/>
                  </a:lnTo>
                  <a:lnTo>
                    <a:pt x="1558021" y="850"/>
                  </a:lnTo>
                  <a:lnTo>
                    <a:pt x="1563625" y="887"/>
                  </a:lnTo>
                  <a:lnTo>
                    <a:pt x="1569230" y="926"/>
                  </a:lnTo>
                  <a:lnTo>
                    <a:pt x="1574834" y="966"/>
                  </a:lnTo>
                  <a:lnTo>
                    <a:pt x="1580438" y="1006"/>
                  </a:lnTo>
                  <a:lnTo>
                    <a:pt x="1586043" y="1047"/>
                  </a:lnTo>
                  <a:lnTo>
                    <a:pt x="1591647" y="1089"/>
                  </a:lnTo>
                  <a:lnTo>
                    <a:pt x="1597252" y="1130"/>
                  </a:lnTo>
                  <a:lnTo>
                    <a:pt x="1602856" y="1171"/>
                  </a:lnTo>
                  <a:lnTo>
                    <a:pt x="1608460" y="1212"/>
                  </a:lnTo>
                  <a:lnTo>
                    <a:pt x="1614065" y="1253"/>
                  </a:lnTo>
                  <a:lnTo>
                    <a:pt x="1619669" y="1291"/>
                  </a:lnTo>
                  <a:lnTo>
                    <a:pt x="1625273" y="1329"/>
                  </a:lnTo>
                  <a:lnTo>
                    <a:pt x="1630878" y="1364"/>
                  </a:lnTo>
                  <a:lnTo>
                    <a:pt x="1636482" y="1396"/>
                  </a:lnTo>
                  <a:lnTo>
                    <a:pt x="1642087" y="1425"/>
                  </a:lnTo>
                  <a:lnTo>
                    <a:pt x="1647691" y="1450"/>
                  </a:lnTo>
                  <a:lnTo>
                    <a:pt x="1653295" y="1471"/>
                  </a:lnTo>
                  <a:lnTo>
                    <a:pt x="1658900" y="1486"/>
                  </a:lnTo>
                  <a:lnTo>
                    <a:pt x="1664504" y="1496"/>
                  </a:lnTo>
                  <a:lnTo>
                    <a:pt x="1670109" y="1500"/>
                  </a:lnTo>
                  <a:lnTo>
                    <a:pt x="1675713" y="1498"/>
                  </a:lnTo>
                  <a:lnTo>
                    <a:pt x="1681317" y="1489"/>
                  </a:lnTo>
                  <a:lnTo>
                    <a:pt x="1686922" y="1474"/>
                  </a:lnTo>
                  <a:lnTo>
                    <a:pt x="1692526" y="1451"/>
                  </a:lnTo>
                  <a:lnTo>
                    <a:pt x="1698131" y="1422"/>
                  </a:lnTo>
                  <a:lnTo>
                    <a:pt x="1703735" y="1387"/>
                  </a:lnTo>
                  <a:lnTo>
                    <a:pt x="1709339" y="1345"/>
                  </a:lnTo>
                  <a:lnTo>
                    <a:pt x="1714944" y="1298"/>
                  </a:lnTo>
                  <a:lnTo>
                    <a:pt x="1720548" y="1247"/>
                  </a:lnTo>
                  <a:lnTo>
                    <a:pt x="1726153" y="1191"/>
                  </a:lnTo>
                  <a:lnTo>
                    <a:pt x="1731757" y="1132"/>
                  </a:lnTo>
                  <a:lnTo>
                    <a:pt x="1737361" y="1071"/>
                  </a:lnTo>
                  <a:lnTo>
                    <a:pt x="1742966" y="1008"/>
                  </a:lnTo>
                  <a:lnTo>
                    <a:pt x="1748570" y="944"/>
                  </a:lnTo>
                  <a:lnTo>
                    <a:pt x="1754175" y="881"/>
                  </a:lnTo>
                  <a:lnTo>
                    <a:pt x="1759779" y="817"/>
                  </a:lnTo>
                  <a:lnTo>
                    <a:pt x="1765383" y="755"/>
                  </a:lnTo>
                  <a:lnTo>
                    <a:pt x="1770988" y="695"/>
                  </a:lnTo>
                  <a:lnTo>
                    <a:pt x="1776592" y="637"/>
                  </a:lnTo>
                  <a:lnTo>
                    <a:pt x="1782196" y="580"/>
                  </a:lnTo>
                  <a:lnTo>
                    <a:pt x="1787801" y="527"/>
                  </a:lnTo>
                  <a:lnTo>
                    <a:pt x="1793405" y="476"/>
                  </a:lnTo>
                  <a:lnTo>
                    <a:pt x="1799010" y="428"/>
                  </a:lnTo>
                  <a:lnTo>
                    <a:pt x="1804614" y="382"/>
                  </a:lnTo>
                  <a:lnTo>
                    <a:pt x="1810218" y="340"/>
                  </a:lnTo>
                  <a:lnTo>
                    <a:pt x="1815823" y="300"/>
                  </a:lnTo>
                  <a:lnTo>
                    <a:pt x="1821427" y="263"/>
                  </a:lnTo>
                  <a:lnTo>
                    <a:pt x="1827032" y="228"/>
                  </a:lnTo>
                  <a:lnTo>
                    <a:pt x="1832636" y="196"/>
                  </a:lnTo>
                  <a:lnTo>
                    <a:pt x="1838240" y="167"/>
                  </a:lnTo>
                  <a:lnTo>
                    <a:pt x="1843845" y="139"/>
                  </a:lnTo>
                  <a:lnTo>
                    <a:pt x="1849449" y="114"/>
                  </a:lnTo>
                  <a:lnTo>
                    <a:pt x="1855054" y="91"/>
                  </a:lnTo>
                  <a:lnTo>
                    <a:pt x="1860658" y="69"/>
                  </a:lnTo>
                  <a:lnTo>
                    <a:pt x="1866262" y="49"/>
                  </a:lnTo>
                  <a:lnTo>
                    <a:pt x="1871867" y="31"/>
                  </a:lnTo>
                  <a:lnTo>
                    <a:pt x="1877471" y="15"/>
                  </a:lnTo>
                  <a:lnTo>
                    <a:pt x="1883076" y="0"/>
                  </a:lnTo>
                  <a:lnTo>
                    <a:pt x="1877471" y="15"/>
                  </a:lnTo>
                  <a:lnTo>
                    <a:pt x="1871867" y="31"/>
                  </a:lnTo>
                  <a:lnTo>
                    <a:pt x="1866262" y="49"/>
                  </a:lnTo>
                  <a:lnTo>
                    <a:pt x="1860658" y="69"/>
                  </a:lnTo>
                  <a:lnTo>
                    <a:pt x="1855054" y="91"/>
                  </a:lnTo>
                  <a:lnTo>
                    <a:pt x="1849449" y="114"/>
                  </a:lnTo>
                  <a:lnTo>
                    <a:pt x="1843845" y="139"/>
                  </a:lnTo>
                  <a:lnTo>
                    <a:pt x="1838240" y="167"/>
                  </a:lnTo>
                  <a:lnTo>
                    <a:pt x="1832636" y="196"/>
                  </a:lnTo>
                  <a:lnTo>
                    <a:pt x="1827032" y="228"/>
                  </a:lnTo>
                  <a:lnTo>
                    <a:pt x="1821427" y="263"/>
                  </a:lnTo>
                  <a:lnTo>
                    <a:pt x="1815823" y="300"/>
                  </a:lnTo>
                  <a:lnTo>
                    <a:pt x="1810218" y="340"/>
                  </a:lnTo>
                  <a:lnTo>
                    <a:pt x="1804614" y="382"/>
                  </a:lnTo>
                  <a:lnTo>
                    <a:pt x="1799010" y="428"/>
                  </a:lnTo>
                  <a:lnTo>
                    <a:pt x="1793405" y="476"/>
                  </a:lnTo>
                  <a:lnTo>
                    <a:pt x="1787801" y="527"/>
                  </a:lnTo>
                  <a:lnTo>
                    <a:pt x="1782196" y="580"/>
                  </a:lnTo>
                  <a:lnTo>
                    <a:pt x="1776592" y="637"/>
                  </a:lnTo>
                  <a:lnTo>
                    <a:pt x="1770988" y="695"/>
                  </a:lnTo>
                  <a:lnTo>
                    <a:pt x="1765383" y="755"/>
                  </a:lnTo>
                  <a:lnTo>
                    <a:pt x="1759779" y="817"/>
                  </a:lnTo>
                  <a:lnTo>
                    <a:pt x="1754175" y="881"/>
                  </a:lnTo>
                  <a:lnTo>
                    <a:pt x="1748570" y="944"/>
                  </a:lnTo>
                  <a:lnTo>
                    <a:pt x="1742966" y="1008"/>
                  </a:lnTo>
                  <a:lnTo>
                    <a:pt x="1737361" y="1071"/>
                  </a:lnTo>
                  <a:lnTo>
                    <a:pt x="1731757" y="1132"/>
                  </a:lnTo>
                  <a:lnTo>
                    <a:pt x="1726153" y="1191"/>
                  </a:lnTo>
                  <a:lnTo>
                    <a:pt x="1720548" y="1247"/>
                  </a:lnTo>
                  <a:lnTo>
                    <a:pt x="1714944" y="1298"/>
                  </a:lnTo>
                  <a:lnTo>
                    <a:pt x="1709339" y="1345"/>
                  </a:lnTo>
                  <a:lnTo>
                    <a:pt x="1703735" y="1387"/>
                  </a:lnTo>
                  <a:lnTo>
                    <a:pt x="1698131" y="1422"/>
                  </a:lnTo>
                  <a:lnTo>
                    <a:pt x="1692526" y="1451"/>
                  </a:lnTo>
                  <a:lnTo>
                    <a:pt x="1686922" y="1474"/>
                  </a:lnTo>
                  <a:lnTo>
                    <a:pt x="1681317" y="1489"/>
                  </a:lnTo>
                  <a:lnTo>
                    <a:pt x="1675713" y="1498"/>
                  </a:lnTo>
                  <a:lnTo>
                    <a:pt x="1670109" y="1500"/>
                  </a:lnTo>
                  <a:lnTo>
                    <a:pt x="1664504" y="1496"/>
                  </a:lnTo>
                  <a:lnTo>
                    <a:pt x="1658900" y="1486"/>
                  </a:lnTo>
                  <a:lnTo>
                    <a:pt x="1653295" y="1471"/>
                  </a:lnTo>
                  <a:lnTo>
                    <a:pt x="1647691" y="1450"/>
                  </a:lnTo>
                  <a:lnTo>
                    <a:pt x="1642087" y="1425"/>
                  </a:lnTo>
                  <a:lnTo>
                    <a:pt x="1636482" y="1396"/>
                  </a:lnTo>
                  <a:lnTo>
                    <a:pt x="1630878" y="1364"/>
                  </a:lnTo>
                  <a:lnTo>
                    <a:pt x="1625273" y="1329"/>
                  </a:lnTo>
                  <a:lnTo>
                    <a:pt x="1619669" y="1291"/>
                  </a:lnTo>
                  <a:lnTo>
                    <a:pt x="1614065" y="1253"/>
                  </a:lnTo>
                  <a:lnTo>
                    <a:pt x="1608460" y="1212"/>
                  </a:lnTo>
                  <a:lnTo>
                    <a:pt x="1602856" y="1171"/>
                  </a:lnTo>
                  <a:lnTo>
                    <a:pt x="1597252" y="1130"/>
                  </a:lnTo>
                  <a:lnTo>
                    <a:pt x="1591647" y="1089"/>
                  </a:lnTo>
                  <a:lnTo>
                    <a:pt x="1586043" y="1047"/>
                  </a:lnTo>
                  <a:lnTo>
                    <a:pt x="1580438" y="1006"/>
                  </a:lnTo>
                  <a:lnTo>
                    <a:pt x="1574834" y="966"/>
                  </a:lnTo>
                  <a:lnTo>
                    <a:pt x="1569230" y="926"/>
                  </a:lnTo>
                  <a:lnTo>
                    <a:pt x="1563625" y="887"/>
                  </a:lnTo>
                  <a:lnTo>
                    <a:pt x="1558021" y="850"/>
                  </a:lnTo>
                  <a:lnTo>
                    <a:pt x="1552416" y="813"/>
                  </a:lnTo>
                  <a:lnTo>
                    <a:pt x="1546812" y="777"/>
                  </a:lnTo>
                  <a:lnTo>
                    <a:pt x="1541208" y="743"/>
                  </a:lnTo>
                  <a:lnTo>
                    <a:pt x="1535603" y="709"/>
                  </a:lnTo>
                  <a:lnTo>
                    <a:pt x="1529999" y="677"/>
                  </a:lnTo>
                  <a:lnTo>
                    <a:pt x="1524394" y="646"/>
                  </a:lnTo>
                  <a:lnTo>
                    <a:pt x="1518790" y="617"/>
                  </a:lnTo>
                  <a:lnTo>
                    <a:pt x="1513186" y="588"/>
                  </a:lnTo>
                  <a:lnTo>
                    <a:pt x="1507581" y="561"/>
                  </a:lnTo>
                  <a:lnTo>
                    <a:pt x="1501977" y="534"/>
                  </a:lnTo>
                  <a:lnTo>
                    <a:pt x="1496372" y="509"/>
                  </a:lnTo>
                  <a:lnTo>
                    <a:pt x="1490768" y="485"/>
                  </a:lnTo>
                  <a:lnTo>
                    <a:pt x="1485164" y="462"/>
                  </a:lnTo>
                  <a:lnTo>
                    <a:pt x="1479559" y="440"/>
                  </a:lnTo>
                  <a:lnTo>
                    <a:pt x="1473955" y="419"/>
                  </a:lnTo>
                  <a:lnTo>
                    <a:pt x="1468350" y="399"/>
                  </a:lnTo>
                  <a:lnTo>
                    <a:pt x="1462746" y="380"/>
                  </a:lnTo>
                  <a:lnTo>
                    <a:pt x="1457142" y="361"/>
                  </a:lnTo>
                  <a:lnTo>
                    <a:pt x="1451537" y="344"/>
                  </a:lnTo>
                  <a:lnTo>
                    <a:pt x="1445933" y="327"/>
                  </a:lnTo>
                  <a:lnTo>
                    <a:pt x="1440329" y="311"/>
                  </a:lnTo>
                  <a:lnTo>
                    <a:pt x="1434724" y="296"/>
                  </a:lnTo>
                  <a:lnTo>
                    <a:pt x="1429120" y="282"/>
                  </a:lnTo>
                  <a:lnTo>
                    <a:pt x="1423515" y="268"/>
                  </a:lnTo>
                  <a:lnTo>
                    <a:pt x="1417911" y="255"/>
                  </a:lnTo>
                  <a:lnTo>
                    <a:pt x="1412307" y="242"/>
                  </a:lnTo>
                  <a:lnTo>
                    <a:pt x="1406702" y="230"/>
                  </a:lnTo>
                  <a:lnTo>
                    <a:pt x="1401098" y="219"/>
                  </a:lnTo>
                  <a:lnTo>
                    <a:pt x="1395493" y="208"/>
                  </a:lnTo>
                  <a:lnTo>
                    <a:pt x="1389889" y="198"/>
                  </a:lnTo>
                  <a:lnTo>
                    <a:pt x="1384285" y="189"/>
                  </a:lnTo>
                  <a:lnTo>
                    <a:pt x="1378680" y="179"/>
                  </a:lnTo>
                  <a:lnTo>
                    <a:pt x="1373076" y="171"/>
                  </a:lnTo>
                  <a:lnTo>
                    <a:pt x="1367471" y="162"/>
                  </a:lnTo>
                  <a:lnTo>
                    <a:pt x="1361867" y="154"/>
                  </a:lnTo>
                  <a:lnTo>
                    <a:pt x="1356263" y="147"/>
                  </a:lnTo>
                  <a:lnTo>
                    <a:pt x="1350658" y="140"/>
                  </a:lnTo>
                  <a:lnTo>
                    <a:pt x="1345054" y="133"/>
                  </a:lnTo>
                  <a:lnTo>
                    <a:pt x="1339449" y="127"/>
                  </a:lnTo>
                  <a:lnTo>
                    <a:pt x="1333845" y="121"/>
                  </a:lnTo>
                  <a:lnTo>
                    <a:pt x="1328241" y="116"/>
                  </a:lnTo>
                  <a:lnTo>
                    <a:pt x="1322636" y="110"/>
                  </a:lnTo>
                  <a:lnTo>
                    <a:pt x="1317032" y="105"/>
                  </a:lnTo>
                  <a:lnTo>
                    <a:pt x="1311427" y="101"/>
                  </a:lnTo>
                  <a:lnTo>
                    <a:pt x="1305823" y="96"/>
                  </a:lnTo>
                  <a:lnTo>
                    <a:pt x="1300219" y="92"/>
                  </a:lnTo>
                  <a:lnTo>
                    <a:pt x="1294614" y="88"/>
                  </a:lnTo>
                  <a:lnTo>
                    <a:pt x="1289010" y="85"/>
                  </a:lnTo>
                  <a:lnTo>
                    <a:pt x="1283406" y="82"/>
                  </a:lnTo>
                  <a:lnTo>
                    <a:pt x="1277801" y="79"/>
                  </a:lnTo>
                  <a:lnTo>
                    <a:pt x="1272197" y="76"/>
                  </a:lnTo>
                  <a:lnTo>
                    <a:pt x="1266592" y="73"/>
                  </a:lnTo>
                  <a:lnTo>
                    <a:pt x="1260988" y="71"/>
                  </a:lnTo>
                  <a:lnTo>
                    <a:pt x="1255384" y="69"/>
                  </a:lnTo>
                  <a:lnTo>
                    <a:pt x="1249779" y="67"/>
                  </a:lnTo>
                  <a:lnTo>
                    <a:pt x="1244175" y="65"/>
                  </a:lnTo>
                  <a:lnTo>
                    <a:pt x="1238570" y="64"/>
                  </a:lnTo>
                  <a:lnTo>
                    <a:pt x="1232966" y="63"/>
                  </a:lnTo>
                  <a:lnTo>
                    <a:pt x="1227362" y="62"/>
                  </a:lnTo>
                  <a:lnTo>
                    <a:pt x="1221757" y="61"/>
                  </a:lnTo>
                  <a:lnTo>
                    <a:pt x="1216153" y="60"/>
                  </a:lnTo>
                  <a:lnTo>
                    <a:pt x="1210548" y="60"/>
                  </a:lnTo>
                  <a:lnTo>
                    <a:pt x="1204944" y="60"/>
                  </a:lnTo>
                  <a:lnTo>
                    <a:pt x="1199340" y="60"/>
                  </a:lnTo>
                  <a:lnTo>
                    <a:pt x="1193735" y="60"/>
                  </a:lnTo>
                  <a:lnTo>
                    <a:pt x="1188131" y="61"/>
                  </a:lnTo>
                  <a:lnTo>
                    <a:pt x="1182526" y="61"/>
                  </a:lnTo>
                  <a:lnTo>
                    <a:pt x="1176922" y="62"/>
                  </a:lnTo>
                  <a:lnTo>
                    <a:pt x="1171318" y="63"/>
                  </a:lnTo>
                  <a:lnTo>
                    <a:pt x="1165713" y="65"/>
                  </a:lnTo>
                  <a:lnTo>
                    <a:pt x="1160109" y="66"/>
                  </a:lnTo>
                  <a:lnTo>
                    <a:pt x="1154504" y="68"/>
                  </a:lnTo>
                  <a:lnTo>
                    <a:pt x="1148900" y="70"/>
                  </a:lnTo>
                  <a:lnTo>
                    <a:pt x="1143296" y="72"/>
                  </a:lnTo>
                  <a:lnTo>
                    <a:pt x="1137691" y="74"/>
                  </a:lnTo>
                  <a:lnTo>
                    <a:pt x="1132087" y="77"/>
                  </a:lnTo>
                  <a:lnTo>
                    <a:pt x="1126482" y="80"/>
                  </a:lnTo>
                  <a:lnTo>
                    <a:pt x="1120878" y="83"/>
                  </a:lnTo>
                  <a:lnTo>
                    <a:pt x="1115274" y="86"/>
                  </a:lnTo>
                  <a:lnTo>
                    <a:pt x="1109669" y="90"/>
                  </a:lnTo>
                  <a:lnTo>
                    <a:pt x="1104065" y="94"/>
                  </a:lnTo>
                  <a:lnTo>
                    <a:pt x="1098461" y="98"/>
                  </a:lnTo>
                  <a:lnTo>
                    <a:pt x="1092856" y="103"/>
                  </a:lnTo>
                  <a:lnTo>
                    <a:pt x="1087252" y="108"/>
                  </a:lnTo>
                  <a:lnTo>
                    <a:pt x="1081647" y="114"/>
                  </a:lnTo>
                  <a:lnTo>
                    <a:pt x="1076043" y="120"/>
                  </a:lnTo>
                  <a:lnTo>
                    <a:pt x="1070439" y="126"/>
                  </a:lnTo>
                  <a:lnTo>
                    <a:pt x="1064834" y="133"/>
                  </a:lnTo>
                  <a:lnTo>
                    <a:pt x="1059230" y="141"/>
                  </a:lnTo>
                  <a:lnTo>
                    <a:pt x="1053625" y="149"/>
                  </a:lnTo>
                  <a:lnTo>
                    <a:pt x="1048021" y="158"/>
                  </a:lnTo>
                  <a:lnTo>
                    <a:pt x="1042417" y="168"/>
                  </a:lnTo>
                  <a:lnTo>
                    <a:pt x="1036812" y="178"/>
                  </a:lnTo>
                  <a:lnTo>
                    <a:pt x="1031208" y="190"/>
                  </a:lnTo>
                  <a:lnTo>
                    <a:pt x="1025603" y="202"/>
                  </a:lnTo>
                  <a:lnTo>
                    <a:pt x="1019999" y="215"/>
                  </a:lnTo>
                  <a:lnTo>
                    <a:pt x="1014395" y="230"/>
                  </a:lnTo>
                  <a:lnTo>
                    <a:pt x="1008790" y="246"/>
                  </a:lnTo>
                  <a:lnTo>
                    <a:pt x="1003186" y="263"/>
                  </a:lnTo>
                  <a:lnTo>
                    <a:pt x="997581" y="281"/>
                  </a:lnTo>
                  <a:lnTo>
                    <a:pt x="991977" y="302"/>
                  </a:lnTo>
                  <a:lnTo>
                    <a:pt x="986373" y="323"/>
                  </a:lnTo>
                  <a:lnTo>
                    <a:pt x="980768" y="347"/>
                  </a:lnTo>
                  <a:lnTo>
                    <a:pt x="975164" y="373"/>
                  </a:lnTo>
                  <a:lnTo>
                    <a:pt x="969559" y="401"/>
                  </a:lnTo>
                  <a:lnTo>
                    <a:pt x="963955" y="431"/>
                  </a:lnTo>
                  <a:lnTo>
                    <a:pt x="958351" y="463"/>
                  </a:lnTo>
                  <a:lnTo>
                    <a:pt x="952746" y="498"/>
                  </a:lnTo>
                  <a:lnTo>
                    <a:pt x="947142" y="536"/>
                  </a:lnTo>
                  <a:lnTo>
                    <a:pt x="941538" y="577"/>
                  </a:lnTo>
                  <a:lnTo>
                    <a:pt x="935933" y="621"/>
                  </a:lnTo>
                  <a:lnTo>
                    <a:pt x="930329" y="668"/>
                  </a:lnTo>
                  <a:lnTo>
                    <a:pt x="924724" y="719"/>
                  </a:lnTo>
                  <a:lnTo>
                    <a:pt x="919120" y="773"/>
                  </a:lnTo>
                  <a:lnTo>
                    <a:pt x="913516" y="832"/>
                  </a:lnTo>
                  <a:lnTo>
                    <a:pt x="907911" y="894"/>
                  </a:lnTo>
                  <a:lnTo>
                    <a:pt x="902307" y="961"/>
                  </a:lnTo>
                  <a:lnTo>
                    <a:pt x="896702" y="1032"/>
                  </a:lnTo>
                  <a:lnTo>
                    <a:pt x="891098" y="1108"/>
                  </a:lnTo>
                  <a:lnTo>
                    <a:pt x="885494" y="1189"/>
                  </a:lnTo>
                  <a:lnTo>
                    <a:pt x="879889" y="1275"/>
                  </a:lnTo>
                  <a:lnTo>
                    <a:pt x="874285" y="1366"/>
                  </a:lnTo>
                  <a:lnTo>
                    <a:pt x="868680" y="1463"/>
                  </a:lnTo>
                  <a:lnTo>
                    <a:pt x="863076" y="1566"/>
                  </a:lnTo>
                  <a:lnTo>
                    <a:pt x="857472" y="1674"/>
                  </a:lnTo>
                  <a:lnTo>
                    <a:pt x="851867" y="1789"/>
                  </a:lnTo>
                  <a:lnTo>
                    <a:pt x="846263" y="1910"/>
                  </a:lnTo>
                  <a:lnTo>
                    <a:pt x="840658" y="2038"/>
                  </a:lnTo>
                  <a:lnTo>
                    <a:pt x="835054" y="2172"/>
                  </a:lnTo>
                  <a:lnTo>
                    <a:pt x="829450" y="2313"/>
                  </a:lnTo>
                  <a:lnTo>
                    <a:pt x="823845" y="2461"/>
                  </a:lnTo>
                  <a:lnTo>
                    <a:pt x="818241" y="2617"/>
                  </a:lnTo>
                  <a:lnTo>
                    <a:pt x="812636" y="2779"/>
                  </a:lnTo>
                  <a:lnTo>
                    <a:pt x="807032" y="2949"/>
                  </a:lnTo>
                  <a:lnTo>
                    <a:pt x="801428" y="3126"/>
                  </a:lnTo>
                  <a:lnTo>
                    <a:pt x="795823" y="3311"/>
                  </a:lnTo>
                  <a:lnTo>
                    <a:pt x="790219" y="3504"/>
                  </a:lnTo>
                  <a:lnTo>
                    <a:pt x="784615" y="3704"/>
                  </a:lnTo>
                  <a:lnTo>
                    <a:pt x="779010" y="3912"/>
                  </a:lnTo>
                  <a:lnTo>
                    <a:pt x="773406" y="4128"/>
                  </a:lnTo>
                  <a:lnTo>
                    <a:pt x="767801" y="4352"/>
                  </a:lnTo>
                  <a:lnTo>
                    <a:pt x="762197" y="4583"/>
                  </a:lnTo>
                  <a:lnTo>
                    <a:pt x="756593" y="4823"/>
                  </a:lnTo>
                  <a:lnTo>
                    <a:pt x="750988" y="5069"/>
                  </a:lnTo>
                  <a:lnTo>
                    <a:pt x="745384" y="5324"/>
                  </a:lnTo>
                  <a:lnTo>
                    <a:pt x="739779" y="5586"/>
                  </a:lnTo>
                  <a:lnTo>
                    <a:pt x="734175" y="5855"/>
                  </a:lnTo>
                  <a:lnTo>
                    <a:pt x="728571" y="6132"/>
                  </a:lnTo>
                  <a:lnTo>
                    <a:pt x="722966" y="6416"/>
                  </a:lnTo>
                  <a:lnTo>
                    <a:pt x="717362" y="6706"/>
                  </a:lnTo>
                  <a:lnTo>
                    <a:pt x="711757" y="7004"/>
                  </a:lnTo>
                  <a:lnTo>
                    <a:pt x="706153" y="7308"/>
                  </a:lnTo>
                  <a:lnTo>
                    <a:pt x="700549" y="7618"/>
                  </a:lnTo>
                  <a:lnTo>
                    <a:pt x="694944" y="7934"/>
                  </a:lnTo>
                  <a:lnTo>
                    <a:pt x="689340" y="8256"/>
                  </a:lnTo>
                  <a:lnTo>
                    <a:pt x="683735" y="8584"/>
                  </a:lnTo>
                  <a:lnTo>
                    <a:pt x="678131" y="8916"/>
                  </a:lnTo>
                  <a:lnTo>
                    <a:pt x="672527" y="9254"/>
                  </a:lnTo>
                  <a:lnTo>
                    <a:pt x="666922" y="9596"/>
                  </a:lnTo>
                  <a:lnTo>
                    <a:pt x="661318" y="9942"/>
                  </a:lnTo>
                  <a:lnTo>
                    <a:pt x="655713" y="10292"/>
                  </a:lnTo>
                  <a:lnTo>
                    <a:pt x="650109" y="10645"/>
                  </a:lnTo>
                  <a:lnTo>
                    <a:pt x="644505" y="11002"/>
                  </a:lnTo>
                  <a:lnTo>
                    <a:pt x="638900" y="11361"/>
                  </a:lnTo>
                  <a:lnTo>
                    <a:pt x="633296" y="11722"/>
                  </a:lnTo>
                  <a:lnTo>
                    <a:pt x="627692" y="12085"/>
                  </a:lnTo>
                  <a:lnTo>
                    <a:pt x="622087" y="12450"/>
                  </a:lnTo>
                  <a:lnTo>
                    <a:pt x="616483" y="12816"/>
                  </a:lnTo>
                  <a:lnTo>
                    <a:pt x="610878" y="13182"/>
                  </a:lnTo>
                  <a:lnTo>
                    <a:pt x="605274" y="13549"/>
                  </a:lnTo>
                  <a:lnTo>
                    <a:pt x="599670" y="13915"/>
                  </a:lnTo>
                  <a:lnTo>
                    <a:pt x="594065" y="14281"/>
                  </a:lnTo>
                  <a:lnTo>
                    <a:pt x="588461" y="14647"/>
                  </a:lnTo>
                  <a:lnTo>
                    <a:pt x="582856" y="15011"/>
                  </a:lnTo>
                  <a:lnTo>
                    <a:pt x="577252" y="15373"/>
                  </a:lnTo>
                  <a:lnTo>
                    <a:pt x="571648" y="15734"/>
                  </a:lnTo>
                  <a:lnTo>
                    <a:pt x="566043" y="16093"/>
                  </a:lnTo>
                  <a:lnTo>
                    <a:pt x="560439" y="16449"/>
                  </a:lnTo>
                  <a:lnTo>
                    <a:pt x="554834" y="16802"/>
                  </a:lnTo>
                  <a:lnTo>
                    <a:pt x="549230" y="17153"/>
                  </a:lnTo>
                  <a:lnTo>
                    <a:pt x="543626" y="17500"/>
                  </a:lnTo>
                  <a:lnTo>
                    <a:pt x="538021" y="17844"/>
                  </a:lnTo>
                  <a:lnTo>
                    <a:pt x="532417" y="18185"/>
                  </a:lnTo>
                  <a:lnTo>
                    <a:pt x="526812" y="18522"/>
                  </a:lnTo>
                  <a:lnTo>
                    <a:pt x="521208" y="18855"/>
                  </a:lnTo>
                  <a:lnTo>
                    <a:pt x="515604" y="19185"/>
                  </a:lnTo>
                  <a:lnTo>
                    <a:pt x="509999" y="19512"/>
                  </a:lnTo>
                  <a:lnTo>
                    <a:pt x="504395" y="19834"/>
                  </a:lnTo>
                  <a:lnTo>
                    <a:pt x="498790" y="20154"/>
                  </a:lnTo>
                  <a:lnTo>
                    <a:pt x="493186" y="20470"/>
                  </a:lnTo>
                  <a:lnTo>
                    <a:pt x="487582" y="20784"/>
                  </a:lnTo>
                  <a:lnTo>
                    <a:pt x="481977" y="21095"/>
                  </a:lnTo>
                  <a:lnTo>
                    <a:pt x="476373" y="21403"/>
                  </a:lnTo>
                  <a:lnTo>
                    <a:pt x="470769" y="21710"/>
                  </a:lnTo>
                  <a:lnTo>
                    <a:pt x="465164" y="22016"/>
                  </a:lnTo>
                  <a:lnTo>
                    <a:pt x="459560" y="22321"/>
                  </a:lnTo>
                  <a:lnTo>
                    <a:pt x="453955" y="22626"/>
                  </a:lnTo>
                  <a:lnTo>
                    <a:pt x="448351" y="22932"/>
                  </a:lnTo>
                  <a:lnTo>
                    <a:pt x="442747" y="23240"/>
                  </a:lnTo>
                  <a:lnTo>
                    <a:pt x="437142" y="23550"/>
                  </a:lnTo>
                  <a:lnTo>
                    <a:pt x="431538" y="23865"/>
                  </a:lnTo>
                  <a:lnTo>
                    <a:pt x="425933" y="24184"/>
                  </a:lnTo>
                  <a:lnTo>
                    <a:pt x="420329" y="24510"/>
                  </a:lnTo>
                  <a:lnTo>
                    <a:pt x="414725" y="24844"/>
                  </a:lnTo>
                  <a:lnTo>
                    <a:pt x="409120" y="25188"/>
                  </a:lnTo>
                  <a:lnTo>
                    <a:pt x="403516" y="25543"/>
                  </a:lnTo>
                  <a:lnTo>
                    <a:pt x="397911" y="25912"/>
                  </a:lnTo>
                  <a:lnTo>
                    <a:pt x="392307" y="26296"/>
                  </a:lnTo>
                  <a:lnTo>
                    <a:pt x="386703" y="26698"/>
                  </a:lnTo>
                  <a:lnTo>
                    <a:pt x="381098" y="27120"/>
                  </a:lnTo>
                  <a:lnTo>
                    <a:pt x="375494" y="27566"/>
                  </a:lnTo>
                  <a:lnTo>
                    <a:pt x="369889" y="28037"/>
                  </a:lnTo>
                  <a:lnTo>
                    <a:pt x="364285" y="28538"/>
                  </a:lnTo>
                  <a:lnTo>
                    <a:pt x="358681" y="29072"/>
                  </a:lnTo>
                  <a:lnTo>
                    <a:pt x="353076" y="29641"/>
                  </a:lnTo>
                  <a:lnTo>
                    <a:pt x="347472" y="30251"/>
                  </a:lnTo>
                  <a:lnTo>
                    <a:pt x="341867" y="30905"/>
                  </a:lnTo>
                  <a:lnTo>
                    <a:pt x="336263" y="31607"/>
                  </a:lnTo>
                  <a:lnTo>
                    <a:pt x="330659" y="32363"/>
                  </a:lnTo>
                  <a:lnTo>
                    <a:pt x="325054" y="33178"/>
                  </a:lnTo>
                  <a:lnTo>
                    <a:pt x="319450" y="34056"/>
                  </a:lnTo>
                  <a:lnTo>
                    <a:pt x="313846" y="35003"/>
                  </a:lnTo>
                  <a:lnTo>
                    <a:pt x="308241" y="36026"/>
                  </a:lnTo>
                  <a:lnTo>
                    <a:pt x="302637" y="37130"/>
                  </a:lnTo>
                  <a:lnTo>
                    <a:pt x="297032" y="38321"/>
                  </a:lnTo>
                  <a:lnTo>
                    <a:pt x="291428" y="39607"/>
                  </a:lnTo>
                  <a:lnTo>
                    <a:pt x="285824" y="40995"/>
                  </a:lnTo>
                  <a:lnTo>
                    <a:pt x="280219" y="42492"/>
                  </a:lnTo>
                  <a:lnTo>
                    <a:pt x="274615" y="44105"/>
                  </a:lnTo>
                  <a:lnTo>
                    <a:pt x="269010" y="45843"/>
                  </a:lnTo>
                  <a:lnTo>
                    <a:pt x="263406" y="47713"/>
                  </a:lnTo>
                  <a:lnTo>
                    <a:pt x="257802" y="49724"/>
                  </a:lnTo>
                  <a:lnTo>
                    <a:pt x="252197" y="51884"/>
                  </a:lnTo>
                  <a:lnTo>
                    <a:pt x="246593" y="54202"/>
                  </a:lnTo>
                  <a:lnTo>
                    <a:pt x="240988" y="56687"/>
                  </a:lnTo>
                  <a:lnTo>
                    <a:pt x="235384" y="59347"/>
                  </a:lnTo>
                  <a:lnTo>
                    <a:pt x="229780" y="62192"/>
                  </a:lnTo>
                  <a:lnTo>
                    <a:pt x="224175" y="65229"/>
                  </a:lnTo>
                  <a:lnTo>
                    <a:pt x="218571" y="68468"/>
                  </a:lnTo>
                  <a:lnTo>
                    <a:pt x="212966" y="71918"/>
                  </a:lnTo>
                  <a:lnTo>
                    <a:pt x="207362" y="75586"/>
                  </a:lnTo>
                  <a:lnTo>
                    <a:pt x="201758" y="79481"/>
                  </a:lnTo>
                  <a:lnTo>
                    <a:pt x="196153" y="83611"/>
                  </a:lnTo>
                  <a:lnTo>
                    <a:pt x="190549" y="87983"/>
                  </a:lnTo>
                  <a:lnTo>
                    <a:pt x="184944" y="92604"/>
                  </a:lnTo>
                  <a:lnTo>
                    <a:pt x="179340" y="97480"/>
                  </a:lnTo>
                  <a:lnTo>
                    <a:pt x="173736" y="102618"/>
                  </a:lnTo>
                  <a:lnTo>
                    <a:pt x="168131" y="108021"/>
                  </a:lnTo>
                  <a:lnTo>
                    <a:pt x="162527" y="113696"/>
                  </a:lnTo>
                  <a:lnTo>
                    <a:pt x="156923" y="119645"/>
                  </a:lnTo>
                  <a:lnTo>
                    <a:pt x="151318" y="125870"/>
                  </a:lnTo>
                  <a:lnTo>
                    <a:pt x="145714" y="132374"/>
                  </a:lnTo>
                  <a:lnTo>
                    <a:pt x="140109" y="139158"/>
                  </a:lnTo>
                  <a:lnTo>
                    <a:pt x="134505" y="146221"/>
                  </a:lnTo>
                  <a:lnTo>
                    <a:pt x="128901" y="153561"/>
                  </a:lnTo>
                  <a:lnTo>
                    <a:pt x="123296" y="161177"/>
                  </a:lnTo>
                  <a:lnTo>
                    <a:pt x="117692" y="169064"/>
                  </a:lnTo>
                  <a:lnTo>
                    <a:pt x="112087" y="177218"/>
                  </a:lnTo>
                  <a:lnTo>
                    <a:pt x="106483" y="185632"/>
                  </a:lnTo>
                  <a:lnTo>
                    <a:pt x="100879" y="194301"/>
                  </a:lnTo>
                  <a:lnTo>
                    <a:pt x="95274" y="203216"/>
                  </a:lnTo>
                  <a:lnTo>
                    <a:pt x="89670" y="212367"/>
                  </a:lnTo>
                  <a:lnTo>
                    <a:pt x="84065" y="221744"/>
                  </a:lnTo>
                  <a:lnTo>
                    <a:pt x="78461" y="231336"/>
                  </a:lnTo>
                  <a:lnTo>
                    <a:pt x="72857" y="241131"/>
                  </a:lnTo>
                  <a:lnTo>
                    <a:pt x="67252" y="251115"/>
                  </a:lnTo>
                  <a:lnTo>
                    <a:pt x="61648" y="261275"/>
                  </a:lnTo>
                  <a:lnTo>
                    <a:pt x="56043" y="271597"/>
                  </a:lnTo>
                  <a:lnTo>
                    <a:pt x="50439" y="282064"/>
                  </a:lnTo>
                  <a:lnTo>
                    <a:pt x="44835" y="292661"/>
                  </a:lnTo>
                  <a:lnTo>
                    <a:pt x="39230" y="303372"/>
                  </a:lnTo>
                  <a:lnTo>
                    <a:pt x="33626" y="314180"/>
                  </a:lnTo>
                  <a:lnTo>
                    <a:pt x="28021" y="325069"/>
                  </a:lnTo>
                  <a:lnTo>
                    <a:pt x="22417" y="336021"/>
                  </a:lnTo>
                  <a:lnTo>
                    <a:pt x="16813" y="347019"/>
                  </a:lnTo>
                  <a:lnTo>
                    <a:pt x="11208" y="358047"/>
                  </a:lnTo>
                  <a:lnTo>
                    <a:pt x="5604" y="369087"/>
                  </a:lnTo>
                  <a:lnTo>
                    <a:pt x="0" y="380122"/>
                  </a:lnTo>
                  <a:close/>
                </a:path>
              </a:pathLst>
            </a:custGeom>
            <a:solidFill>
              <a:srgbClr val="A6AA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pl145"/>
            <p:cNvSpPr/>
            <p:nvPr/>
          </p:nvSpPr>
          <p:spPr>
            <a:xfrm>
              <a:off x="4644151" y="4190978"/>
              <a:ext cx="1883076" cy="194371"/>
            </a:xfrm>
            <a:custGeom>
              <a:avLst/>
              <a:pathLst>
                <a:path w="1883076" h="194371">
                  <a:moveTo>
                    <a:pt x="0" y="194371"/>
                  </a:moveTo>
                  <a:lnTo>
                    <a:pt x="5604" y="188308"/>
                  </a:lnTo>
                  <a:lnTo>
                    <a:pt x="11208" y="182339"/>
                  </a:lnTo>
                  <a:lnTo>
                    <a:pt x="16813" y="176470"/>
                  </a:lnTo>
                  <a:lnTo>
                    <a:pt x="22417" y="170705"/>
                  </a:lnTo>
                  <a:lnTo>
                    <a:pt x="28021" y="165050"/>
                  </a:lnTo>
                  <a:lnTo>
                    <a:pt x="33626" y="159507"/>
                  </a:lnTo>
                  <a:lnTo>
                    <a:pt x="39230" y="154080"/>
                  </a:lnTo>
                  <a:lnTo>
                    <a:pt x="44835" y="148774"/>
                  </a:lnTo>
                  <a:lnTo>
                    <a:pt x="50439" y="143591"/>
                  </a:lnTo>
                  <a:lnTo>
                    <a:pt x="56043" y="138535"/>
                  </a:lnTo>
                  <a:lnTo>
                    <a:pt x="61648" y="133607"/>
                  </a:lnTo>
                  <a:lnTo>
                    <a:pt x="67252" y="128810"/>
                  </a:lnTo>
                  <a:lnTo>
                    <a:pt x="72857" y="124146"/>
                  </a:lnTo>
                  <a:lnTo>
                    <a:pt x="78461" y="119616"/>
                  </a:lnTo>
                  <a:lnTo>
                    <a:pt x="84065" y="115221"/>
                  </a:lnTo>
                  <a:lnTo>
                    <a:pt x="89670" y="110962"/>
                  </a:lnTo>
                  <a:lnTo>
                    <a:pt x="95274" y="106839"/>
                  </a:lnTo>
                  <a:lnTo>
                    <a:pt x="100879" y="102853"/>
                  </a:lnTo>
                  <a:lnTo>
                    <a:pt x="106483" y="99004"/>
                  </a:lnTo>
                  <a:lnTo>
                    <a:pt x="112087" y="95290"/>
                  </a:lnTo>
                  <a:lnTo>
                    <a:pt x="117692" y="91711"/>
                  </a:lnTo>
                  <a:lnTo>
                    <a:pt x="123296" y="88266"/>
                  </a:lnTo>
                  <a:lnTo>
                    <a:pt x="128901" y="84953"/>
                  </a:lnTo>
                  <a:lnTo>
                    <a:pt x="134505" y="81771"/>
                  </a:lnTo>
                  <a:lnTo>
                    <a:pt x="140109" y="78718"/>
                  </a:lnTo>
                  <a:lnTo>
                    <a:pt x="145714" y="75792"/>
                  </a:lnTo>
                  <a:lnTo>
                    <a:pt x="151318" y="72990"/>
                  </a:lnTo>
                  <a:lnTo>
                    <a:pt x="156923" y="70310"/>
                  </a:lnTo>
                  <a:lnTo>
                    <a:pt x="162527" y="67748"/>
                  </a:lnTo>
                  <a:lnTo>
                    <a:pt x="168131" y="65303"/>
                  </a:lnTo>
                  <a:lnTo>
                    <a:pt x="173736" y="62971"/>
                  </a:lnTo>
                  <a:lnTo>
                    <a:pt x="179340" y="60749"/>
                  </a:lnTo>
                  <a:lnTo>
                    <a:pt x="184944" y="58634"/>
                  </a:lnTo>
                  <a:lnTo>
                    <a:pt x="190549" y="56622"/>
                  </a:lnTo>
                  <a:lnTo>
                    <a:pt x="196153" y="54710"/>
                  </a:lnTo>
                  <a:lnTo>
                    <a:pt x="201758" y="52894"/>
                  </a:lnTo>
                  <a:lnTo>
                    <a:pt x="207362" y="51172"/>
                  </a:lnTo>
                  <a:lnTo>
                    <a:pt x="212966" y="49539"/>
                  </a:lnTo>
                  <a:lnTo>
                    <a:pt x="218571" y="47992"/>
                  </a:lnTo>
                  <a:lnTo>
                    <a:pt x="224175" y="46527"/>
                  </a:lnTo>
                  <a:lnTo>
                    <a:pt x="229780" y="45141"/>
                  </a:lnTo>
                  <a:lnTo>
                    <a:pt x="235384" y="43831"/>
                  </a:lnTo>
                  <a:lnTo>
                    <a:pt x="240988" y="42592"/>
                  </a:lnTo>
                  <a:lnTo>
                    <a:pt x="246593" y="41422"/>
                  </a:lnTo>
                  <a:lnTo>
                    <a:pt x="252197" y="40318"/>
                  </a:lnTo>
                  <a:lnTo>
                    <a:pt x="257802" y="39276"/>
                  </a:lnTo>
                  <a:lnTo>
                    <a:pt x="263406" y="38292"/>
                  </a:lnTo>
                  <a:lnTo>
                    <a:pt x="269010" y="37364"/>
                  </a:lnTo>
                  <a:lnTo>
                    <a:pt x="274615" y="36489"/>
                  </a:lnTo>
                  <a:lnTo>
                    <a:pt x="280219" y="35663"/>
                  </a:lnTo>
                  <a:lnTo>
                    <a:pt x="285824" y="34884"/>
                  </a:lnTo>
                  <a:lnTo>
                    <a:pt x="291428" y="34149"/>
                  </a:lnTo>
                  <a:lnTo>
                    <a:pt x="297032" y="33455"/>
                  </a:lnTo>
                  <a:lnTo>
                    <a:pt x="302637" y="32801"/>
                  </a:lnTo>
                  <a:lnTo>
                    <a:pt x="308241" y="32182"/>
                  </a:lnTo>
                  <a:lnTo>
                    <a:pt x="313846" y="31597"/>
                  </a:lnTo>
                  <a:lnTo>
                    <a:pt x="319450" y="31043"/>
                  </a:lnTo>
                  <a:lnTo>
                    <a:pt x="325054" y="30518"/>
                  </a:lnTo>
                  <a:lnTo>
                    <a:pt x="330659" y="30021"/>
                  </a:lnTo>
                  <a:lnTo>
                    <a:pt x="336263" y="29548"/>
                  </a:lnTo>
                  <a:lnTo>
                    <a:pt x="341867" y="29098"/>
                  </a:lnTo>
                  <a:lnTo>
                    <a:pt x="347472" y="28669"/>
                  </a:lnTo>
                  <a:lnTo>
                    <a:pt x="353076" y="28259"/>
                  </a:lnTo>
                  <a:lnTo>
                    <a:pt x="358681" y="27867"/>
                  </a:lnTo>
                  <a:lnTo>
                    <a:pt x="364285" y="27490"/>
                  </a:lnTo>
                  <a:lnTo>
                    <a:pt x="369889" y="27127"/>
                  </a:lnTo>
                  <a:lnTo>
                    <a:pt x="375494" y="26778"/>
                  </a:lnTo>
                  <a:lnTo>
                    <a:pt x="381098" y="26439"/>
                  </a:lnTo>
                  <a:lnTo>
                    <a:pt x="386703" y="26110"/>
                  </a:lnTo>
                  <a:lnTo>
                    <a:pt x="392307" y="25790"/>
                  </a:lnTo>
                  <a:lnTo>
                    <a:pt x="397911" y="25478"/>
                  </a:lnTo>
                  <a:lnTo>
                    <a:pt x="403516" y="25171"/>
                  </a:lnTo>
                  <a:lnTo>
                    <a:pt x="409120" y="24870"/>
                  </a:lnTo>
                  <a:lnTo>
                    <a:pt x="414725" y="24573"/>
                  </a:lnTo>
                  <a:lnTo>
                    <a:pt x="420329" y="24280"/>
                  </a:lnTo>
                  <a:lnTo>
                    <a:pt x="425933" y="23988"/>
                  </a:lnTo>
                  <a:lnTo>
                    <a:pt x="431538" y="23699"/>
                  </a:lnTo>
                  <a:lnTo>
                    <a:pt x="437142" y="23410"/>
                  </a:lnTo>
                  <a:lnTo>
                    <a:pt x="442747" y="23122"/>
                  </a:lnTo>
                  <a:lnTo>
                    <a:pt x="448351" y="22833"/>
                  </a:lnTo>
                  <a:lnTo>
                    <a:pt x="453955" y="22543"/>
                  </a:lnTo>
                  <a:lnTo>
                    <a:pt x="459560" y="22251"/>
                  </a:lnTo>
                  <a:lnTo>
                    <a:pt x="465164" y="21958"/>
                  </a:lnTo>
                  <a:lnTo>
                    <a:pt x="470769" y="21662"/>
                  </a:lnTo>
                  <a:lnTo>
                    <a:pt x="476373" y="21363"/>
                  </a:lnTo>
                  <a:lnTo>
                    <a:pt x="481977" y="21061"/>
                  </a:lnTo>
                  <a:lnTo>
                    <a:pt x="487582" y="20756"/>
                  </a:lnTo>
                  <a:lnTo>
                    <a:pt x="493186" y="20448"/>
                  </a:lnTo>
                  <a:lnTo>
                    <a:pt x="498790" y="20135"/>
                  </a:lnTo>
                  <a:lnTo>
                    <a:pt x="504395" y="19819"/>
                  </a:lnTo>
                  <a:lnTo>
                    <a:pt x="509999" y="19499"/>
                  </a:lnTo>
                  <a:lnTo>
                    <a:pt x="515604" y="19175"/>
                  </a:lnTo>
                  <a:lnTo>
                    <a:pt x="521208" y="18847"/>
                  </a:lnTo>
                  <a:lnTo>
                    <a:pt x="526812" y="18515"/>
                  </a:lnTo>
                  <a:lnTo>
                    <a:pt x="532417" y="18179"/>
                  </a:lnTo>
                  <a:lnTo>
                    <a:pt x="538021" y="17840"/>
                  </a:lnTo>
                  <a:lnTo>
                    <a:pt x="543626" y="17496"/>
                  </a:lnTo>
                  <a:lnTo>
                    <a:pt x="549230" y="17150"/>
                  </a:lnTo>
                  <a:lnTo>
                    <a:pt x="554834" y="16800"/>
                  </a:lnTo>
                  <a:lnTo>
                    <a:pt x="560439" y="16447"/>
                  </a:lnTo>
                  <a:lnTo>
                    <a:pt x="566043" y="16091"/>
                  </a:lnTo>
                  <a:lnTo>
                    <a:pt x="571648" y="15733"/>
                  </a:lnTo>
                  <a:lnTo>
                    <a:pt x="577252" y="15372"/>
                  </a:lnTo>
                  <a:lnTo>
                    <a:pt x="582856" y="15010"/>
                  </a:lnTo>
                  <a:lnTo>
                    <a:pt x="588461" y="14646"/>
                  </a:lnTo>
                  <a:lnTo>
                    <a:pt x="594065" y="14281"/>
                  </a:lnTo>
                  <a:lnTo>
                    <a:pt x="599670" y="13915"/>
                  </a:lnTo>
                  <a:lnTo>
                    <a:pt x="605274" y="13548"/>
                  </a:lnTo>
                  <a:lnTo>
                    <a:pt x="610878" y="13182"/>
                  </a:lnTo>
                  <a:lnTo>
                    <a:pt x="616483" y="12815"/>
                  </a:lnTo>
                  <a:lnTo>
                    <a:pt x="622087" y="12450"/>
                  </a:lnTo>
                  <a:lnTo>
                    <a:pt x="627692" y="12085"/>
                  </a:lnTo>
                  <a:lnTo>
                    <a:pt x="633296" y="11722"/>
                  </a:lnTo>
                  <a:lnTo>
                    <a:pt x="638900" y="11361"/>
                  </a:lnTo>
                  <a:lnTo>
                    <a:pt x="644505" y="11002"/>
                  </a:lnTo>
                  <a:lnTo>
                    <a:pt x="650109" y="10645"/>
                  </a:lnTo>
                  <a:lnTo>
                    <a:pt x="655713" y="10292"/>
                  </a:lnTo>
                  <a:lnTo>
                    <a:pt x="661318" y="9942"/>
                  </a:lnTo>
                  <a:lnTo>
                    <a:pt x="666922" y="9596"/>
                  </a:lnTo>
                  <a:lnTo>
                    <a:pt x="672527" y="9254"/>
                  </a:lnTo>
                  <a:lnTo>
                    <a:pt x="678131" y="8916"/>
                  </a:lnTo>
                  <a:lnTo>
                    <a:pt x="683735" y="8584"/>
                  </a:lnTo>
                  <a:lnTo>
                    <a:pt x="689340" y="8256"/>
                  </a:lnTo>
                  <a:lnTo>
                    <a:pt x="694944" y="7934"/>
                  </a:lnTo>
                  <a:lnTo>
                    <a:pt x="700549" y="7618"/>
                  </a:lnTo>
                  <a:lnTo>
                    <a:pt x="706153" y="7308"/>
                  </a:lnTo>
                  <a:lnTo>
                    <a:pt x="711757" y="7004"/>
                  </a:lnTo>
                  <a:lnTo>
                    <a:pt x="717362" y="6706"/>
                  </a:lnTo>
                  <a:lnTo>
                    <a:pt x="722966" y="6416"/>
                  </a:lnTo>
                  <a:lnTo>
                    <a:pt x="728571" y="6132"/>
                  </a:lnTo>
                  <a:lnTo>
                    <a:pt x="734175" y="5855"/>
                  </a:lnTo>
                  <a:lnTo>
                    <a:pt x="739779" y="5586"/>
                  </a:lnTo>
                  <a:lnTo>
                    <a:pt x="745384" y="5324"/>
                  </a:lnTo>
                  <a:lnTo>
                    <a:pt x="750988" y="5069"/>
                  </a:lnTo>
                  <a:lnTo>
                    <a:pt x="756593" y="4823"/>
                  </a:lnTo>
                  <a:lnTo>
                    <a:pt x="762197" y="4583"/>
                  </a:lnTo>
                  <a:lnTo>
                    <a:pt x="767801" y="4352"/>
                  </a:lnTo>
                  <a:lnTo>
                    <a:pt x="773406" y="4128"/>
                  </a:lnTo>
                  <a:lnTo>
                    <a:pt x="779010" y="3912"/>
                  </a:lnTo>
                  <a:lnTo>
                    <a:pt x="784615" y="3704"/>
                  </a:lnTo>
                  <a:lnTo>
                    <a:pt x="790219" y="3504"/>
                  </a:lnTo>
                  <a:lnTo>
                    <a:pt x="795823" y="3311"/>
                  </a:lnTo>
                  <a:lnTo>
                    <a:pt x="801428" y="3126"/>
                  </a:lnTo>
                  <a:lnTo>
                    <a:pt x="807032" y="2949"/>
                  </a:lnTo>
                  <a:lnTo>
                    <a:pt x="812636" y="2779"/>
                  </a:lnTo>
                  <a:lnTo>
                    <a:pt x="818241" y="2617"/>
                  </a:lnTo>
                  <a:lnTo>
                    <a:pt x="823845" y="2461"/>
                  </a:lnTo>
                  <a:lnTo>
                    <a:pt x="829450" y="2313"/>
                  </a:lnTo>
                  <a:lnTo>
                    <a:pt x="835054" y="2172"/>
                  </a:lnTo>
                  <a:lnTo>
                    <a:pt x="840658" y="2038"/>
                  </a:lnTo>
                  <a:lnTo>
                    <a:pt x="846263" y="1910"/>
                  </a:lnTo>
                  <a:lnTo>
                    <a:pt x="851867" y="1789"/>
                  </a:lnTo>
                  <a:lnTo>
                    <a:pt x="857472" y="1674"/>
                  </a:lnTo>
                  <a:lnTo>
                    <a:pt x="863076" y="1566"/>
                  </a:lnTo>
                  <a:lnTo>
                    <a:pt x="868680" y="1463"/>
                  </a:lnTo>
                  <a:lnTo>
                    <a:pt x="874285" y="1366"/>
                  </a:lnTo>
                  <a:lnTo>
                    <a:pt x="879889" y="1275"/>
                  </a:lnTo>
                  <a:lnTo>
                    <a:pt x="885494" y="1189"/>
                  </a:lnTo>
                  <a:lnTo>
                    <a:pt x="891098" y="1108"/>
                  </a:lnTo>
                  <a:lnTo>
                    <a:pt x="896702" y="1032"/>
                  </a:lnTo>
                  <a:lnTo>
                    <a:pt x="902307" y="961"/>
                  </a:lnTo>
                  <a:lnTo>
                    <a:pt x="907911" y="894"/>
                  </a:lnTo>
                  <a:lnTo>
                    <a:pt x="913516" y="832"/>
                  </a:lnTo>
                  <a:lnTo>
                    <a:pt x="919120" y="773"/>
                  </a:lnTo>
                  <a:lnTo>
                    <a:pt x="924724" y="719"/>
                  </a:lnTo>
                  <a:lnTo>
                    <a:pt x="930329" y="668"/>
                  </a:lnTo>
                  <a:lnTo>
                    <a:pt x="935933" y="621"/>
                  </a:lnTo>
                  <a:lnTo>
                    <a:pt x="941538" y="577"/>
                  </a:lnTo>
                  <a:lnTo>
                    <a:pt x="947142" y="536"/>
                  </a:lnTo>
                  <a:lnTo>
                    <a:pt x="952746" y="498"/>
                  </a:lnTo>
                  <a:lnTo>
                    <a:pt x="958351" y="463"/>
                  </a:lnTo>
                  <a:lnTo>
                    <a:pt x="963955" y="431"/>
                  </a:lnTo>
                  <a:lnTo>
                    <a:pt x="969559" y="401"/>
                  </a:lnTo>
                  <a:lnTo>
                    <a:pt x="975164" y="373"/>
                  </a:lnTo>
                  <a:lnTo>
                    <a:pt x="980768" y="347"/>
                  </a:lnTo>
                  <a:lnTo>
                    <a:pt x="986373" y="323"/>
                  </a:lnTo>
                  <a:lnTo>
                    <a:pt x="991977" y="302"/>
                  </a:lnTo>
                  <a:lnTo>
                    <a:pt x="997581" y="281"/>
                  </a:lnTo>
                  <a:lnTo>
                    <a:pt x="1003186" y="263"/>
                  </a:lnTo>
                  <a:lnTo>
                    <a:pt x="1008790" y="246"/>
                  </a:lnTo>
                  <a:lnTo>
                    <a:pt x="1014395" y="230"/>
                  </a:lnTo>
                  <a:lnTo>
                    <a:pt x="1019999" y="215"/>
                  </a:lnTo>
                  <a:lnTo>
                    <a:pt x="1025603" y="202"/>
                  </a:lnTo>
                  <a:lnTo>
                    <a:pt x="1031208" y="190"/>
                  </a:lnTo>
                  <a:lnTo>
                    <a:pt x="1036812" y="178"/>
                  </a:lnTo>
                  <a:lnTo>
                    <a:pt x="1042417" y="168"/>
                  </a:lnTo>
                  <a:lnTo>
                    <a:pt x="1048021" y="158"/>
                  </a:lnTo>
                  <a:lnTo>
                    <a:pt x="1053625" y="149"/>
                  </a:lnTo>
                  <a:lnTo>
                    <a:pt x="1059230" y="141"/>
                  </a:lnTo>
                  <a:lnTo>
                    <a:pt x="1064834" y="133"/>
                  </a:lnTo>
                  <a:lnTo>
                    <a:pt x="1070439" y="126"/>
                  </a:lnTo>
                  <a:lnTo>
                    <a:pt x="1076043" y="120"/>
                  </a:lnTo>
                  <a:lnTo>
                    <a:pt x="1081647" y="114"/>
                  </a:lnTo>
                  <a:lnTo>
                    <a:pt x="1087252" y="108"/>
                  </a:lnTo>
                  <a:lnTo>
                    <a:pt x="1092856" y="103"/>
                  </a:lnTo>
                  <a:lnTo>
                    <a:pt x="1098461" y="98"/>
                  </a:lnTo>
                  <a:lnTo>
                    <a:pt x="1104065" y="94"/>
                  </a:lnTo>
                  <a:lnTo>
                    <a:pt x="1109669" y="90"/>
                  </a:lnTo>
                  <a:lnTo>
                    <a:pt x="1115274" y="86"/>
                  </a:lnTo>
                  <a:lnTo>
                    <a:pt x="1120878" y="83"/>
                  </a:lnTo>
                  <a:lnTo>
                    <a:pt x="1126482" y="80"/>
                  </a:lnTo>
                  <a:lnTo>
                    <a:pt x="1132087" y="77"/>
                  </a:lnTo>
                  <a:lnTo>
                    <a:pt x="1137691" y="74"/>
                  </a:lnTo>
                  <a:lnTo>
                    <a:pt x="1143296" y="72"/>
                  </a:lnTo>
                  <a:lnTo>
                    <a:pt x="1148900" y="70"/>
                  </a:lnTo>
                  <a:lnTo>
                    <a:pt x="1154504" y="68"/>
                  </a:lnTo>
                  <a:lnTo>
                    <a:pt x="1160109" y="66"/>
                  </a:lnTo>
                  <a:lnTo>
                    <a:pt x="1165713" y="65"/>
                  </a:lnTo>
                  <a:lnTo>
                    <a:pt x="1171318" y="63"/>
                  </a:lnTo>
                  <a:lnTo>
                    <a:pt x="1176922" y="62"/>
                  </a:lnTo>
                  <a:lnTo>
                    <a:pt x="1182526" y="61"/>
                  </a:lnTo>
                  <a:lnTo>
                    <a:pt x="1188131" y="61"/>
                  </a:lnTo>
                  <a:lnTo>
                    <a:pt x="1193735" y="60"/>
                  </a:lnTo>
                  <a:lnTo>
                    <a:pt x="1199340" y="60"/>
                  </a:lnTo>
                  <a:lnTo>
                    <a:pt x="1204944" y="60"/>
                  </a:lnTo>
                  <a:lnTo>
                    <a:pt x="1210548" y="60"/>
                  </a:lnTo>
                  <a:lnTo>
                    <a:pt x="1216153" y="60"/>
                  </a:lnTo>
                  <a:lnTo>
                    <a:pt x="1221757" y="61"/>
                  </a:lnTo>
                  <a:lnTo>
                    <a:pt x="1227362" y="62"/>
                  </a:lnTo>
                  <a:lnTo>
                    <a:pt x="1232966" y="63"/>
                  </a:lnTo>
                  <a:lnTo>
                    <a:pt x="1238570" y="64"/>
                  </a:lnTo>
                  <a:lnTo>
                    <a:pt x="1244175" y="65"/>
                  </a:lnTo>
                  <a:lnTo>
                    <a:pt x="1249779" y="67"/>
                  </a:lnTo>
                  <a:lnTo>
                    <a:pt x="1255384" y="69"/>
                  </a:lnTo>
                  <a:lnTo>
                    <a:pt x="1260988" y="71"/>
                  </a:lnTo>
                  <a:lnTo>
                    <a:pt x="1266592" y="73"/>
                  </a:lnTo>
                  <a:lnTo>
                    <a:pt x="1272197" y="76"/>
                  </a:lnTo>
                  <a:lnTo>
                    <a:pt x="1277801" y="79"/>
                  </a:lnTo>
                  <a:lnTo>
                    <a:pt x="1283406" y="82"/>
                  </a:lnTo>
                  <a:lnTo>
                    <a:pt x="1289010" y="85"/>
                  </a:lnTo>
                  <a:lnTo>
                    <a:pt x="1294614" y="88"/>
                  </a:lnTo>
                  <a:lnTo>
                    <a:pt x="1300219" y="92"/>
                  </a:lnTo>
                  <a:lnTo>
                    <a:pt x="1305823" y="96"/>
                  </a:lnTo>
                  <a:lnTo>
                    <a:pt x="1311427" y="101"/>
                  </a:lnTo>
                  <a:lnTo>
                    <a:pt x="1317032" y="105"/>
                  </a:lnTo>
                  <a:lnTo>
                    <a:pt x="1322636" y="110"/>
                  </a:lnTo>
                  <a:lnTo>
                    <a:pt x="1328241" y="116"/>
                  </a:lnTo>
                  <a:lnTo>
                    <a:pt x="1333845" y="121"/>
                  </a:lnTo>
                  <a:lnTo>
                    <a:pt x="1339449" y="127"/>
                  </a:lnTo>
                  <a:lnTo>
                    <a:pt x="1345054" y="133"/>
                  </a:lnTo>
                  <a:lnTo>
                    <a:pt x="1350658" y="140"/>
                  </a:lnTo>
                  <a:lnTo>
                    <a:pt x="1356263" y="147"/>
                  </a:lnTo>
                  <a:lnTo>
                    <a:pt x="1361867" y="154"/>
                  </a:lnTo>
                  <a:lnTo>
                    <a:pt x="1367471" y="162"/>
                  </a:lnTo>
                  <a:lnTo>
                    <a:pt x="1373076" y="171"/>
                  </a:lnTo>
                  <a:lnTo>
                    <a:pt x="1378680" y="179"/>
                  </a:lnTo>
                  <a:lnTo>
                    <a:pt x="1384285" y="189"/>
                  </a:lnTo>
                  <a:lnTo>
                    <a:pt x="1389889" y="198"/>
                  </a:lnTo>
                  <a:lnTo>
                    <a:pt x="1395493" y="208"/>
                  </a:lnTo>
                  <a:lnTo>
                    <a:pt x="1401098" y="219"/>
                  </a:lnTo>
                  <a:lnTo>
                    <a:pt x="1406702" y="230"/>
                  </a:lnTo>
                  <a:lnTo>
                    <a:pt x="1412307" y="242"/>
                  </a:lnTo>
                  <a:lnTo>
                    <a:pt x="1417911" y="255"/>
                  </a:lnTo>
                  <a:lnTo>
                    <a:pt x="1423515" y="268"/>
                  </a:lnTo>
                  <a:lnTo>
                    <a:pt x="1429120" y="282"/>
                  </a:lnTo>
                  <a:lnTo>
                    <a:pt x="1434724" y="296"/>
                  </a:lnTo>
                  <a:lnTo>
                    <a:pt x="1440329" y="311"/>
                  </a:lnTo>
                  <a:lnTo>
                    <a:pt x="1445933" y="327"/>
                  </a:lnTo>
                  <a:lnTo>
                    <a:pt x="1451537" y="344"/>
                  </a:lnTo>
                  <a:lnTo>
                    <a:pt x="1457142" y="361"/>
                  </a:lnTo>
                  <a:lnTo>
                    <a:pt x="1462746" y="380"/>
                  </a:lnTo>
                  <a:lnTo>
                    <a:pt x="1468350" y="399"/>
                  </a:lnTo>
                  <a:lnTo>
                    <a:pt x="1473955" y="419"/>
                  </a:lnTo>
                  <a:lnTo>
                    <a:pt x="1479559" y="440"/>
                  </a:lnTo>
                  <a:lnTo>
                    <a:pt x="1485164" y="462"/>
                  </a:lnTo>
                  <a:lnTo>
                    <a:pt x="1490768" y="485"/>
                  </a:lnTo>
                  <a:lnTo>
                    <a:pt x="1496372" y="509"/>
                  </a:lnTo>
                  <a:lnTo>
                    <a:pt x="1501977" y="534"/>
                  </a:lnTo>
                  <a:lnTo>
                    <a:pt x="1507581" y="561"/>
                  </a:lnTo>
                  <a:lnTo>
                    <a:pt x="1513186" y="588"/>
                  </a:lnTo>
                  <a:lnTo>
                    <a:pt x="1518790" y="617"/>
                  </a:lnTo>
                  <a:lnTo>
                    <a:pt x="1524394" y="646"/>
                  </a:lnTo>
                  <a:lnTo>
                    <a:pt x="1529999" y="677"/>
                  </a:lnTo>
                  <a:lnTo>
                    <a:pt x="1535603" y="709"/>
                  </a:lnTo>
                  <a:lnTo>
                    <a:pt x="1541208" y="743"/>
                  </a:lnTo>
                  <a:lnTo>
                    <a:pt x="1546812" y="777"/>
                  </a:lnTo>
                  <a:lnTo>
                    <a:pt x="1552416" y="813"/>
                  </a:lnTo>
                  <a:lnTo>
                    <a:pt x="1558021" y="850"/>
                  </a:lnTo>
                  <a:lnTo>
                    <a:pt x="1563625" y="887"/>
                  </a:lnTo>
                  <a:lnTo>
                    <a:pt x="1569230" y="926"/>
                  </a:lnTo>
                  <a:lnTo>
                    <a:pt x="1574834" y="966"/>
                  </a:lnTo>
                  <a:lnTo>
                    <a:pt x="1580438" y="1006"/>
                  </a:lnTo>
                  <a:lnTo>
                    <a:pt x="1586043" y="1047"/>
                  </a:lnTo>
                  <a:lnTo>
                    <a:pt x="1591647" y="1089"/>
                  </a:lnTo>
                  <a:lnTo>
                    <a:pt x="1597252" y="1130"/>
                  </a:lnTo>
                  <a:lnTo>
                    <a:pt x="1602856" y="1171"/>
                  </a:lnTo>
                  <a:lnTo>
                    <a:pt x="1608460" y="1212"/>
                  </a:lnTo>
                  <a:lnTo>
                    <a:pt x="1614065" y="1253"/>
                  </a:lnTo>
                  <a:lnTo>
                    <a:pt x="1619669" y="1291"/>
                  </a:lnTo>
                  <a:lnTo>
                    <a:pt x="1625273" y="1329"/>
                  </a:lnTo>
                  <a:lnTo>
                    <a:pt x="1630878" y="1364"/>
                  </a:lnTo>
                  <a:lnTo>
                    <a:pt x="1636482" y="1396"/>
                  </a:lnTo>
                  <a:lnTo>
                    <a:pt x="1642087" y="1425"/>
                  </a:lnTo>
                  <a:lnTo>
                    <a:pt x="1647691" y="1450"/>
                  </a:lnTo>
                  <a:lnTo>
                    <a:pt x="1653295" y="1471"/>
                  </a:lnTo>
                  <a:lnTo>
                    <a:pt x="1658900" y="1486"/>
                  </a:lnTo>
                  <a:lnTo>
                    <a:pt x="1664504" y="1496"/>
                  </a:lnTo>
                  <a:lnTo>
                    <a:pt x="1670109" y="1500"/>
                  </a:lnTo>
                  <a:lnTo>
                    <a:pt x="1675713" y="1498"/>
                  </a:lnTo>
                  <a:lnTo>
                    <a:pt x="1681317" y="1489"/>
                  </a:lnTo>
                  <a:lnTo>
                    <a:pt x="1686922" y="1474"/>
                  </a:lnTo>
                  <a:lnTo>
                    <a:pt x="1692526" y="1451"/>
                  </a:lnTo>
                  <a:lnTo>
                    <a:pt x="1698131" y="1422"/>
                  </a:lnTo>
                  <a:lnTo>
                    <a:pt x="1703735" y="1387"/>
                  </a:lnTo>
                  <a:lnTo>
                    <a:pt x="1709339" y="1345"/>
                  </a:lnTo>
                  <a:lnTo>
                    <a:pt x="1714944" y="1298"/>
                  </a:lnTo>
                  <a:lnTo>
                    <a:pt x="1720548" y="1247"/>
                  </a:lnTo>
                  <a:lnTo>
                    <a:pt x="1726153" y="1191"/>
                  </a:lnTo>
                  <a:lnTo>
                    <a:pt x="1731757" y="1132"/>
                  </a:lnTo>
                  <a:lnTo>
                    <a:pt x="1737361" y="1071"/>
                  </a:lnTo>
                  <a:lnTo>
                    <a:pt x="1742966" y="1008"/>
                  </a:lnTo>
                  <a:lnTo>
                    <a:pt x="1748570" y="944"/>
                  </a:lnTo>
                  <a:lnTo>
                    <a:pt x="1754175" y="881"/>
                  </a:lnTo>
                  <a:lnTo>
                    <a:pt x="1759779" y="817"/>
                  </a:lnTo>
                  <a:lnTo>
                    <a:pt x="1765383" y="755"/>
                  </a:lnTo>
                  <a:lnTo>
                    <a:pt x="1770988" y="695"/>
                  </a:lnTo>
                  <a:lnTo>
                    <a:pt x="1776592" y="637"/>
                  </a:lnTo>
                  <a:lnTo>
                    <a:pt x="1782196" y="580"/>
                  </a:lnTo>
                  <a:lnTo>
                    <a:pt x="1787801" y="527"/>
                  </a:lnTo>
                  <a:lnTo>
                    <a:pt x="1793405" y="476"/>
                  </a:lnTo>
                  <a:lnTo>
                    <a:pt x="1799010" y="428"/>
                  </a:lnTo>
                  <a:lnTo>
                    <a:pt x="1804614" y="382"/>
                  </a:lnTo>
                  <a:lnTo>
                    <a:pt x="1810218" y="340"/>
                  </a:lnTo>
                  <a:lnTo>
                    <a:pt x="1815823" y="300"/>
                  </a:lnTo>
                  <a:lnTo>
                    <a:pt x="1821427" y="263"/>
                  </a:lnTo>
                  <a:lnTo>
                    <a:pt x="1827032" y="228"/>
                  </a:lnTo>
                  <a:lnTo>
                    <a:pt x="1832636" y="196"/>
                  </a:lnTo>
                  <a:lnTo>
                    <a:pt x="1838240" y="167"/>
                  </a:lnTo>
                  <a:lnTo>
                    <a:pt x="1843845" y="139"/>
                  </a:lnTo>
                  <a:lnTo>
                    <a:pt x="1849449" y="114"/>
                  </a:lnTo>
                  <a:lnTo>
                    <a:pt x="1855054" y="91"/>
                  </a:lnTo>
                  <a:lnTo>
                    <a:pt x="1860658" y="69"/>
                  </a:lnTo>
                  <a:lnTo>
                    <a:pt x="1866262" y="49"/>
                  </a:lnTo>
                  <a:lnTo>
                    <a:pt x="1871867" y="31"/>
                  </a:lnTo>
                  <a:lnTo>
                    <a:pt x="1877471" y="15"/>
                  </a:ln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46" name="pg146"/>
            <p:cNvSpPr/>
            <p:nvPr/>
          </p:nvSpPr>
          <p:spPr>
            <a:xfrm>
              <a:off x="4644151" y="4190979"/>
              <a:ext cx="1883076" cy="506121"/>
            </a:xfrm>
            <a:custGeom>
              <a:avLst/>
              <a:pathLst>
                <a:path w="1883076" h="506121">
                  <a:moveTo>
                    <a:pt x="0" y="380121"/>
                  </a:moveTo>
                  <a:lnTo>
                    <a:pt x="5604" y="369086"/>
                  </a:lnTo>
                  <a:lnTo>
                    <a:pt x="11208" y="358046"/>
                  </a:lnTo>
                  <a:lnTo>
                    <a:pt x="16813" y="347018"/>
                  </a:lnTo>
                  <a:lnTo>
                    <a:pt x="22417" y="336020"/>
                  </a:lnTo>
                  <a:lnTo>
                    <a:pt x="28021" y="325068"/>
                  </a:lnTo>
                  <a:lnTo>
                    <a:pt x="33626" y="314180"/>
                  </a:lnTo>
                  <a:lnTo>
                    <a:pt x="39230" y="303371"/>
                  </a:lnTo>
                  <a:lnTo>
                    <a:pt x="44835" y="292660"/>
                  </a:lnTo>
                  <a:lnTo>
                    <a:pt x="50439" y="282063"/>
                  </a:lnTo>
                  <a:lnTo>
                    <a:pt x="56043" y="271596"/>
                  </a:lnTo>
                  <a:lnTo>
                    <a:pt x="61648" y="261275"/>
                  </a:lnTo>
                  <a:lnTo>
                    <a:pt x="67252" y="251115"/>
                  </a:lnTo>
                  <a:lnTo>
                    <a:pt x="72857" y="241130"/>
                  </a:lnTo>
                  <a:lnTo>
                    <a:pt x="78461" y="231335"/>
                  </a:lnTo>
                  <a:lnTo>
                    <a:pt x="84065" y="221743"/>
                  </a:lnTo>
                  <a:lnTo>
                    <a:pt x="89670" y="212366"/>
                  </a:lnTo>
                  <a:lnTo>
                    <a:pt x="95274" y="203215"/>
                  </a:lnTo>
                  <a:lnTo>
                    <a:pt x="100879" y="194300"/>
                  </a:lnTo>
                  <a:lnTo>
                    <a:pt x="106483" y="185632"/>
                  </a:lnTo>
                  <a:lnTo>
                    <a:pt x="112087" y="177217"/>
                  </a:lnTo>
                  <a:lnTo>
                    <a:pt x="117692" y="169063"/>
                  </a:lnTo>
                  <a:lnTo>
                    <a:pt x="123296" y="161176"/>
                  </a:lnTo>
                  <a:lnTo>
                    <a:pt x="128901" y="153560"/>
                  </a:lnTo>
                  <a:lnTo>
                    <a:pt x="134505" y="146220"/>
                  </a:lnTo>
                  <a:lnTo>
                    <a:pt x="140109" y="139157"/>
                  </a:lnTo>
                  <a:lnTo>
                    <a:pt x="145714" y="132374"/>
                  </a:lnTo>
                  <a:lnTo>
                    <a:pt x="151318" y="125869"/>
                  </a:lnTo>
                  <a:lnTo>
                    <a:pt x="156923" y="119644"/>
                  </a:lnTo>
                  <a:lnTo>
                    <a:pt x="162527" y="113695"/>
                  </a:lnTo>
                  <a:lnTo>
                    <a:pt x="168131" y="108021"/>
                  </a:lnTo>
                  <a:lnTo>
                    <a:pt x="173736" y="102617"/>
                  </a:lnTo>
                  <a:lnTo>
                    <a:pt x="179340" y="97479"/>
                  </a:lnTo>
                  <a:lnTo>
                    <a:pt x="184944" y="92603"/>
                  </a:lnTo>
                  <a:lnTo>
                    <a:pt x="190549" y="87982"/>
                  </a:lnTo>
                  <a:lnTo>
                    <a:pt x="196153" y="83610"/>
                  </a:lnTo>
                  <a:lnTo>
                    <a:pt x="201758" y="79481"/>
                  </a:lnTo>
                  <a:lnTo>
                    <a:pt x="207362" y="75585"/>
                  </a:lnTo>
                  <a:lnTo>
                    <a:pt x="212966" y="71917"/>
                  </a:lnTo>
                  <a:lnTo>
                    <a:pt x="218571" y="68468"/>
                  </a:lnTo>
                  <a:lnTo>
                    <a:pt x="224175" y="65229"/>
                  </a:lnTo>
                  <a:lnTo>
                    <a:pt x="229780" y="62191"/>
                  </a:lnTo>
                  <a:lnTo>
                    <a:pt x="235384" y="59347"/>
                  </a:lnTo>
                  <a:lnTo>
                    <a:pt x="240988" y="56686"/>
                  </a:lnTo>
                  <a:lnTo>
                    <a:pt x="246593" y="54202"/>
                  </a:lnTo>
                  <a:lnTo>
                    <a:pt x="252197" y="51884"/>
                  </a:lnTo>
                  <a:lnTo>
                    <a:pt x="257802" y="49723"/>
                  </a:lnTo>
                  <a:lnTo>
                    <a:pt x="263406" y="47712"/>
                  </a:lnTo>
                  <a:lnTo>
                    <a:pt x="269010" y="45842"/>
                  </a:lnTo>
                  <a:lnTo>
                    <a:pt x="274615" y="44104"/>
                  </a:lnTo>
                  <a:lnTo>
                    <a:pt x="280219" y="42491"/>
                  </a:lnTo>
                  <a:lnTo>
                    <a:pt x="285824" y="40994"/>
                  </a:lnTo>
                  <a:lnTo>
                    <a:pt x="291428" y="39607"/>
                  </a:lnTo>
                  <a:lnTo>
                    <a:pt x="297032" y="38320"/>
                  </a:lnTo>
                  <a:lnTo>
                    <a:pt x="302637" y="37129"/>
                  </a:lnTo>
                  <a:lnTo>
                    <a:pt x="308241" y="36025"/>
                  </a:lnTo>
                  <a:lnTo>
                    <a:pt x="313846" y="35003"/>
                  </a:lnTo>
                  <a:lnTo>
                    <a:pt x="319450" y="34055"/>
                  </a:lnTo>
                  <a:lnTo>
                    <a:pt x="325054" y="33177"/>
                  </a:lnTo>
                  <a:lnTo>
                    <a:pt x="330659" y="32363"/>
                  </a:lnTo>
                  <a:lnTo>
                    <a:pt x="336263" y="31607"/>
                  </a:lnTo>
                  <a:lnTo>
                    <a:pt x="341867" y="30904"/>
                  </a:lnTo>
                  <a:lnTo>
                    <a:pt x="347472" y="30250"/>
                  </a:lnTo>
                  <a:lnTo>
                    <a:pt x="353076" y="29640"/>
                  </a:lnTo>
                  <a:lnTo>
                    <a:pt x="358681" y="29071"/>
                  </a:lnTo>
                  <a:lnTo>
                    <a:pt x="364285" y="28537"/>
                  </a:lnTo>
                  <a:lnTo>
                    <a:pt x="369889" y="28037"/>
                  </a:lnTo>
                  <a:lnTo>
                    <a:pt x="375494" y="27565"/>
                  </a:lnTo>
                  <a:lnTo>
                    <a:pt x="381098" y="27120"/>
                  </a:lnTo>
                  <a:lnTo>
                    <a:pt x="386703" y="26697"/>
                  </a:lnTo>
                  <a:lnTo>
                    <a:pt x="392307" y="26295"/>
                  </a:lnTo>
                  <a:lnTo>
                    <a:pt x="397911" y="25911"/>
                  </a:lnTo>
                  <a:lnTo>
                    <a:pt x="403516" y="25542"/>
                  </a:lnTo>
                  <a:lnTo>
                    <a:pt x="409120" y="25187"/>
                  </a:lnTo>
                  <a:lnTo>
                    <a:pt x="414725" y="24844"/>
                  </a:lnTo>
                  <a:lnTo>
                    <a:pt x="420329" y="24509"/>
                  </a:lnTo>
                  <a:lnTo>
                    <a:pt x="425933" y="24183"/>
                  </a:lnTo>
                  <a:lnTo>
                    <a:pt x="431538" y="23864"/>
                  </a:lnTo>
                  <a:lnTo>
                    <a:pt x="437142" y="23549"/>
                  </a:lnTo>
                  <a:lnTo>
                    <a:pt x="442747" y="23239"/>
                  </a:lnTo>
                  <a:lnTo>
                    <a:pt x="448351" y="22931"/>
                  </a:lnTo>
                  <a:lnTo>
                    <a:pt x="453955" y="22625"/>
                  </a:lnTo>
                  <a:lnTo>
                    <a:pt x="459560" y="22320"/>
                  </a:lnTo>
                  <a:lnTo>
                    <a:pt x="465164" y="22015"/>
                  </a:lnTo>
                  <a:lnTo>
                    <a:pt x="470769" y="21709"/>
                  </a:lnTo>
                  <a:lnTo>
                    <a:pt x="476373" y="21403"/>
                  </a:lnTo>
                  <a:lnTo>
                    <a:pt x="481977" y="21094"/>
                  </a:lnTo>
                  <a:lnTo>
                    <a:pt x="487582" y="20783"/>
                  </a:lnTo>
                  <a:lnTo>
                    <a:pt x="493186" y="20470"/>
                  </a:lnTo>
                  <a:lnTo>
                    <a:pt x="498790" y="20153"/>
                  </a:lnTo>
                  <a:lnTo>
                    <a:pt x="504395" y="19834"/>
                  </a:lnTo>
                  <a:lnTo>
                    <a:pt x="509999" y="19511"/>
                  </a:lnTo>
                  <a:lnTo>
                    <a:pt x="515604" y="19184"/>
                  </a:lnTo>
                  <a:lnTo>
                    <a:pt x="521208" y="18854"/>
                  </a:lnTo>
                  <a:lnTo>
                    <a:pt x="526812" y="18521"/>
                  </a:lnTo>
                  <a:lnTo>
                    <a:pt x="532417" y="18184"/>
                  </a:lnTo>
                  <a:lnTo>
                    <a:pt x="538021" y="17843"/>
                  </a:lnTo>
                  <a:lnTo>
                    <a:pt x="543626" y="17499"/>
                  </a:lnTo>
                  <a:lnTo>
                    <a:pt x="549230" y="17152"/>
                  </a:lnTo>
                  <a:lnTo>
                    <a:pt x="554834" y="16801"/>
                  </a:lnTo>
                  <a:lnTo>
                    <a:pt x="560439" y="16448"/>
                  </a:lnTo>
                  <a:lnTo>
                    <a:pt x="566043" y="16092"/>
                  </a:lnTo>
                  <a:lnTo>
                    <a:pt x="571648" y="15733"/>
                  </a:lnTo>
                  <a:lnTo>
                    <a:pt x="577252" y="15373"/>
                  </a:lnTo>
                  <a:lnTo>
                    <a:pt x="582856" y="15010"/>
                  </a:lnTo>
                  <a:lnTo>
                    <a:pt x="588461" y="14646"/>
                  </a:lnTo>
                  <a:lnTo>
                    <a:pt x="594065" y="14281"/>
                  </a:lnTo>
                  <a:lnTo>
                    <a:pt x="599670" y="13914"/>
                  </a:lnTo>
                  <a:lnTo>
                    <a:pt x="605274" y="13548"/>
                  </a:lnTo>
                  <a:lnTo>
                    <a:pt x="610878" y="13181"/>
                  </a:lnTo>
                  <a:lnTo>
                    <a:pt x="616483" y="12815"/>
                  </a:lnTo>
                  <a:lnTo>
                    <a:pt x="622087" y="12449"/>
                  </a:lnTo>
                  <a:lnTo>
                    <a:pt x="627692" y="12084"/>
                  </a:lnTo>
                  <a:lnTo>
                    <a:pt x="633296" y="11721"/>
                  </a:lnTo>
                  <a:lnTo>
                    <a:pt x="638900" y="11360"/>
                  </a:lnTo>
                  <a:lnTo>
                    <a:pt x="644505" y="11001"/>
                  </a:lnTo>
                  <a:lnTo>
                    <a:pt x="650109" y="10645"/>
                  </a:lnTo>
                  <a:lnTo>
                    <a:pt x="655713" y="10291"/>
                  </a:lnTo>
                  <a:lnTo>
                    <a:pt x="661318" y="9941"/>
                  </a:lnTo>
                  <a:lnTo>
                    <a:pt x="666922" y="9595"/>
                  </a:lnTo>
                  <a:lnTo>
                    <a:pt x="672527" y="9253"/>
                  </a:lnTo>
                  <a:lnTo>
                    <a:pt x="678131" y="8916"/>
                  </a:lnTo>
                  <a:lnTo>
                    <a:pt x="683735" y="8583"/>
                  </a:lnTo>
                  <a:lnTo>
                    <a:pt x="689340" y="8256"/>
                  </a:lnTo>
                  <a:lnTo>
                    <a:pt x="694944" y="7934"/>
                  </a:lnTo>
                  <a:lnTo>
                    <a:pt x="700549" y="7617"/>
                  </a:lnTo>
                  <a:lnTo>
                    <a:pt x="706153" y="7307"/>
                  </a:lnTo>
                  <a:lnTo>
                    <a:pt x="711757" y="7003"/>
                  </a:lnTo>
                  <a:lnTo>
                    <a:pt x="717362" y="6706"/>
                  </a:lnTo>
                  <a:lnTo>
                    <a:pt x="722966" y="6415"/>
                  </a:lnTo>
                  <a:lnTo>
                    <a:pt x="728571" y="6131"/>
                  </a:lnTo>
                  <a:lnTo>
                    <a:pt x="734175" y="5855"/>
                  </a:lnTo>
                  <a:lnTo>
                    <a:pt x="739779" y="5585"/>
                  </a:lnTo>
                  <a:lnTo>
                    <a:pt x="745384" y="5323"/>
                  </a:lnTo>
                  <a:lnTo>
                    <a:pt x="750988" y="5069"/>
                  </a:lnTo>
                  <a:lnTo>
                    <a:pt x="756593" y="4822"/>
                  </a:lnTo>
                  <a:lnTo>
                    <a:pt x="762197" y="4583"/>
                  </a:lnTo>
                  <a:lnTo>
                    <a:pt x="767801" y="4351"/>
                  </a:lnTo>
                  <a:lnTo>
                    <a:pt x="773406" y="4128"/>
                  </a:lnTo>
                  <a:lnTo>
                    <a:pt x="779010" y="3912"/>
                  </a:lnTo>
                  <a:lnTo>
                    <a:pt x="784615" y="3704"/>
                  </a:lnTo>
                  <a:lnTo>
                    <a:pt x="790219" y="3503"/>
                  </a:lnTo>
                  <a:lnTo>
                    <a:pt x="795823" y="3311"/>
                  </a:lnTo>
                  <a:lnTo>
                    <a:pt x="801428" y="3126"/>
                  </a:lnTo>
                  <a:lnTo>
                    <a:pt x="807032" y="2948"/>
                  </a:lnTo>
                  <a:lnTo>
                    <a:pt x="812636" y="2778"/>
                  </a:lnTo>
                  <a:lnTo>
                    <a:pt x="818241" y="2616"/>
                  </a:lnTo>
                  <a:lnTo>
                    <a:pt x="823845" y="2461"/>
                  </a:lnTo>
                  <a:lnTo>
                    <a:pt x="829450" y="2313"/>
                  </a:lnTo>
                  <a:lnTo>
                    <a:pt x="835054" y="2171"/>
                  </a:lnTo>
                  <a:lnTo>
                    <a:pt x="840658" y="2037"/>
                  </a:lnTo>
                  <a:lnTo>
                    <a:pt x="846263" y="1910"/>
                  </a:lnTo>
                  <a:lnTo>
                    <a:pt x="851867" y="1788"/>
                  </a:lnTo>
                  <a:lnTo>
                    <a:pt x="857472" y="1674"/>
                  </a:lnTo>
                  <a:lnTo>
                    <a:pt x="863076" y="1565"/>
                  </a:lnTo>
                  <a:lnTo>
                    <a:pt x="868680" y="1462"/>
                  </a:lnTo>
                  <a:lnTo>
                    <a:pt x="874285" y="1366"/>
                  </a:lnTo>
                  <a:lnTo>
                    <a:pt x="879889" y="1274"/>
                  </a:lnTo>
                  <a:lnTo>
                    <a:pt x="885494" y="1188"/>
                  </a:lnTo>
                  <a:lnTo>
                    <a:pt x="891098" y="1107"/>
                  </a:lnTo>
                  <a:lnTo>
                    <a:pt x="896702" y="1031"/>
                  </a:lnTo>
                  <a:lnTo>
                    <a:pt x="902307" y="960"/>
                  </a:lnTo>
                  <a:lnTo>
                    <a:pt x="907911" y="893"/>
                  </a:lnTo>
                  <a:lnTo>
                    <a:pt x="913516" y="831"/>
                  </a:lnTo>
                  <a:lnTo>
                    <a:pt x="919120" y="773"/>
                  </a:lnTo>
                  <a:lnTo>
                    <a:pt x="924724" y="718"/>
                  </a:lnTo>
                  <a:lnTo>
                    <a:pt x="930329" y="667"/>
                  </a:lnTo>
                  <a:lnTo>
                    <a:pt x="935933" y="620"/>
                  </a:lnTo>
                  <a:lnTo>
                    <a:pt x="941538" y="576"/>
                  </a:lnTo>
                  <a:lnTo>
                    <a:pt x="947142" y="535"/>
                  </a:lnTo>
                  <a:lnTo>
                    <a:pt x="952746" y="498"/>
                  </a:lnTo>
                  <a:lnTo>
                    <a:pt x="958351" y="463"/>
                  </a:lnTo>
                  <a:lnTo>
                    <a:pt x="963955" y="430"/>
                  </a:lnTo>
                  <a:lnTo>
                    <a:pt x="969559" y="400"/>
                  </a:lnTo>
                  <a:lnTo>
                    <a:pt x="975164" y="372"/>
                  </a:lnTo>
                  <a:lnTo>
                    <a:pt x="980768" y="346"/>
                  </a:lnTo>
                  <a:lnTo>
                    <a:pt x="986373" y="323"/>
                  </a:lnTo>
                  <a:lnTo>
                    <a:pt x="991977" y="301"/>
                  </a:lnTo>
                  <a:lnTo>
                    <a:pt x="997581" y="281"/>
                  </a:lnTo>
                  <a:lnTo>
                    <a:pt x="1003186" y="262"/>
                  </a:lnTo>
                  <a:lnTo>
                    <a:pt x="1008790" y="245"/>
                  </a:lnTo>
                  <a:lnTo>
                    <a:pt x="1014395" y="229"/>
                  </a:lnTo>
                  <a:lnTo>
                    <a:pt x="1019999" y="215"/>
                  </a:lnTo>
                  <a:lnTo>
                    <a:pt x="1025603" y="201"/>
                  </a:lnTo>
                  <a:lnTo>
                    <a:pt x="1031208" y="189"/>
                  </a:lnTo>
                  <a:lnTo>
                    <a:pt x="1036812" y="177"/>
                  </a:lnTo>
                  <a:lnTo>
                    <a:pt x="1042417" y="167"/>
                  </a:lnTo>
                  <a:lnTo>
                    <a:pt x="1048021" y="157"/>
                  </a:lnTo>
                  <a:lnTo>
                    <a:pt x="1053625" y="148"/>
                  </a:lnTo>
                  <a:lnTo>
                    <a:pt x="1059230" y="140"/>
                  </a:lnTo>
                  <a:lnTo>
                    <a:pt x="1064834" y="133"/>
                  </a:lnTo>
                  <a:lnTo>
                    <a:pt x="1070439" y="125"/>
                  </a:lnTo>
                  <a:lnTo>
                    <a:pt x="1076043" y="119"/>
                  </a:lnTo>
                  <a:lnTo>
                    <a:pt x="1081647" y="113"/>
                  </a:lnTo>
                  <a:lnTo>
                    <a:pt x="1087252" y="107"/>
                  </a:lnTo>
                  <a:lnTo>
                    <a:pt x="1092856" y="102"/>
                  </a:lnTo>
                  <a:lnTo>
                    <a:pt x="1098461" y="98"/>
                  </a:lnTo>
                  <a:lnTo>
                    <a:pt x="1104065" y="93"/>
                  </a:lnTo>
                  <a:lnTo>
                    <a:pt x="1109669" y="89"/>
                  </a:lnTo>
                  <a:lnTo>
                    <a:pt x="1115274" y="86"/>
                  </a:lnTo>
                  <a:lnTo>
                    <a:pt x="1120878" y="82"/>
                  </a:lnTo>
                  <a:lnTo>
                    <a:pt x="1126482" y="79"/>
                  </a:lnTo>
                  <a:lnTo>
                    <a:pt x="1132087" y="76"/>
                  </a:lnTo>
                  <a:lnTo>
                    <a:pt x="1137691" y="74"/>
                  </a:lnTo>
                  <a:lnTo>
                    <a:pt x="1143296" y="71"/>
                  </a:lnTo>
                  <a:lnTo>
                    <a:pt x="1148900" y="69"/>
                  </a:lnTo>
                  <a:lnTo>
                    <a:pt x="1154504" y="67"/>
                  </a:lnTo>
                  <a:lnTo>
                    <a:pt x="1160109" y="65"/>
                  </a:lnTo>
                  <a:lnTo>
                    <a:pt x="1165713" y="64"/>
                  </a:lnTo>
                  <a:lnTo>
                    <a:pt x="1171318" y="63"/>
                  </a:lnTo>
                  <a:lnTo>
                    <a:pt x="1176922" y="62"/>
                  </a:lnTo>
                  <a:lnTo>
                    <a:pt x="1182526" y="61"/>
                  </a:lnTo>
                  <a:lnTo>
                    <a:pt x="1188131" y="60"/>
                  </a:lnTo>
                  <a:lnTo>
                    <a:pt x="1193735" y="60"/>
                  </a:lnTo>
                  <a:lnTo>
                    <a:pt x="1199340" y="59"/>
                  </a:lnTo>
                  <a:lnTo>
                    <a:pt x="1204944" y="59"/>
                  </a:lnTo>
                  <a:lnTo>
                    <a:pt x="1210548" y="59"/>
                  </a:lnTo>
                  <a:lnTo>
                    <a:pt x="1216153" y="60"/>
                  </a:lnTo>
                  <a:lnTo>
                    <a:pt x="1221757" y="60"/>
                  </a:lnTo>
                  <a:lnTo>
                    <a:pt x="1227362" y="61"/>
                  </a:lnTo>
                  <a:lnTo>
                    <a:pt x="1232966" y="62"/>
                  </a:lnTo>
                  <a:lnTo>
                    <a:pt x="1238570" y="63"/>
                  </a:lnTo>
                  <a:lnTo>
                    <a:pt x="1244175" y="65"/>
                  </a:lnTo>
                  <a:lnTo>
                    <a:pt x="1249779" y="66"/>
                  </a:lnTo>
                  <a:lnTo>
                    <a:pt x="1255384" y="68"/>
                  </a:lnTo>
                  <a:lnTo>
                    <a:pt x="1260988" y="70"/>
                  </a:lnTo>
                  <a:lnTo>
                    <a:pt x="1266592" y="73"/>
                  </a:lnTo>
                  <a:lnTo>
                    <a:pt x="1272197" y="75"/>
                  </a:lnTo>
                  <a:lnTo>
                    <a:pt x="1277801" y="78"/>
                  </a:lnTo>
                  <a:lnTo>
                    <a:pt x="1283406" y="81"/>
                  </a:lnTo>
                  <a:lnTo>
                    <a:pt x="1289010" y="84"/>
                  </a:lnTo>
                  <a:lnTo>
                    <a:pt x="1294614" y="88"/>
                  </a:lnTo>
                  <a:lnTo>
                    <a:pt x="1300219" y="91"/>
                  </a:lnTo>
                  <a:lnTo>
                    <a:pt x="1305823" y="96"/>
                  </a:lnTo>
                  <a:lnTo>
                    <a:pt x="1311427" y="100"/>
                  </a:lnTo>
                  <a:lnTo>
                    <a:pt x="1317032" y="105"/>
                  </a:lnTo>
                  <a:lnTo>
                    <a:pt x="1322636" y="110"/>
                  </a:lnTo>
                  <a:lnTo>
                    <a:pt x="1328241" y="115"/>
                  </a:lnTo>
                  <a:lnTo>
                    <a:pt x="1333845" y="120"/>
                  </a:lnTo>
                  <a:lnTo>
                    <a:pt x="1339449" y="126"/>
                  </a:lnTo>
                  <a:lnTo>
                    <a:pt x="1345054" y="133"/>
                  </a:lnTo>
                  <a:lnTo>
                    <a:pt x="1350658" y="139"/>
                  </a:lnTo>
                  <a:lnTo>
                    <a:pt x="1356263" y="146"/>
                  </a:lnTo>
                  <a:lnTo>
                    <a:pt x="1361867" y="154"/>
                  </a:lnTo>
                  <a:lnTo>
                    <a:pt x="1367471" y="162"/>
                  </a:lnTo>
                  <a:lnTo>
                    <a:pt x="1373076" y="170"/>
                  </a:lnTo>
                  <a:lnTo>
                    <a:pt x="1378680" y="179"/>
                  </a:lnTo>
                  <a:lnTo>
                    <a:pt x="1384285" y="188"/>
                  </a:lnTo>
                  <a:lnTo>
                    <a:pt x="1389889" y="197"/>
                  </a:lnTo>
                  <a:lnTo>
                    <a:pt x="1395493" y="208"/>
                  </a:lnTo>
                  <a:lnTo>
                    <a:pt x="1401098" y="218"/>
                  </a:lnTo>
                  <a:lnTo>
                    <a:pt x="1406702" y="230"/>
                  </a:lnTo>
                  <a:lnTo>
                    <a:pt x="1412307" y="242"/>
                  </a:lnTo>
                  <a:lnTo>
                    <a:pt x="1417911" y="254"/>
                  </a:lnTo>
                  <a:lnTo>
                    <a:pt x="1423515" y="267"/>
                  </a:lnTo>
                  <a:lnTo>
                    <a:pt x="1429120" y="281"/>
                  </a:lnTo>
                  <a:lnTo>
                    <a:pt x="1434724" y="295"/>
                  </a:lnTo>
                  <a:lnTo>
                    <a:pt x="1440329" y="310"/>
                  </a:lnTo>
                  <a:lnTo>
                    <a:pt x="1445933" y="326"/>
                  </a:lnTo>
                  <a:lnTo>
                    <a:pt x="1451537" y="343"/>
                  </a:lnTo>
                  <a:lnTo>
                    <a:pt x="1457142" y="361"/>
                  </a:lnTo>
                  <a:lnTo>
                    <a:pt x="1462746" y="379"/>
                  </a:lnTo>
                  <a:lnTo>
                    <a:pt x="1468350" y="398"/>
                  </a:lnTo>
                  <a:lnTo>
                    <a:pt x="1473955" y="418"/>
                  </a:lnTo>
                  <a:lnTo>
                    <a:pt x="1479559" y="439"/>
                  </a:lnTo>
                  <a:lnTo>
                    <a:pt x="1485164" y="461"/>
                  </a:lnTo>
                  <a:lnTo>
                    <a:pt x="1490768" y="484"/>
                  </a:lnTo>
                  <a:lnTo>
                    <a:pt x="1496372" y="508"/>
                  </a:lnTo>
                  <a:lnTo>
                    <a:pt x="1501977" y="534"/>
                  </a:lnTo>
                  <a:lnTo>
                    <a:pt x="1507581" y="560"/>
                  </a:lnTo>
                  <a:lnTo>
                    <a:pt x="1513186" y="587"/>
                  </a:lnTo>
                  <a:lnTo>
                    <a:pt x="1518790" y="616"/>
                  </a:lnTo>
                  <a:lnTo>
                    <a:pt x="1524394" y="646"/>
                  </a:lnTo>
                  <a:lnTo>
                    <a:pt x="1529999" y="677"/>
                  </a:lnTo>
                  <a:lnTo>
                    <a:pt x="1535603" y="709"/>
                  </a:lnTo>
                  <a:lnTo>
                    <a:pt x="1541208" y="742"/>
                  </a:lnTo>
                  <a:lnTo>
                    <a:pt x="1546812" y="777"/>
                  </a:lnTo>
                  <a:lnTo>
                    <a:pt x="1552416" y="812"/>
                  </a:lnTo>
                  <a:lnTo>
                    <a:pt x="1558021" y="849"/>
                  </a:lnTo>
                  <a:lnTo>
                    <a:pt x="1563625" y="887"/>
                  </a:lnTo>
                  <a:lnTo>
                    <a:pt x="1569230" y="925"/>
                  </a:lnTo>
                  <a:lnTo>
                    <a:pt x="1574834" y="965"/>
                  </a:lnTo>
                  <a:lnTo>
                    <a:pt x="1580438" y="1006"/>
                  </a:lnTo>
                  <a:lnTo>
                    <a:pt x="1586043" y="1046"/>
                  </a:lnTo>
                  <a:lnTo>
                    <a:pt x="1591647" y="1088"/>
                  </a:lnTo>
                  <a:lnTo>
                    <a:pt x="1597252" y="1129"/>
                  </a:lnTo>
                  <a:lnTo>
                    <a:pt x="1602856" y="1171"/>
                  </a:lnTo>
                  <a:lnTo>
                    <a:pt x="1608460" y="1212"/>
                  </a:lnTo>
                  <a:lnTo>
                    <a:pt x="1614065" y="1252"/>
                  </a:lnTo>
                  <a:lnTo>
                    <a:pt x="1619669" y="1291"/>
                  </a:lnTo>
                  <a:lnTo>
                    <a:pt x="1625273" y="1328"/>
                  </a:lnTo>
                  <a:lnTo>
                    <a:pt x="1630878" y="1363"/>
                  </a:lnTo>
                  <a:lnTo>
                    <a:pt x="1636482" y="1395"/>
                  </a:lnTo>
                  <a:lnTo>
                    <a:pt x="1642087" y="1424"/>
                  </a:lnTo>
                  <a:lnTo>
                    <a:pt x="1647691" y="1449"/>
                  </a:lnTo>
                  <a:lnTo>
                    <a:pt x="1653295" y="1470"/>
                  </a:lnTo>
                  <a:lnTo>
                    <a:pt x="1658900" y="1485"/>
                  </a:lnTo>
                  <a:lnTo>
                    <a:pt x="1664504" y="1496"/>
                  </a:lnTo>
                  <a:lnTo>
                    <a:pt x="1670109" y="1500"/>
                  </a:lnTo>
                  <a:lnTo>
                    <a:pt x="1675713" y="1497"/>
                  </a:lnTo>
                  <a:lnTo>
                    <a:pt x="1681317" y="1489"/>
                  </a:lnTo>
                  <a:lnTo>
                    <a:pt x="1686922" y="1473"/>
                  </a:lnTo>
                  <a:lnTo>
                    <a:pt x="1692526" y="1451"/>
                  </a:lnTo>
                  <a:lnTo>
                    <a:pt x="1698131" y="1421"/>
                  </a:lnTo>
                  <a:lnTo>
                    <a:pt x="1703735" y="1386"/>
                  </a:lnTo>
                  <a:lnTo>
                    <a:pt x="1709339" y="1344"/>
                  </a:lnTo>
                  <a:lnTo>
                    <a:pt x="1714944" y="1297"/>
                  </a:lnTo>
                  <a:lnTo>
                    <a:pt x="1720548" y="1246"/>
                  </a:lnTo>
                  <a:lnTo>
                    <a:pt x="1726153" y="1190"/>
                  </a:lnTo>
                  <a:lnTo>
                    <a:pt x="1731757" y="1131"/>
                  </a:lnTo>
                  <a:lnTo>
                    <a:pt x="1737361" y="1070"/>
                  </a:lnTo>
                  <a:lnTo>
                    <a:pt x="1742966" y="1007"/>
                  </a:lnTo>
                  <a:lnTo>
                    <a:pt x="1748570" y="944"/>
                  </a:lnTo>
                  <a:lnTo>
                    <a:pt x="1754175" y="880"/>
                  </a:lnTo>
                  <a:lnTo>
                    <a:pt x="1759779" y="817"/>
                  </a:lnTo>
                  <a:lnTo>
                    <a:pt x="1765383" y="755"/>
                  </a:lnTo>
                  <a:lnTo>
                    <a:pt x="1770988" y="694"/>
                  </a:lnTo>
                  <a:lnTo>
                    <a:pt x="1776592" y="636"/>
                  </a:lnTo>
                  <a:lnTo>
                    <a:pt x="1782196" y="580"/>
                  </a:lnTo>
                  <a:lnTo>
                    <a:pt x="1787801" y="526"/>
                  </a:lnTo>
                  <a:lnTo>
                    <a:pt x="1793405" y="475"/>
                  </a:lnTo>
                  <a:lnTo>
                    <a:pt x="1799010" y="427"/>
                  </a:lnTo>
                  <a:lnTo>
                    <a:pt x="1804614" y="381"/>
                  </a:lnTo>
                  <a:lnTo>
                    <a:pt x="1810218" y="339"/>
                  </a:lnTo>
                  <a:lnTo>
                    <a:pt x="1815823" y="299"/>
                  </a:lnTo>
                  <a:lnTo>
                    <a:pt x="1821427" y="262"/>
                  </a:lnTo>
                  <a:lnTo>
                    <a:pt x="1827032" y="227"/>
                  </a:lnTo>
                  <a:lnTo>
                    <a:pt x="1832636" y="195"/>
                  </a:lnTo>
                  <a:lnTo>
                    <a:pt x="1838240" y="166"/>
                  </a:lnTo>
                  <a:lnTo>
                    <a:pt x="1843845" y="138"/>
                  </a:lnTo>
                  <a:lnTo>
                    <a:pt x="1849449" y="113"/>
                  </a:lnTo>
                  <a:lnTo>
                    <a:pt x="1855054" y="90"/>
                  </a:lnTo>
                  <a:lnTo>
                    <a:pt x="1860658" y="68"/>
                  </a:lnTo>
                  <a:lnTo>
                    <a:pt x="1866262" y="49"/>
                  </a:lnTo>
                  <a:lnTo>
                    <a:pt x="1871867" y="31"/>
                  </a:lnTo>
                  <a:lnTo>
                    <a:pt x="1877471" y="14"/>
                  </a:lnTo>
                  <a:lnTo>
                    <a:pt x="1883076" y="0"/>
                  </a:lnTo>
                  <a:lnTo>
                    <a:pt x="1877471" y="15"/>
                  </a:lnTo>
                  <a:lnTo>
                    <a:pt x="1871867" y="32"/>
                  </a:lnTo>
                  <a:lnTo>
                    <a:pt x="1866262" y="50"/>
                  </a:lnTo>
                  <a:lnTo>
                    <a:pt x="1860658" y="70"/>
                  </a:lnTo>
                  <a:lnTo>
                    <a:pt x="1855054" y="92"/>
                  </a:lnTo>
                  <a:lnTo>
                    <a:pt x="1849449" y="115"/>
                  </a:lnTo>
                  <a:lnTo>
                    <a:pt x="1843845" y="141"/>
                  </a:lnTo>
                  <a:lnTo>
                    <a:pt x="1838240" y="169"/>
                  </a:lnTo>
                  <a:lnTo>
                    <a:pt x="1832636" y="199"/>
                  </a:lnTo>
                  <a:lnTo>
                    <a:pt x="1827032" y="232"/>
                  </a:lnTo>
                  <a:lnTo>
                    <a:pt x="1821427" y="267"/>
                  </a:lnTo>
                  <a:lnTo>
                    <a:pt x="1815823" y="305"/>
                  </a:lnTo>
                  <a:lnTo>
                    <a:pt x="1810218" y="346"/>
                  </a:lnTo>
                  <a:lnTo>
                    <a:pt x="1804614" y="389"/>
                  </a:lnTo>
                  <a:lnTo>
                    <a:pt x="1799010" y="436"/>
                  </a:lnTo>
                  <a:lnTo>
                    <a:pt x="1793405" y="486"/>
                  </a:lnTo>
                  <a:lnTo>
                    <a:pt x="1787801" y="539"/>
                  </a:lnTo>
                  <a:lnTo>
                    <a:pt x="1782196" y="595"/>
                  </a:lnTo>
                  <a:lnTo>
                    <a:pt x="1776592" y="654"/>
                  </a:lnTo>
                  <a:lnTo>
                    <a:pt x="1770988" y="715"/>
                  </a:lnTo>
                  <a:lnTo>
                    <a:pt x="1765383" y="779"/>
                  </a:lnTo>
                  <a:lnTo>
                    <a:pt x="1759779" y="845"/>
                  </a:lnTo>
                  <a:lnTo>
                    <a:pt x="1754175" y="913"/>
                  </a:lnTo>
                  <a:lnTo>
                    <a:pt x="1748570" y="982"/>
                  </a:lnTo>
                  <a:lnTo>
                    <a:pt x="1742966" y="1051"/>
                  </a:lnTo>
                  <a:lnTo>
                    <a:pt x="1737361" y="1120"/>
                  </a:lnTo>
                  <a:lnTo>
                    <a:pt x="1731757" y="1189"/>
                  </a:lnTo>
                  <a:lnTo>
                    <a:pt x="1726153" y="1255"/>
                  </a:lnTo>
                  <a:lnTo>
                    <a:pt x="1720548" y="1319"/>
                  </a:lnTo>
                  <a:lnTo>
                    <a:pt x="1714944" y="1380"/>
                  </a:lnTo>
                  <a:lnTo>
                    <a:pt x="1709339" y="1438"/>
                  </a:lnTo>
                  <a:lnTo>
                    <a:pt x="1703735" y="1490"/>
                  </a:lnTo>
                  <a:lnTo>
                    <a:pt x="1698131" y="1537"/>
                  </a:lnTo>
                  <a:lnTo>
                    <a:pt x="1692526" y="1579"/>
                  </a:lnTo>
                  <a:lnTo>
                    <a:pt x="1686922" y="1614"/>
                  </a:lnTo>
                  <a:lnTo>
                    <a:pt x="1681317" y="1644"/>
                  </a:lnTo>
                  <a:lnTo>
                    <a:pt x="1675713" y="1667"/>
                  </a:lnTo>
                  <a:lnTo>
                    <a:pt x="1670109" y="1684"/>
                  </a:lnTo>
                  <a:lnTo>
                    <a:pt x="1664504" y="1696"/>
                  </a:lnTo>
                  <a:lnTo>
                    <a:pt x="1658900" y="1702"/>
                  </a:lnTo>
                  <a:lnTo>
                    <a:pt x="1653295" y="1703"/>
                  </a:lnTo>
                  <a:lnTo>
                    <a:pt x="1647691" y="1699"/>
                  </a:lnTo>
                  <a:lnTo>
                    <a:pt x="1642087" y="1692"/>
                  </a:lnTo>
                  <a:lnTo>
                    <a:pt x="1636482" y="1681"/>
                  </a:lnTo>
                  <a:lnTo>
                    <a:pt x="1630878" y="1667"/>
                  </a:lnTo>
                  <a:lnTo>
                    <a:pt x="1625273" y="1651"/>
                  </a:lnTo>
                  <a:lnTo>
                    <a:pt x="1619669" y="1634"/>
                  </a:lnTo>
                  <a:lnTo>
                    <a:pt x="1614065" y="1615"/>
                  </a:lnTo>
                  <a:lnTo>
                    <a:pt x="1608460" y="1595"/>
                  </a:lnTo>
                  <a:lnTo>
                    <a:pt x="1602856" y="1575"/>
                  </a:lnTo>
                  <a:lnTo>
                    <a:pt x="1597252" y="1556"/>
                  </a:lnTo>
                  <a:lnTo>
                    <a:pt x="1591647" y="1536"/>
                  </a:lnTo>
                  <a:lnTo>
                    <a:pt x="1586043" y="1518"/>
                  </a:lnTo>
                  <a:lnTo>
                    <a:pt x="1580438" y="1500"/>
                  </a:lnTo>
                  <a:lnTo>
                    <a:pt x="1574834" y="1484"/>
                  </a:lnTo>
                  <a:lnTo>
                    <a:pt x="1569230" y="1470"/>
                  </a:lnTo>
                  <a:lnTo>
                    <a:pt x="1563625" y="1457"/>
                  </a:lnTo>
                  <a:lnTo>
                    <a:pt x="1558021" y="1446"/>
                  </a:lnTo>
                  <a:lnTo>
                    <a:pt x="1552416" y="1438"/>
                  </a:lnTo>
                  <a:lnTo>
                    <a:pt x="1546812" y="1431"/>
                  </a:lnTo>
                  <a:lnTo>
                    <a:pt x="1541208" y="1426"/>
                  </a:lnTo>
                  <a:lnTo>
                    <a:pt x="1535603" y="1424"/>
                  </a:lnTo>
                  <a:lnTo>
                    <a:pt x="1529999" y="1425"/>
                  </a:lnTo>
                  <a:lnTo>
                    <a:pt x="1524394" y="1428"/>
                  </a:lnTo>
                  <a:lnTo>
                    <a:pt x="1518790" y="1433"/>
                  </a:lnTo>
                  <a:lnTo>
                    <a:pt x="1513186" y="1441"/>
                  </a:lnTo>
                  <a:lnTo>
                    <a:pt x="1507581" y="1452"/>
                  </a:lnTo>
                  <a:lnTo>
                    <a:pt x="1501977" y="1465"/>
                  </a:lnTo>
                  <a:lnTo>
                    <a:pt x="1496372" y="1482"/>
                  </a:lnTo>
                  <a:lnTo>
                    <a:pt x="1490768" y="1501"/>
                  </a:lnTo>
                  <a:lnTo>
                    <a:pt x="1485164" y="1523"/>
                  </a:lnTo>
                  <a:lnTo>
                    <a:pt x="1479559" y="1549"/>
                  </a:lnTo>
                  <a:lnTo>
                    <a:pt x="1473955" y="1577"/>
                  </a:lnTo>
                  <a:lnTo>
                    <a:pt x="1468350" y="1609"/>
                  </a:lnTo>
                  <a:lnTo>
                    <a:pt x="1462746" y="1643"/>
                  </a:lnTo>
                  <a:lnTo>
                    <a:pt x="1457142" y="1682"/>
                  </a:lnTo>
                  <a:lnTo>
                    <a:pt x="1451537" y="1723"/>
                  </a:lnTo>
                  <a:lnTo>
                    <a:pt x="1445933" y="1768"/>
                  </a:lnTo>
                  <a:lnTo>
                    <a:pt x="1440329" y="1817"/>
                  </a:lnTo>
                  <a:lnTo>
                    <a:pt x="1434724" y="1870"/>
                  </a:lnTo>
                  <a:lnTo>
                    <a:pt x="1429120" y="1927"/>
                  </a:lnTo>
                  <a:lnTo>
                    <a:pt x="1423515" y="1988"/>
                  </a:lnTo>
                  <a:lnTo>
                    <a:pt x="1417911" y="2053"/>
                  </a:lnTo>
                  <a:lnTo>
                    <a:pt x="1412307" y="2122"/>
                  </a:lnTo>
                  <a:lnTo>
                    <a:pt x="1406702" y="2196"/>
                  </a:lnTo>
                  <a:lnTo>
                    <a:pt x="1401098" y="2275"/>
                  </a:lnTo>
                  <a:lnTo>
                    <a:pt x="1395493" y="2358"/>
                  </a:lnTo>
                  <a:lnTo>
                    <a:pt x="1389889" y="2447"/>
                  </a:lnTo>
                  <a:lnTo>
                    <a:pt x="1384285" y="2542"/>
                  </a:lnTo>
                  <a:lnTo>
                    <a:pt x="1378680" y="2641"/>
                  </a:lnTo>
                  <a:lnTo>
                    <a:pt x="1373076" y="2747"/>
                  </a:lnTo>
                  <a:lnTo>
                    <a:pt x="1367471" y="2859"/>
                  </a:lnTo>
                  <a:lnTo>
                    <a:pt x="1361867" y="2978"/>
                  </a:lnTo>
                  <a:lnTo>
                    <a:pt x="1356263" y="3103"/>
                  </a:lnTo>
                  <a:lnTo>
                    <a:pt x="1350658" y="3235"/>
                  </a:lnTo>
                  <a:lnTo>
                    <a:pt x="1345054" y="3374"/>
                  </a:lnTo>
                  <a:lnTo>
                    <a:pt x="1339449" y="3522"/>
                  </a:lnTo>
                  <a:lnTo>
                    <a:pt x="1333845" y="3677"/>
                  </a:lnTo>
                  <a:lnTo>
                    <a:pt x="1328241" y="3841"/>
                  </a:lnTo>
                  <a:lnTo>
                    <a:pt x="1322636" y="4014"/>
                  </a:lnTo>
                  <a:lnTo>
                    <a:pt x="1317032" y="4197"/>
                  </a:lnTo>
                  <a:lnTo>
                    <a:pt x="1311427" y="4389"/>
                  </a:lnTo>
                  <a:lnTo>
                    <a:pt x="1305823" y="4592"/>
                  </a:lnTo>
                  <a:lnTo>
                    <a:pt x="1300219" y="4806"/>
                  </a:lnTo>
                  <a:lnTo>
                    <a:pt x="1294614" y="5031"/>
                  </a:lnTo>
                  <a:lnTo>
                    <a:pt x="1289010" y="5268"/>
                  </a:lnTo>
                  <a:lnTo>
                    <a:pt x="1283406" y="5517"/>
                  </a:lnTo>
                  <a:lnTo>
                    <a:pt x="1277801" y="5780"/>
                  </a:lnTo>
                  <a:lnTo>
                    <a:pt x="1272197" y="6057"/>
                  </a:lnTo>
                  <a:lnTo>
                    <a:pt x="1266592" y="6348"/>
                  </a:lnTo>
                  <a:lnTo>
                    <a:pt x="1260988" y="6655"/>
                  </a:lnTo>
                  <a:lnTo>
                    <a:pt x="1255384" y="6978"/>
                  </a:lnTo>
                  <a:lnTo>
                    <a:pt x="1249779" y="7317"/>
                  </a:lnTo>
                  <a:lnTo>
                    <a:pt x="1244175" y="7674"/>
                  </a:lnTo>
                  <a:lnTo>
                    <a:pt x="1238570" y="8049"/>
                  </a:lnTo>
                  <a:lnTo>
                    <a:pt x="1232966" y="8444"/>
                  </a:lnTo>
                  <a:lnTo>
                    <a:pt x="1227362" y="8859"/>
                  </a:lnTo>
                  <a:lnTo>
                    <a:pt x="1221757" y="9294"/>
                  </a:lnTo>
                  <a:lnTo>
                    <a:pt x="1216153" y="9752"/>
                  </a:lnTo>
                  <a:lnTo>
                    <a:pt x="1210548" y="10232"/>
                  </a:lnTo>
                  <a:lnTo>
                    <a:pt x="1204944" y="10737"/>
                  </a:lnTo>
                  <a:lnTo>
                    <a:pt x="1199340" y="11266"/>
                  </a:lnTo>
                  <a:lnTo>
                    <a:pt x="1193735" y="11820"/>
                  </a:lnTo>
                  <a:lnTo>
                    <a:pt x="1188131" y="12402"/>
                  </a:lnTo>
                  <a:lnTo>
                    <a:pt x="1182526" y="13010"/>
                  </a:lnTo>
                  <a:lnTo>
                    <a:pt x="1176922" y="13648"/>
                  </a:lnTo>
                  <a:lnTo>
                    <a:pt x="1171318" y="14315"/>
                  </a:lnTo>
                  <a:lnTo>
                    <a:pt x="1165713" y="15012"/>
                  </a:lnTo>
                  <a:lnTo>
                    <a:pt x="1160109" y="15740"/>
                  </a:lnTo>
                  <a:lnTo>
                    <a:pt x="1154504" y="16501"/>
                  </a:lnTo>
                  <a:lnTo>
                    <a:pt x="1148900" y="17294"/>
                  </a:lnTo>
                  <a:lnTo>
                    <a:pt x="1143296" y="18122"/>
                  </a:lnTo>
                  <a:lnTo>
                    <a:pt x="1137691" y="18983"/>
                  </a:lnTo>
                  <a:lnTo>
                    <a:pt x="1132087" y="19880"/>
                  </a:lnTo>
                  <a:lnTo>
                    <a:pt x="1126482" y="20813"/>
                  </a:lnTo>
                  <a:lnTo>
                    <a:pt x="1120878" y="21782"/>
                  </a:lnTo>
                  <a:lnTo>
                    <a:pt x="1115274" y="22788"/>
                  </a:lnTo>
                  <a:lnTo>
                    <a:pt x="1109669" y="23832"/>
                  </a:lnTo>
                  <a:lnTo>
                    <a:pt x="1104065" y="24913"/>
                  </a:lnTo>
                  <a:lnTo>
                    <a:pt x="1098461" y="26032"/>
                  </a:lnTo>
                  <a:lnTo>
                    <a:pt x="1092856" y="27190"/>
                  </a:lnTo>
                  <a:lnTo>
                    <a:pt x="1087252" y="28386"/>
                  </a:lnTo>
                  <a:lnTo>
                    <a:pt x="1081647" y="29619"/>
                  </a:lnTo>
                  <a:lnTo>
                    <a:pt x="1076043" y="30892"/>
                  </a:lnTo>
                  <a:lnTo>
                    <a:pt x="1070439" y="32201"/>
                  </a:lnTo>
                  <a:lnTo>
                    <a:pt x="1064834" y="33549"/>
                  </a:lnTo>
                  <a:lnTo>
                    <a:pt x="1059230" y="34934"/>
                  </a:lnTo>
                  <a:lnTo>
                    <a:pt x="1053625" y="36355"/>
                  </a:lnTo>
                  <a:lnTo>
                    <a:pt x="1048021" y="37812"/>
                  </a:lnTo>
                  <a:lnTo>
                    <a:pt x="1042417" y="39304"/>
                  </a:lnTo>
                  <a:lnTo>
                    <a:pt x="1036812" y="40831"/>
                  </a:lnTo>
                  <a:lnTo>
                    <a:pt x="1031208" y="42391"/>
                  </a:lnTo>
                  <a:lnTo>
                    <a:pt x="1025603" y="43983"/>
                  </a:lnTo>
                  <a:lnTo>
                    <a:pt x="1019999" y="45607"/>
                  </a:lnTo>
                  <a:lnTo>
                    <a:pt x="1014395" y="47260"/>
                  </a:lnTo>
                  <a:lnTo>
                    <a:pt x="1008790" y="48943"/>
                  </a:lnTo>
                  <a:lnTo>
                    <a:pt x="1003186" y="50652"/>
                  </a:lnTo>
                  <a:lnTo>
                    <a:pt x="997581" y="52388"/>
                  </a:lnTo>
                  <a:lnTo>
                    <a:pt x="991977" y="54149"/>
                  </a:lnTo>
                  <a:lnTo>
                    <a:pt x="986373" y="55933"/>
                  </a:lnTo>
                  <a:lnTo>
                    <a:pt x="980768" y="57739"/>
                  </a:lnTo>
                  <a:lnTo>
                    <a:pt x="975164" y="59565"/>
                  </a:lnTo>
                  <a:lnTo>
                    <a:pt x="969559" y="61410"/>
                  </a:lnTo>
                  <a:lnTo>
                    <a:pt x="963955" y="63272"/>
                  </a:lnTo>
                  <a:lnTo>
                    <a:pt x="958351" y="65150"/>
                  </a:lnTo>
                  <a:lnTo>
                    <a:pt x="952746" y="67043"/>
                  </a:lnTo>
                  <a:lnTo>
                    <a:pt x="947142" y="68949"/>
                  </a:lnTo>
                  <a:lnTo>
                    <a:pt x="941538" y="70867"/>
                  </a:lnTo>
                  <a:lnTo>
                    <a:pt x="935933" y="72796"/>
                  </a:lnTo>
                  <a:lnTo>
                    <a:pt x="930329" y="74734"/>
                  </a:lnTo>
                  <a:lnTo>
                    <a:pt x="924724" y="76680"/>
                  </a:lnTo>
                  <a:lnTo>
                    <a:pt x="919120" y="78633"/>
                  </a:lnTo>
                  <a:lnTo>
                    <a:pt x="913516" y="80591"/>
                  </a:lnTo>
                  <a:lnTo>
                    <a:pt x="907911" y="82555"/>
                  </a:lnTo>
                  <a:lnTo>
                    <a:pt x="902307" y="84522"/>
                  </a:lnTo>
                  <a:lnTo>
                    <a:pt x="896702" y="86493"/>
                  </a:lnTo>
                  <a:lnTo>
                    <a:pt x="891098" y="88465"/>
                  </a:lnTo>
                  <a:lnTo>
                    <a:pt x="885494" y="90439"/>
                  </a:lnTo>
                  <a:lnTo>
                    <a:pt x="879889" y="92414"/>
                  </a:lnTo>
                  <a:lnTo>
                    <a:pt x="874285" y="94389"/>
                  </a:lnTo>
                  <a:lnTo>
                    <a:pt x="868680" y="96363"/>
                  </a:lnTo>
                  <a:lnTo>
                    <a:pt x="863076" y="98336"/>
                  </a:lnTo>
                  <a:lnTo>
                    <a:pt x="857472" y="100307"/>
                  </a:lnTo>
                  <a:lnTo>
                    <a:pt x="851867" y="102276"/>
                  </a:lnTo>
                  <a:lnTo>
                    <a:pt x="846263" y="104243"/>
                  </a:lnTo>
                  <a:lnTo>
                    <a:pt x="840658" y="106207"/>
                  </a:lnTo>
                  <a:lnTo>
                    <a:pt x="835054" y="108167"/>
                  </a:lnTo>
                  <a:lnTo>
                    <a:pt x="829450" y="110124"/>
                  </a:lnTo>
                  <a:lnTo>
                    <a:pt x="823845" y="112078"/>
                  </a:lnTo>
                  <a:lnTo>
                    <a:pt x="818241" y="114027"/>
                  </a:lnTo>
                  <a:lnTo>
                    <a:pt x="812636" y="115973"/>
                  </a:lnTo>
                  <a:lnTo>
                    <a:pt x="807032" y="117914"/>
                  </a:lnTo>
                  <a:lnTo>
                    <a:pt x="801428" y="119850"/>
                  </a:lnTo>
                  <a:lnTo>
                    <a:pt x="795823" y="121782"/>
                  </a:lnTo>
                  <a:lnTo>
                    <a:pt x="790219" y="123708"/>
                  </a:lnTo>
                  <a:lnTo>
                    <a:pt x="784615" y="125630"/>
                  </a:lnTo>
                  <a:lnTo>
                    <a:pt x="779010" y="127546"/>
                  </a:lnTo>
                  <a:lnTo>
                    <a:pt x="773406" y="129457"/>
                  </a:lnTo>
                  <a:lnTo>
                    <a:pt x="767801" y="131362"/>
                  </a:lnTo>
                  <a:lnTo>
                    <a:pt x="762197" y="133261"/>
                  </a:lnTo>
                  <a:lnTo>
                    <a:pt x="756593" y="135155"/>
                  </a:lnTo>
                  <a:lnTo>
                    <a:pt x="750988" y="137042"/>
                  </a:lnTo>
                  <a:lnTo>
                    <a:pt x="745384" y="138923"/>
                  </a:lnTo>
                  <a:lnTo>
                    <a:pt x="739779" y="140798"/>
                  </a:lnTo>
                  <a:lnTo>
                    <a:pt x="734175" y="142666"/>
                  </a:lnTo>
                  <a:lnTo>
                    <a:pt x="728571" y="144526"/>
                  </a:lnTo>
                  <a:lnTo>
                    <a:pt x="722966" y="146380"/>
                  </a:lnTo>
                  <a:lnTo>
                    <a:pt x="717362" y="148226"/>
                  </a:lnTo>
                  <a:lnTo>
                    <a:pt x="711757" y="150064"/>
                  </a:lnTo>
                  <a:lnTo>
                    <a:pt x="706153" y="151895"/>
                  </a:lnTo>
                  <a:lnTo>
                    <a:pt x="700549" y="153717"/>
                  </a:lnTo>
                  <a:lnTo>
                    <a:pt x="694944" y="155530"/>
                  </a:lnTo>
                  <a:lnTo>
                    <a:pt x="689340" y="157334"/>
                  </a:lnTo>
                  <a:lnTo>
                    <a:pt x="683735" y="159130"/>
                  </a:lnTo>
                  <a:lnTo>
                    <a:pt x="678131" y="160915"/>
                  </a:lnTo>
                  <a:lnTo>
                    <a:pt x="672527" y="162691"/>
                  </a:lnTo>
                  <a:lnTo>
                    <a:pt x="666922" y="164456"/>
                  </a:lnTo>
                  <a:lnTo>
                    <a:pt x="661318" y="166211"/>
                  </a:lnTo>
                  <a:lnTo>
                    <a:pt x="655713" y="167954"/>
                  </a:lnTo>
                  <a:lnTo>
                    <a:pt x="650109" y="169687"/>
                  </a:lnTo>
                  <a:lnTo>
                    <a:pt x="644505" y="171407"/>
                  </a:lnTo>
                  <a:lnTo>
                    <a:pt x="638900" y="173116"/>
                  </a:lnTo>
                  <a:lnTo>
                    <a:pt x="633296" y="174811"/>
                  </a:lnTo>
                  <a:lnTo>
                    <a:pt x="627692" y="176494"/>
                  </a:lnTo>
                  <a:lnTo>
                    <a:pt x="622087" y="178164"/>
                  </a:lnTo>
                  <a:lnTo>
                    <a:pt x="616483" y="179820"/>
                  </a:lnTo>
                  <a:lnTo>
                    <a:pt x="610878" y="181462"/>
                  </a:lnTo>
                  <a:lnTo>
                    <a:pt x="605274" y="183090"/>
                  </a:lnTo>
                  <a:lnTo>
                    <a:pt x="599670" y="184703"/>
                  </a:lnTo>
                  <a:lnTo>
                    <a:pt x="594065" y="186300"/>
                  </a:lnTo>
                  <a:lnTo>
                    <a:pt x="588461" y="187883"/>
                  </a:lnTo>
                  <a:lnTo>
                    <a:pt x="582856" y="189450"/>
                  </a:lnTo>
                  <a:lnTo>
                    <a:pt x="577252" y="191001"/>
                  </a:lnTo>
                  <a:lnTo>
                    <a:pt x="571648" y="192536"/>
                  </a:lnTo>
                  <a:lnTo>
                    <a:pt x="566043" y="194054"/>
                  </a:lnTo>
                  <a:lnTo>
                    <a:pt x="560439" y="195556"/>
                  </a:lnTo>
                  <a:lnTo>
                    <a:pt x="554834" y="197040"/>
                  </a:lnTo>
                  <a:lnTo>
                    <a:pt x="549230" y="198508"/>
                  </a:lnTo>
                  <a:lnTo>
                    <a:pt x="543626" y="199958"/>
                  </a:lnTo>
                  <a:lnTo>
                    <a:pt x="538021" y="201392"/>
                  </a:lnTo>
                  <a:lnTo>
                    <a:pt x="532417" y="202807"/>
                  </a:lnTo>
                  <a:lnTo>
                    <a:pt x="526812" y="204205"/>
                  </a:lnTo>
                  <a:lnTo>
                    <a:pt x="521208" y="205586"/>
                  </a:lnTo>
                  <a:lnTo>
                    <a:pt x="515604" y="206949"/>
                  </a:lnTo>
                  <a:lnTo>
                    <a:pt x="509999" y="208295"/>
                  </a:lnTo>
                  <a:lnTo>
                    <a:pt x="504395" y="209623"/>
                  </a:lnTo>
                  <a:lnTo>
                    <a:pt x="498790" y="210934"/>
                  </a:lnTo>
                  <a:lnTo>
                    <a:pt x="493186" y="212228"/>
                  </a:lnTo>
                  <a:lnTo>
                    <a:pt x="487582" y="213506"/>
                  </a:lnTo>
                  <a:lnTo>
                    <a:pt x="481977" y="214766"/>
                  </a:lnTo>
                  <a:lnTo>
                    <a:pt x="476373" y="216011"/>
                  </a:lnTo>
                  <a:lnTo>
                    <a:pt x="470769" y="217239"/>
                  </a:lnTo>
                  <a:lnTo>
                    <a:pt x="465164" y="218453"/>
                  </a:lnTo>
                  <a:lnTo>
                    <a:pt x="459560" y="219651"/>
                  </a:lnTo>
                  <a:lnTo>
                    <a:pt x="453955" y="220835"/>
                  </a:lnTo>
                  <a:lnTo>
                    <a:pt x="448351" y="222005"/>
                  </a:lnTo>
                  <a:lnTo>
                    <a:pt x="442747" y="223163"/>
                  </a:lnTo>
                  <a:lnTo>
                    <a:pt x="437142" y="224308"/>
                  </a:lnTo>
                  <a:lnTo>
                    <a:pt x="431538" y="225442"/>
                  </a:lnTo>
                  <a:lnTo>
                    <a:pt x="425933" y="226565"/>
                  </a:lnTo>
                  <a:lnTo>
                    <a:pt x="420329" y="227680"/>
                  </a:lnTo>
                  <a:lnTo>
                    <a:pt x="414725" y="228786"/>
                  </a:lnTo>
                  <a:lnTo>
                    <a:pt x="409120" y="229885"/>
                  </a:lnTo>
                  <a:lnTo>
                    <a:pt x="403516" y="230979"/>
                  </a:lnTo>
                  <a:lnTo>
                    <a:pt x="397911" y="232069"/>
                  </a:lnTo>
                  <a:lnTo>
                    <a:pt x="392307" y="233156"/>
                  </a:lnTo>
                  <a:lnTo>
                    <a:pt x="386703" y="234242"/>
                  </a:lnTo>
                  <a:lnTo>
                    <a:pt x="381098" y="235330"/>
                  </a:lnTo>
                  <a:lnTo>
                    <a:pt x="375494" y="236421"/>
                  </a:lnTo>
                  <a:lnTo>
                    <a:pt x="369889" y="237517"/>
                  </a:lnTo>
                  <a:lnTo>
                    <a:pt x="364285" y="238621"/>
                  </a:lnTo>
                  <a:lnTo>
                    <a:pt x="358681" y="239735"/>
                  </a:lnTo>
                  <a:lnTo>
                    <a:pt x="353076" y="240861"/>
                  </a:lnTo>
                  <a:lnTo>
                    <a:pt x="347472" y="242003"/>
                  </a:lnTo>
                  <a:lnTo>
                    <a:pt x="341867" y="243164"/>
                  </a:lnTo>
                  <a:lnTo>
                    <a:pt x="336263" y="244346"/>
                  </a:lnTo>
                  <a:lnTo>
                    <a:pt x="330659" y="245553"/>
                  </a:lnTo>
                  <a:lnTo>
                    <a:pt x="325054" y="246789"/>
                  </a:lnTo>
                  <a:lnTo>
                    <a:pt x="319450" y="248057"/>
                  </a:lnTo>
                  <a:lnTo>
                    <a:pt x="313846" y="249361"/>
                  </a:lnTo>
                  <a:lnTo>
                    <a:pt x="308241" y="250706"/>
                  </a:lnTo>
                  <a:lnTo>
                    <a:pt x="302637" y="252096"/>
                  </a:lnTo>
                  <a:lnTo>
                    <a:pt x="297032" y="253535"/>
                  </a:lnTo>
                  <a:lnTo>
                    <a:pt x="291428" y="255028"/>
                  </a:lnTo>
                  <a:lnTo>
                    <a:pt x="285824" y="256580"/>
                  </a:lnTo>
                  <a:lnTo>
                    <a:pt x="280219" y="258197"/>
                  </a:lnTo>
                  <a:lnTo>
                    <a:pt x="274615" y="259883"/>
                  </a:lnTo>
                  <a:lnTo>
                    <a:pt x="269010" y="261644"/>
                  </a:lnTo>
                  <a:lnTo>
                    <a:pt x="263406" y="263485"/>
                  </a:lnTo>
                  <a:lnTo>
                    <a:pt x="257802" y="265413"/>
                  </a:lnTo>
                  <a:lnTo>
                    <a:pt x="252197" y="267433"/>
                  </a:lnTo>
                  <a:lnTo>
                    <a:pt x="246593" y="269551"/>
                  </a:lnTo>
                  <a:lnTo>
                    <a:pt x="240988" y="271774"/>
                  </a:lnTo>
                  <a:lnTo>
                    <a:pt x="235384" y="274107"/>
                  </a:lnTo>
                  <a:lnTo>
                    <a:pt x="229780" y="276556"/>
                  </a:lnTo>
                  <a:lnTo>
                    <a:pt x="224175" y="279127"/>
                  </a:lnTo>
                  <a:lnTo>
                    <a:pt x="218571" y="281827"/>
                  </a:lnTo>
                  <a:lnTo>
                    <a:pt x="212966" y="284661"/>
                  </a:lnTo>
                  <a:lnTo>
                    <a:pt x="207362" y="287635"/>
                  </a:lnTo>
                  <a:lnTo>
                    <a:pt x="201758" y="290755"/>
                  </a:lnTo>
                  <a:lnTo>
                    <a:pt x="196153" y="294025"/>
                  </a:lnTo>
                  <a:lnTo>
                    <a:pt x="190549" y="297451"/>
                  </a:lnTo>
                  <a:lnTo>
                    <a:pt x="184944" y="301038"/>
                  </a:lnTo>
                  <a:lnTo>
                    <a:pt x="179340" y="304790"/>
                  </a:lnTo>
                  <a:lnTo>
                    <a:pt x="173736" y="308711"/>
                  </a:lnTo>
                  <a:lnTo>
                    <a:pt x="168131" y="312804"/>
                  </a:lnTo>
                  <a:lnTo>
                    <a:pt x="162527" y="317072"/>
                  </a:lnTo>
                  <a:lnTo>
                    <a:pt x="156923" y="321518"/>
                  </a:lnTo>
                  <a:lnTo>
                    <a:pt x="151318" y="326143"/>
                  </a:lnTo>
                  <a:lnTo>
                    <a:pt x="145714" y="330948"/>
                  </a:lnTo>
                  <a:lnTo>
                    <a:pt x="140109" y="335935"/>
                  </a:lnTo>
                  <a:lnTo>
                    <a:pt x="134505" y="341102"/>
                  </a:lnTo>
                  <a:lnTo>
                    <a:pt x="128901" y="346449"/>
                  </a:lnTo>
                  <a:lnTo>
                    <a:pt x="123296" y="351973"/>
                  </a:lnTo>
                  <a:lnTo>
                    <a:pt x="117692" y="357674"/>
                  </a:lnTo>
                  <a:lnTo>
                    <a:pt x="112087" y="363546"/>
                  </a:lnTo>
                  <a:lnTo>
                    <a:pt x="106483" y="369586"/>
                  </a:lnTo>
                  <a:lnTo>
                    <a:pt x="100879" y="375790"/>
                  </a:lnTo>
                  <a:lnTo>
                    <a:pt x="95274" y="382151"/>
                  </a:lnTo>
                  <a:lnTo>
                    <a:pt x="89670" y="388663"/>
                  </a:lnTo>
                  <a:lnTo>
                    <a:pt x="84065" y="395320"/>
                  </a:lnTo>
                  <a:lnTo>
                    <a:pt x="78461" y="402114"/>
                  </a:lnTo>
                  <a:lnTo>
                    <a:pt x="72857" y="409036"/>
                  </a:lnTo>
                  <a:lnTo>
                    <a:pt x="67252" y="416077"/>
                  </a:lnTo>
                  <a:lnTo>
                    <a:pt x="61648" y="423229"/>
                  </a:lnTo>
                  <a:lnTo>
                    <a:pt x="56043" y="430481"/>
                  </a:lnTo>
                  <a:lnTo>
                    <a:pt x="50439" y="437823"/>
                  </a:lnTo>
                  <a:lnTo>
                    <a:pt x="44835" y="445244"/>
                  </a:lnTo>
                  <a:lnTo>
                    <a:pt x="39230" y="452733"/>
                  </a:lnTo>
                  <a:lnTo>
                    <a:pt x="33626" y="460279"/>
                  </a:lnTo>
                  <a:lnTo>
                    <a:pt x="28021" y="467872"/>
                  </a:lnTo>
                  <a:lnTo>
                    <a:pt x="22417" y="475499"/>
                  </a:lnTo>
                  <a:lnTo>
                    <a:pt x="16813" y="483148"/>
                  </a:lnTo>
                  <a:lnTo>
                    <a:pt x="11208" y="490810"/>
                  </a:lnTo>
                  <a:lnTo>
                    <a:pt x="5604" y="498471"/>
                  </a:lnTo>
                  <a:lnTo>
                    <a:pt x="0" y="506121"/>
                  </a:lnTo>
                  <a:close/>
                </a:path>
              </a:pathLst>
            </a:custGeom>
            <a:solidFill>
              <a:srgbClr val="00C4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pl147"/>
            <p:cNvSpPr/>
            <p:nvPr/>
          </p:nvSpPr>
          <p:spPr>
            <a:xfrm>
              <a:off x="4644151" y="4190978"/>
              <a:ext cx="1883076" cy="380122"/>
            </a:xfrm>
            <a:custGeom>
              <a:avLst/>
              <a:pathLst>
                <a:path w="1883076" h="380122">
                  <a:moveTo>
                    <a:pt x="0" y="380122"/>
                  </a:moveTo>
                  <a:lnTo>
                    <a:pt x="5604" y="369087"/>
                  </a:lnTo>
                  <a:lnTo>
                    <a:pt x="11208" y="358047"/>
                  </a:lnTo>
                  <a:lnTo>
                    <a:pt x="16813" y="347019"/>
                  </a:lnTo>
                  <a:lnTo>
                    <a:pt x="22417" y="336021"/>
                  </a:lnTo>
                  <a:lnTo>
                    <a:pt x="28021" y="325069"/>
                  </a:lnTo>
                  <a:lnTo>
                    <a:pt x="33626" y="314180"/>
                  </a:lnTo>
                  <a:lnTo>
                    <a:pt x="39230" y="303372"/>
                  </a:lnTo>
                  <a:lnTo>
                    <a:pt x="44835" y="292661"/>
                  </a:lnTo>
                  <a:lnTo>
                    <a:pt x="50439" y="282064"/>
                  </a:lnTo>
                  <a:lnTo>
                    <a:pt x="56043" y="271597"/>
                  </a:lnTo>
                  <a:lnTo>
                    <a:pt x="61648" y="261275"/>
                  </a:lnTo>
                  <a:lnTo>
                    <a:pt x="67252" y="251115"/>
                  </a:lnTo>
                  <a:lnTo>
                    <a:pt x="72857" y="241131"/>
                  </a:lnTo>
                  <a:lnTo>
                    <a:pt x="78461" y="231336"/>
                  </a:lnTo>
                  <a:lnTo>
                    <a:pt x="84065" y="221744"/>
                  </a:lnTo>
                  <a:lnTo>
                    <a:pt x="89670" y="212367"/>
                  </a:lnTo>
                  <a:lnTo>
                    <a:pt x="95274" y="203216"/>
                  </a:lnTo>
                  <a:lnTo>
                    <a:pt x="100879" y="194301"/>
                  </a:lnTo>
                  <a:lnTo>
                    <a:pt x="106483" y="185632"/>
                  </a:lnTo>
                  <a:lnTo>
                    <a:pt x="112087" y="177218"/>
                  </a:lnTo>
                  <a:lnTo>
                    <a:pt x="117692" y="169064"/>
                  </a:lnTo>
                  <a:lnTo>
                    <a:pt x="123296" y="161177"/>
                  </a:lnTo>
                  <a:lnTo>
                    <a:pt x="128901" y="153561"/>
                  </a:lnTo>
                  <a:lnTo>
                    <a:pt x="134505" y="146221"/>
                  </a:lnTo>
                  <a:lnTo>
                    <a:pt x="140109" y="139158"/>
                  </a:lnTo>
                  <a:lnTo>
                    <a:pt x="145714" y="132374"/>
                  </a:lnTo>
                  <a:lnTo>
                    <a:pt x="151318" y="125870"/>
                  </a:lnTo>
                  <a:lnTo>
                    <a:pt x="156923" y="119645"/>
                  </a:lnTo>
                  <a:lnTo>
                    <a:pt x="162527" y="113696"/>
                  </a:lnTo>
                  <a:lnTo>
                    <a:pt x="168131" y="108021"/>
                  </a:lnTo>
                  <a:lnTo>
                    <a:pt x="173736" y="102618"/>
                  </a:lnTo>
                  <a:lnTo>
                    <a:pt x="179340" y="97480"/>
                  </a:lnTo>
                  <a:lnTo>
                    <a:pt x="184944" y="92604"/>
                  </a:lnTo>
                  <a:lnTo>
                    <a:pt x="190549" y="87983"/>
                  </a:lnTo>
                  <a:lnTo>
                    <a:pt x="196153" y="83611"/>
                  </a:lnTo>
                  <a:lnTo>
                    <a:pt x="201758" y="79481"/>
                  </a:lnTo>
                  <a:lnTo>
                    <a:pt x="207362" y="75586"/>
                  </a:lnTo>
                  <a:lnTo>
                    <a:pt x="212966" y="71918"/>
                  </a:lnTo>
                  <a:lnTo>
                    <a:pt x="218571" y="68468"/>
                  </a:lnTo>
                  <a:lnTo>
                    <a:pt x="224175" y="65229"/>
                  </a:lnTo>
                  <a:lnTo>
                    <a:pt x="229780" y="62192"/>
                  </a:lnTo>
                  <a:lnTo>
                    <a:pt x="235384" y="59347"/>
                  </a:lnTo>
                  <a:lnTo>
                    <a:pt x="240988" y="56687"/>
                  </a:lnTo>
                  <a:lnTo>
                    <a:pt x="246593" y="54202"/>
                  </a:lnTo>
                  <a:lnTo>
                    <a:pt x="252197" y="51884"/>
                  </a:lnTo>
                  <a:lnTo>
                    <a:pt x="257802" y="49724"/>
                  </a:lnTo>
                  <a:lnTo>
                    <a:pt x="263406" y="47713"/>
                  </a:lnTo>
                  <a:lnTo>
                    <a:pt x="269010" y="45843"/>
                  </a:lnTo>
                  <a:lnTo>
                    <a:pt x="274615" y="44105"/>
                  </a:lnTo>
                  <a:lnTo>
                    <a:pt x="280219" y="42492"/>
                  </a:lnTo>
                  <a:lnTo>
                    <a:pt x="285824" y="40995"/>
                  </a:lnTo>
                  <a:lnTo>
                    <a:pt x="291428" y="39607"/>
                  </a:lnTo>
                  <a:lnTo>
                    <a:pt x="297032" y="38321"/>
                  </a:lnTo>
                  <a:lnTo>
                    <a:pt x="302637" y="37130"/>
                  </a:lnTo>
                  <a:lnTo>
                    <a:pt x="308241" y="36026"/>
                  </a:lnTo>
                  <a:lnTo>
                    <a:pt x="313846" y="35003"/>
                  </a:lnTo>
                  <a:lnTo>
                    <a:pt x="319450" y="34056"/>
                  </a:lnTo>
                  <a:lnTo>
                    <a:pt x="325054" y="33178"/>
                  </a:lnTo>
                  <a:lnTo>
                    <a:pt x="330659" y="32363"/>
                  </a:lnTo>
                  <a:lnTo>
                    <a:pt x="336263" y="31607"/>
                  </a:lnTo>
                  <a:lnTo>
                    <a:pt x="341867" y="30905"/>
                  </a:lnTo>
                  <a:lnTo>
                    <a:pt x="347472" y="30251"/>
                  </a:lnTo>
                  <a:lnTo>
                    <a:pt x="353076" y="29641"/>
                  </a:lnTo>
                  <a:lnTo>
                    <a:pt x="358681" y="29072"/>
                  </a:lnTo>
                  <a:lnTo>
                    <a:pt x="364285" y="28538"/>
                  </a:lnTo>
                  <a:lnTo>
                    <a:pt x="369889" y="28037"/>
                  </a:lnTo>
                  <a:lnTo>
                    <a:pt x="375494" y="27566"/>
                  </a:lnTo>
                  <a:lnTo>
                    <a:pt x="381098" y="27120"/>
                  </a:lnTo>
                  <a:lnTo>
                    <a:pt x="386703" y="26698"/>
                  </a:lnTo>
                  <a:lnTo>
                    <a:pt x="392307" y="26296"/>
                  </a:lnTo>
                  <a:lnTo>
                    <a:pt x="397911" y="25912"/>
                  </a:lnTo>
                  <a:lnTo>
                    <a:pt x="403516" y="25543"/>
                  </a:lnTo>
                  <a:lnTo>
                    <a:pt x="409120" y="25188"/>
                  </a:lnTo>
                  <a:lnTo>
                    <a:pt x="414725" y="24844"/>
                  </a:lnTo>
                  <a:lnTo>
                    <a:pt x="420329" y="24510"/>
                  </a:lnTo>
                  <a:lnTo>
                    <a:pt x="425933" y="24184"/>
                  </a:lnTo>
                  <a:lnTo>
                    <a:pt x="431538" y="23865"/>
                  </a:lnTo>
                  <a:lnTo>
                    <a:pt x="437142" y="23550"/>
                  </a:lnTo>
                  <a:lnTo>
                    <a:pt x="442747" y="23240"/>
                  </a:lnTo>
                  <a:lnTo>
                    <a:pt x="448351" y="22932"/>
                  </a:lnTo>
                  <a:lnTo>
                    <a:pt x="453955" y="22626"/>
                  </a:lnTo>
                  <a:lnTo>
                    <a:pt x="459560" y="22321"/>
                  </a:lnTo>
                  <a:lnTo>
                    <a:pt x="465164" y="22016"/>
                  </a:lnTo>
                  <a:lnTo>
                    <a:pt x="470769" y="21710"/>
                  </a:lnTo>
                  <a:lnTo>
                    <a:pt x="476373" y="21403"/>
                  </a:lnTo>
                  <a:lnTo>
                    <a:pt x="481977" y="21095"/>
                  </a:lnTo>
                  <a:lnTo>
                    <a:pt x="487582" y="20784"/>
                  </a:lnTo>
                  <a:lnTo>
                    <a:pt x="493186" y="20470"/>
                  </a:lnTo>
                  <a:lnTo>
                    <a:pt x="498790" y="20154"/>
                  </a:lnTo>
                  <a:lnTo>
                    <a:pt x="504395" y="19834"/>
                  </a:lnTo>
                  <a:lnTo>
                    <a:pt x="509999" y="19512"/>
                  </a:lnTo>
                  <a:lnTo>
                    <a:pt x="515604" y="19185"/>
                  </a:lnTo>
                  <a:lnTo>
                    <a:pt x="521208" y="18855"/>
                  </a:lnTo>
                  <a:lnTo>
                    <a:pt x="526812" y="18522"/>
                  </a:lnTo>
                  <a:lnTo>
                    <a:pt x="532417" y="18185"/>
                  </a:lnTo>
                  <a:lnTo>
                    <a:pt x="538021" y="17844"/>
                  </a:lnTo>
                  <a:lnTo>
                    <a:pt x="543626" y="17500"/>
                  </a:lnTo>
                  <a:lnTo>
                    <a:pt x="549230" y="17153"/>
                  </a:lnTo>
                  <a:lnTo>
                    <a:pt x="554834" y="16802"/>
                  </a:lnTo>
                  <a:lnTo>
                    <a:pt x="560439" y="16449"/>
                  </a:lnTo>
                  <a:lnTo>
                    <a:pt x="566043" y="16093"/>
                  </a:lnTo>
                  <a:lnTo>
                    <a:pt x="571648" y="15734"/>
                  </a:lnTo>
                  <a:lnTo>
                    <a:pt x="577252" y="15373"/>
                  </a:lnTo>
                  <a:lnTo>
                    <a:pt x="582856" y="15011"/>
                  </a:lnTo>
                  <a:lnTo>
                    <a:pt x="588461" y="14647"/>
                  </a:lnTo>
                  <a:lnTo>
                    <a:pt x="594065" y="14281"/>
                  </a:lnTo>
                  <a:lnTo>
                    <a:pt x="599670" y="13915"/>
                  </a:lnTo>
                  <a:lnTo>
                    <a:pt x="605274" y="13549"/>
                  </a:lnTo>
                  <a:lnTo>
                    <a:pt x="610878" y="13182"/>
                  </a:lnTo>
                  <a:lnTo>
                    <a:pt x="616483" y="12816"/>
                  </a:lnTo>
                  <a:lnTo>
                    <a:pt x="622087" y="12450"/>
                  </a:lnTo>
                  <a:lnTo>
                    <a:pt x="627692" y="12085"/>
                  </a:lnTo>
                  <a:lnTo>
                    <a:pt x="633296" y="11722"/>
                  </a:lnTo>
                  <a:lnTo>
                    <a:pt x="638900" y="11361"/>
                  </a:lnTo>
                  <a:lnTo>
                    <a:pt x="644505" y="11002"/>
                  </a:lnTo>
                  <a:lnTo>
                    <a:pt x="650109" y="10645"/>
                  </a:lnTo>
                  <a:lnTo>
                    <a:pt x="655713" y="10292"/>
                  </a:lnTo>
                  <a:lnTo>
                    <a:pt x="661318" y="9942"/>
                  </a:lnTo>
                  <a:lnTo>
                    <a:pt x="666922" y="9596"/>
                  </a:lnTo>
                  <a:lnTo>
                    <a:pt x="672527" y="9254"/>
                  </a:lnTo>
                  <a:lnTo>
                    <a:pt x="678131" y="8916"/>
                  </a:lnTo>
                  <a:lnTo>
                    <a:pt x="683735" y="8584"/>
                  </a:lnTo>
                  <a:lnTo>
                    <a:pt x="689340" y="8256"/>
                  </a:lnTo>
                  <a:lnTo>
                    <a:pt x="694944" y="7934"/>
                  </a:lnTo>
                  <a:lnTo>
                    <a:pt x="700549" y="7618"/>
                  </a:lnTo>
                  <a:lnTo>
                    <a:pt x="706153" y="7308"/>
                  </a:lnTo>
                  <a:lnTo>
                    <a:pt x="711757" y="7004"/>
                  </a:lnTo>
                  <a:lnTo>
                    <a:pt x="717362" y="6706"/>
                  </a:lnTo>
                  <a:lnTo>
                    <a:pt x="722966" y="6416"/>
                  </a:lnTo>
                  <a:lnTo>
                    <a:pt x="728571" y="6132"/>
                  </a:lnTo>
                  <a:lnTo>
                    <a:pt x="734175" y="5855"/>
                  </a:lnTo>
                  <a:lnTo>
                    <a:pt x="739779" y="5586"/>
                  </a:lnTo>
                  <a:lnTo>
                    <a:pt x="745384" y="5324"/>
                  </a:lnTo>
                  <a:lnTo>
                    <a:pt x="750988" y="5069"/>
                  </a:lnTo>
                  <a:lnTo>
                    <a:pt x="756593" y="4823"/>
                  </a:lnTo>
                  <a:lnTo>
                    <a:pt x="762197" y="4583"/>
                  </a:lnTo>
                  <a:lnTo>
                    <a:pt x="767801" y="4352"/>
                  </a:lnTo>
                  <a:lnTo>
                    <a:pt x="773406" y="4128"/>
                  </a:lnTo>
                  <a:lnTo>
                    <a:pt x="779010" y="3912"/>
                  </a:lnTo>
                  <a:lnTo>
                    <a:pt x="784615" y="3704"/>
                  </a:lnTo>
                  <a:lnTo>
                    <a:pt x="790219" y="3504"/>
                  </a:lnTo>
                  <a:lnTo>
                    <a:pt x="795823" y="3311"/>
                  </a:lnTo>
                  <a:lnTo>
                    <a:pt x="801428" y="3126"/>
                  </a:lnTo>
                  <a:lnTo>
                    <a:pt x="807032" y="2949"/>
                  </a:lnTo>
                  <a:lnTo>
                    <a:pt x="812636" y="2779"/>
                  </a:lnTo>
                  <a:lnTo>
                    <a:pt x="818241" y="2617"/>
                  </a:lnTo>
                  <a:lnTo>
                    <a:pt x="823845" y="2461"/>
                  </a:lnTo>
                  <a:lnTo>
                    <a:pt x="829450" y="2313"/>
                  </a:lnTo>
                  <a:lnTo>
                    <a:pt x="835054" y="2172"/>
                  </a:lnTo>
                  <a:lnTo>
                    <a:pt x="840658" y="2038"/>
                  </a:lnTo>
                  <a:lnTo>
                    <a:pt x="846263" y="1910"/>
                  </a:lnTo>
                  <a:lnTo>
                    <a:pt x="851867" y="1789"/>
                  </a:lnTo>
                  <a:lnTo>
                    <a:pt x="857472" y="1674"/>
                  </a:lnTo>
                  <a:lnTo>
                    <a:pt x="863076" y="1566"/>
                  </a:lnTo>
                  <a:lnTo>
                    <a:pt x="868680" y="1463"/>
                  </a:lnTo>
                  <a:lnTo>
                    <a:pt x="874285" y="1366"/>
                  </a:lnTo>
                  <a:lnTo>
                    <a:pt x="879889" y="1275"/>
                  </a:lnTo>
                  <a:lnTo>
                    <a:pt x="885494" y="1189"/>
                  </a:lnTo>
                  <a:lnTo>
                    <a:pt x="891098" y="1108"/>
                  </a:lnTo>
                  <a:lnTo>
                    <a:pt x="896702" y="1032"/>
                  </a:lnTo>
                  <a:lnTo>
                    <a:pt x="902307" y="961"/>
                  </a:lnTo>
                  <a:lnTo>
                    <a:pt x="907911" y="894"/>
                  </a:lnTo>
                  <a:lnTo>
                    <a:pt x="913516" y="832"/>
                  </a:lnTo>
                  <a:lnTo>
                    <a:pt x="919120" y="773"/>
                  </a:lnTo>
                  <a:lnTo>
                    <a:pt x="924724" y="719"/>
                  </a:lnTo>
                  <a:lnTo>
                    <a:pt x="930329" y="668"/>
                  </a:lnTo>
                  <a:lnTo>
                    <a:pt x="935933" y="621"/>
                  </a:lnTo>
                  <a:lnTo>
                    <a:pt x="941538" y="577"/>
                  </a:lnTo>
                  <a:lnTo>
                    <a:pt x="947142" y="536"/>
                  </a:lnTo>
                  <a:lnTo>
                    <a:pt x="952746" y="498"/>
                  </a:lnTo>
                  <a:lnTo>
                    <a:pt x="958351" y="463"/>
                  </a:lnTo>
                  <a:lnTo>
                    <a:pt x="963955" y="431"/>
                  </a:lnTo>
                  <a:lnTo>
                    <a:pt x="969559" y="401"/>
                  </a:lnTo>
                  <a:lnTo>
                    <a:pt x="975164" y="373"/>
                  </a:lnTo>
                  <a:lnTo>
                    <a:pt x="980768" y="347"/>
                  </a:lnTo>
                  <a:lnTo>
                    <a:pt x="986373" y="323"/>
                  </a:lnTo>
                  <a:lnTo>
                    <a:pt x="991977" y="302"/>
                  </a:lnTo>
                  <a:lnTo>
                    <a:pt x="997581" y="281"/>
                  </a:lnTo>
                  <a:lnTo>
                    <a:pt x="1003186" y="263"/>
                  </a:lnTo>
                  <a:lnTo>
                    <a:pt x="1008790" y="246"/>
                  </a:lnTo>
                  <a:lnTo>
                    <a:pt x="1014395" y="230"/>
                  </a:lnTo>
                  <a:lnTo>
                    <a:pt x="1019999" y="215"/>
                  </a:lnTo>
                  <a:lnTo>
                    <a:pt x="1025603" y="202"/>
                  </a:lnTo>
                  <a:lnTo>
                    <a:pt x="1031208" y="190"/>
                  </a:lnTo>
                  <a:lnTo>
                    <a:pt x="1036812" y="178"/>
                  </a:lnTo>
                  <a:lnTo>
                    <a:pt x="1042417" y="168"/>
                  </a:lnTo>
                  <a:lnTo>
                    <a:pt x="1048021" y="158"/>
                  </a:lnTo>
                  <a:lnTo>
                    <a:pt x="1053625" y="149"/>
                  </a:lnTo>
                  <a:lnTo>
                    <a:pt x="1059230" y="141"/>
                  </a:lnTo>
                  <a:lnTo>
                    <a:pt x="1064834" y="133"/>
                  </a:lnTo>
                  <a:lnTo>
                    <a:pt x="1070439" y="126"/>
                  </a:lnTo>
                  <a:lnTo>
                    <a:pt x="1076043" y="120"/>
                  </a:lnTo>
                  <a:lnTo>
                    <a:pt x="1081647" y="114"/>
                  </a:lnTo>
                  <a:lnTo>
                    <a:pt x="1087252" y="108"/>
                  </a:lnTo>
                  <a:lnTo>
                    <a:pt x="1092856" y="103"/>
                  </a:lnTo>
                  <a:lnTo>
                    <a:pt x="1098461" y="98"/>
                  </a:lnTo>
                  <a:lnTo>
                    <a:pt x="1104065" y="94"/>
                  </a:lnTo>
                  <a:lnTo>
                    <a:pt x="1109669" y="90"/>
                  </a:lnTo>
                  <a:lnTo>
                    <a:pt x="1115274" y="86"/>
                  </a:lnTo>
                  <a:lnTo>
                    <a:pt x="1120878" y="83"/>
                  </a:lnTo>
                  <a:lnTo>
                    <a:pt x="1126482" y="80"/>
                  </a:lnTo>
                  <a:lnTo>
                    <a:pt x="1132087" y="77"/>
                  </a:lnTo>
                  <a:lnTo>
                    <a:pt x="1137691" y="74"/>
                  </a:lnTo>
                  <a:lnTo>
                    <a:pt x="1143296" y="72"/>
                  </a:lnTo>
                  <a:lnTo>
                    <a:pt x="1148900" y="70"/>
                  </a:lnTo>
                  <a:lnTo>
                    <a:pt x="1154504" y="68"/>
                  </a:lnTo>
                  <a:lnTo>
                    <a:pt x="1160109" y="66"/>
                  </a:lnTo>
                  <a:lnTo>
                    <a:pt x="1165713" y="65"/>
                  </a:lnTo>
                  <a:lnTo>
                    <a:pt x="1171318" y="63"/>
                  </a:lnTo>
                  <a:lnTo>
                    <a:pt x="1176922" y="62"/>
                  </a:lnTo>
                  <a:lnTo>
                    <a:pt x="1182526" y="61"/>
                  </a:lnTo>
                  <a:lnTo>
                    <a:pt x="1188131" y="61"/>
                  </a:lnTo>
                  <a:lnTo>
                    <a:pt x="1193735" y="60"/>
                  </a:lnTo>
                  <a:lnTo>
                    <a:pt x="1199340" y="60"/>
                  </a:lnTo>
                  <a:lnTo>
                    <a:pt x="1204944" y="60"/>
                  </a:lnTo>
                  <a:lnTo>
                    <a:pt x="1210548" y="60"/>
                  </a:lnTo>
                  <a:lnTo>
                    <a:pt x="1216153" y="60"/>
                  </a:lnTo>
                  <a:lnTo>
                    <a:pt x="1221757" y="61"/>
                  </a:lnTo>
                  <a:lnTo>
                    <a:pt x="1227362" y="62"/>
                  </a:lnTo>
                  <a:lnTo>
                    <a:pt x="1232966" y="63"/>
                  </a:lnTo>
                  <a:lnTo>
                    <a:pt x="1238570" y="64"/>
                  </a:lnTo>
                  <a:lnTo>
                    <a:pt x="1244175" y="65"/>
                  </a:lnTo>
                  <a:lnTo>
                    <a:pt x="1249779" y="67"/>
                  </a:lnTo>
                  <a:lnTo>
                    <a:pt x="1255384" y="69"/>
                  </a:lnTo>
                  <a:lnTo>
                    <a:pt x="1260988" y="71"/>
                  </a:lnTo>
                  <a:lnTo>
                    <a:pt x="1266592" y="73"/>
                  </a:lnTo>
                  <a:lnTo>
                    <a:pt x="1272197" y="76"/>
                  </a:lnTo>
                  <a:lnTo>
                    <a:pt x="1277801" y="79"/>
                  </a:lnTo>
                  <a:lnTo>
                    <a:pt x="1283406" y="82"/>
                  </a:lnTo>
                  <a:lnTo>
                    <a:pt x="1289010" y="85"/>
                  </a:lnTo>
                  <a:lnTo>
                    <a:pt x="1294614" y="88"/>
                  </a:lnTo>
                  <a:lnTo>
                    <a:pt x="1300219" y="92"/>
                  </a:lnTo>
                  <a:lnTo>
                    <a:pt x="1305823" y="96"/>
                  </a:lnTo>
                  <a:lnTo>
                    <a:pt x="1311427" y="101"/>
                  </a:lnTo>
                  <a:lnTo>
                    <a:pt x="1317032" y="105"/>
                  </a:lnTo>
                  <a:lnTo>
                    <a:pt x="1322636" y="110"/>
                  </a:lnTo>
                  <a:lnTo>
                    <a:pt x="1328241" y="116"/>
                  </a:lnTo>
                  <a:lnTo>
                    <a:pt x="1333845" y="121"/>
                  </a:lnTo>
                  <a:lnTo>
                    <a:pt x="1339449" y="127"/>
                  </a:lnTo>
                  <a:lnTo>
                    <a:pt x="1345054" y="133"/>
                  </a:lnTo>
                  <a:lnTo>
                    <a:pt x="1350658" y="140"/>
                  </a:lnTo>
                  <a:lnTo>
                    <a:pt x="1356263" y="147"/>
                  </a:lnTo>
                  <a:lnTo>
                    <a:pt x="1361867" y="154"/>
                  </a:lnTo>
                  <a:lnTo>
                    <a:pt x="1367471" y="162"/>
                  </a:lnTo>
                  <a:lnTo>
                    <a:pt x="1373076" y="171"/>
                  </a:lnTo>
                  <a:lnTo>
                    <a:pt x="1378680" y="179"/>
                  </a:lnTo>
                  <a:lnTo>
                    <a:pt x="1384285" y="189"/>
                  </a:lnTo>
                  <a:lnTo>
                    <a:pt x="1389889" y="198"/>
                  </a:lnTo>
                  <a:lnTo>
                    <a:pt x="1395493" y="208"/>
                  </a:lnTo>
                  <a:lnTo>
                    <a:pt x="1401098" y="219"/>
                  </a:lnTo>
                  <a:lnTo>
                    <a:pt x="1406702" y="230"/>
                  </a:lnTo>
                  <a:lnTo>
                    <a:pt x="1412307" y="242"/>
                  </a:lnTo>
                  <a:lnTo>
                    <a:pt x="1417911" y="255"/>
                  </a:lnTo>
                  <a:lnTo>
                    <a:pt x="1423515" y="268"/>
                  </a:lnTo>
                  <a:lnTo>
                    <a:pt x="1429120" y="282"/>
                  </a:lnTo>
                  <a:lnTo>
                    <a:pt x="1434724" y="296"/>
                  </a:lnTo>
                  <a:lnTo>
                    <a:pt x="1440329" y="311"/>
                  </a:lnTo>
                  <a:lnTo>
                    <a:pt x="1445933" y="327"/>
                  </a:lnTo>
                  <a:lnTo>
                    <a:pt x="1451537" y="344"/>
                  </a:lnTo>
                  <a:lnTo>
                    <a:pt x="1457142" y="361"/>
                  </a:lnTo>
                  <a:lnTo>
                    <a:pt x="1462746" y="380"/>
                  </a:lnTo>
                  <a:lnTo>
                    <a:pt x="1468350" y="399"/>
                  </a:lnTo>
                  <a:lnTo>
                    <a:pt x="1473955" y="419"/>
                  </a:lnTo>
                  <a:lnTo>
                    <a:pt x="1479559" y="440"/>
                  </a:lnTo>
                  <a:lnTo>
                    <a:pt x="1485164" y="462"/>
                  </a:lnTo>
                  <a:lnTo>
                    <a:pt x="1490768" y="485"/>
                  </a:lnTo>
                  <a:lnTo>
                    <a:pt x="1496372" y="509"/>
                  </a:lnTo>
                  <a:lnTo>
                    <a:pt x="1501977" y="534"/>
                  </a:lnTo>
                  <a:lnTo>
                    <a:pt x="1507581" y="561"/>
                  </a:lnTo>
                  <a:lnTo>
                    <a:pt x="1513186" y="588"/>
                  </a:lnTo>
                  <a:lnTo>
                    <a:pt x="1518790" y="617"/>
                  </a:lnTo>
                  <a:lnTo>
                    <a:pt x="1524394" y="646"/>
                  </a:lnTo>
                  <a:lnTo>
                    <a:pt x="1529999" y="677"/>
                  </a:lnTo>
                  <a:lnTo>
                    <a:pt x="1535603" y="709"/>
                  </a:lnTo>
                  <a:lnTo>
                    <a:pt x="1541208" y="743"/>
                  </a:lnTo>
                  <a:lnTo>
                    <a:pt x="1546812" y="777"/>
                  </a:lnTo>
                  <a:lnTo>
                    <a:pt x="1552416" y="813"/>
                  </a:lnTo>
                  <a:lnTo>
                    <a:pt x="1558021" y="850"/>
                  </a:lnTo>
                  <a:lnTo>
                    <a:pt x="1563625" y="887"/>
                  </a:lnTo>
                  <a:lnTo>
                    <a:pt x="1569230" y="926"/>
                  </a:lnTo>
                  <a:lnTo>
                    <a:pt x="1574834" y="966"/>
                  </a:lnTo>
                  <a:lnTo>
                    <a:pt x="1580438" y="1006"/>
                  </a:lnTo>
                  <a:lnTo>
                    <a:pt x="1586043" y="1047"/>
                  </a:lnTo>
                  <a:lnTo>
                    <a:pt x="1591647" y="1089"/>
                  </a:lnTo>
                  <a:lnTo>
                    <a:pt x="1597252" y="1130"/>
                  </a:lnTo>
                  <a:lnTo>
                    <a:pt x="1602856" y="1171"/>
                  </a:lnTo>
                  <a:lnTo>
                    <a:pt x="1608460" y="1212"/>
                  </a:lnTo>
                  <a:lnTo>
                    <a:pt x="1614065" y="1253"/>
                  </a:lnTo>
                  <a:lnTo>
                    <a:pt x="1619669" y="1291"/>
                  </a:lnTo>
                  <a:lnTo>
                    <a:pt x="1625273" y="1329"/>
                  </a:lnTo>
                  <a:lnTo>
                    <a:pt x="1630878" y="1364"/>
                  </a:lnTo>
                  <a:lnTo>
                    <a:pt x="1636482" y="1396"/>
                  </a:lnTo>
                  <a:lnTo>
                    <a:pt x="1642087" y="1425"/>
                  </a:lnTo>
                  <a:lnTo>
                    <a:pt x="1647691" y="1450"/>
                  </a:lnTo>
                  <a:lnTo>
                    <a:pt x="1653295" y="1471"/>
                  </a:lnTo>
                  <a:lnTo>
                    <a:pt x="1658900" y="1486"/>
                  </a:lnTo>
                  <a:lnTo>
                    <a:pt x="1664504" y="1496"/>
                  </a:lnTo>
                  <a:lnTo>
                    <a:pt x="1670109" y="1500"/>
                  </a:lnTo>
                  <a:lnTo>
                    <a:pt x="1675713" y="1498"/>
                  </a:lnTo>
                  <a:lnTo>
                    <a:pt x="1681317" y="1489"/>
                  </a:lnTo>
                  <a:lnTo>
                    <a:pt x="1686922" y="1474"/>
                  </a:lnTo>
                  <a:lnTo>
                    <a:pt x="1692526" y="1451"/>
                  </a:lnTo>
                  <a:lnTo>
                    <a:pt x="1698131" y="1422"/>
                  </a:lnTo>
                  <a:lnTo>
                    <a:pt x="1703735" y="1387"/>
                  </a:lnTo>
                  <a:lnTo>
                    <a:pt x="1709339" y="1345"/>
                  </a:lnTo>
                  <a:lnTo>
                    <a:pt x="1714944" y="1298"/>
                  </a:lnTo>
                  <a:lnTo>
                    <a:pt x="1720548" y="1247"/>
                  </a:lnTo>
                  <a:lnTo>
                    <a:pt x="1726153" y="1191"/>
                  </a:lnTo>
                  <a:lnTo>
                    <a:pt x="1731757" y="1132"/>
                  </a:lnTo>
                  <a:lnTo>
                    <a:pt x="1737361" y="1071"/>
                  </a:lnTo>
                  <a:lnTo>
                    <a:pt x="1742966" y="1008"/>
                  </a:lnTo>
                  <a:lnTo>
                    <a:pt x="1748570" y="944"/>
                  </a:lnTo>
                  <a:lnTo>
                    <a:pt x="1754175" y="881"/>
                  </a:lnTo>
                  <a:lnTo>
                    <a:pt x="1759779" y="817"/>
                  </a:lnTo>
                  <a:lnTo>
                    <a:pt x="1765383" y="755"/>
                  </a:lnTo>
                  <a:lnTo>
                    <a:pt x="1770988" y="695"/>
                  </a:lnTo>
                  <a:lnTo>
                    <a:pt x="1776592" y="637"/>
                  </a:lnTo>
                  <a:lnTo>
                    <a:pt x="1782196" y="580"/>
                  </a:lnTo>
                  <a:lnTo>
                    <a:pt x="1787801" y="527"/>
                  </a:lnTo>
                  <a:lnTo>
                    <a:pt x="1793405" y="476"/>
                  </a:lnTo>
                  <a:lnTo>
                    <a:pt x="1799010" y="428"/>
                  </a:lnTo>
                  <a:lnTo>
                    <a:pt x="1804614" y="382"/>
                  </a:lnTo>
                  <a:lnTo>
                    <a:pt x="1810218" y="340"/>
                  </a:lnTo>
                  <a:lnTo>
                    <a:pt x="1815823" y="300"/>
                  </a:lnTo>
                  <a:lnTo>
                    <a:pt x="1821427" y="263"/>
                  </a:lnTo>
                  <a:lnTo>
                    <a:pt x="1827032" y="228"/>
                  </a:lnTo>
                  <a:lnTo>
                    <a:pt x="1832636" y="196"/>
                  </a:lnTo>
                  <a:lnTo>
                    <a:pt x="1838240" y="167"/>
                  </a:lnTo>
                  <a:lnTo>
                    <a:pt x="1843845" y="139"/>
                  </a:lnTo>
                  <a:lnTo>
                    <a:pt x="1849449" y="114"/>
                  </a:lnTo>
                  <a:lnTo>
                    <a:pt x="1855054" y="91"/>
                  </a:lnTo>
                  <a:lnTo>
                    <a:pt x="1860658" y="69"/>
                  </a:lnTo>
                  <a:lnTo>
                    <a:pt x="1866262" y="49"/>
                  </a:lnTo>
                  <a:lnTo>
                    <a:pt x="1871867" y="31"/>
                  </a:lnTo>
                  <a:lnTo>
                    <a:pt x="1877471" y="15"/>
                  </a:ln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48" name="pg148"/>
            <p:cNvSpPr/>
            <p:nvPr/>
          </p:nvSpPr>
          <p:spPr>
            <a:xfrm>
              <a:off x="4644151" y="4190979"/>
              <a:ext cx="1883076" cy="514715"/>
            </a:xfrm>
            <a:custGeom>
              <a:avLst/>
              <a:pathLst>
                <a:path w="1883076" h="514715">
                  <a:moveTo>
                    <a:pt x="0" y="506121"/>
                  </a:moveTo>
                  <a:lnTo>
                    <a:pt x="5604" y="498471"/>
                  </a:lnTo>
                  <a:lnTo>
                    <a:pt x="11208" y="490810"/>
                  </a:lnTo>
                  <a:lnTo>
                    <a:pt x="16813" y="483148"/>
                  </a:lnTo>
                  <a:lnTo>
                    <a:pt x="22417" y="475499"/>
                  </a:lnTo>
                  <a:lnTo>
                    <a:pt x="28021" y="467872"/>
                  </a:lnTo>
                  <a:lnTo>
                    <a:pt x="33626" y="460279"/>
                  </a:lnTo>
                  <a:lnTo>
                    <a:pt x="39230" y="452733"/>
                  </a:lnTo>
                  <a:lnTo>
                    <a:pt x="44835" y="445244"/>
                  </a:lnTo>
                  <a:lnTo>
                    <a:pt x="50439" y="437823"/>
                  </a:lnTo>
                  <a:lnTo>
                    <a:pt x="56043" y="430481"/>
                  </a:lnTo>
                  <a:lnTo>
                    <a:pt x="61648" y="423229"/>
                  </a:lnTo>
                  <a:lnTo>
                    <a:pt x="67252" y="416077"/>
                  </a:lnTo>
                  <a:lnTo>
                    <a:pt x="72857" y="409036"/>
                  </a:lnTo>
                  <a:lnTo>
                    <a:pt x="78461" y="402114"/>
                  </a:lnTo>
                  <a:lnTo>
                    <a:pt x="84065" y="395320"/>
                  </a:lnTo>
                  <a:lnTo>
                    <a:pt x="89670" y="388663"/>
                  </a:lnTo>
                  <a:lnTo>
                    <a:pt x="95274" y="382151"/>
                  </a:lnTo>
                  <a:lnTo>
                    <a:pt x="100879" y="375790"/>
                  </a:lnTo>
                  <a:lnTo>
                    <a:pt x="106483" y="369586"/>
                  </a:lnTo>
                  <a:lnTo>
                    <a:pt x="112087" y="363546"/>
                  </a:lnTo>
                  <a:lnTo>
                    <a:pt x="117692" y="357674"/>
                  </a:lnTo>
                  <a:lnTo>
                    <a:pt x="123296" y="351973"/>
                  </a:lnTo>
                  <a:lnTo>
                    <a:pt x="128901" y="346449"/>
                  </a:lnTo>
                  <a:lnTo>
                    <a:pt x="134505" y="341102"/>
                  </a:lnTo>
                  <a:lnTo>
                    <a:pt x="140109" y="335935"/>
                  </a:lnTo>
                  <a:lnTo>
                    <a:pt x="145714" y="330948"/>
                  </a:lnTo>
                  <a:lnTo>
                    <a:pt x="151318" y="326143"/>
                  </a:lnTo>
                  <a:lnTo>
                    <a:pt x="156923" y="321518"/>
                  </a:lnTo>
                  <a:lnTo>
                    <a:pt x="162527" y="317072"/>
                  </a:lnTo>
                  <a:lnTo>
                    <a:pt x="168131" y="312804"/>
                  </a:lnTo>
                  <a:lnTo>
                    <a:pt x="173736" y="308711"/>
                  </a:lnTo>
                  <a:lnTo>
                    <a:pt x="179340" y="304790"/>
                  </a:lnTo>
                  <a:lnTo>
                    <a:pt x="184944" y="301038"/>
                  </a:lnTo>
                  <a:lnTo>
                    <a:pt x="190549" y="297451"/>
                  </a:lnTo>
                  <a:lnTo>
                    <a:pt x="196153" y="294025"/>
                  </a:lnTo>
                  <a:lnTo>
                    <a:pt x="201758" y="290755"/>
                  </a:lnTo>
                  <a:lnTo>
                    <a:pt x="207362" y="287635"/>
                  </a:lnTo>
                  <a:lnTo>
                    <a:pt x="212966" y="284661"/>
                  </a:lnTo>
                  <a:lnTo>
                    <a:pt x="218571" y="281827"/>
                  </a:lnTo>
                  <a:lnTo>
                    <a:pt x="224175" y="279127"/>
                  </a:lnTo>
                  <a:lnTo>
                    <a:pt x="229780" y="276556"/>
                  </a:lnTo>
                  <a:lnTo>
                    <a:pt x="235384" y="274107"/>
                  </a:lnTo>
                  <a:lnTo>
                    <a:pt x="240988" y="271774"/>
                  </a:lnTo>
                  <a:lnTo>
                    <a:pt x="246593" y="269551"/>
                  </a:lnTo>
                  <a:lnTo>
                    <a:pt x="252197" y="267433"/>
                  </a:lnTo>
                  <a:lnTo>
                    <a:pt x="257802" y="265413"/>
                  </a:lnTo>
                  <a:lnTo>
                    <a:pt x="263406" y="263485"/>
                  </a:lnTo>
                  <a:lnTo>
                    <a:pt x="269010" y="261644"/>
                  </a:lnTo>
                  <a:lnTo>
                    <a:pt x="274615" y="259883"/>
                  </a:lnTo>
                  <a:lnTo>
                    <a:pt x="280219" y="258197"/>
                  </a:lnTo>
                  <a:lnTo>
                    <a:pt x="285824" y="256580"/>
                  </a:lnTo>
                  <a:lnTo>
                    <a:pt x="291428" y="255028"/>
                  </a:lnTo>
                  <a:lnTo>
                    <a:pt x="297032" y="253535"/>
                  </a:lnTo>
                  <a:lnTo>
                    <a:pt x="302637" y="252096"/>
                  </a:lnTo>
                  <a:lnTo>
                    <a:pt x="308241" y="250706"/>
                  </a:lnTo>
                  <a:lnTo>
                    <a:pt x="313846" y="249361"/>
                  </a:lnTo>
                  <a:lnTo>
                    <a:pt x="319450" y="248057"/>
                  </a:lnTo>
                  <a:lnTo>
                    <a:pt x="325054" y="246789"/>
                  </a:lnTo>
                  <a:lnTo>
                    <a:pt x="330659" y="245553"/>
                  </a:lnTo>
                  <a:lnTo>
                    <a:pt x="336263" y="244346"/>
                  </a:lnTo>
                  <a:lnTo>
                    <a:pt x="341867" y="243164"/>
                  </a:lnTo>
                  <a:lnTo>
                    <a:pt x="347472" y="242003"/>
                  </a:lnTo>
                  <a:lnTo>
                    <a:pt x="353076" y="240861"/>
                  </a:lnTo>
                  <a:lnTo>
                    <a:pt x="358681" y="239735"/>
                  </a:lnTo>
                  <a:lnTo>
                    <a:pt x="364285" y="238621"/>
                  </a:lnTo>
                  <a:lnTo>
                    <a:pt x="369889" y="237517"/>
                  </a:lnTo>
                  <a:lnTo>
                    <a:pt x="375494" y="236421"/>
                  </a:lnTo>
                  <a:lnTo>
                    <a:pt x="381098" y="235330"/>
                  </a:lnTo>
                  <a:lnTo>
                    <a:pt x="386703" y="234242"/>
                  </a:lnTo>
                  <a:lnTo>
                    <a:pt x="392307" y="233156"/>
                  </a:lnTo>
                  <a:lnTo>
                    <a:pt x="397911" y="232069"/>
                  </a:lnTo>
                  <a:lnTo>
                    <a:pt x="403516" y="230979"/>
                  </a:lnTo>
                  <a:lnTo>
                    <a:pt x="409120" y="229885"/>
                  </a:lnTo>
                  <a:lnTo>
                    <a:pt x="414725" y="228786"/>
                  </a:lnTo>
                  <a:lnTo>
                    <a:pt x="420329" y="227680"/>
                  </a:lnTo>
                  <a:lnTo>
                    <a:pt x="425933" y="226565"/>
                  </a:lnTo>
                  <a:lnTo>
                    <a:pt x="431538" y="225442"/>
                  </a:lnTo>
                  <a:lnTo>
                    <a:pt x="437142" y="224308"/>
                  </a:lnTo>
                  <a:lnTo>
                    <a:pt x="442747" y="223163"/>
                  </a:lnTo>
                  <a:lnTo>
                    <a:pt x="448351" y="222005"/>
                  </a:lnTo>
                  <a:lnTo>
                    <a:pt x="453955" y="220835"/>
                  </a:lnTo>
                  <a:lnTo>
                    <a:pt x="459560" y="219651"/>
                  </a:lnTo>
                  <a:lnTo>
                    <a:pt x="465164" y="218453"/>
                  </a:lnTo>
                  <a:lnTo>
                    <a:pt x="470769" y="217239"/>
                  </a:lnTo>
                  <a:lnTo>
                    <a:pt x="476373" y="216011"/>
                  </a:lnTo>
                  <a:lnTo>
                    <a:pt x="481977" y="214766"/>
                  </a:lnTo>
                  <a:lnTo>
                    <a:pt x="487582" y="213506"/>
                  </a:lnTo>
                  <a:lnTo>
                    <a:pt x="493186" y="212228"/>
                  </a:lnTo>
                  <a:lnTo>
                    <a:pt x="498790" y="210934"/>
                  </a:lnTo>
                  <a:lnTo>
                    <a:pt x="504395" y="209623"/>
                  </a:lnTo>
                  <a:lnTo>
                    <a:pt x="509999" y="208295"/>
                  </a:lnTo>
                  <a:lnTo>
                    <a:pt x="515604" y="206949"/>
                  </a:lnTo>
                  <a:lnTo>
                    <a:pt x="521208" y="205586"/>
                  </a:lnTo>
                  <a:lnTo>
                    <a:pt x="526812" y="204205"/>
                  </a:lnTo>
                  <a:lnTo>
                    <a:pt x="532417" y="202807"/>
                  </a:lnTo>
                  <a:lnTo>
                    <a:pt x="538021" y="201392"/>
                  </a:lnTo>
                  <a:lnTo>
                    <a:pt x="543626" y="199958"/>
                  </a:lnTo>
                  <a:lnTo>
                    <a:pt x="549230" y="198508"/>
                  </a:lnTo>
                  <a:lnTo>
                    <a:pt x="554834" y="197040"/>
                  </a:lnTo>
                  <a:lnTo>
                    <a:pt x="560439" y="195556"/>
                  </a:lnTo>
                  <a:lnTo>
                    <a:pt x="566043" y="194054"/>
                  </a:lnTo>
                  <a:lnTo>
                    <a:pt x="571648" y="192536"/>
                  </a:lnTo>
                  <a:lnTo>
                    <a:pt x="577252" y="191001"/>
                  </a:lnTo>
                  <a:lnTo>
                    <a:pt x="582856" y="189450"/>
                  </a:lnTo>
                  <a:lnTo>
                    <a:pt x="588461" y="187883"/>
                  </a:lnTo>
                  <a:lnTo>
                    <a:pt x="594065" y="186300"/>
                  </a:lnTo>
                  <a:lnTo>
                    <a:pt x="599670" y="184703"/>
                  </a:lnTo>
                  <a:lnTo>
                    <a:pt x="605274" y="183090"/>
                  </a:lnTo>
                  <a:lnTo>
                    <a:pt x="610878" y="181462"/>
                  </a:lnTo>
                  <a:lnTo>
                    <a:pt x="616483" y="179820"/>
                  </a:lnTo>
                  <a:lnTo>
                    <a:pt x="622087" y="178164"/>
                  </a:lnTo>
                  <a:lnTo>
                    <a:pt x="627692" y="176494"/>
                  </a:lnTo>
                  <a:lnTo>
                    <a:pt x="633296" y="174811"/>
                  </a:lnTo>
                  <a:lnTo>
                    <a:pt x="638900" y="173116"/>
                  </a:lnTo>
                  <a:lnTo>
                    <a:pt x="644505" y="171407"/>
                  </a:lnTo>
                  <a:lnTo>
                    <a:pt x="650109" y="169687"/>
                  </a:lnTo>
                  <a:lnTo>
                    <a:pt x="655713" y="167954"/>
                  </a:lnTo>
                  <a:lnTo>
                    <a:pt x="661318" y="166211"/>
                  </a:lnTo>
                  <a:lnTo>
                    <a:pt x="666922" y="164456"/>
                  </a:lnTo>
                  <a:lnTo>
                    <a:pt x="672527" y="162691"/>
                  </a:lnTo>
                  <a:lnTo>
                    <a:pt x="678131" y="160915"/>
                  </a:lnTo>
                  <a:lnTo>
                    <a:pt x="683735" y="159130"/>
                  </a:lnTo>
                  <a:lnTo>
                    <a:pt x="689340" y="157334"/>
                  </a:lnTo>
                  <a:lnTo>
                    <a:pt x="694944" y="155530"/>
                  </a:lnTo>
                  <a:lnTo>
                    <a:pt x="700549" y="153717"/>
                  </a:lnTo>
                  <a:lnTo>
                    <a:pt x="706153" y="151895"/>
                  </a:lnTo>
                  <a:lnTo>
                    <a:pt x="711757" y="150064"/>
                  </a:lnTo>
                  <a:lnTo>
                    <a:pt x="717362" y="148226"/>
                  </a:lnTo>
                  <a:lnTo>
                    <a:pt x="722966" y="146380"/>
                  </a:lnTo>
                  <a:lnTo>
                    <a:pt x="728571" y="144526"/>
                  </a:lnTo>
                  <a:lnTo>
                    <a:pt x="734175" y="142666"/>
                  </a:lnTo>
                  <a:lnTo>
                    <a:pt x="739779" y="140798"/>
                  </a:lnTo>
                  <a:lnTo>
                    <a:pt x="745384" y="138923"/>
                  </a:lnTo>
                  <a:lnTo>
                    <a:pt x="750988" y="137042"/>
                  </a:lnTo>
                  <a:lnTo>
                    <a:pt x="756593" y="135155"/>
                  </a:lnTo>
                  <a:lnTo>
                    <a:pt x="762197" y="133261"/>
                  </a:lnTo>
                  <a:lnTo>
                    <a:pt x="767801" y="131362"/>
                  </a:lnTo>
                  <a:lnTo>
                    <a:pt x="773406" y="129457"/>
                  </a:lnTo>
                  <a:lnTo>
                    <a:pt x="779010" y="127546"/>
                  </a:lnTo>
                  <a:lnTo>
                    <a:pt x="784615" y="125630"/>
                  </a:lnTo>
                  <a:lnTo>
                    <a:pt x="790219" y="123708"/>
                  </a:lnTo>
                  <a:lnTo>
                    <a:pt x="795823" y="121782"/>
                  </a:lnTo>
                  <a:lnTo>
                    <a:pt x="801428" y="119850"/>
                  </a:lnTo>
                  <a:lnTo>
                    <a:pt x="807032" y="117914"/>
                  </a:lnTo>
                  <a:lnTo>
                    <a:pt x="812636" y="115973"/>
                  </a:lnTo>
                  <a:lnTo>
                    <a:pt x="818241" y="114027"/>
                  </a:lnTo>
                  <a:lnTo>
                    <a:pt x="823845" y="112078"/>
                  </a:lnTo>
                  <a:lnTo>
                    <a:pt x="829450" y="110124"/>
                  </a:lnTo>
                  <a:lnTo>
                    <a:pt x="835054" y="108167"/>
                  </a:lnTo>
                  <a:lnTo>
                    <a:pt x="840658" y="106207"/>
                  </a:lnTo>
                  <a:lnTo>
                    <a:pt x="846263" y="104243"/>
                  </a:lnTo>
                  <a:lnTo>
                    <a:pt x="851867" y="102276"/>
                  </a:lnTo>
                  <a:lnTo>
                    <a:pt x="857472" y="100307"/>
                  </a:lnTo>
                  <a:lnTo>
                    <a:pt x="863076" y="98336"/>
                  </a:lnTo>
                  <a:lnTo>
                    <a:pt x="868680" y="96363"/>
                  </a:lnTo>
                  <a:lnTo>
                    <a:pt x="874285" y="94389"/>
                  </a:lnTo>
                  <a:lnTo>
                    <a:pt x="879889" y="92414"/>
                  </a:lnTo>
                  <a:lnTo>
                    <a:pt x="885494" y="90439"/>
                  </a:lnTo>
                  <a:lnTo>
                    <a:pt x="891098" y="88465"/>
                  </a:lnTo>
                  <a:lnTo>
                    <a:pt x="896702" y="86493"/>
                  </a:lnTo>
                  <a:lnTo>
                    <a:pt x="902307" y="84522"/>
                  </a:lnTo>
                  <a:lnTo>
                    <a:pt x="907911" y="82555"/>
                  </a:lnTo>
                  <a:lnTo>
                    <a:pt x="913516" y="80591"/>
                  </a:lnTo>
                  <a:lnTo>
                    <a:pt x="919120" y="78633"/>
                  </a:lnTo>
                  <a:lnTo>
                    <a:pt x="924724" y="76680"/>
                  </a:lnTo>
                  <a:lnTo>
                    <a:pt x="930329" y="74734"/>
                  </a:lnTo>
                  <a:lnTo>
                    <a:pt x="935933" y="72796"/>
                  </a:lnTo>
                  <a:lnTo>
                    <a:pt x="941538" y="70867"/>
                  </a:lnTo>
                  <a:lnTo>
                    <a:pt x="947142" y="68949"/>
                  </a:lnTo>
                  <a:lnTo>
                    <a:pt x="952746" y="67043"/>
                  </a:lnTo>
                  <a:lnTo>
                    <a:pt x="958351" y="65150"/>
                  </a:lnTo>
                  <a:lnTo>
                    <a:pt x="963955" y="63272"/>
                  </a:lnTo>
                  <a:lnTo>
                    <a:pt x="969559" y="61410"/>
                  </a:lnTo>
                  <a:lnTo>
                    <a:pt x="975164" y="59565"/>
                  </a:lnTo>
                  <a:lnTo>
                    <a:pt x="980768" y="57739"/>
                  </a:lnTo>
                  <a:lnTo>
                    <a:pt x="986373" y="55933"/>
                  </a:lnTo>
                  <a:lnTo>
                    <a:pt x="991977" y="54149"/>
                  </a:lnTo>
                  <a:lnTo>
                    <a:pt x="997581" y="52388"/>
                  </a:lnTo>
                  <a:lnTo>
                    <a:pt x="1003186" y="50652"/>
                  </a:lnTo>
                  <a:lnTo>
                    <a:pt x="1008790" y="48943"/>
                  </a:lnTo>
                  <a:lnTo>
                    <a:pt x="1014395" y="47260"/>
                  </a:lnTo>
                  <a:lnTo>
                    <a:pt x="1019999" y="45607"/>
                  </a:lnTo>
                  <a:lnTo>
                    <a:pt x="1025603" y="43983"/>
                  </a:lnTo>
                  <a:lnTo>
                    <a:pt x="1031208" y="42391"/>
                  </a:lnTo>
                  <a:lnTo>
                    <a:pt x="1036812" y="40831"/>
                  </a:lnTo>
                  <a:lnTo>
                    <a:pt x="1042417" y="39304"/>
                  </a:lnTo>
                  <a:lnTo>
                    <a:pt x="1048021" y="37812"/>
                  </a:lnTo>
                  <a:lnTo>
                    <a:pt x="1053625" y="36355"/>
                  </a:lnTo>
                  <a:lnTo>
                    <a:pt x="1059230" y="34934"/>
                  </a:lnTo>
                  <a:lnTo>
                    <a:pt x="1064834" y="33549"/>
                  </a:lnTo>
                  <a:lnTo>
                    <a:pt x="1070439" y="32201"/>
                  </a:lnTo>
                  <a:lnTo>
                    <a:pt x="1076043" y="30892"/>
                  </a:lnTo>
                  <a:lnTo>
                    <a:pt x="1081647" y="29619"/>
                  </a:lnTo>
                  <a:lnTo>
                    <a:pt x="1087252" y="28386"/>
                  </a:lnTo>
                  <a:lnTo>
                    <a:pt x="1092856" y="27190"/>
                  </a:lnTo>
                  <a:lnTo>
                    <a:pt x="1098461" y="26032"/>
                  </a:lnTo>
                  <a:lnTo>
                    <a:pt x="1104065" y="24913"/>
                  </a:lnTo>
                  <a:lnTo>
                    <a:pt x="1109669" y="23832"/>
                  </a:lnTo>
                  <a:lnTo>
                    <a:pt x="1115274" y="22788"/>
                  </a:lnTo>
                  <a:lnTo>
                    <a:pt x="1120878" y="21782"/>
                  </a:lnTo>
                  <a:lnTo>
                    <a:pt x="1126482" y="20813"/>
                  </a:lnTo>
                  <a:lnTo>
                    <a:pt x="1132087" y="19880"/>
                  </a:lnTo>
                  <a:lnTo>
                    <a:pt x="1137691" y="18983"/>
                  </a:lnTo>
                  <a:lnTo>
                    <a:pt x="1143296" y="18122"/>
                  </a:lnTo>
                  <a:lnTo>
                    <a:pt x="1148900" y="17294"/>
                  </a:lnTo>
                  <a:lnTo>
                    <a:pt x="1154504" y="16501"/>
                  </a:lnTo>
                  <a:lnTo>
                    <a:pt x="1160109" y="15740"/>
                  </a:lnTo>
                  <a:lnTo>
                    <a:pt x="1165713" y="15012"/>
                  </a:lnTo>
                  <a:lnTo>
                    <a:pt x="1171318" y="14315"/>
                  </a:lnTo>
                  <a:lnTo>
                    <a:pt x="1176922" y="13648"/>
                  </a:lnTo>
                  <a:lnTo>
                    <a:pt x="1182526" y="13010"/>
                  </a:lnTo>
                  <a:lnTo>
                    <a:pt x="1188131" y="12402"/>
                  </a:lnTo>
                  <a:lnTo>
                    <a:pt x="1193735" y="11820"/>
                  </a:lnTo>
                  <a:lnTo>
                    <a:pt x="1199340" y="11266"/>
                  </a:lnTo>
                  <a:lnTo>
                    <a:pt x="1204944" y="10737"/>
                  </a:lnTo>
                  <a:lnTo>
                    <a:pt x="1210548" y="10232"/>
                  </a:lnTo>
                  <a:lnTo>
                    <a:pt x="1216153" y="9752"/>
                  </a:lnTo>
                  <a:lnTo>
                    <a:pt x="1221757" y="9294"/>
                  </a:lnTo>
                  <a:lnTo>
                    <a:pt x="1227362" y="8859"/>
                  </a:lnTo>
                  <a:lnTo>
                    <a:pt x="1232966" y="8444"/>
                  </a:lnTo>
                  <a:lnTo>
                    <a:pt x="1238570" y="8049"/>
                  </a:lnTo>
                  <a:lnTo>
                    <a:pt x="1244175" y="7674"/>
                  </a:lnTo>
                  <a:lnTo>
                    <a:pt x="1249779" y="7317"/>
                  </a:lnTo>
                  <a:lnTo>
                    <a:pt x="1255384" y="6978"/>
                  </a:lnTo>
                  <a:lnTo>
                    <a:pt x="1260988" y="6655"/>
                  </a:lnTo>
                  <a:lnTo>
                    <a:pt x="1266592" y="6348"/>
                  </a:lnTo>
                  <a:lnTo>
                    <a:pt x="1272197" y="6057"/>
                  </a:lnTo>
                  <a:lnTo>
                    <a:pt x="1277801" y="5780"/>
                  </a:lnTo>
                  <a:lnTo>
                    <a:pt x="1283406" y="5517"/>
                  </a:lnTo>
                  <a:lnTo>
                    <a:pt x="1289010" y="5268"/>
                  </a:lnTo>
                  <a:lnTo>
                    <a:pt x="1294614" y="5031"/>
                  </a:lnTo>
                  <a:lnTo>
                    <a:pt x="1300219" y="4806"/>
                  </a:lnTo>
                  <a:lnTo>
                    <a:pt x="1305823" y="4592"/>
                  </a:lnTo>
                  <a:lnTo>
                    <a:pt x="1311427" y="4389"/>
                  </a:lnTo>
                  <a:lnTo>
                    <a:pt x="1317032" y="4197"/>
                  </a:lnTo>
                  <a:lnTo>
                    <a:pt x="1322636" y="4014"/>
                  </a:lnTo>
                  <a:lnTo>
                    <a:pt x="1328241" y="3841"/>
                  </a:lnTo>
                  <a:lnTo>
                    <a:pt x="1333845" y="3677"/>
                  </a:lnTo>
                  <a:lnTo>
                    <a:pt x="1339449" y="3522"/>
                  </a:lnTo>
                  <a:lnTo>
                    <a:pt x="1345054" y="3374"/>
                  </a:lnTo>
                  <a:lnTo>
                    <a:pt x="1350658" y="3235"/>
                  </a:lnTo>
                  <a:lnTo>
                    <a:pt x="1356263" y="3103"/>
                  </a:lnTo>
                  <a:lnTo>
                    <a:pt x="1361867" y="2978"/>
                  </a:lnTo>
                  <a:lnTo>
                    <a:pt x="1367471" y="2859"/>
                  </a:lnTo>
                  <a:lnTo>
                    <a:pt x="1373076" y="2747"/>
                  </a:lnTo>
                  <a:lnTo>
                    <a:pt x="1378680" y="2641"/>
                  </a:lnTo>
                  <a:lnTo>
                    <a:pt x="1384285" y="2542"/>
                  </a:lnTo>
                  <a:lnTo>
                    <a:pt x="1389889" y="2447"/>
                  </a:lnTo>
                  <a:lnTo>
                    <a:pt x="1395493" y="2358"/>
                  </a:lnTo>
                  <a:lnTo>
                    <a:pt x="1401098" y="2275"/>
                  </a:lnTo>
                  <a:lnTo>
                    <a:pt x="1406702" y="2196"/>
                  </a:lnTo>
                  <a:lnTo>
                    <a:pt x="1412307" y="2122"/>
                  </a:lnTo>
                  <a:lnTo>
                    <a:pt x="1417911" y="2053"/>
                  </a:lnTo>
                  <a:lnTo>
                    <a:pt x="1423515" y="1988"/>
                  </a:lnTo>
                  <a:lnTo>
                    <a:pt x="1429120" y="1927"/>
                  </a:lnTo>
                  <a:lnTo>
                    <a:pt x="1434724" y="1870"/>
                  </a:lnTo>
                  <a:lnTo>
                    <a:pt x="1440329" y="1817"/>
                  </a:lnTo>
                  <a:lnTo>
                    <a:pt x="1445933" y="1768"/>
                  </a:lnTo>
                  <a:lnTo>
                    <a:pt x="1451537" y="1723"/>
                  </a:lnTo>
                  <a:lnTo>
                    <a:pt x="1457142" y="1682"/>
                  </a:lnTo>
                  <a:lnTo>
                    <a:pt x="1462746" y="1643"/>
                  </a:lnTo>
                  <a:lnTo>
                    <a:pt x="1468350" y="1609"/>
                  </a:lnTo>
                  <a:lnTo>
                    <a:pt x="1473955" y="1577"/>
                  </a:lnTo>
                  <a:lnTo>
                    <a:pt x="1479559" y="1549"/>
                  </a:lnTo>
                  <a:lnTo>
                    <a:pt x="1485164" y="1523"/>
                  </a:lnTo>
                  <a:lnTo>
                    <a:pt x="1490768" y="1501"/>
                  </a:lnTo>
                  <a:lnTo>
                    <a:pt x="1496372" y="1482"/>
                  </a:lnTo>
                  <a:lnTo>
                    <a:pt x="1501977" y="1465"/>
                  </a:lnTo>
                  <a:lnTo>
                    <a:pt x="1507581" y="1452"/>
                  </a:lnTo>
                  <a:lnTo>
                    <a:pt x="1513186" y="1441"/>
                  </a:lnTo>
                  <a:lnTo>
                    <a:pt x="1518790" y="1433"/>
                  </a:lnTo>
                  <a:lnTo>
                    <a:pt x="1524394" y="1428"/>
                  </a:lnTo>
                  <a:lnTo>
                    <a:pt x="1529999" y="1425"/>
                  </a:lnTo>
                  <a:lnTo>
                    <a:pt x="1535603" y="1424"/>
                  </a:lnTo>
                  <a:lnTo>
                    <a:pt x="1541208" y="1426"/>
                  </a:lnTo>
                  <a:lnTo>
                    <a:pt x="1546812" y="1431"/>
                  </a:lnTo>
                  <a:lnTo>
                    <a:pt x="1552416" y="1438"/>
                  </a:lnTo>
                  <a:lnTo>
                    <a:pt x="1558021" y="1446"/>
                  </a:lnTo>
                  <a:lnTo>
                    <a:pt x="1563625" y="1457"/>
                  </a:lnTo>
                  <a:lnTo>
                    <a:pt x="1569230" y="1470"/>
                  </a:lnTo>
                  <a:lnTo>
                    <a:pt x="1574834" y="1484"/>
                  </a:lnTo>
                  <a:lnTo>
                    <a:pt x="1580438" y="1500"/>
                  </a:lnTo>
                  <a:lnTo>
                    <a:pt x="1586043" y="1518"/>
                  </a:lnTo>
                  <a:lnTo>
                    <a:pt x="1591647" y="1536"/>
                  </a:lnTo>
                  <a:lnTo>
                    <a:pt x="1597252" y="1556"/>
                  </a:lnTo>
                  <a:lnTo>
                    <a:pt x="1602856" y="1575"/>
                  </a:lnTo>
                  <a:lnTo>
                    <a:pt x="1608460" y="1595"/>
                  </a:lnTo>
                  <a:lnTo>
                    <a:pt x="1614065" y="1615"/>
                  </a:lnTo>
                  <a:lnTo>
                    <a:pt x="1619669" y="1634"/>
                  </a:lnTo>
                  <a:lnTo>
                    <a:pt x="1625273" y="1651"/>
                  </a:lnTo>
                  <a:lnTo>
                    <a:pt x="1630878" y="1667"/>
                  </a:lnTo>
                  <a:lnTo>
                    <a:pt x="1636482" y="1681"/>
                  </a:lnTo>
                  <a:lnTo>
                    <a:pt x="1642087" y="1692"/>
                  </a:lnTo>
                  <a:lnTo>
                    <a:pt x="1647691" y="1699"/>
                  </a:lnTo>
                  <a:lnTo>
                    <a:pt x="1653295" y="1703"/>
                  </a:lnTo>
                  <a:lnTo>
                    <a:pt x="1658900" y="1702"/>
                  </a:lnTo>
                  <a:lnTo>
                    <a:pt x="1664504" y="1696"/>
                  </a:lnTo>
                  <a:lnTo>
                    <a:pt x="1670109" y="1684"/>
                  </a:lnTo>
                  <a:lnTo>
                    <a:pt x="1675713" y="1667"/>
                  </a:lnTo>
                  <a:lnTo>
                    <a:pt x="1681317" y="1644"/>
                  </a:lnTo>
                  <a:lnTo>
                    <a:pt x="1686922" y="1614"/>
                  </a:lnTo>
                  <a:lnTo>
                    <a:pt x="1692526" y="1579"/>
                  </a:lnTo>
                  <a:lnTo>
                    <a:pt x="1698131" y="1537"/>
                  </a:lnTo>
                  <a:lnTo>
                    <a:pt x="1703735" y="1490"/>
                  </a:lnTo>
                  <a:lnTo>
                    <a:pt x="1709339" y="1438"/>
                  </a:lnTo>
                  <a:lnTo>
                    <a:pt x="1714944" y="1380"/>
                  </a:lnTo>
                  <a:lnTo>
                    <a:pt x="1720548" y="1319"/>
                  </a:lnTo>
                  <a:lnTo>
                    <a:pt x="1726153" y="1255"/>
                  </a:lnTo>
                  <a:lnTo>
                    <a:pt x="1731757" y="1189"/>
                  </a:lnTo>
                  <a:lnTo>
                    <a:pt x="1737361" y="1120"/>
                  </a:lnTo>
                  <a:lnTo>
                    <a:pt x="1742966" y="1051"/>
                  </a:lnTo>
                  <a:lnTo>
                    <a:pt x="1748570" y="982"/>
                  </a:lnTo>
                  <a:lnTo>
                    <a:pt x="1754175" y="913"/>
                  </a:lnTo>
                  <a:lnTo>
                    <a:pt x="1759779" y="845"/>
                  </a:lnTo>
                  <a:lnTo>
                    <a:pt x="1765383" y="779"/>
                  </a:lnTo>
                  <a:lnTo>
                    <a:pt x="1770988" y="715"/>
                  </a:lnTo>
                  <a:lnTo>
                    <a:pt x="1776592" y="654"/>
                  </a:lnTo>
                  <a:lnTo>
                    <a:pt x="1782196" y="595"/>
                  </a:lnTo>
                  <a:lnTo>
                    <a:pt x="1787801" y="539"/>
                  </a:lnTo>
                  <a:lnTo>
                    <a:pt x="1793405" y="486"/>
                  </a:lnTo>
                  <a:lnTo>
                    <a:pt x="1799010" y="436"/>
                  </a:lnTo>
                  <a:lnTo>
                    <a:pt x="1804614" y="389"/>
                  </a:lnTo>
                  <a:lnTo>
                    <a:pt x="1810218" y="346"/>
                  </a:lnTo>
                  <a:lnTo>
                    <a:pt x="1815823" y="305"/>
                  </a:lnTo>
                  <a:lnTo>
                    <a:pt x="1821427" y="267"/>
                  </a:lnTo>
                  <a:lnTo>
                    <a:pt x="1827032" y="232"/>
                  </a:lnTo>
                  <a:lnTo>
                    <a:pt x="1832636" y="199"/>
                  </a:lnTo>
                  <a:lnTo>
                    <a:pt x="1838240" y="169"/>
                  </a:lnTo>
                  <a:lnTo>
                    <a:pt x="1843845" y="141"/>
                  </a:lnTo>
                  <a:lnTo>
                    <a:pt x="1849449" y="115"/>
                  </a:lnTo>
                  <a:lnTo>
                    <a:pt x="1855054" y="92"/>
                  </a:lnTo>
                  <a:lnTo>
                    <a:pt x="1860658" y="70"/>
                  </a:lnTo>
                  <a:lnTo>
                    <a:pt x="1866262" y="50"/>
                  </a:lnTo>
                  <a:lnTo>
                    <a:pt x="1871867" y="32"/>
                  </a:lnTo>
                  <a:lnTo>
                    <a:pt x="1877471" y="15"/>
                  </a:lnTo>
                  <a:lnTo>
                    <a:pt x="1883076" y="0"/>
                  </a:lnTo>
                  <a:lnTo>
                    <a:pt x="1877471" y="15"/>
                  </a:lnTo>
                  <a:lnTo>
                    <a:pt x="1871867" y="32"/>
                  </a:lnTo>
                  <a:lnTo>
                    <a:pt x="1866262" y="50"/>
                  </a:lnTo>
                  <a:lnTo>
                    <a:pt x="1860658" y="70"/>
                  </a:lnTo>
                  <a:lnTo>
                    <a:pt x="1855054" y="92"/>
                  </a:lnTo>
                  <a:lnTo>
                    <a:pt x="1849449" y="115"/>
                  </a:lnTo>
                  <a:lnTo>
                    <a:pt x="1843845" y="141"/>
                  </a:lnTo>
                  <a:lnTo>
                    <a:pt x="1838240" y="169"/>
                  </a:lnTo>
                  <a:lnTo>
                    <a:pt x="1832636" y="199"/>
                  </a:lnTo>
                  <a:lnTo>
                    <a:pt x="1827032" y="232"/>
                  </a:lnTo>
                  <a:lnTo>
                    <a:pt x="1821427" y="267"/>
                  </a:lnTo>
                  <a:lnTo>
                    <a:pt x="1815823" y="305"/>
                  </a:lnTo>
                  <a:lnTo>
                    <a:pt x="1810218" y="346"/>
                  </a:lnTo>
                  <a:lnTo>
                    <a:pt x="1804614" y="389"/>
                  </a:lnTo>
                  <a:lnTo>
                    <a:pt x="1799010" y="436"/>
                  </a:lnTo>
                  <a:lnTo>
                    <a:pt x="1793405" y="486"/>
                  </a:lnTo>
                  <a:lnTo>
                    <a:pt x="1787801" y="539"/>
                  </a:lnTo>
                  <a:lnTo>
                    <a:pt x="1782196" y="595"/>
                  </a:lnTo>
                  <a:lnTo>
                    <a:pt x="1776592" y="654"/>
                  </a:lnTo>
                  <a:lnTo>
                    <a:pt x="1770988" y="715"/>
                  </a:lnTo>
                  <a:lnTo>
                    <a:pt x="1765383" y="779"/>
                  </a:lnTo>
                  <a:lnTo>
                    <a:pt x="1759779" y="845"/>
                  </a:lnTo>
                  <a:lnTo>
                    <a:pt x="1754175" y="913"/>
                  </a:lnTo>
                  <a:lnTo>
                    <a:pt x="1748570" y="982"/>
                  </a:lnTo>
                  <a:lnTo>
                    <a:pt x="1742966" y="1051"/>
                  </a:lnTo>
                  <a:lnTo>
                    <a:pt x="1737361" y="1120"/>
                  </a:lnTo>
                  <a:lnTo>
                    <a:pt x="1731757" y="1189"/>
                  </a:lnTo>
                  <a:lnTo>
                    <a:pt x="1726153" y="1255"/>
                  </a:lnTo>
                  <a:lnTo>
                    <a:pt x="1720548" y="1319"/>
                  </a:lnTo>
                  <a:lnTo>
                    <a:pt x="1714944" y="1380"/>
                  </a:lnTo>
                  <a:lnTo>
                    <a:pt x="1709339" y="1438"/>
                  </a:lnTo>
                  <a:lnTo>
                    <a:pt x="1703735" y="1490"/>
                  </a:lnTo>
                  <a:lnTo>
                    <a:pt x="1698131" y="1537"/>
                  </a:lnTo>
                  <a:lnTo>
                    <a:pt x="1692526" y="1579"/>
                  </a:lnTo>
                  <a:lnTo>
                    <a:pt x="1686922" y="1614"/>
                  </a:lnTo>
                  <a:lnTo>
                    <a:pt x="1681317" y="1644"/>
                  </a:lnTo>
                  <a:lnTo>
                    <a:pt x="1675713" y="1667"/>
                  </a:lnTo>
                  <a:lnTo>
                    <a:pt x="1670109" y="1684"/>
                  </a:lnTo>
                  <a:lnTo>
                    <a:pt x="1664504" y="1696"/>
                  </a:lnTo>
                  <a:lnTo>
                    <a:pt x="1658900" y="1702"/>
                  </a:lnTo>
                  <a:lnTo>
                    <a:pt x="1653295" y="1703"/>
                  </a:lnTo>
                  <a:lnTo>
                    <a:pt x="1647691" y="1699"/>
                  </a:lnTo>
                  <a:lnTo>
                    <a:pt x="1642087" y="1692"/>
                  </a:lnTo>
                  <a:lnTo>
                    <a:pt x="1636482" y="1681"/>
                  </a:lnTo>
                  <a:lnTo>
                    <a:pt x="1630878" y="1667"/>
                  </a:lnTo>
                  <a:lnTo>
                    <a:pt x="1625273" y="1651"/>
                  </a:lnTo>
                  <a:lnTo>
                    <a:pt x="1619669" y="1634"/>
                  </a:lnTo>
                  <a:lnTo>
                    <a:pt x="1614065" y="1615"/>
                  </a:lnTo>
                  <a:lnTo>
                    <a:pt x="1608460" y="1595"/>
                  </a:lnTo>
                  <a:lnTo>
                    <a:pt x="1602856" y="1575"/>
                  </a:lnTo>
                  <a:lnTo>
                    <a:pt x="1597252" y="1556"/>
                  </a:lnTo>
                  <a:lnTo>
                    <a:pt x="1591647" y="1536"/>
                  </a:lnTo>
                  <a:lnTo>
                    <a:pt x="1586043" y="1518"/>
                  </a:lnTo>
                  <a:lnTo>
                    <a:pt x="1580438" y="1500"/>
                  </a:lnTo>
                  <a:lnTo>
                    <a:pt x="1574834" y="1484"/>
                  </a:lnTo>
                  <a:lnTo>
                    <a:pt x="1569230" y="1470"/>
                  </a:lnTo>
                  <a:lnTo>
                    <a:pt x="1563625" y="1457"/>
                  </a:lnTo>
                  <a:lnTo>
                    <a:pt x="1558021" y="1446"/>
                  </a:lnTo>
                  <a:lnTo>
                    <a:pt x="1552416" y="1438"/>
                  </a:lnTo>
                  <a:lnTo>
                    <a:pt x="1546812" y="1431"/>
                  </a:lnTo>
                  <a:lnTo>
                    <a:pt x="1541208" y="1426"/>
                  </a:lnTo>
                  <a:lnTo>
                    <a:pt x="1535603" y="1424"/>
                  </a:lnTo>
                  <a:lnTo>
                    <a:pt x="1529999" y="1425"/>
                  </a:lnTo>
                  <a:lnTo>
                    <a:pt x="1524394" y="1428"/>
                  </a:lnTo>
                  <a:lnTo>
                    <a:pt x="1518790" y="1433"/>
                  </a:lnTo>
                  <a:lnTo>
                    <a:pt x="1513186" y="1441"/>
                  </a:lnTo>
                  <a:lnTo>
                    <a:pt x="1507581" y="1452"/>
                  </a:lnTo>
                  <a:lnTo>
                    <a:pt x="1501977" y="1465"/>
                  </a:lnTo>
                  <a:lnTo>
                    <a:pt x="1496372" y="1482"/>
                  </a:lnTo>
                  <a:lnTo>
                    <a:pt x="1490768" y="1501"/>
                  </a:lnTo>
                  <a:lnTo>
                    <a:pt x="1485164" y="1523"/>
                  </a:lnTo>
                  <a:lnTo>
                    <a:pt x="1479559" y="1549"/>
                  </a:lnTo>
                  <a:lnTo>
                    <a:pt x="1473955" y="1577"/>
                  </a:lnTo>
                  <a:lnTo>
                    <a:pt x="1468350" y="1609"/>
                  </a:lnTo>
                  <a:lnTo>
                    <a:pt x="1462746" y="1643"/>
                  </a:lnTo>
                  <a:lnTo>
                    <a:pt x="1457142" y="1682"/>
                  </a:lnTo>
                  <a:lnTo>
                    <a:pt x="1451537" y="1723"/>
                  </a:lnTo>
                  <a:lnTo>
                    <a:pt x="1445933" y="1769"/>
                  </a:lnTo>
                  <a:lnTo>
                    <a:pt x="1440329" y="1818"/>
                  </a:lnTo>
                  <a:lnTo>
                    <a:pt x="1434724" y="1870"/>
                  </a:lnTo>
                  <a:lnTo>
                    <a:pt x="1429120" y="1927"/>
                  </a:lnTo>
                  <a:lnTo>
                    <a:pt x="1423515" y="1988"/>
                  </a:lnTo>
                  <a:lnTo>
                    <a:pt x="1417911" y="2053"/>
                  </a:lnTo>
                  <a:lnTo>
                    <a:pt x="1412307" y="2122"/>
                  </a:lnTo>
                  <a:lnTo>
                    <a:pt x="1406702" y="2196"/>
                  </a:lnTo>
                  <a:lnTo>
                    <a:pt x="1401098" y="2275"/>
                  </a:lnTo>
                  <a:lnTo>
                    <a:pt x="1395493" y="2359"/>
                  </a:lnTo>
                  <a:lnTo>
                    <a:pt x="1389889" y="2448"/>
                  </a:lnTo>
                  <a:lnTo>
                    <a:pt x="1384285" y="2542"/>
                  </a:lnTo>
                  <a:lnTo>
                    <a:pt x="1378680" y="2642"/>
                  </a:lnTo>
                  <a:lnTo>
                    <a:pt x="1373076" y="2748"/>
                  </a:lnTo>
                  <a:lnTo>
                    <a:pt x="1367471" y="2860"/>
                  </a:lnTo>
                  <a:lnTo>
                    <a:pt x="1361867" y="2978"/>
                  </a:lnTo>
                  <a:lnTo>
                    <a:pt x="1356263" y="3103"/>
                  </a:lnTo>
                  <a:lnTo>
                    <a:pt x="1350658" y="3236"/>
                  </a:lnTo>
                  <a:lnTo>
                    <a:pt x="1345054" y="3375"/>
                  </a:lnTo>
                  <a:lnTo>
                    <a:pt x="1339449" y="3523"/>
                  </a:lnTo>
                  <a:lnTo>
                    <a:pt x="1333845" y="3679"/>
                  </a:lnTo>
                  <a:lnTo>
                    <a:pt x="1328241" y="3843"/>
                  </a:lnTo>
                  <a:lnTo>
                    <a:pt x="1322636" y="4016"/>
                  </a:lnTo>
                  <a:lnTo>
                    <a:pt x="1317032" y="4199"/>
                  </a:lnTo>
                  <a:lnTo>
                    <a:pt x="1311427" y="4391"/>
                  </a:lnTo>
                  <a:lnTo>
                    <a:pt x="1305823" y="4594"/>
                  </a:lnTo>
                  <a:lnTo>
                    <a:pt x="1300219" y="4808"/>
                  </a:lnTo>
                  <a:lnTo>
                    <a:pt x="1294614" y="5033"/>
                  </a:lnTo>
                  <a:lnTo>
                    <a:pt x="1289010" y="5270"/>
                  </a:lnTo>
                  <a:lnTo>
                    <a:pt x="1283406" y="5520"/>
                  </a:lnTo>
                  <a:lnTo>
                    <a:pt x="1277801" y="5784"/>
                  </a:lnTo>
                  <a:lnTo>
                    <a:pt x="1272197" y="6061"/>
                  </a:lnTo>
                  <a:lnTo>
                    <a:pt x="1266592" y="6353"/>
                  </a:lnTo>
                  <a:lnTo>
                    <a:pt x="1260988" y="6660"/>
                  </a:lnTo>
                  <a:lnTo>
                    <a:pt x="1255384" y="6983"/>
                  </a:lnTo>
                  <a:lnTo>
                    <a:pt x="1249779" y="7323"/>
                  </a:lnTo>
                  <a:lnTo>
                    <a:pt x="1244175" y="7680"/>
                  </a:lnTo>
                  <a:lnTo>
                    <a:pt x="1238570" y="8056"/>
                  </a:lnTo>
                  <a:lnTo>
                    <a:pt x="1232966" y="8452"/>
                  </a:lnTo>
                  <a:lnTo>
                    <a:pt x="1227362" y="8867"/>
                  </a:lnTo>
                  <a:lnTo>
                    <a:pt x="1221757" y="9303"/>
                  </a:lnTo>
                  <a:lnTo>
                    <a:pt x="1216153" y="9762"/>
                  </a:lnTo>
                  <a:lnTo>
                    <a:pt x="1210548" y="10243"/>
                  </a:lnTo>
                  <a:lnTo>
                    <a:pt x="1204944" y="10749"/>
                  </a:lnTo>
                  <a:lnTo>
                    <a:pt x="1199340" y="11279"/>
                  </a:lnTo>
                  <a:lnTo>
                    <a:pt x="1193735" y="11835"/>
                  </a:lnTo>
                  <a:lnTo>
                    <a:pt x="1188131" y="12418"/>
                  </a:lnTo>
                  <a:lnTo>
                    <a:pt x="1182526" y="13028"/>
                  </a:lnTo>
                  <a:lnTo>
                    <a:pt x="1176922" y="13668"/>
                  </a:lnTo>
                  <a:lnTo>
                    <a:pt x="1171318" y="14336"/>
                  </a:lnTo>
                  <a:lnTo>
                    <a:pt x="1165713" y="15036"/>
                  </a:lnTo>
                  <a:lnTo>
                    <a:pt x="1160109" y="15767"/>
                  </a:lnTo>
                  <a:lnTo>
                    <a:pt x="1154504" y="16530"/>
                  </a:lnTo>
                  <a:lnTo>
                    <a:pt x="1148900" y="17326"/>
                  </a:lnTo>
                  <a:lnTo>
                    <a:pt x="1143296" y="18156"/>
                  </a:lnTo>
                  <a:lnTo>
                    <a:pt x="1137691" y="19021"/>
                  </a:lnTo>
                  <a:lnTo>
                    <a:pt x="1132087" y="19921"/>
                  </a:lnTo>
                  <a:lnTo>
                    <a:pt x="1126482" y="20858"/>
                  </a:lnTo>
                  <a:lnTo>
                    <a:pt x="1120878" y="21831"/>
                  </a:lnTo>
                  <a:lnTo>
                    <a:pt x="1115274" y="22842"/>
                  </a:lnTo>
                  <a:lnTo>
                    <a:pt x="1109669" y="23890"/>
                  </a:lnTo>
                  <a:lnTo>
                    <a:pt x="1104065" y="24977"/>
                  </a:lnTo>
                  <a:lnTo>
                    <a:pt x="1098461" y="26102"/>
                  </a:lnTo>
                  <a:lnTo>
                    <a:pt x="1092856" y="27265"/>
                  </a:lnTo>
                  <a:lnTo>
                    <a:pt x="1087252" y="28467"/>
                  </a:lnTo>
                  <a:lnTo>
                    <a:pt x="1081647" y="29708"/>
                  </a:lnTo>
                  <a:lnTo>
                    <a:pt x="1076043" y="30988"/>
                  </a:lnTo>
                  <a:lnTo>
                    <a:pt x="1070439" y="32306"/>
                  </a:lnTo>
                  <a:lnTo>
                    <a:pt x="1064834" y="33662"/>
                  </a:lnTo>
                  <a:lnTo>
                    <a:pt x="1059230" y="35056"/>
                  </a:lnTo>
                  <a:lnTo>
                    <a:pt x="1053625" y="36487"/>
                  </a:lnTo>
                  <a:lnTo>
                    <a:pt x="1048021" y="37955"/>
                  </a:lnTo>
                  <a:lnTo>
                    <a:pt x="1042417" y="39458"/>
                  </a:lnTo>
                  <a:lnTo>
                    <a:pt x="1036812" y="40997"/>
                  </a:lnTo>
                  <a:lnTo>
                    <a:pt x="1031208" y="42570"/>
                  </a:lnTo>
                  <a:lnTo>
                    <a:pt x="1025603" y="44176"/>
                  </a:lnTo>
                  <a:lnTo>
                    <a:pt x="1019999" y="45813"/>
                  </a:lnTo>
                  <a:lnTo>
                    <a:pt x="1014395" y="47482"/>
                  </a:lnTo>
                  <a:lnTo>
                    <a:pt x="1008790" y="49181"/>
                  </a:lnTo>
                  <a:lnTo>
                    <a:pt x="1003186" y="50908"/>
                  </a:lnTo>
                  <a:lnTo>
                    <a:pt x="997581" y="52662"/>
                  </a:lnTo>
                  <a:lnTo>
                    <a:pt x="991977" y="54441"/>
                  </a:lnTo>
                  <a:lnTo>
                    <a:pt x="986373" y="56245"/>
                  </a:lnTo>
                  <a:lnTo>
                    <a:pt x="980768" y="58072"/>
                  </a:lnTo>
                  <a:lnTo>
                    <a:pt x="975164" y="59920"/>
                  </a:lnTo>
                  <a:lnTo>
                    <a:pt x="969559" y="61789"/>
                  </a:lnTo>
                  <a:lnTo>
                    <a:pt x="963955" y="63675"/>
                  </a:lnTo>
                  <a:lnTo>
                    <a:pt x="958351" y="65579"/>
                  </a:lnTo>
                  <a:lnTo>
                    <a:pt x="952746" y="67499"/>
                  </a:lnTo>
                  <a:lnTo>
                    <a:pt x="947142" y="69433"/>
                  </a:lnTo>
                  <a:lnTo>
                    <a:pt x="941538" y="71381"/>
                  </a:lnTo>
                  <a:lnTo>
                    <a:pt x="935933" y="73340"/>
                  </a:lnTo>
                  <a:lnTo>
                    <a:pt x="930329" y="75309"/>
                  </a:lnTo>
                  <a:lnTo>
                    <a:pt x="924724" y="77289"/>
                  </a:lnTo>
                  <a:lnTo>
                    <a:pt x="919120" y="79276"/>
                  </a:lnTo>
                  <a:lnTo>
                    <a:pt x="913516" y="81271"/>
                  </a:lnTo>
                  <a:lnTo>
                    <a:pt x="907911" y="83271"/>
                  </a:lnTo>
                  <a:lnTo>
                    <a:pt x="902307" y="85278"/>
                  </a:lnTo>
                  <a:lnTo>
                    <a:pt x="896702" y="87288"/>
                  </a:lnTo>
                  <a:lnTo>
                    <a:pt x="891098" y="89302"/>
                  </a:lnTo>
                  <a:lnTo>
                    <a:pt x="885494" y="91319"/>
                  </a:lnTo>
                  <a:lnTo>
                    <a:pt x="879889" y="93338"/>
                  </a:lnTo>
                  <a:lnTo>
                    <a:pt x="874285" y="95359"/>
                  </a:lnTo>
                  <a:lnTo>
                    <a:pt x="868680" y="97380"/>
                  </a:lnTo>
                  <a:lnTo>
                    <a:pt x="863076" y="99402"/>
                  </a:lnTo>
                  <a:lnTo>
                    <a:pt x="857472" y="101424"/>
                  </a:lnTo>
                  <a:lnTo>
                    <a:pt x="851867" y="103445"/>
                  </a:lnTo>
                  <a:lnTo>
                    <a:pt x="846263" y="105466"/>
                  </a:lnTo>
                  <a:lnTo>
                    <a:pt x="840658" y="107485"/>
                  </a:lnTo>
                  <a:lnTo>
                    <a:pt x="835054" y="109503"/>
                  </a:lnTo>
                  <a:lnTo>
                    <a:pt x="829450" y="111518"/>
                  </a:lnTo>
                  <a:lnTo>
                    <a:pt x="823845" y="113532"/>
                  </a:lnTo>
                  <a:lnTo>
                    <a:pt x="818241" y="115543"/>
                  </a:lnTo>
                  <a:lnTo>
                    <a:pt x="812636" y="117552"/>
                  </a:lnTo>
                  <a:lnTo>
                    <a:pt x="807032" y="119558"/>
                  </a:lnTo>
                  <a:lnTo>
                    <a:pt x="801428" y="121560"/>
                  </a:lnTo>
                  <a:lnTo>
                    <a:pt x="795823" y="123560"/>
                  </a:lnTo>
                  <a:lnTo>
                    <a:pt x="790219" y="125557"/>
                  </a:lnTo>
                  <a:lnTo>
                    <a:pt x="784615" y="127550"/>
                  </a:lnTo>
                  <a:lnTo>
                    <a:pt x="779010" y="129539"/>
                  </a:lnTo>
                  <a:lnTo>
                    <a:pt x="773406" y="131524"/>
                  </a:lnTo>
                  <a:lnTo>
                    <a:pt x="767801" y="133506"/>
                  </a:lnTo>
                  <a:lnTo>
                    <a:pt x="762197" y="135483"/>
                  </a:lnTo>
                  <a:lnTo>
                    <a:pt x="756593" y="137457"/>
                  </a:lnTo>
                  <a:lnTo>
                    <a:pt x="750988" y="139425"/>
                  </a:lnTo>
                  <a:lnTo>
                    <a:pt x="745384" y="141389"/>
                  </a:lnTo>
                  <a:lnTo>
                    <a:pt x="739779" y="143348"/>
                  </a:lnTo>
                  <a:lnTo>
                    <a:pt x="734175" y="145302"/>
                  </a:lnTo>
                  <a:lnTo>
                    <a:pt x="728571" y="147250"/>
                  </a:lnTo>
                  <a:lnTo>
                    <a:pt x="722966" y="149193"/>
                  </a:lnTo>
                  <a:lnTo>
                    <a:pt x="717362" y="151129"/>
                  </a:lnTo>
                  <a:lnTo>
                    <a:pt x="711757" y="153060"/>
                  </a:lnTo>
                  <a:lnTo>
                    <a:pt x="706153" y="154984"/>
                  </a:lnTo>
                  <a:lnTo>
                    <a:pt x="700549" y="156901"/>
                  </a:lnTo>
                  <a:lnTo>
                    <a:pt x="694944" y="158811"/>
                  </a:lnTo>
                  <a:lnTo>
                    <a:pt x="689340" y="160714"/>
                  </a:lnTo>
                  <a:lnTo>
                    <a:pt x="683735" y="162609"/>
                  </a:lnTo>
                  <a:lnTo>
                    <a:pt x="678131" y="164495"/>
                  </a:lnTo>
                  <a:lnTo>
                    <a:pt x="672527" y="166373"/>
                  </a:lnTo>
                  <a:lnTo>
                    <a:pt x="666922" y="168243"/>
                  </a:lnTo>
                  <a:lnTo>
                    <a:pt x="661318" y="170102"/>
                  </a:lnTo>
                  <a:lnTo>
                    <a:pt x="655713" y="171953"/>
                  </a:lnTo>
                  <a:lnTo>
                    <a:pt x="650109" y="173793"/>
                  </a:lnTo>
                  <a:lnTo>
                    <a:pt x="644505" y="175622"/>
                  </a:lnTo>
                  <a:lnTo>
                    <a:pt x="638900" y="177441"/>
                  </a:lnTo>
                  <a:lnTo>
                    <a:pt x="633296" y="179248"/>
                  </a:lnTo>
                  <a:lnTo>
                    <a:pt x="627692" y="181043"/>
                  </a:lnTo>
                  <a:lnTo>
                    <a:pt x="622087" y="182827"/>
                  </a:lnTo>
                  <a:lnTo>
                    <a:pt x="616483" y="184597"/>
                  </a:lnTo>
                  <a:lnTo>
                    <a:pt x="610878" y="186355"/>
                  </a:lnTo>
                  <a:lnTo>
                    <a:pt x="605274" y="188100"/>
                  </a:lnTo>
                  <a:lnTo>
                    <a:pt x="599670" y="189831"/>
                  </a:lnTo>
                  <a:lnTo>
                    <a:pt x="594065" y="191547"/>
                  </a:lnTo>
                  <a:lnTo>
                    <a:pt x="588461" y="193250"/>
                  </a:lnTo>
                  <a:lnTo>
                    <a:pt x="582856" y="194937"/>
                  </a:lnTo>
                  <a:lnTo>
                    <a:pt x="577252" y="196610"/>
                  </a:lnTo>
                  <a:lnTo>
                    <a:pt x="571648" y="198267"/>
                  </a:lnTo>
                  <a:lnTo>
                    <a:pt x="566043" y="199908"/>
                  </a:lnTo>
                  <a:lnTo>
                    <a:pt x="560439" y="201533"/>
                  </a:lnTo>
                  <a:lnTo>
                    <a:pt x="554834" y="203143"/>
                  </a:lnTo>
                  <a:lnTo>
                    <a:pt x="549230" y="204735"/>
                  </a:lnTo>
                  <a:lnTo>
                    <a:pt x="543626" y="206311"/>
                  </a:lnTo>
                  <a:lnTo>
                    <a:pt x="538021" y="207871"/>
                  </a:lnTo>
                  <a:lnTo>
                    <a:pt x="532417" y="209413"/>
                  </a:lnTo>
                  <a:lnTo>
                    <a:pt x="526812" y="210938"/>
                  </a:lnTo>
                  <a:lnTo>
                    <a:pt x="521208" y="212447"/>
                  </a:lnTo>
                  <a:lnTo>
                    <a:pt x="515604" y="213938"/>
                  </a:lnTo>
                  <a:lnTo>
                    <a:pt x="509999" y="215412"/>
                  </a:lnTo>
                  <a:lnTo>
                    <a:pt x="504395" y="216869"/>
                  </a:lnTo>
                  <a:lnTo>
                    <a:pt x="498790" y="218309"/>
                  </a:lnTo>
                  <a:lnTo>
                    <a:pt x="493186" y="219732"/>
                  </a:lnTo>
                  <a:lnTo>
                    <a:pt x="487582" y="221138"/>
                  </a:lnTo>
                  <a:lnTo>
                    <a:pt x="481977" y="222528"/>
                  </a:lnTo>
                  <a:lnTo>
                    <a:pt x="476373" y="223902"/>
                  </a:lnTo>
                  <a:lnTo>
                    <a:pt x="470769" y="225260"/>
                  </a:lnTo>
                  <a:lnTo>
                    <a:pt x="465164" y="226602"/>
                  </a:lnTo>
                  <a:lnTo>
                    <a:pt x="459560" y="227930"/>
                  </a:lnTo>
                  <a:lnTo>
                    <a:pt x="453955" y="229243"/>
                  </a:lnTo>
                  <a:lnTo>
                    <a:pt x="448351" y="230542"/>
                  </a:lnTo>
                  <a:lnTo>
                    <a:pt x="442747" y="231828"/>
                  </a:lnTo>
                  <a:lnTo>
                    <a:pt x="437142" y="233101"/>
                  </a:lnTo>
                  <a:lnTo>
                    <a:pt x="431538" y="234363"/>
                  </a:lnTo>
                  <a:lnTo>
                    <a:pt x="425933" y="235613"/>
                  </a:lnTo>
                  <a:lnTo>
                    <a:pt x="420329" y="236854"/>
                  </a:lnTo>
                  <a:lnTo>
                    <a:pt x="414725" y="238087"/>
                  </a:lnTo>
                  <a:lnTo>
                    <a:pt x="409120" y="239312"/>
                  </a:lnTo>
                  <a:lnTo>
                    <a:pt x="403516" y="240530"/>
                  </a:lnTo>
                  <a:lnTo>
                    <a:pt x="397911" y="241744"/>
                  </a:lnTo>
                  <a:lnTo>
                    <a:pt x="392307" y="242955"/>
                  </a:lnTo>
                  <a:lnTo>
                    <a:pt x="386703" y="244163"/>
                  </a:lnTo>
                  <a:lnTo>
                    <a:pt x="381098" y="245372"/>
                  </a:lnTo>
                  <a:lnTo>
                    <a:pt x="375494" y="246584"/>
                  </a:lnTo>
                  <a:lnTo>
                    <a:pt x="369889" y="247799"/>
                  </a:lnTo>
                  <a:lnTo>
                    <a:pt x="364285" y="249020"/>
                  </a:lnTo>
                  <a:lnTo>
                    <a:pt x="358681" y="250250"/>
                  </a:lnTo>
                  <a:lnTo>
                    <a:pt x="353076" y="251492"/>
                  </a:lnTo>
                  <a:lnTo>
                    <a:pt x="347472" y="252747"/>
                  </a:lnTo>
                  <a:lnTo>
                    <a:pt x="341867" y="254020"/>
                  </a:lnTo>
                  <a:lnTo>
                    <a:pt x="336263" y="255312"/>
                  </a:lnTo>
                  <a:lnTo>
                    <a:pt x="330659" y="256627"/>
                  </a:lnTo>
                  <a:lnTo>
                    <a:pt x="325054" y="257969"/>
                  </a:lnTo>
                  <a:lnTo>
                    <a:pt x="319450" y="259341"/>
                  </a:lnTo>
                  <a:lnTo>
                    <a:pt x="313846" y="260747"/>
                  </a:lnTo>
                  <a:lnTo>
                    <a:pt x="308241" y="262190"/>
                  </a:lnTo>
                  <a:lnTo>
                    <a:pt x="302637" y="263677"/>
                  </a:lnTo>
                  <a:lnTo>
                    <a:pt x="297032" y="265209"/>
                  </a:lnTo>
                  <a:lnTo>
                    <a:pt x="291428" y="266793"/>
                  </a:lnTo>
                  <a:lnTo>
                    <a:pt x="285824" y="268433"/>
                  </a:lnTo>
                  <a:lnTo>
                    <a:pt x="280219" y="270134"/>
                  </a:lnTo>
                  <a:lnTo>
                    <a:pt x="274615" y="271901"/>
                  </a:lnTo>
                  <a:lnTo>
                    <a:pt x="269010" y="273740"/>
                  </a:lnTo>
                  <a:lnTo>
                    <a:pt x="263406" y="275655"/>
                  </a:lnTo>
                  <a:lnTo>
                    <a:pt x="257802" y="277652"/>
                  </a:lnTo>
                  <a:lnTo>
                    <a:pt x="252197" y="279738"/>
                  </a:lnTo>
                  <a:lnTo>
                    <a:pt x="246593" y="281917"/>
                  </a:lnTo>
                  <a:lnTo>
                    <a:pt x="240988" y="284195"/>
                  </a:lnTo>
                  <a:lnTo>
                    <a:pt x="235384" y="286579"/>
                  </a:lnTo>
                  <a:lnTo>
                    <a:pt x="229780" y="289075"/>
                  </a:lnTo>
                  <a:lnTo>
                    <a:pt x="224175" y="291687"/>
                  </a:lnTo>
                  <a:lnTo>
                    <a:pt x="218571" y="294422"/>
                  </a:lnTo>
                  <a:lnTo>
                    <a:pt x="212966" y="297285"/>
                  </a:lnTo>
                  <a:lnTo>
                    <a:pt x="207362" y="300283"/>
                  </a:lnTo>
                  <a:lnTo>
                    <a:pt x="201758" y="303420"/>
                  </a:lnTo>
                  <a:lnTo>
                    <a:pt x="196153" y="306701"/>
                  </a:lnTo>
                  <a:lnTo>
                    <a:pt x="190549" y="310131"/>
                  </a:lnTo>
                  <a:lnTo>
                    <a:pt x="184944" y="313716"/>
                  </a:lnTo>
                  <a:lnTo>
                    <a:pt x="179340" y="317458"/>
                  </a:lnTo>
                  <a:lnTo>
                    <a:pt x="173736" y="321362"/>
                  </a:lnTo>
                  <a:lnTo>
                    <a:pt x="168131" y="325431"/>
                  </a:lnTo>
                  <a:lnTo>
                    <a:pt x="162527" y="329667"/>
                  </a:lnTo>
                  <a:lnTo>
                    <a:pt x="156923" y="334074"/>
                  </a:lnTo>
                  <a:lnTo>
                    <a:pt x="151318" y="338652"/>
                  </a:lnTo>
                  <a:lnTo>
                    <a:pt x="145714" y="343403"/>
                  </a:lnTo>
                  <a:lnTo>
                    <a:pt x="140109" y="348327"/>
                  </a:lnTo>
                  <a:lnTo>
                    <a:pt x="134505" y="353423"/>
                  </a:lnTo>
                  <a:lnTo>
                    <a:pt x="128901" y="358692"/>
                  </a:lnTo>
                  <a:lnTo>
                    <a:pt x="123296" y="364130"/>
                  </a:lnTo>
                  <a:lnTo>
                    <a:pt x="117692" y="369736"/>
                  </a:lnTo>
                  <a:lnTo>
                    <a:pt x="112087" y="375506"/>
                  </a:lnTo>
                  <a:lnTo>
                    <a:pt x="106483" y="381437"/>
                  </a:lnTo>
                  <a:lnTo>
                    <a:pt x="100879" y="387523"/>
                  </a:lnTo>
                  <a:lnTo>
                    <a:pt x="95274" y="393759"/>
                  </a:lnTo>
                  <a:lnTo>
                    <a:pt x="89670" y="400139"/>
                  </a:lnTo>
                  <a:lnTo>
                    <a:pt x="84065" y="406657"/>
                  </a:lnTo>
                  <a:lnTo>
                    <a:pt x="78461" y="413304"/>
                  </a:lnTo>
                  <a:lnTo>
                    <a:pt x="72857" y="420073"/>
                  </a:lnTo>
                  <a:lnTo>
                    <a:pt x="67252" y="426955"/>
                  </a:lnTo>
                  <a:lnTo>
                    <a:pt x="61648" y="433942"/>
                  </a:lnTo>
                  <a:lnTo>
                    <a:pt x="56043" y="441022"/>
                  </a:lnTo>
                  <a:lnTo>
                    <a:pt x="50439" y="448188"/>
                  </a:lnTo>
                  <a:lnTo>
                    <a:pt x="44835" y="455427"/>
                  </a:lnTo>
                  <a:lnTo>
                    <a:pt x="39230" y="462730"/>
                  </a:lnTo>
                  <a:lnTo>
                    <a:pt x="33626" y="470086"/>
                  </a:lnTo>
                  <a:lnTo>
                    <a:pt x="28021" y="477484"/>
                  </a:lnTo>
                  <a:lnTo>
                    <a:pt x="22417" y="484912"/>
                  </a:lnTo>
                  <a:lnTo>
                    <a:pt x="16813" y="492360"/>
                  </a:lnTo>
                  <a:lnTo>
                    <a:pt x="11208" y="499818"/>
                  </a:lnTo>
                  <a:lnTo>
                    <a:pt x="5604" y="507273"/>
                  </a:lnTo>
                  <a:lnTo>
                    <a:pt x="0" y="514715"/>
                  </a:lnTo>
                  <a:close/>
                </a:path>
              </a:pathLst>
            </a:custGeom>
            <a:solidFill>
              <a:srgbClr val="00D75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pl149"/>
            <p:cNvSpPr/>
            <p:nvPr/>
          </p:nvSpPr>
          <p:spPr>
            <a:xfrm>
              <a:off x="4644151" y="4190979"/>
              <a:ext cx="1883076" cy="506121"/>
            </a:xfrm>
            <a:custGeom>
              <a:avLst/>
              <a:pathLst>
                <a:path w="1883076" h="506121">
                  <a:moveTo>
                    <a:pt x="0" y="506121"/>
                  </a:moveTo>
                  <a:lnTo>
                    <a:pt x="5604" y="498471"/>
                  </a:lnTo>
                  <a:lnTo>
                    <a:pt x="11208" y="490810"/>
                  </a:lnTo>
                  <a:lnTo>
                    <a:pt x="16813" y="483148"/>
                  </a:lnTo>
                  <a:lnTo>
                    <a:pt x="22417" y="475499"/>
                  </a:lnTo>
                  <a:lnTo>
                    <a:pt x="28021" y="467872"/>
                  </a:lnTo>
                  <a:lnTo>
                    <a:pt x="33626" y="460279"/>
                  </a:lnTo>
                  <a:lnTo>
                    <a:pt x="39230" y="452733"/>
                  </a:lnTo>
                  <a:lnTo>
                    <a:pt x="44835" y="445244"/>
                  </a:lnTo>
                  <a:lnTo>
                    <a:pt x="50439" y="437823"/>
                  </a:lnTo>
                  <a:lnTo>
                    <a:pt x="56043" y="430481"/>
                  </a:lnTo>
                  <a:lnTo>
                    <a:pt x="61648" y="423229"/>
                  </a:lnTo>
                  <a:lnTo>
                    <a:pt x="67252" y="416077"/>
                  </a:lnTo>
                  <a:lnTo>
                    <a:pt x="72857" y="409036"/>
                  </a:lnTo>
                  <a:lnTo>
                    <a:pt x="78461" y="402114"/>
                  </a:lnTo>
                  <a:lnTo>
                    <a:pt x="84065" y="395320"/>
                  </a:lnTo>
                  <a:lnTo>
                    <a:pt x="89670" y="388663"/>
                  </a:lnTo>
                  <a:lnTo>
                    <a:pt x="95274" y="382151"/>
                  </a:lnTo>
                  <a:lnTo>
                    <a:pt x="100879" y="375790"/>
                  </a:lnTo>
                  <a:lnTo>
                    <a:pt x="106483" y="369586"/>
                  </a:lnTo>
                  <a:lnTo>
                    <a:pt x="112087" y="363546"/>
                  </a:lnTo>
                  <a:lnTo>
                    <a:pt x="117692" y="357674"/>
                  </a:lnTo>
                  <a:lnTo>
                    <a:pt x="123296" y="351973"/>
                  </a:lnTo>
                  <a:lnTo>
                    <a:pt x="128901" y="346449"/>
                  </a:lnTo>
                  <a:lnTo>
                    <a:pt x="134505" y="341102"/>
                  </a:lnTo>
                  <a:lnTo>
                    <a:pt x="140109" y="335935"/>
                  </a:lnTo>
                  <a:lnTo>
                    <a:pt x="145714" y="330948"/>
                  </a:lnTo>
                  <a:lnTo>
                    <a:pt x="151318" y="326143"/>
                  </a:lnTo>
                  <a:lnTo>
                    <a:pt x="156923" y="321518"/>
                  </a:lnTo>
                  <a:lnTo>
                    <a:pt x="162527" y="317072"/>
                  </a:lnTo>
                  <a:lnTo>
                    <a:pt x="168131" y="312804"/>
                  </a:lnTo>
                  <a:lnTo>
                    <a:pt x="173736" y="308711"/>
                  </a:lnTo>
                  <a:lnTo>
                    <a:pt x="179340" y="304790"/>
                  </a:lnTo>
                  <a:lnTo>
                    <a:pt x="184944" y="301038"/>
                  </a:lnTo>
                  <a:lnTo>
                    <a:pt x="190549" y="297451"/>
                  </a:lnTo>
                  <a:lnTo>
                    <a:pt x="196153" y="294025"/>
                  </a:lnTo>
                  <a:lnTo>
                    <a:pt x="201758" y="290755"/>
                  </a:lnTo>
                  <a:lnTo>
                    <a:pt x="207362" y="287635"/>
                  </a:lnTo>
                  <a:lnTo>
                    <a:pt x="212966" y="284661"/>
                  </a:lnTo>
                  <a:lnTo>
                    <a:pt x="218571" y="281827"/>
                  </a:lnTo>
                  <a:lnTo>
                    <a:pt x="224175" y="279127"/>
                  </a:lnTo>
                  <a:lnTo>
                    <a:pt x="229780" y="276556"/>
                  </a:lnTo>
                  <a:lnTo>
                    <a:pt x="235384" y="274107"/>
                  </a:lnTo>
                  <a:lnTo>
                    <a:pt x="240988" y="271774"/>
                  </a:lnTo>
                  <a:lnTo>
                    <a:pt x="246593" y="269551"/>
                  </a:lnTo>
                  <a:lnTo>
                    <a:pt x="252197" y="267433"/>
                  </a:lnTo>
                  <a:lnTo>
                    <a:pt x="257802" y="265413"/>
                  </a:lnTo>
                  <a:lnTo>
                    <a:pt x="263406" y="263485"/>
                  </a:lnTo>
                  <a:lnTo>
                    <a:pt x="269010" y="261644"/>
                  </a:lnTo>
                  <a:lnTo>
                    <a:pt x="274615" y="259883"/>
                  </a:lnTo>
                  <a:lnTo>
                    <a:pt x="280219" y="258197"/>
                  </a:lnTo>
                  <a:lnTo>
                    <a:pt x="285824" y="256580"/>
                  </a:lnTo>
                  <a:lnTo>
                    <a:pt x="291428" y="255028"/>
                  </a:lnTo>
                  <a:lnTo>
                    <a:pt x="297032" y="253535"/>
                  </a:lnTo>
                  <a:lnTo>
                    <a:pt x="302637" y="252096"/>
                  </a:lnTo>
                  <a:lnTo>
                    <a:pt x="308241" y="250706"/>
                  </a:lnTo>
                  <a:lnTo>
                    <a:pt x="313846" y="249361"/>
                  </a:lnTo>
                  <a:lnTo>
                    <a:pt x="319450" y="248057"/>
                  </a:lnTo>
                  <a:lnTo>
                    <a:pt x="325054" y="246789"/>
                  </a:lnTo>
                  <a:lnTo>
                    <a:pt x="330659" y="245553"/>
                  </a:lnTo>
                  <a:lnTo>
                    <a:pt x="336263" y="244346"/>
                  </a:lnTo>
                  <a:lnTo>
                    <a:pt x="341867" y="243164"/>
                  </a:lnTo>
                  <a:lnTo>
                    <a:pt x="347472" y="242003"/>
                  </a:lnTo>
                  <a:lnTo>
                    <a:pt x="353076" y="240861"/>
                  </a:lnTo>
                  <a:lnTo>
                    <a:pt x="358681" y="239735"/>
                  </a:lnTo>
                  <a:lnTo>
                    <a:pt x="364285" y="238621"/>
                  </a:lnTo>
                  <a:lnTo>
                    <a:pt x="369889" y="237517"/>
                  </a:lnTo>
                  <a:lnTo>
                    <a:pt x="375494" y="236421"/>
                  </a:lnTo>
                  <a:lnTo>
                    <a:pt x="381098" y="235330"/>
                  </a:lnTo>
                  <a:lnTo>
                    <a:pt x="386703" y="234242"/>
                  </a:lnTo>
                  <a:lnTo>
                    <a:pt x="392307" y="233156"/>
                  </a:lnTo>
                  <a:lnTo>
                    <a:pt x="397911" y="232069"/>
                  </a:lnTo>
                  <a:lnTo>
                    <a:pt x="403516" y="230979"/>
                  </a:lnTo>
                  <a:lnTo>
                    <a:pt x="409120" y="229885"/>
                  </a:lnTo>
                  <a:lnTo>
                    <a:pt x="414725" y="228786"/>
                  </a:lnTo>
                  <a:lnTo>
                    <a:pt x="420329" y="227680"/>
                  </a:lnTo>
                  <a:lnTo>
                    <a:pt x="425933" y="226565"/>
                  </a:lnTo>
                  <a:lnTo>
                    <a:pt x="431538" y="225442"/>
                  </a:lnTo>
                  <a:lnTo>
                    <a:pt x="437142" y="224308"/>
                  </a:lnTo>
                  <a:lnTo>
                    <a:pt x="442747" y="223163"/>
                  </a:lnTo>
                  <a:lnTo>
                    <a:pt x="448351" y="222005"/>
                  </a:lnTo>
                  <a:lnTo>
                    <a:pt x="453955" y="220835"/>
                  </a:lnTo>
                  <a:lnTo>
                    <a:pt x="459560" y="219651"/>
                  </a:lnTo>
                  <a:lnTo>
                    <a:pt x="465164" y="218453"/>
                  </a:lnTo>
                  <a:lnTo>
                    <a:pt x="470769" y="217239"/>
                  </a:lnTo>
                  <a:lnTo>
                    <a:pt x="476373" y="216011"/>
                  </a:lnTo>
                  <a:lnTo>
                    <a:pt x="481977" y="214766"/>
                  </a:lnTo>
                  <a:lnTo>
                    <a:pt x="487582" y="213506"/>
                  </a:lnTo>
                  <a:lnTo>
                    <a:pt x="493186" y="212228"/>
                  </a:lnTo>
                  <a:lnTo>
                    <a:pt x="498790" y="210934"/>
                  </a:lnTo>
                  <a:lnTo>
                    <a:pt x="504395" y="209623"/>
                  </a:lnTo>
                  <a:lnTo>
                    <a:pt x="509999" y="208295"/>
                  </a:lnTo>
                  <a:lnTo>
                    <a:pt x="515604" y="206949"/>
                  </a:lnTo>
                  <a:lnTo>
                    <a:pt x="521208" y="205586"/>
                  </a:lnTo>
                  <a:lnTo>
                    <a:pt x="526812" y="204205"/>
                  </a:lnTo>
                  <a:lnTo>
                    <a:pt x="532417" y="202807"/>
                  </a:lnTo>
                  <a:lnTo>
                    <a:pt x="538021" y="201392"/>
                  </a:lnTo>
                  <a:lnTo>
                    <a:pt x="543626" y="199958"/>
                  </a:lnTo>
                  <a:lnTo>
                    <a:pt x="549230" y="198508"/>
                  </a:lnTo>
                  <a:lnTo>
                    <a:pt x="554834" y="197040"/>
                  </a:lnTo>
                  <a:lnTo>
                    <a:pt x="560439" y="195556"/>
                  </a:lnTo>
                  <a:lnTo>
                    <a:pt x="566043" y="194054"/>
                  </a:lnTo>
                  <a:lnTo>
                    <a:pt x="571648" y="192536"/>
                  </a:lnTo>
                  <a:lnTo>
                    <a:pt x="577252" y="191001"/>
                  </a:lnTo>
                  <a:lnTo>
                    <a:pt x="582856" y="189450"/>
                  </a:lnTo>
                  <a:lnTo>
                    <a:pt x="588461" y="187883"/>
                  </a:lnTo>
                  <a:lnTo>
                    <a:pt x="594065" y="186300"/>
                  </a:lnTo>
                  <a:lnTo>
                    <a:pt x="599670" y="184703"/>
                  </a:lnTo>
                  <a:lnTo>
                    <a:pt x="605274" y="183090"/>
                  </a:lnTo>
                  <a:lnTo>
                    <a:pt x="610878" y="181462"/>
                  </a:lnTo>
                  <a:lnTo>
                    <a:pt x="616483" y="179820"/>
                  </a:lnTo>
                  <a:lnTo>
                    <a:pt x="622087" y="178164"/>
                  </a:lnTo>
                  <a:lnTo>
                    <a:pt x="627692" y="176494"/>
                  </a:lnTo>
                  <a:lnTo>
                    <a:pt x="633296" y="174811"/>
                  </a:lnTo>
                  <a:lnTo>
                    <a:pt x="638900" y="173116"/>
                  </a:lnTo>
                  <a:lnTo>
                    <a:pt x="644505" y="171407"/>
                  </a:lnTo>
                  <a:lnTo>
                    <a:pt x="650109" y="169687"/>
                  </a:lnTo>
                  <a:lnTo>
                    <a:pt x="655713" y="167954"/>
                  </a:lnTo>
                  <a:lnTo>
                    <a:pt x="661318" y="166211"/>
                  </a:lnTo>
                  <a:lnTo>
                    <a:pt x="666922" y="164456"/>
                  </a:lnTo>
                  <a:lnTo>
                    <a:pt x="672527" y="162691"/>
                  </a:lnTo>
                  <a:lnTo>
                    <a:pt x="678131" y="160915"/>
                  </a:lnTo>
                  <a:lnTo>
                    <a:pt x="683735" y="159130"/>
                  </a:lnTo>
                  <a:lnTo>
                    <a:pt x="689340" y="157334"/>
                  </a:lnTo>
                  <a:lnTo>
                    <a:pt x="694944" y="155530"/>
                  </a:lnTo>
                  <a:lnTo>
                    <a:pt x="700549" y="153717"/>
                  </a:lnTo>
                  <a:lnTo>
                    <a:pt x="706153" y="151895"/>
                  </a:lnTo>
                  <a:lnTo>
                    <a:pt x="711757" y="150064"/>
                  </a:lnTo>
                  <a:lnTo>
                    <a:pt x="717362" y="148226"/>
                  </a:lnTo>
                  <a:lnTo>
                    <a:pt x="722966" y="146380"/>
                  </a:lnTo>
                  <a:lnTo>
                    <a:pt x="728571" y="144526"/>
                  </a:lnTo>
                  <a:lnTo>
                    <a:pt x="734175" y="142666"/>
                  </a:lnTo>
                  <a:lnTo>
                    <a:pt x="739779" y="140798"/>
                  </a:lnTo>
                  <a:lnTo>
                    <a:pt x="745384" y="138923"/>
                  </a:lnTo>
                  <a:lnTo>
                    <a:pt x="750988" y="137042"/>
                  </a:lnTo>
                  <a:lnTo>
                    <a:pt x="756593" y="135155"/>
                  </a:lnTo>
                  <a:lnTo>
                    <a:pt x="762197" y="133261"/>
                  </a:lnTo>
                  <a:lnTo>
                    <a:pt x="767801" y="131362"/>
                  </a:lnTo>
                  <a:lnTo>
                    <a:pt x="773406" y="129457"/>
                  </a:lnTo>
                  <a:lnTo>
                    <a:pt x="779010" y="127546"/>
                  </a:lnTo>
                  <a:lnTo>
                    <a:pt x="784615" y="125630"/>
                  </a:lnTo>
                  <a:lnTo>
                    <a:pt x="790219" y="123708"/>
                  </a:lnTo>
                  <a:lnTo>
                    <a:pt x="795823" y="121782"/>
                  </a:lnTo>
                  <a:lnTo>
                    <a:pt x="801428" y="119850"/>
                  </a:lnTo>
                  <a:lnTo>
                    <a:pt x="807032" y="117914"/>
                  </a:lnTo>
                  <a:lnTo>
                    <a:pt x="812636" y="115973"/>
                  </a:lnTo>
                  <a:lnTo>
                    <a:pt x="818241" y="114027"/>
                  </a:lnTo>
                  <a:lnTo>
                    <a:pt x="823845" y="112078"/>
                  </a:lnTo>
                  <a:lnTo>
                    <a:pt x="829450" y="110124"/>
                  </a:lnTo>
                  <a:lnTo>
                    <a:pt x="835054" y="108167"/>
                  </a:lnTo>
                  <a:lnTo>
                    <a:pt x="840658" y="106207"/>
                  </a:lnTo>
                  <a:lnTo>
                    <a:pt x="846263" y="104243"/>
                  </a:lnTo>
                  <a:lnTo>
                    <a:pt x="851867" y="102276"/>
                  </a:lnTo>
                  <a:lnTo>
                    <a:pt x="857472" y="100307"/>
                  </a:lnTo>
                  <a:lnTo>
                    <a:pt x="863076" y="98336"/>
                  </a:lnTo>
                  <a:lnTo>
                    <a:pt x="868680" y="96363"/>
                  </a:lnTo>
                  <a:lnTo>
                    <a:pt x="874285" y="94389"/>
                  </a:lnTo>
                  <a:lnTo>
                    <a:pt x="879889" y="92414"/>
                  </a:lnTo>
                  <a:lnTo>
                    <a:pt x="885494" y="90439"/>
                  </a:lnTo>
                  <a:lnTo>
                    <a:pt x="891098" y="88465"/>
                  </a:lnTo>
                  <a:lnTo>
                    <a:pt x="896702" y="86493"/>
                  </a:lnTo>
                  <a:lnTo>
                    <a:pt x="902307" y="84522"/>
                  </a:lnTo>
                  <a:lnTo>
                    <a:pt x="907911" y="82555"/>
                  </a:lnTo>
                  <a:lnTo>
                    <a:pt x="913516" y="80591"/>
                  </a:lnTo>
                  <a:lnTo>
                    <a:pt x="919120" y="78633"/>
                  </a:lnTo>
                  <a:lnTo>
                    <a:pt x="924724" y="76680"/>
                  </a:lnTo>
                  <a:lnTo>
                    <a:pt x="930329" y="74734"/>
                  </a:lnTo>
                  <a:lnTo>
                    <a:pt x="935933" y="72796"/>
                  </a:lnTo>
                  <a:lnTo>
                    <a:pt x="941538" y="70867"/>
                  </a:lnTo>
                  <a:lnTo>
                    <a:pt x="947142" y="68949"/>
                  </a:lnTo>
                  <a:lnTo>
                    <a:pt x="952746" y="67043"/>
                  </a:lnTo>
                  <a:lnTo>
                    <a:pt x="958351" y="65150"/>
                  </a:lnTo>
                  <a:lnTo>
                    <a:pt x="963955" y="63272"/>
                  </a:lnTo>
                  <a:lnTo>
                    <a:pt x="969559" y="61410"/>
                  </a:lnTo>
                  <a:lnTo>
                    <a:pt x="975164" y="59565"/>
                  </a:lnTo>
                  <a:lnTo>
                    <a:pt x="980768" y="57739"/>
                  </a:lnTo>
                  <a:lnTo>
                    <a:pt x="986373" y="55933"/>
                  </a:lnTo>
                  <a:lnTo>
                    <a:pt x="991977" y="54149"/>
                  </a:lnTo>
                  <a:lnTo>
                    <a:pt x="997581" y="52388"/>
                  </a:lnTo>
                  <a:lnTo>
                    <a:pt x="1003186" y="50652"/>
                  </a:lnTo>
                  <a:lnTo>
                    <a:pt x="1008790" y="48943"/>
                  </a:lnTo>
                  <a:lnTo>
                    <a:pt x="1014395" y="47260"/>
                  </a:lnTo>
                  <a:lnTo>
                    <a:pt x="1019999" y="45607"/>
                  </a:lnTo>
                  <a:lnTo>
                    <a:pt x="1025603" y="43983"/>
                  </a:lnTo>
                  <a:lnTo>
                    <a:pt x="1031208" y="42391"/>
                  </a:lnTo>
                  <a:lnTo>
                    <a:pt x="1036812" y="40831"/>
                  </a:lnTo>
                  <a:lnTo>
                    <a:pt x="1042417" y="39304"/>
                  </a:lnTo>
                  <a:lnTo>
                    <a:pt x="1048021" y="37812"/>
                  </a:lnTo>
                  <a:lnTo>
                    <a:pt x="1053625" y="36355"/>
                  </a:lnTo>
                  <a:lnTo>
                    <a:pt x="1059230" y="34934"/>
                  </a:lnTo>
                  <a:lnTo>
                    <a:pt x="1064834" y="33549"/>
                  </a:lnTo>
                  <a:lnTo>
                    <a:pt x="1070439" y="32201"/>
                  </a:lnTo>
                  <a:lnTo>
                    <a:pt x="1076043" y="30892"/>
                  </a:lnTo>
                  <a:lnTo>
                    <a:pt x="1081647" y="29619"/>
                  </a:lnTo>
                  <a:lnTo>
                    <a:pt x="1087252" y="28386"/>
                  </a:lnTo>
                  <a:lnTo>
                    <a:pt x="1092856" y="27190"/>
                  </a:lnTo>
                  <a:lnTo>
                    <a:pt x="1098461" y="26032"/>
                  </a:lnTo>
                  <a:lnTo>
                    <a:pt x="1104065" y="24913"/>
                  </a:lnTo>
                  <a:lnTo>
                    <a:pt x="1109669" y="23832"/>
                  </a:lnTo>
                  <a:lnTo>
                    <a:pt x="1115274" y="22788"/>
                  </a:lnTo>
                  <a:lnTo>
                    <a:pt x="1120878" y="21782"/>
                  </a:lnTo>
                  <a:lnTo>
                    <a:pt x="1126482" y="20813"/>
                  </a:lnTo>
                  <a:lnTo>
                    <a:pt x="1132087" y="19880"/>
                  </a:lnTo>
                  <a:lnTo>
                    <a:pt x="1137691" y="18983"/>
                  </a:lnTo>
                  <a:lnTo>
                    <a:pt x="1143296" y="18122"/>
                  </a:lnTo>
                  <a:lnTo>
                    <a:pt x="1148900" y="17294"/>
                  </a:lnTo>
                  <a:lnTo>
                    <a:pt x="1154504" y="16501"/>
                  </a:lnTo>
                  <a:lnTo>
                    <a:pt x="1160109" y="15740"/>
                  </a:lnTo>
                  <a:lnTo>
                    <a:pt x="1165713" y="15012"/>
                  </a:lnTo>
                  <a:lnTo>
                    <a:pt x="1171318" y="14315"/>
                  </a:lnTo>
                  <a:lnTo>
                    <a:pt x="1176922" y="13648"/>
                  </a:lnTo>
                  <a:lnTo>
                    <a:pt x="1182526" y="13010"/>
                  </a:lnTo>
                  <a:lnTo>
                    <a:pt x="1188131" y="12402"/>
                  </a:lnTo>
                  <a:lnTo>
                    <a:pt x="1193735" y="11820"/>
                  </a:lnTo>
                  <a:lnTo>
                    <a:pt x="1199340" y="11266"/>
                  </a:lnTo>
                  <a:lnTo>
                    <a:pt x="1204944" y="10737"/>
                  </a:lnTo>
                  <a:lnTo>
                    <a:pt x="1210548" y="10232"/>
                  </a:lnTo>
                  <a:lnTo>
                    <a:pt x="1216153" y="9752"/>
                  </a:lnTo>
                  <a:lnTo>
                    <a:pt x="1221757" y="9294"/>
                  </a:lnTo>
                  <a:lnTo>
                    <a:pt x="1227362" y="8859"/>
                  </a:lnTo>
                  <a:lnTo>
                    <a:pt x="1232966" y="8444"/>
                  </a:lnTo>
                  <a:lnTo>
                    <a:pt x="1238570" y="8049"/>
                  </a:lnTo>
                  <a:lnTo>
                    <a:pt x="1244175" y="7674"/>
                  </a:lnTo>
                  <a:lnTo>
                    <a:pt x="1249779" y="7317"/>
                  </a:lnTo>
                  <a:lnTo>
                    <a:pt x="1255384" y="6978"/>
                  </a:lnTo>
                  <a:lnTo>
                    <a:pt x="1260988" y="6655"/>
                  </a:lnTo>
                  <a:lnTo>
                    <a:pt x="1266592" y="6348"/>
                  </a:lnTo>
                  <a:lnTo>
                    <a:pt x="1272197" y="6057"/>
                  </a:lnTo>
                  <a:lnTo>
                    <a:pt x="1277801" y="5780"/>
                  </a:lnTo>
                  <a:lnTo>
                    <a:pt x="1283406" y="5517"/>
                  </a:lnTo>
                  <a:lnTo>
                    <a:pt x="1289010" y="5268"/>
                  </a:lnTo>
                  <a:lnTo>
                    <a:pt x="1294614" y="5031"/>
                  </a:lnTo>
                  <a:lnTo>
                    <a:pt x="1300219" y="4806"/>
                  </a:lnTo>
                  <a:lnTo>
                    <a:pt x="1305823" y="4592"/>
                  </a:lnTo>
                  <a:lnTo>
                    <a:pt x="1311427" y="4389"/>
                  </a:lnTo>
                  <a:lnTo>
                    <a:pt x="1317032" y="4197"/>
                  </a:lnTo>
                  <a:lnTo>
                    <a:pt x="1322636" y="4014"/>
                  </a:lnTo>
                  <a:lnTo>
                    <a:pt x="1328241" y="3841"/>
                  </a:lnTo>
                  <a:lnTo>
                    <a:pt x="1333845" y="3677"/>
                  </a:lnTo>
                  <a:lnTo>
                    <a:pt x="1339449" y="3522"/>
                  </a:lnTo>
                  <a:lnTo>
                    <a:pt x="1345054" y="3374"/>
                  </a:lnTo>
                  <a:lnTo>
                    <a:pt x="1350658" y="3235"/>
                  </a:lnTo>
                  <a:lnTo>
                    <a:pt x="1356263" y="3103"/>
                  </a:lnTo>
                  <a:lnTo>
                    <a:pt x="1361867" y="2978"/>
                  </a:lnTo>
                  <a:lnTo>
                    <a:pt x="1367471" y="2859"/>
                  </a:lnTo>
                  <a:lnTo>
                    <a:pt x="1373076" y="2747"/>
                  </a:lnTo>
                  <a:lnTo>
                    <a:pt x="1378680" y="2641"/>
                  </a:lnTo>
                  <a:lnTo>
                    <a:pt x="1384285" y="2542"/>
                  </a:lnTo>
                  <a:lnTo>
                    <a:pt x="1389889" y="2447"/>
                  </a:lnTo>
                  <a:lnTo>
                    <a:pt x="1395493" y="2358"/>
                  </a:lnTo>
                  <a:lnTo>
                    <a:pt x="1401098" y="2275"/>
                  </a:lnTo>
                  <a:lnTo>
                    <a:pt x="1406702" y="2196"/>
                  </a:lnTo>
                  <a:lnTo>
                    <a:pt x="1412307" y="2122"/>
                  </a:lnTo>
                  <a:lnTo>
                    <a:pt x="1417911" y="2053"/>
                  </a:lnTo>
                  <a:lnTo>
                    <a:pt x="1423515" y="1988"/>
                  </a:lnTo>
                  <a:lnTo>
                    <a:pt x="1429120" y="1927"/>
                  </a:lnTo>
                  <a:lnTo>
                    <a:pt x="1434724" y="1870"/>
                  </a:lnTo>
                  <a:lnTo>
                    <a:pt x="1440329" y="1817"/>
                  </a:lnTo>
                  <a:lnTo>
                    <a:pt x="1445933" y="1768"/>
                  </a:lnTo>
                  <a:lnTo>
                    <a:pt x="1451537" y="1723"/>
                  </a:lnTo>
                  <a:lnTo>
                    <a:pt x="1457142" y="1682"/>
                  </a:lnTo>
                  <a:lnTo>
                    <a:pt x="1462746" y="1643"/>
                  </a:lnTo>
                  <a:lnTo>
                    <a:pt x="1468350" y="1609"/>
                  </a:lnTo>
                  <a:lnTo>
                    <a:pt x="1473955" y="1577"/>
                  </a:lnTo>
                  <a:lnTo>
                    <a:pt x="1479559" y="1549"/>
                  </a:lnTo>
                  <a:lnTo>
                    <a:pt x="1485164" y="1523"/>
                  </a:lnTo>
                  <a:lnTo>
                    <a:pt x="1490768" y="1501"/>
                  </a:lnTo>
                  <a:lnTo>
                    <a:pt x="1496372" y="1482"/>
                  </a:lnTo>
                  <a:lnTo>
                    <a:pt x="1501977" y="1465"/>
                  </a:lnTo>
                  <a:lnTo>
                    <a:pt x="1507581" y="1452"/>
                  </a:lnTo>
                  <a:lnTo>
                    <a:pt x="1513186" y="1441"/>
                  </a:lnTo>
                  <a:lnTo>
                    <a:pt x="1518790" y="1433"/>
                  </a:lnTo>
                  <a:lnTo>
                    <a:pt x="1524394" y="1428"/>
                  </a:lnTo>
                  <a:lnTo>
                    <a:pt x="1529999" y="1425"/>
                  </a:lnTo>
                  <a:lnTo>
                    <a:pt x="1535603" y="1424"/>
                  </a:lnTo>
                  <a:lnTo>
                    <a:pt x="1541208" y="1426"/>
                  </a:lnTo>
                  <a:lnTo>
                    <a:pt x="1546812" y="1431"/>
                  </a:lnTo>
                  <a:lnTo>
                    <a:pt x="1552416" y="1438"/>
                  </a:lnTo>
                  <a:lnTo>
                    <a:pt x="1558021" y="1446"/>
                  </a:lnTo>
                  <a:lnTo>
                    <a:pt x="1563625" y="1457"/>
                  </a:lnTo>
                  <a:lnTo>
                    <a:pt x="1569230" y="1470"/>
                  </a:lnTo>
                  <a:lnTo>
                    <a:pt x="1574834" y="1484"/>
                  </a:lnTo>
                  <a:lnTo>
                    <a:pt x="1580438" y="1500"/>
                  </a:lnTo>
                  <a:lnTo>
                    <a:pt x="1586043" y="1518"/>
                  </a:lnTo>
                  <a:lnTo>
                    <a:pt x="1591647" y="1536"/>
                  </a:lnTo>
                  <a:lnTo>
                    <a:pt x="1597252" y="1556"/>
                  </a:lnTo>
                  <a:lnTo>
                    <a:pt x="1602856" y="1575"/>
                  </a:lnTo>
                  <a:lnTo>
                    <a:pt x="1608460" y="1595"/>
                  </a:lnTo>
                  <a:lnTo>
                    <a:pt x="1614065" y="1615"/>
                  </a:lnTo>
                  <a:lnTo>
                    <a:pt x="1619669" y="1634"/>
                  </a:lnTo>
                  <a:lnTo>
                    <a:pt x="1625273" y="1651"/>
                  </a:lnTo>
                  <a:lnTo>
                    <a:pt x="1630878" y="1667"/>
                  </a:lnTo>
                  <a:lnTo>
                    <a:pt x="1636482" y="1681"/>
                  </a:lnTo>
                  <a:lnTo>
                    <a:pt x="1642087" y="1692"/>
                  </a:lnTo>
                  <a:lnTo>
                    <a:pt x="1647691" y="1699"/>
                  </a:lnTo>
                  <a:lnTo>
                    <a:pt x="1653295" y="1703"/>
                  </a:lnTo>
                  <a:lnTo>
                    <a:pt x="1658900" y="1702"/>
                  </a:lnTo>
                  <a:lnTo>
                    <a:pt x="1664504" y="1696"/>
                  </a:lnTo>
                  <a:lnTo>
                    <a:pt x="1670109" y="1684"/>
                  </a:lnTo>
                  <a:lnTo>
                    <a:pt x="1675713" y="1667"/>
                  </a:lnTo>
                  <a:lnTo>
                    <a:pt x="1681317" y="1644"/>
                  </a:lnTo>
                  <a:lnTo>
                    <a:pt x="1686922" y="1614"/>
                  </a:lnTo>
                  <a:lnTo>
                    <a:pt x="1692526" y="1579"/>
                  </a:lnTo>
                  <a:lnTo>
                    <a:pt x="1698131" y="1537"/>
                  </a:lnTo>
                  <a:lnTo>
                    <a:pt x="1703735" y="1490"/>
                  </a:lnTo>
                  <a:lnTo>
                    <a:pt x="1709339" y="1438"/>
                  </a:lnTo>
                  <a:lnTo>
                    <a:pt x="1714944" y="1380"/>
                  </a:lnTo>
                  <a:lnTo>
                    <a:pt x="1720548" y="1319"/>
                  </a:lnTo>
                  <a:lnTo>
                    <a:pt x="1726153" y="1255"/>
                  </a:lnTo>
                  <a:lnTo>
                    <a:pt x="1731757" y="1189"/>
                  </a:lnTo>
                  <a:lnTo>
                    <a:pt x="1737361" y="1120"/>
                  </a:lnTo>
                  <a:lnTo>
                    <a:pt x="1742966" y="1051"/>
                  </a:lnTo>
                  <a:lnTo>
                    <a:pt x="1748570" y="982"/>
                  </a:lnTo>
                  <a:lnTo>
                    <a:pt x="1754175" y="913"/>
                  </a:lnTo>
                  <a:lnTo>
                    <a:pt x="1759779" y="845"/>
                  </a:lnTo>
                  <a:lnTo>
                    <a:pt x="1765383" y="779"/>
                  </a:lnTo>
                  <a:lnTo>
                    <a:pt x="1770988" y="715"/>
                  </a:lnTo>
                  <a:lnTo>
                    <a:pt x="1776592" y="654"/>
                  </a:lnTo>
                  <a:lnTo>
                    <a:pt x="1782196" y="595"/>
                  </a:lnTo>
                  <a:lnTo>
                    <a:pt x="1787801" y="539"/>
                  </a:lnTo>
                  <a:lnTo>
                    <a:pt x="1793405" y="486"/>
                  </a:lnTo>
                  <a:lnTo>
                    <a:pt x="1799010" y="436"/>
                  </a:lnTo>
                  <a:lnTo>
                    <a:pt x="1804614" y="389"/>
                  </a:lnTo>
                  <a:lnTo>
                    <a:pt x="1810218" y="346"/>
                  </a:lnTo>
                  <a:lnTo>
                    <a:pt x="1815823" y="305"/>
                  </a:lnTo>
                  <a:lnTo>
                    <a:pt x="1821427" y="267"/>
                  </a:lnTo>
                  <a:lnTo>
                    <a:pt x="1827032" y="232"/>
                  </a:lnTo>
                  <a:lnTo>
                    <a:pt x="1832636" y="199"/>
                  </a:lnTo>
                  <a:lnTo>
                    <a:pt x="1838240" y="169"/>
                  </a:lnTo>
                  <a:lnTo>
                    <a:pt x="1843845" y="141"/>
                  </a:lnTo>
                  <a:lnTo>
                    <a:pt x="1849449" y="115"/>
                  </a:lnTo>
                  <a:lnTo>
                    <a:pt x="1855054" y="92"/>
                  </a:lnTo>
                  <a:lnTo>
                    <a:pt x="1860658" y="70"/>
                  </a:lnTo>
                  <a:lnTo>
                    <a:pt x="1866262" y="50"/>
                  </a:lnTo>
                  <a:lnTo>
                    <a:pt x="1871867" y="32"/>
                  </a:lnTo>
                  <a:lnTo>
                    <a:pt x="1877471" y="15"/>
                  </a:ln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50" name="pg150"/>
            <p:cNvSpPr/>
            <p:nvPr/>
          </p:nvSpPr>
          <p:spPr>
            <a:xfrm>
              <a:off x="4644151" y="4190982"/>
              <a:ext cx="1883076" cy="598867"/>
            </a:xfrm>
            <a:custGeom>
              <a:avLst/>
              <a:pathLst>
                <a:path w="1883076" h="598867">
                  <a:moveTo>
                    <a:pt x="0" y="514712"/>
                  </a:moveTo>
                  <a:lnTo>
                    <a:pt x="5604" y="507270"/>
                  </a:lnTo>
                  <a:lnTo>
                    <a:pt x="11208" y="499815"/>
                  </a:lnTo>
                  <a:lnTo>
                    <a:pt x="16813" y="492358"/>
                  </a:lnTo>
                  <a:lnTo>
                    <a:pt x="22417" y="484909"/>
                  </a:lnTo>
                  <a:lnTo>
                    <a:pt x="28021" y="477481"/>
                  </a:lnTo>
                  <a:lnTo>
                    <a:pt x="33626" y="470083"/>
                  </a:lnTo>
                  <a:lnTo>
                    <a:pt x="39230" y="462727"/>
                  </a:lnTo>
                  <a:lnTo>
                    <a:pt x="44835" y="455424"/>
                  </a:lnTo>
                  <a:lnTo>
                    <a:pt x="50439" y="448185"/>
                  </a:lnTo>
                  <a:lnTo>
                    <a:pt x="56043" y="441019"/>
                  </a:lnTo>
                  <a:lnTo>
                    <a:pt x="61648" y="433939"/>
                  </a:lnTo>
                  <a:lnTo>
                    <a:pt x="67252" y="426952"/>
                  </a:lnTo>
                  <a:lnTo>
                    <a:pt x="72857" y="420070"/>
                  </a:lnTo>
                  <a:lnTo>
                    <a:pt x="78461" y="413301"/>
                  </a:lnTo>
                  <a:lnTo>
                    <a:pt x="84065" y="406654"/>
                  </a:lnTo>
                  <a:lnTo>
                    <a:pt x="89670" y="400136"/>
                  </a:lnTo>
                  <a:lnTo>
                    <a:pt x="95274" y="393756"/>
                  </a:lnTo>
                  <a:lnTo>
                    <a:pt x="100879" y="387520"/>
                  </a:lnTo>
                  <a:lnTo>
                    <a:pt x="106483" y="381434"/>
                  </a:lnTo>
                  <a:lnTo>
                    <a:pt x="112087" y="375503"/>
                  </a:lnTo>
                  <a:lnTo>
                    <a:pt x="117692" y="369733"/>
                  </a:lnTo>
                  <a:lnTo>
                    <a:pt x="123296" y="364127"/>
                  </a:lnTo>
                  <a:lnTo>
                    <a:pt x="128901" y="358689"/>
                  </a:lnTo>
                  <a:lnTo>
                    <a:pt x="134505" y="353420"/>
                  </a:lnTo>
                  <a:lnTo>
                    <a:pt x="140109" y="348324"/>
                  </a:lnTo>
                  <a:lnTo>
                    <a:pt x="145714" y="343400"/>
                  </a:lnTo>
                  <a:lnTo>
                    <a:pt x="151318" y="338649"/>
                  </a:lnTo>
                  <a:lnTo>
                    <a:pt x="156923" y="334071"/>
                  </a:lnTo>
                  <a:lnTo>
                    <a:pt x="162527" y="329664"/>
                  </a:lnTo>
                  <a:lnTo>
                    <a:pt x="168131" y="325428"/>
                  </a:lnTo>
                  <a:lnTo>
                    <a:pt x="173736" y="321359"/>
                  </a:lnTo>
                  <a:lnTo>
                    <a:pt x="179340" y="317455"/>
                  </a:lnTo>
                  <a:lnTo>
                    <a:pt x="184944" y="313713"/>
                  </a:lnTo>
                  <a:lnTo>
                    <a:pt x="190549" y="310128"/>
                  </a:lnTo>
                  <a:lnTo>
                    <a:pt x="196153" y="306698"/>
                  </a:lnTo>
                  <a:lnTo>
                    <a:pt x="201758" y="303417"/>
                  </a:lnTo>
                  <a:lnTo>
                    <a:pt x="207362" y="300280"/>
                  </a:lnTo>
                  <a:lnTo>
                    <a:pt x="212966" y="297282"/>
                  </a:lnTo>
                  <a:lnTo>
                    <a:pt x="218571" y="294419"/>
                  </a:lnTo>
                  <a:lnTo>
                    <a:pt x="224175" y="291684"/>
                  </a:lnTo>
                  <a:lnTo>
                    <a:pt x="229780" y="289072"/>
                  </a:lnTo>
                  <a:lnTo>
                    <a:pt x="235384" y="286576"/>
                  </a:lnTo>
                  <a:lnTo>
                    <a:pt x="240988" y="284192"/>
                  </a:lnTo>
                  <a:lnTo>
                    <a:pt x="246593" y="281914"/>
                  </a:lnTo>
                  <a:lnTo>
                    <a:pt x="252197" y="279735"/>
                  </a:lnTo>
                  <a:lnTo>
                    <a:pt x="257802" y="277649"/>
                  </a:lnTo>
                  <a:lnTo>
                    <a:pt x="263406" y="275652"/>
                  </a:lnTo>
                  <a:lnTo>
                    <a:pt x="269010" y="273737"/>
                  </a:lnTo>
                  <a:lnTo>
                    <a:pt x="274615" y="271898"/>
                  </a:lnTo>
                  <a:lnTo>
                    <a:pt x="280219" y="270131"/>
                  </a:lnTo>
                  <a:lnTo>
                    <a:pt x="285824" y="268430"/>
                  </a:lnTo>
                  <a:lnTo>
                    <a:pt x="291428" y="266790"/>
                  </a:lnTo>
                  <a:lnTo>
                    <a:pt x="297032" y="265206"/>
                  </a:lnTo>
                  <a:lnTo>
                    <a:pt x="302637" y="263674"/>
                  </a:lnTo>
                  <a:lnTo>
                    <a:pt x="308241" y="262187"/>
                  </a:lnTo>
                  <a:lnTo>
                    <a:pt x="313846" y="260744"/>
                  </a:lnTo>
                  <a:lnTo>
                    <a:pt x="319450" y="259338"/>
                  </a:lnTo>
                  <a:lnTo>
                    <a:pt x="325054" y="257966"/>
                  </a:lnTo>
                  <a:lnTo>
                    <a:pt x="330659" y="256624"/>
                  </a:lnTo>
                  <a:lnTo>
                    <a:pt x="336263" y="255309"/>
                  </a:lnTo>
                  <a:lnTo>
                    <a:pt x="341867" y="254017"/>
                  </a:lnTo>
                  <a:lnTo>
                    <a:pt x="347472" y="252744"/>
                  </a:lnTo>
                  <a:lnTo>
                    <a:pt x="353076" y="251489"/>
                  </a:lnTo>
                  <a:lnTo>
                    <a:pt x="358681" y="250247"/>
                  </a:lnTo>
                  <a:lnTo>
                    <a:pt x="364285" y="249017"/>
                  </a:lnTo>
                  <a:lnTo>
                    <a:pt x="369889" y="247796"/>
                  </a:lnTo>
                  <a:lnTo>
                    <a:pt x="375494" y="246581"/>
                  </a:lnTo>
                  <a:lnTo>
                    <a:pt x="381098" y="245369"/>
                  </a:lnTo>
                  <a:lnTo>
                    <a:pt x="386703" y="244160"/>
                  </a:lnTo>
                  <a:lnTo>
                    <a:pt x="392307" y="242952"/>
                  </a:lnTo>
                  <a:lnTo>
                    <a:pt x="397911" y="241741"/>
                  </a:lnTo>
                  <a:lnTo>
                    <a:pt x="403516" y="240527"/>
                  </a:lnTo>
                  <a:lnTo>
                    <a:pt x="409120" y="239309"/>
                  </a:lnTo>
                  <a:lnTo>
                    <a:pt x="414725" y="238084"/>
                  </a:lnTo>
                  <a:lnTo>
                    <a:pt x="420329" y="236851"/>
                  </a:lnTo>
                  <a:lnTo>
                    <a:pt x="425933" y="235610"/>
                  </a:lnTo>
                  <a:lnTo>
                    <a:pt x="431538" y="234360"/>
                  </a:lnTo>
                  <a:lnTo>
                    <a:pt x="437142" y="233098"/>
                  </a:lnTo>
                  <a:lnTo>
                    <a:pt x="442747" y="231825"/>
                  </a:lnTo>
                  <a:lnTo>
                    <a:pt x="448351" y="230539"/>
                  </a:lnTo>
                  <a:lnTo>
                    <a:pt x="453955" y="229240"/>
                  </a:lnTo>
                  <a:lnTo>
                    <a:pt x="459560" y="227927"/>
                  </a:lnTo>
                  <a:lnTo>
                    <a:pt x="465164" y="226599"/>
                  </a:lnTo>
                  <a:lnTo>
                    <a:pt x="470769" y="225257"/>
                  </a:lnTo>
                  <a:lnTo>
                    <a:pt x="476373" y="223899"/>
                  </a:lnTo>
                  <a:lnTo>
                    <a:pt x="481977" y="222525"/>
                  </a:lnTo>
                  <a:lnTo>
                    <a:pt x="487582" y="221135"/>
                  </a:lnTo>
                  <a:lnTo>
                    <a:pt x="493186" y="219729"/>
                  </a:lnTo>
                  <a:lnTo>
                    <a:pt x="498790" y="218306"/>
                  </a:lnTo>
                  <a:lnTo>
                    <a:pt x="504395" y="216866"/>
                  </a:lnTo>
                  <a:lnTo>
                    <a:pt x="509999" y="215409"/>
                  </a:lnTo>
                  <a:lnTo>
                    <a:pt x="515604" y="213935"/>
                  </a:lnTo>
                  <a:lnTo>
                    <a:pt x="521208" y="212444"/>
                  </a:lnTo>
                  <a:lnTo>
                    <a:pt x="526812" y="210935"/>
                  </a:lnTo>
                  <a:lnTo>
                    <a:pt x="532417" y="209410"/>
                  </a:lnTo>
                  <a:lnTo>
                    <a:pt x="538021" y="207868"/>
                  </a:lnTo>
                  <a:lnTo>
                    <a:pt x="543626" y="206308"/>
                  </a:lnTo>
                  <a:lnTo>
                    <a:pt x="549230" y="204732"/>
                  </a:lnTo>
                  <a:lnTo>
                    <a:pt x="554834" y="203140"/>
                  </a:lnTo>
                  <a:lnTo>
                    <a:pt x="560439" y="201530"/>
                  </a:lnTo>
                  <a:lnTo>
                    <a:pt x="566043" y="199905"/>
                  </a:lnTo>
                  <a:lnTo>
                    <a:pt x="571648" y="198264"/>
                  </a:lnTo>
                  <a:lnTo>
                    <a:pt x="577252" y="196607"/>
                  </a:lnTo>
                  <a:lnTo>
                    <a:pt x="582856" y="194934"/>
                  </a:lnTo>
                  <a:lnTo>
                    <a:pt x="588461" y="193247"/>
                  </a:lnTo>
                  <a:lnTo>
                    <a:pt x="594065" y="191544"/>
                  </a:lnTo>
                  <a:lnTo>
                    <a:pt x="599670" y="189828"/>
                  </a:lnTo>
                  <a:lnTo>
                    <a:pt x="605274" y="188097"/>
                  </a:lnTo>
                  <a:lnTo>
                    <a:pt x="610878" y="186352"/>
                  </a:lnTo>
                  <a:lnTo>
                    <a:pt x="616483" y="184594"/>
                  </a:lnTo>
                  <a:lnTo>
                    <a:pt x="622087" y="182824"/>
                  </a:lnTo>
                  <a:lnTo>
                    <a:pt x="627692" y="181040"/>
                  </a:lnTo>
                  <a:lnTo>
                    <a:pt x="633296" y="179245"/>
                  </a:lnTo>
                  <a:lnTo>
                    <a:pt x="638900" y="177438"/>
                  </a:lnTo>
                  <a:lnTo>
                    <a:pt x="644505" y="175619"/>
                  </a:lnTo>
                  <a:lnTo>
                    <a:pt x="650109" y="173790"/>
                  </a:lnTo>
                  <a:lnTo>
                    <a:pt x="655713" y="171950"/>
                  </a:lnTo>
                  <a:lnTo>
                    <a:pt x="661318" y="170099"/>
                  </a:lnTo>
                  <a:lnTo>
                    <a:pt x="666922" y="168240"/>
                  </a:lnTo>
                  <a:lnTo>
                    <a:pt x="672527" y="166370"/>
                  </a:lnTo>
                  <a:lnTo>
                    <a:pt x="678131" y="164492"/>
                  </a:lnTo>
                  <a:lnTo>
                    <a:pt x="683735" y="162606"/>
                  </a:lnTo>
                  <a:lnTo>
                    <a:pt x="689340" y="160711"/>
                  </a:lnTo>
                  <a:lnTo>
                    <a:pt x="694944" y="158808"/>
                  </a:lnTo>
                  <a:lnTo>
                    <a:pt x="700549" y="156898"/>
                  </a:lnTo>
                  <a:lnTo>
                    <a:pt x="706153" y="154981"/>
                  </a:lnTo>
                  <a:lnTo>
                    <a:pt x="711757" y="153057"/>
                  </a:lnTo>
                  <a:lnTo>
                    <a:pt x="717362" y="151126"/>
                  </a:lnTo>
                  <a:lnTo>
                    <a:pt x="722966" y="149190"/>
                  </a:lnTo>
                  <a:lnTo>
                    <a:pt x="728571" y="147247"/>
                  </a:lnTo>
                  <a:lnTo>
                    <a:pt x="734175" y="145299"/>
                  </a:lnTo>
                  <a:lnTo>
                    <a:pt x="739779" y="143345"/>
                  </a:lnTo>
                  <a:lnTo>
                    <a:pt x="745384" y="141386"/>
                  </a:lnTo>
                  <a:lnTo>
                    <a:pt x="750988" y="139422"/>
                  </a:lnTo>
                  <a:lnTo>
                    <a:pt x="756593" y="137454"/>
                  </a:lnTo>
                  <a:lnTo>
                    <a:pt x="762197" y="135480"/>
                  </a:lnTo>
                  <a:lnTo>
                    <a:pt x="767801" y="133503"/>
                  </a:lnTo>
                  <a:lnTo>
                    <a:pt x="773406" y="131521"/>
                  </a:lnTo>
                  <a:lnTo>
                    <a:pt x="779010" y="129536"/>
                  </a:lnTo>
                  <a:lnTo>
                    <a:pt x="784615" y="127547"/>
                  </a:lnTo>
                  <a:lnTo>
                    <a:pt x="790219" y="125554"/>
                  </a:lnTo>
                  <a:lnTo>
                    <a:pt x="795823" y="123557"/>
                  </a:lnTo>
                  <a:lnTo>
                    <a:pt x="801428" y="121557"/>
                  </a:lnTo>
                  <a:lnTo>
                    <a:pt x="807032" y="119555"/>
                  </a:lnTo>
                  <a:lnTo>
                    <a:pt x="812636" y="117549"/>
                  </a:lnTo>
                  <a:lnTo>
                    <a:pt x="818241" y="115540"/>
                  </a:lnTo>
                  <a:lnTo>
                    <a:pt x="823845" y="113529"/>
                  </a:lnTo>
                  <a:lnTo>
                    <a:pt x="829450" y="111515"/>
                  </a:lnTo>
                  <a:lnTo>
                    <a:pt x="835054" y="109500"/>
                  </a:lnTo>
                  <a:lnTo>
                    <a:pt x="840658" y="107482"/>
                  </a:lnTo>
                  <a:lnTo>
                    <a:pt x="846263" y="105463"/>
                  </a:lnTo>
                  <a:lnTo>
                    <a:pt x="851867" y="103443"/>
                  </a:lnTo>
                  <a:lnTo>
                    <a:pt x="857472" y="101421"/>
                  </a:lnTo>
                  <a:lnTo>
                    <a:pt x="863076" y="99399"/>
                  </a:lnTo>
                  <a:lnTo>
                    <a:pt x="868680" y="97377"/>
                  </a:lnTo>
                  <a:lnTo>
                    <a:pt x="874285" y="95356"/>
                  </a:lnTo>
                  <a:lnTo>
                    <a:pt x="879889" y="93335"/>
                  </a:lnTo>
                  <a:lnTo>
                    <a:pt x="885494" y="91316"/>
                  </a:lnTo>
                  <a:lnTo>
                    <a:pt x="891098" y="89299"/>
                  </a:lnTo>
                  <a:lnTo>
                    <a:pt x="896702" y="87285"/>
                  </a:lnTo>
                  <a:lnTo>
                    <a:pt x="902307" y="85275"/>
                  </a:lnTo>
                  <a:lnTo>
                    <a:pt x="907911" y="83268"/>
                  </a:lnTo>
                  <a:lnTo>
                    <a:pt x="913516" y="81268"/>
                  </a:lnTo>
                  <a:lnTo>
                    <a:pt x="919120" y="79273"/>
                  </a:lnTo>
                  <a:lnTo>
                    <a:pt x="924724" y="77286"/>
                  </a:lnTo>
                  <a:lnTo>
                    <a:pt x="930329" y="75306"/>
                  </a:lnTo>
                  <a:lnTo>
                    <a:pt x="935933" y="73337"/>
                  </a:lnTo>
                  <a:lnTo>
                    <a:pt x="941538" y="71378"/>
                  </a:lnTo>
                  <a:lnTo>
                    <a:pt x="947142" y="69430"/>
                  </a:lnTo>
                  <a:lnTo>
                    <a:pt x="952746" y="67496"/>
                  </a:lnTo>
                  <a:lnTo>
                    <a:pt x="958351" y="65576"/>
                  </a:lnTo>
                  <a:lnTo>
                    <a:pt x="963955" y="63672"/>
                  </a:lnTo>
                  <a:lnTo>
                    <a:pt x="969559" y="61786"/>
                  </a:lnTo>
                  <a:lnTo>
                    <a:pt x="975164" y="59917"/>
                  </a:lnTo>
                  <a:lnTo>
                    <a:pt x="980768" y="58069"/>
                  </a:lnTo>
                  <a:lnTo>
                    <a:pt x="986373" y="56242"/>
                  </a:lnTo>
                  <a:lnTo>
                    <a:pt x="991977" y="54438"/>
                  </a:lnTo>
                  <a:lnTo>
                    <a:pt x="997581" y="52659"/>
                  </a:lnTo>
                  <a:lnTo>
                    <a:pt x="1003186" y="50905"/>
                  </a:lnTo>
                  <a:lnTo>
                    <a:pt x="1008790" y="49178"/>
                  </a:lnTo>
                  <a:lnTo>
                    <a:pt x="1014395" y="47479"/>
                  </a:lnTo>
                  <a:lnTo>
                    <a:pt x="1019999" y="45810"/>
                  </a:lnTo>
                  <a:lnTo>
                    <a:pt x="1025603" y="44173"/>
                  </a:lnTo>
                  <a:lnTo>
                    <a:pt x="1031208" y="42567"/>
                  </a:lnTo>
                  <a:lnTo>
                    <a:pt x="1036812" y="40994"/>
                  </a:lnTo>
                  <a:lnTo>
                    <a:pt x="1042417" y="39455"/>
                  </a:lnTo>
                  <a:lnTo>
                    <a:pt x="1048021" y="37952"/>
                  </a:lnTo>
                  <a:lnTo>
                    <a:pt x="1053625" y="36484"/>
                  </a:lnTo>
                  <a:lnTo>
                    <a:pt x="1059230" y="35053"/>
                  </a:lnTo>
                  <a:lnTo>
                    <a:pt x="1064834" y="33659"/>
                  </a:lnTo>
                  <a:lnTo>
                    <a:pt x="1070439" y="32303"/>
                  </a:lnTo>
                  <a:lnTo>
                    <a:pt x="1076043" y="30985"/>
                  </a:lnTo>
                  <a:lnTo>
                    <a:pt x="1081647" y="29705"/>
                  </a:lnTo>
                  <a:lnTo>
                    <a:pt x="1087252" y="28464"/>
                  </a:lnTo>
                  <a:lnTo>
                    <a:pt x="1092856" y="27262"/>
                  </a:lnTo>
                  <a:lnTo>
                    <a:pt x="1098461" y="26099"/>
                  </a:lnTo>
                  <a:lnTo>
                    <a:pt x="1104065" y="24974"/>
                  </a:lnTo>
                  <a:lnTo>
                    <a:pt x="1109669" y="23887"/>
                  </a:lnTo>
                  <a:lnTo>
                    <a:pt x="1115274" y="22839"/>
                  </a:lnTo>
                  <a:lnTo>
                    <a:pt x="1120878" y="21828"/>
                  </a:lnTo>
                  <a:lnTo>
                    <a:pt x="1126482" y="20855"/>
                  </a:lnTo>
                  <a:lnTo>
                    <a:pt x="1132087" y="19918"/>
                  </a:lnTo>
                  <a:lnTo>
                    <a:pt x="1137691" y="19018"/>
                  </a:lnTo>
                  <a:lnTo>
                    <a:pt x="1143296" y="18153"/>
                  </a:lnTo>
                  <a:lnTo>
                    <a:pt x="1148900" y="17323"/>
                  </a:lnTo>
                  <a:lnTo>
                    <a:pt x="1154504" y="16527"/>
                  </a:lnTo>
                  <a:lnTo>
                    <a:pt x="1160109" y="15764"/>
                  </a:lnTo>
                  <a:lnTo>
                    <a:pt x="1165713" y="15033"/>
                  </a:lnTo>
                  <a:lnTo>
                    <a:pt x="1171318" y="14333"/>
                  </a:lnTo>
                  <a:lnTo>
                    <a:pt x="1176922" y="13665"/>
                  </a:lnTo>
                  <a:lnTo>
                    <a:pt x="1182526" y="13025"/>
                  </a:lnTo>
                  <a:lnTo>
                    <a:pt x="1188131" y="12415"/>
                  </a:lnTo>
                  <a:lnTo>
                    <a:pt x="1193735" y="11832"/>
                  </a:lnTo>
                  <a:lnTo>
                    <a:pt x="1199340" y="11276"/>
                  </a:lnTo>
                  <a:lnTo>
                    <a:pt x="1204944" y="10746"/>
                  </a:lnTo>
                  <a:lnTo>
                    <a:pt x="1210548" y="10240"/>
                  </a:lnTo>
                  <a:lnTo>
                    <a:pt x="1216153" y="9759"/>
                  </a:lnTo>
                  <a:lnTo>
                    <a:pt x="1221757" y="9301"/>
                  </a:lnTo>
                  <a:lnTo>
                    <a:pt x="1227362" y="8864"/>
                  </a:lnTo>
                  <a:lnTo>
                    <a:pt x="1232966" y="8449"/>
                  </a:lnTo>
                  <a:lnTo>
                    <a:pt x="1238570" y="8053"/>
                  </a:lnTo>
                  <a:lnTo>
                    <a:pt x="1244175" y="7677"/>
                  </a:lnTo>
                  <a:lnTo>
                    <a:pt x="1249779" y="7320"/>
                  </a:lnTo>
                  <a:lnTo>
                    <a:pt x="1255384" y="6980"/>
                  </a:lnTo>
                  <a:lnTo>
                    <a:pt x="1260988" y="6657"/>
                  </a:lnTo>
                  <a:lnTo>
                    <a:pt x="1266592" y="6350"/>
                  </a:lnTo>
                  <a:lnTo>
                    <a:pt x="1272197" y="6058"/>
                  </a:lnTo>
                  <a:lnTo>
                    <a:pt x="1277801" y="5781"/>
                  </a:lnTo>
                  <a:lnTo>
                    <a:pt x="1283406" y="5517"/>
                  </a:lnTo>
                  <a:lnTo>
                    <a:pt x="1289010" y="5267"/>
                  </a:lnTo>
                  <a:lnTo>
                    <a:pt x="1294614" y="5030"/>
                  </a:lnTo>
                  <a:lnTo>
                    <a:pt x="1300219" y="4805"/>
                  </a:lnTo>
                  <a:lnTo>
                    <a:pt x="1305823" y="4591"/>
                  </a:lnTo>
                  <a:lnTo>
                    <a:pt x="1311427" y="4388"/>
                  </a:lnTo>
                  <a:lnTo>
                    <a:pt x="1317032" y="4196"/>
                  </a:lnTo>
                  <a:lnTo>
                    <a:pt x="1322636" y="4013"/>
                  </a:lnTo>
                  <a:lnTo>
                    <a:pt x="1328241" y="3840"/>
                  </a:lnTo>
                  <a:lnTo>
                    <a:pt x="1333845" y="3676"/>
                  </a:lnTo>
                  <a:lnTo>
                    <a:pt x="1339449" y="3520"/>
                  </a:lnTo>
                  <a:lnTo>
                    <a:pt x="1345054" y="3372"/>
                  </a:lnTo>
                  <a:lnTo>
                    <a:pt x="1350658" y="3233"/>
                  </a:lnTo>
                  <a:lnTo>
                    <a:pt x="1356263" y="3100"/>
                  </a:lnTo>
                  <a:lnTo>
                    <a:pt x="1361867" y="2975"/>
                  </a:lnTo>
                  <a:lnTo>
                    <a:pt x="1367471" y="2857"/>
                  </a:lnTo>
                  <a:lnTo>
                    <a:pt x="1373076" y="2745"/>
                  </a:lnTo>
                  <a:lnTo>
                    <a:pt x="1378680" y="2639"/>
                  </a:lnTo>
                  <a:lnTo>
                    <a:pt x="1384285" y="2539"/>
                  </a:lnTo>
                  <a:lnTo>
                    <a:pt x="1389889" y="2445"/>
                  </a:lnTo>
                  <a:lnTo>
                    <a:pt x="1395493" y="2356"/>
                  </a:lnTo>
                  <a:lnTo>
                    <a:pt x="1401098" y="2272"/>
                  </a:lnTo>
                  <a:lnTo>
                    <a:pt x="1406702" y="2193"/>
                  </a:lnTo>
                  <a:lnTo>
                    <a:pt x="1412307" y="2119"/>
                  </a:lnTo>
                  <a:lnTo>
                    <a:pt x="1417911" y="2050"/>
                  </a:lnTo>
                  <a:lnTo>
                    <a:pt x="1423515" y="1985"/>
                  </a:lnTo>
                  <a:lnTo>
                    <a:pt x="1429120" y="1924"/>
                  </a:lnTo>
                  <a:lnTo>
                    <a:pt x="1434724" y="1867"/>
                  </a:lnTo>
                  <a:lnTo>
                    <a:pt x="1440329" y="1815"/>
                  </a:lnTo>
                  <a:lnTo>
                    <a:pt x="1445933" y="1766"/>
                  </a:lnTo>
                  <a:lnTo>
                    <a:pt x="1451537" y="1720"/>
                  </a:lnTo>
                  <a:lnTo>
                    <a:pt x="1457142" y="1679"/>
                  </a:lnTo>
                  <a:lnTo>
                    <a:pt x="1462746" y="1640"/>
                  </a:lnTo>
                  <a:lnTo>
                    <a:pt x="1468350" y="1606"/>
                  </a:lnTo>
                  <a:lnTo>
                    <a:pt x="1473955" y="1574"/>
                  </a:lnTo>
                  <a:lnTo>
                    <a:pt x="1479559" y="1546"/>
                  </a:lnTo>
                  <a:lnTo>
                    <a:pt x="1485164" y="1520"/>
                  </a:lnTo>
                  <a:lnTo>
                    <a:pt x="1490768" y="1498"/>
                  </a:lnTo>
                  <a:lnTo>
                    <a:pt x="1496372" y="1479"/>
                  </a:lnTo>
                  <a:lnTo>
                    <a:pt x="1501977" y="1462"/>
                  </a:lnTo>
                  <a:lnTo>
                    <a:pt x="1507581" y="1449"/>
                  </a:lnTo>
                  <a:lnTo>
                    <a:pt x="1513186" y="1438"/>
                  </a:lnTo>
                  <a:lnTo>
                    <a:pt x="1518790" y="1430"/>
                  </a:lnTo>
                  <a:lnTo>
                    <a:pt x="1524394" y="1425"/>
                  </a:lnTo>
                  <a:lnTo>
                    <a:pt x="1529999" y="1422"/>
                  </a:lnTo>
                  <a:lnTo>
                    <a:pt x="1535603" y="1421"/>
                  </a:lnTo>
                  <a:lnTo>
                    <a:pt x="1541208" y="1423"/>
                  </a:lnTo>
                  <a:lnTo>
                    <a:pt x="1546812" y="1428"/>
                  </a:lnTo>
                  <a:lnTo>
                    <a:pt x="1552416" y="1435"/>
                  </a:lnTo>
                  <a:lnTo>
                    <a:pt x="1558021" y="1443"/>
                  </a:lnTo>
                  <a:lnTo>
                    <a:pt x="1563625" y="1454"/>
                  </a:lnTo>
                  <a:lnTo>
                    <a:pt x="1569230" y="1467"/>
                  </a:lnTo>
                  <a:lnTo>
                    <a:pt x="1574834" y="1481"/>
                  </a:lnTo>
                  <a:lnTo>
                    <a:pt x="1580438" y="1498"/>
                  </a:lnTo>
                  <a:lnTo>
                    <a:pt x="1586043" y="1515"/>
                  </a:lnTo>
                  <a:lnTo>
                    <a:pt x="1591647" y="1533"/>
                  </a:lnTo>
                  <a:lnTo>
                    <a:pt x="1597252" y="1553"/>
                  </a:lnTo>
                  <a:lnTo>
                    <a:pt x="1602856" y="1572"/>
                  </a:lnTo>
                  <a:lnTo>
                    <a:pt x="1608460" y="1592"/>
                  </a:lnTo>
                  <a:lnTo>
                    <a:pt x="1614065" y="1612"/>
                  </a:lnTo>
                  <a:lnTo>
                    <a:pt x="1619669" y="1631"/>
                  </a:lnTo>
                  <a:lnTo>
                    <a:pt x="1625273" y="1648"/>
                  </a:lnTo>
                  <a:lnTo>
                    <a:pt x="1630878" y="1664"/>
                  </a:lnTo>
                  <a:lnTo>
                    <a:pt x="1636482" y="1678"/>
                  </a:lnTo>
                  <a:lnTo>
                    <a:pt x="1642087" y="1689"/>
                  </a:lnTo>
                  <a:lnTo>
                    <a:pt x="1647691" y="1696"/>
                  </a:lnTo>
                  <a:lnTo>
                    <a:pt x="1653295" y="1700"/>
                  </a:lnTo>
                  <a:lnTo>
                    <a:pt x="1658900" y="1699"/>
                  </a:lnTo>
                  <a:lnTo>
                    <a:pt x="1664504" y="1693"/>
                  </a:lnTo>
                  <a:lnTo>
                    <a:pt x="1670109" y="1681"/>
                  </a:lnTo>
                  <a:lnTo>
                    <a:pt x="1675713" y="1664"/>
                  </a:lnTo>
                  <a:lnTo>
                    <a:pt x="1681317" y="1641"/>
                  </a:lnTo>
                  <a:lnTo>
                    <a:pt x="1686922" y="1611"/>
                  </a:lnTo>
                  <a:lnTo>
                    <a:pt x="1692526" y="1576"/>
                  </a:lnTo>
                  <a:lnTo>
                    <a:pt x="1698131" y="1534"/>
                  </a:lnTo>
                  <a:lnTo>
                    <a:pt x="1703735" y="1487"/>
                  </a:lnTo>
                  <a:lnTo>
                    <a:pt x="1709339" y="1435"/>
                  </a:lnTo>
                  <a:lnTo>
                    <a:pt x="1714944" y="1377"/>
                  </a:lnTo>
                  <a:lnTo>
                    <a:pt x="1720548" y="1316"/>
                  </a:lnTo>
                  <a:lnTo>
                    <a:pt x="1726153" y="1252"/>
                  </a:lnTo>
                  <a:lnTo>
                    <a:pt x="1731757" y="1186"/>
                  </a:lnTo>
                  <a:lnTo>
                    <a:pt x="1737361" y="1117"/>
                  </a:lnTo>
                  <a:lnTo>
                    <a:pt x="1742966" y="1048"/>
                  </a:lnTo>
                  <a:lnTo>
                    <a:pt x="1748570" y="979"/>
                  </a:lnTo>
                  <a:lnTo>
                    <a:pt x="1754175" y="910"/>
                  </a:lnTo>
                  <a:lnTo>
                    <a:pt x="1759779" y="842"/>
                  </a:lnTo>
                  <a:lnTo>
                    <a:pt x="1765383" y="776"/>
                  </a:lnTo>
                  <a:lnTo>
                    <a:pt x="1770988" y="712"/>
                  </a:lnTo>
                  <a:lnTo>
                    <a:pt x="1776592" y="651"/>
                  </a:lnTo>
                  <a:lnTo>
                    <a:pt x="1782196" y="592"/>
                  </a:lnTo>
                  <a:lnTo>
                    <a:pt x="1787801" y="536"/>
                  </a:lnTo>
                  <a:lnTo>
                    <a:pt x="1793405" y="483"/>
                  </a:lnTo>
                  <a:lnTo>
                    <a:pt x="1799010" y="433"/>
                  </a:lnTo>
                  <a:lnTo>
                    <a:pt x="1804614" y="387"/>
                  </a:lnTo>
                  <a:lnTo>
                    <a:pt x="1810218" y="343"/>
                  </a:lnTo>
                  <a:lnTo>
                    <a:pt x="1815823" y="302"/>
                  </a:lnTo>
                  <a:lnTo>
                    <a:pt x="1821427" y="264"/>
                  </a:lnTo>
                  <a:lnTo>
                    <a:pt x="1827032" y="229"/>
                  </a:lnTo>
                  <a:lnTo>
                    <a:pt x="1832636" y="196"/>
                  </a:lnTo>
                  <a:lnTo>
                    <a:pt x="1838240" y="166"/>
                  </a:lnTo>
                  <a:lnTo>
                    <a:pt x="1843845" y="138"/>
                  </a:lnTo>
                  <a:lnTo>
                    <a:pt x="1849449" y="112"/>
                  </a:lnTo>
                  <a:lnTo>
                    <a:pt x="1855054" y="89"/>
                  </a:lnTo>
                  <a:lnTo>
                    <a:pt x="1860658" y="67"/>
                  </a:lnTo>
                  <a:lnTo>
                    <a:pt x="1866262" y="47"/>
                  </a:lnTo>
                  <a:lnTo>
                    <a:pt x="1871867" y="29"/>
                  </a:lnTo>
                  <a:lnTo>
                    <a:pt x="1877471" y="12"/>
                  </a:lnTo>
                  <a:lnTo>
                    <a:pt x="1883076" y="0"/>
                  </a:lnTo>
                  <a:lnTo>
                    <a:pt x="1877471" y="15"/>
                  </a:lnTo>
                  <a:lnTo>
                    <a:pt x="1871867" y="33"/>
                  </a:lnTo>
                  <a:lnTo>
                    <a:pt x="1866262" y="52"/>
                  </a:lnTo>
                  <a:lnTo>
                    <a:pt x="1860658" y="73"/>
                  </a:lnTo>
                  <a:lnTo>
                    <a:pt x="1855054" y="95"/>
                  </a:lnTo>
                  <a:lnTo>
                    <a:pt x="1849449" y="120"/>
                  </a:lnTo>
                  <a:lnTo>
                    <a:pt x="1843845" y="147"/>
                  </a:lnTo>
                  <a:lnTo>
                    <a:pt x="1838240" y="176"/>
                  </a:lnTo>
                  <a:lnTo>
                    <a:pt x="1832636" y="208"/>
                  </a:lnTo>
                  <a:lnTo>
                    <a:pt x="1827032" y="243"/>
                  </a:lnTo>
                  <a:lnTo>
                    <a:pt x="1821427" y="281"/>
                  </a:lnTo>
                  <a:lnTo>
                    <a:pt x="1815823" y="322"/>
                  </a:lnTo>
                  <a:lnTo>
                    <a:pt x="1810218" y="366"/>
                  </a:lnTo>
                  <a:lnTo>
                    <a:pt x="1804614" y="414"/>
                  </a:lnTo>
                  <a:lnTo>
                    <a:pt x="1799010" y="465"/>
                  </a:lnTo>
                  <a:lnTo>
                    <a:pt x="1793405" y="520"/>
                  </a:lnTo>
                  <a:lnTo>
                    <a:pt x="1787801" y="579"/>
                  </a:lnTo>
                  <a:lnTo>
                    <a:pt x="1782196" y="641"/>
                  </a:lnTo>
                  <a:lnTo>
                    <a:pt x="1776592" y="708"/>
                  </a:lnTo>
                  <a:lnTo>
                    <a:pt x="1770988" y="778"/>
                  </a:lnTo>
                  <a:lnTo>
                    <a:pt x="1765383" y="852"/>
                  </a:lnTo>
                  <a:lnTo>
                    <a:pt x="1759779" y="929"/>
                  </a:lnTo>
                  <a:lnTo>
                    <a:pt x="1754175" y="1009"/>
                  </a:lnTo>
                  <a:lnTo>
                    <a:pt x="1748570" y="1091"/>
                  </a:lnTo>
                  <a:lnTo>
                    <a:pt x="1742966" y="1176"/>
                  </a:lnTo>
                  <a:lnTo>
                    <a:pt x="1737361" y="1262"/>
                  </a:lnTo>
                  <a:lnTo>
                    <a:pt x="1731757" y="1349"/>
                  </a:lnTo>
                  <a:lnTo>
                    <a:pt x="1726153" y="1436"/>
                  </a:lnTo>
                  <a:lnTo>
                    <a:pt x="1720548" y="1521"/>
                  </a:lnTo>
                  <a:lnTo>
                    <a:pt x="1714944" y="1606"/>
                  </a:lnTo>
                  <a:lnTo>
                    <a:pt x="1709339" y="1687"/>
                  </a:lnTo>
                  <a:lnTo>
                    <a:pt x="1703735" y="1766"/>
                  </a:lnTo>
                  <a:lnTo>
                    <a:pt x="1698131" y="1840"/>
                  </a:lnTo>
                  <a:lnTo>
                    <a:pt x="1692526" y="1911"/>
                  </a:lnTo>
                  <a:lnTo>
                    <a:pt x="1686922" y="1976"/>
                  </a:lnTo>
                  <a:lnTo>
                    <a:pt x="1681317" y="2036"/>
                  </a:lnTo>
                  <a:lnTo>
                    <a:pt x="1675713" y="2091"/>
                  </a:lnTo>
                  <a:lnTo>
                    <a:pt x="1670109" y="2140"/>
                  </a:lnTo>
                  <a:lnTo>
                    <a:pt x="1664504" y="2184"/>
                  </a:lnTo>
                  <a:lnTo>
                    <a:pt x="1658900" y="2223"/>
                  </a:lnTo>
                  <a:lnTo>
                    <a:pt x="1653295" y="2258"/>
                  </a:lnTo>
                  <a:lnTo>
                    <a:pt x="1647691" y="2288"/>
                  </a:lnTo>
                  <a:lnTo>
                    <a:pt x="1642087" y="2314"/>
                  </a:lnTo>
                  <a:lnTo>
                    <a:pt x="1636482" y="2337"/>
                  </a:lnTo>
                  <a:lnTo>
                    <a:pt x="1630878" y="2357"/>
                  </a:lnTo>
                  <a:lnTo>
                    <a:pt x="1625273" y="2376"/>
                  </a:lnTo>
                  <a:lnTo>
                    <a:pt x="1619669" y="2392"/>
                  </a:lnTo>
                  <a:lnTo>
                    <a:pt x="1614065" y="2407"/>
                  </a:lnTo>
                  <a:lnTo>
                    <a:pt x="1608460" y="2422"/>
                  </a:lnTo>
                  <a:lnTo>
                    <a:pt x="1602856" y="2437"/>
                  </a:lnTo>
                  <a:lnTo>
                    <a:pt x="1597252" y="2452"/>
                  </a:lnTo>
                  <a:lnTo>
                    <a:pt x="1591647" y="2468"/>
                  </a:lnTo>
                  <a:lnTo>
                    <a:pt x="1586043" y="2485"/>
                  </a:lnTo>
                  <a:lnTo>
                    <a:pt x="1580438" y="2503"/>
                  </a:lnTo>
                  <a:lnTo>
                    <a:pt x="1574834" y="2524"/>
                  </a:lnTo>
                  <a:lnTo>
                    <a:pt x="1569230" y="2546"/>
                  </a:lnTo>
                  <a:lnTo>
                    <a:pt x="1563625" y="2571"/>
                  </a:lnTo>
                  <a:lnTo>
                    <a:pt x="1558021" y="2598"/>
                  </a:lnTo>
                  <a:lnTo>
                    <a:pt x="1552416" y="2629"/>
                  </a:lnTo>
                  <a:lnTo>
                    <a:pt x="1546812" y="2662"/>
                  </a:lnTo>
                  <a:lnTo>
                    <a:pt x="1541208" y="2698"/>
                  </a:lnTo>
                  <a:lnTo>
                    <a:pt x="1535603" y="2738"/>
                  </a:lnTo>
                  <a:lnTo>
                    <a:pt x="1529999" y="2781"/>
                  </a:lnTo>
                  <a:lnTo>
                    <a:pt x="1524394" y="2828"/>
                  </a:lnTo>
                  <a:lnTo>
                    <a:pt x="1518790" y="2878"/>
                  </a:lnTo>
                  <a:lnTo>
                    <a:pt x="1513186" y="2933"/>
                  </a:lnTo>
                  <a:lnTo>
                    <a:pt x="1507581" y="2991"/>
                  </a:lnTo>
                  <a:lnTo>
                    <a:pt x="1501977" y="3054"/>
                  </a:lnTo>
                  <a:lnTo>
                    <a:pt x="1496372" y="3121"/>
                  </a:lnTo>
                  <a:lnTo>
                    <a:pt x="1490768" y="3193"/>
                  </a:lnTo>
                  <a:lnTo>
                    <a:pt x="1485164" y="3269"/>
                  </a:lnTo>
                  <a:lnTo>
                    <a:pt x="1479559" y="3350"/>
                  </a:lnTo>
                  <a:lnTo>
                    <a:pt x="1473955" y="3437"/>
                  </a:lnTo>
                  <a:lnTo>
                    <a:pt x="1468350" y="3528"/>
                  </a:lnTo>
                  <a:lnTo>
                    <a:pt x="1462746" y="3625"/>
                  </a:lnTo>
                  <a:lnTo>
                    <a:pt x="1457142" y="3727"/>
                  </a:lnTo>
                  <a:lnTo>
                    <a:pt x="1451537" y="3835"/>
                  </a:lnTo>
                  <a:lnTo>
                    <a:pt x="1445933" y="3949"/>
                  </a:lnTo>
                  <a:lnTo>
                    <a:pt x="1440329" y="4069"/>
                  </a:lnTo>
                  <a:lnTo>
                    <a:pt x="1434724" y="4196"/>
                  </a:lnTo>
                  <a:lnTo>
                    <a:pt x="1429120" y="4329"/>
                  </a:lnTo>
                  <a:lnTo>
                    <a:pt x="1423515" y="4469"/>
                  </a:lnTo>
                  <a:lnTo>
                    <a:pt x="1417911" y="4617"/>
                  </a:lnTo>
                  <a:lnTo>
                    <a:pt x="1412307" y="4772"/>
                  </a:lnTo>
                  <a:lnTo>
                    <a:pt x="1406702" y="4935"/>
                  </a:lnTo>
                  <a:lnTo>
                    <a:pt x="1401098" y="5107"/>
                  </a:lnTo>
                  <a:lnTo>
                    <a:pt x="1395493" y="5287"/>
                  </a:lnTo>
                  <a:lnTo>
                    <a:pt x="1389889" y="5476"/>
                  </a:lnTo>
                  <a:lnTo>
                    <a:pt x="1384285" y="5674"/>
                  </a:lnTo>
                  <a:lnTo>
                    <a:pt x="1378680" y="5882"/>
                  </a:lnTo>
                  <a:lnTo>
                    <a:pt x="1373076" y="6101"/>
                  </a:lnTo>
                  <a:lnTo>
                    <a:pt x="1367471" y="6330"/>
                  </a:lnTo>
                  <a:lnTo>
                    <a:pt x="1361867" y="6571"/>
                  </a:lnTo>
                  <a:lnTo>
                    <a:pt x="1356263" y="6823"/>
                  </a:lnTo>
                  <a:lnTo>
                    <a:pt x="1350658" y="7088"/>
                  </a:lnTo>
                  <a:lnTo>
                    <a:pt x="1345054" y="7366"/>
                  </a:lnTo>
                  <a:lnTo>
                    <a:pt x="1339449" y="7657"/>
                  </a:lnTo>
                  <a:lnTo>
                    <a:pt x="1333845" y="7963"/>
                  </a:lnTo>
                  <a:lnTo>
                    <a:pt x="1328241" y="8284"/>
                  </a:lnTo>
                  <a:lnTo>
                    <a:pt x="1322636" y="8620"/>
                  </a:lnTo>
                  <a:lnTo>
                    <a:pt x="1317032" y="8973"/>
                  </a:lnTo>
                  <a:lnTo>
                    <a:pt x="1311427" y="9342"/>
                  </a:lnTo>
                  <a:lnTo>
                    <a:pt x="1305823" y="9730"/>
                  </a:lnTo>
                  <a:lnTo>
                    <a:pt x="1300219" y="10137"/>
                  </a:lnTo>
                  <a:lnTo>
                    <a:pt x="1294614" y="10564"/>
                  </a:lnTo>
                  <a:lnTo>
                    <a:pt x="1289010" y="11011"/>
                  </a:lnTo>
                  <a:lnTo>
                    <a:pt x="1283406" y="11480"/>
                  </a:lnTo>
                  <a:lnTo>
                    <a:pt x="1277801" y="11972"/>
                  </a:lnTo>
                  <a:lnTo>
                    <a:pt x="1272197" y="12488"/>
                  </a:lnTo>
                  <a:lnTo>
                    <a:pt x="1266592" y="13029"/>
                  </a:lnTo>
                  <a:lnTo>
                    <a:pt x="1260988" y="13596"/>
                  </a:lnTo>
                  <a:lnTo>
                    <a:pt x="1255384" y="14191"/>
                  </a:lnTo>
                  <a:lnTo>
                    <a:pt x="1249779" y="14814"/>
                  </a:lnTo>
                  <a:lnTo>
                    <a:pt x="1244175" y="15467"/>
                  </a:lnTo>
                  <a:lnTo>
                    <a:pt x="1238570" y="16151"/>
                  </a:lnTo>
                  <a:lnTo>
                    <a:pt x="1232966" y="16868"/>
                  </a:lnTo>
                  <a:lnTo>
                    <a:pt x="1227362" y="17618"/>
                  </a:lnTo>
                  <a:lnTo>
                    <a:pt x="1221757" y="18404"/>
                  </a:lnTo>
                  <a:lnTo>
                    <a:pt x="1216153" y="19227"/>
                  </a:lnTo>
                  <a:lnTo>
                    <a:pt x="1210548" y="20089"/>
                  </a:lnTo>
                  <a:lnTo>
                    <a:pt x="1204944" y="20990"/>
                  </a:lnTo>
                  <a:lnTo>
                    <a:pt x="1199340" y="21933"/>
                  </a:lnTo>
                  <a:lnTo>
                    <a:pt x="1193735" y="22918"/>
                  </a:lnTo>
                  <a:lnTo>
                    <a:pt x="1188131" y="23948"/>
                  </a:lnTo>
                  <a:lnTo>
                    <a:pt x="1182526" y="25023"/>
                  </a:lnTo>
                  <a:lnTo>
                    <a:pt x="1176922" y="26146"/>
                  </a:lnTo>
                  <a:lnTo>
                    <a:pt x="1171318" y="27316"/>
                  </a:lnTo>
                  <a:lnTo>
                    <a:pt x="1165713" y="28537"/>
                  </a:lnTo>
                  <a:lnTo>
                    <a:pt x="1160109" y="29809"/>
                  </a:lnTo>
                  <a:lnTo>
                    <a:pt x="1154504" y="31132"/>
                  </a:lnTo>
                  <a:lnTo>
                    <a:pt x="1148900" y="32510"/>
                  </a:lnTo>
                  <a:lnTo>
                    <a:pt x="1143296" y="33941"/>
                  </a:lnTo>
                  <a:lnTo>
                    <a:pt x="1137691" y="35429"/>
                  </a:lnTo>
                  <a:lnTo>
                    <a:pt x="1132087" y="36972"/>
                  </a:lnTo>
                  <a:lnTo>
                    <a:pt x="1126482" y="38573"/>
                  </a:lnTo>
                  <a:lnTo>
                    <a:pt x="1120878" y="40232"/>
                  </a:lnTo>
                  <a:lnTo>
                    <a:pt x="1115274" y="41950"/>
                  </a:lnTo>
                  <a:lnTo>
                    <a:pt x="1109669" y="43726"/>
                  </a:lnTo>
                  <a:lnTo>
                    <a:pt x="1104065" y="45561"/>
                  </a:lnTo>
                  <a:lnTo>
                    <a:pt x="1098461" y="47456"/>
                  </a:lnTo>
                  <a:lnTo>
                    <a:pt x="1092856" y="49410"/>
                  </a:lnTo>
                  <a:lnTo>
                    <a:pt x="1087252" y="51424"/>
                  </a:lnTo>
                  <a:lnTo>
                    <a:pt x="1081647" y="53496"/>
                  </a:lnTo>
                  <a:lnTo>
                    <a:pt x="1076043" y="55627"/>
                  </a:lnTo>
                  <a:lnTo>
                    <a:pt x="1070439" y="57815"/>
                  </a:lnTo>
                  <a:lnTo>
                    <a:pt x="1064834" y="60060"/>
                  </a:lnTo>
                  <a:lnTo>
                    <a:pt x="1059230" y="62361"/>
                  </a:lnTo>
                  <a:lnTo>
                    <a:pt x="1053625" y="64716"/>
                  </a:lnTo>
                  <a:lnTo>
                    <a:pt x="1048021" y="67124"/>
                  </a:lnTo>
                  <a:lnTo>
                    <a:pt x="1042417" y="69585"/>
                  </a:lnTo>
                  <a:lnTo>
                    <a:pt x="1036812" y="72095"/>
                  </a:lnTo>
                  <a:lnTo>
                    <a:pt x="1031208" y="74653"/>
                  </a:lnTo>
                  <a:lnTo>
                    <a:pt x="1025603" y="77258"/>
                  </a:lnTo>
                  <a:lnTo>
                    <a:pt x="1019999" y="79907"/>
                  </a:lnTo>
                  <a:lnTo>
                    <a:pt x="1014395" y="82598"/>
                  </a:lnTo>
                  <a:lnTo>
                    <a:pt x="1008790" y="85328"/>
                  </a:lnTo>
                  <a:lnTo>
                    <a:pt x="1003186" y="88097"/>
                  </a:lnTo>
                  <a:lnTo>
                    <a:pt x="997581" y="90900"/>
                  </a:lnTo>
                  <a:lnTo>
                    <a:pt x="991977" y="93736"/>
                  </a:lnTo>
                  <a:lnTo>
                    <a:pt x="986373" y="96602"/>
                  </a:lnTo>
                  <a:lnTo>
                    <a:pt x="980768" y="99496"/>
                  </a:lnTo>
                  <a:lnTo>
                    <a:pt x="975164" y="102415"/>
                  </a:lnTo>
                  <a:lnTo>
                    <a:pt x="969559" y="105357"/>
                  </a:lnTo>
                  <a:lnTo>
                    <a:pt x="963955" y="108319"/>
                  </a:lnTo>
                  <a:lnTo>
                    <a:pt x="958351" y="111300"/>
                  </a:lnTo>
                  <a:lnTo>
                    <a:pt x="952746" y="114296"/>
                  </a:lnTo>
                  <a:lnTo>
                    <a:pt x="947142" y="117305"/>
                  </a:lnTo>
                  <a:lnTo>
                    <a:pt x="941538" y="120326"/>
                  </a:lnTo>
                  <a:lnTo>
                    <a:pt x="935933" y="123356"/>
                  </a:lnTo>
                  <a:lnTo>
                    <a:pt x="930329" y="126393"/>
                  </a:lnTo>
                  <a:lnTo>
                    <a:pt x="924724" y="129435"/>
                  </a:lnTo>
                  <a:lnTo>
                    <a:pt x="919120" y="132482"/>
                  </a:lnTo>
                  <a:lnTo>
                    <a:pt x="913516" y="135529"/>
                  </a:lnTo>
                  <a:lnTo>
                    <a:pt x="907911" y="138578"/>
                  </a:lnTo>
                  <a:lnTo>
                    <a:pt x="902307" y="141625"/>
                  </a:lnTo>
                  <a:lnTo>
                    <a:pt x="896702" y="144670"/>
                  </a:lnTo>
                  <a:lnTo>
                    <a:pt x="891098" y="147711"/>
                  </a:lnTo>
                  <a:lnTo>
                    <a:pt x="885494" y="150747"/>
                  </a:lnTo>
                  <a:lnTo>
                    <a:pt x="879889" y="153777"/>
                  </a:lnTo>
                  <a:lnTo>
                    <a:pt x="874285" y="156801"/>
                  </a:lnTo>
                  <a:lnTo>
                    <a:pt x="868680" y="159817"/>
                  </a:lnTo>
                  <a:lnTo>
                    <a:pt x="863076" y="162825"/>
                  </a:lnTo>
                  <a:lnTo>
                    <a:pt x="857472" y="165824"/>
                  </a:lnTo>
                  <a:lnTo>
                    <a:pt x="851867" y="168813"/>
                  </a:lnTo>
                  <a:lnTo>
                    <a:pt x="846263" y="171793"/>
                  </a:lnTo>
                  <a:lnTo>
                    <a:pt x="840658" y="174762"/>
                  </a:lnTo>
                  <a:lnTo>
                    <a:pt x="835054" y="177720"/>
                  </a:lnTo>
                  <a:lnTo>
                    <a:pt x="829450" y="180668"/>
                  </a:lnTo>
                  <a:lnTo>
                    <a:pt x="823845" y="183604"/>
                  </a:lnTo>
                  <a:lnTo>
                    <a:pt x="818241" y="186528"/>
                  </a:lnTo>
                  <a:lnTo>
                    <a:pt x="812636" y="189441"/>
                  </a:lnTo>
                  <a:lnTo>
                    <a:pt x="807032" y="192342"/>
                  </a:lnTo>
                  <a:lnTo>
                    <a:pt x="801428" y="195231"/>
                  </a:lnTo>
                  <a:lnTo>
                    <a:pt x="795823" y="198108"/>
                  </a:lnTo>
                  <a:lnTo>
                    <a:pt x="790219" y="200973"/>
                  </a:lnTo>
                  <a:lnTo>
                    <a:pt x="784615" y="203826"/>
                  </a:lnTo>
                  <a:lnTo>
                    <a:pt x="779010" y="206666"/>
                  </a:lnTo>
                  <a:lnTo>
                    <a:pt x="773406" y="209494"/>
                  </a:lnTo>
                  <a:lnTo>
                    <a:pt x="767801" y="212310"/>
                  </a:lnTo>
                  <a:lnTo>
                    <a:pt x="762197" y="215113"/>
                  </a:lnTo>
                  <a:lnTo>
                    <a:pt x="756593" y="217904"/>
                  </a:lnTo>
                  <a:lnTo>
                    <a:pt x="750988" y="220683"/>
                  </a:lnTo>
                  <a:lnTo>
                    <a:pt x="745384" y="223449"/>
                  </a:lnTo>
                  <a:lnTo>
                    <a:pt x="739779" y="226202"/>
                  </a:lnTo>
                  <a:lnTo>
                    <a:pt x="734175" y="228942"/>
                  </a:lnTo>
                  <a:lnTo>
                    <a:pt x="728571" y="231670"/>
                  </a:lnTo>
                  <a:lnTo>
                    <a:pt x="722966" y="234384"/>
                  </a:lnTo>
                  <a:lnTo>
                    <a:pt x="717362" y="237086"/>
                  </a:lnTo>
                  <a:lnTo>
                    <a:pt x="711757" y="239774"/>
                  </a:lnTo>
                  <a:lnTo>
                    <a:pt x="706153" y="242449"/>
                  </a:lnTo>
                  <a:lnTo>
                    <a:pt x="700549" y="245110"/>
                  </a:lnTo>
                  <a:lnTo>
                    <a:pt x="694944" y="247757"/>
                  </a:lnTo>
                  <a:lnTo>
                    <a:pt x="689340" y="250390"/>
                  </a:lnTo>
                  <a:lnTo>
                    <a:pt x="683735" y="253009"/>
                  </a:lnTo>
                  <a:lnTo>
                    <a:pt x="678131" y="255614"/>
                  </a:lnTo>
                  <a:lnTo>
                    <a:pt x="672527" y="258203"/>
                  </a:lnTo>
                  <a:lnTo>
                    <a:pt x="666922" y="260778"/>
                  </a:lnTo>
                  <a:lnTo>
                    <a:pt x="661318" y="263338"/>
                  </a:lnTo>
                  <a:lnTo>
                    <a:pt x="655713" y="265882"/>
                  </a:lnTo>
                  <a:lnTo>
                    <a:pt x="650109" y="268410"/>
                  </a:lnTo>
                  <a:lnTo>
                    <a:pt x="644505" y="270922"/>
                  </a:lnTo>
                  <a:lnTo>
                    <a:pt x="638900" y="273418"/>
                  </a:lnTo>
                  <a:lnTo>
                    <a:pt x="633296" y="275897"/>
                  </a:lnTo>
                  <a:lnTo>
                    <a:pt x="627692" y="278360"/>
                  </a:lnTo>
                  <a:lnTo>
                    <a:pt x="622087" y="280805"/>
                  </a:lnTo>
                  <a:lnTo>
                    <a:pt x="616483" y="283233"/>
                  </a:lnTo>
                  <a:lnTo>
                    <a:pt x="610878" y="285642"/>
                  </a:lnTo>
                  <a:lnTo>
                    <a:pt x="605274" y="288034"/>
                  </a:lnTo>
                  <a:lnTo>
                    <a:pt x="599670" y="290408"/>
                  </a:lnTo>
                  <a:lnTo>
                    <a:pt x="594065" y="292763"/>
                  </a:lnTo>
                  <a:lnTo>
                    <a:pt x="588461" y="295099"/>
                  </a:lnTo>
                  <a:lnTo>
                    <a:pt x="582856" y="297416"/>
                  </a:lnTo>
                  <a:lnTo>
                    <a:pt x="577252" y="299714"/>
                  </a:lnTo>
                  <a:lnTo>
                    <a:pt x="571648" y="301993"/>
                  </a:lnTo>
                  <a:lnTo>
                    <a:pt x="566043" y="304251"/>
                  </a:lnTo>
                  <a:lnTo>
                    <a:pt x="560439" y="306491"/>
                  </a:lnTo>
                  <a:lnTo>
                    <a:pt x="554834" y="308710"/>
                  </a:lnTo>
                  <a:lnTo>
                    <a:pt x="549230" y="310909"/>
                  </a:lnTo>
                  <a:lnTo>
                    <a:pt x="543626" y="313088"/>
                  </a:lnTo>
                  <a:lnTo>
                    <a:pt x="538021" y="315246"/>
                  </a:lnTo>
                  <a:lnTo>
                    <a:pt x="532417" y="317384"/>
                  </a:lnTo>
                  <a:lnTo>
                    <a:pt x="526812" y="319502"/>
                  </a:lnTo>
                  <a:lnTo>
                    <a:pt x="521208" y="321600"/>
                  </a:lnTo>
                  <a:lnTo>
                    <a:pt x="515604" y="323677"/>
                  </a:lnTo>
                  <a:lnTo>
                    <a:pt x="509999" y="325734"/>
                  </a:lnTo>
                  <a:lnTo>
                    <a:pt x="504395" y="327771"/>
                  </a:lnTo>
                  <a:lnTo>
                    <a:pt x="498790" y="329787"/>
                  </a:lnTo>
                  <a:lnTo>
                    <a:pt x="493186" y="331784"/>
                  </a:lnTo>
                  <a:lnTo>
                    <a:pt x="487582" y="333761"/>
                  </a:lnTo>
                  <a:lnTo>
                    <a:pt x="481977" y="335719"/>
                  </a:lnTo>
                  <a:lnTo>
                    <a:pt x="476373" y="337658"/>
                  </a:lnTo>
                  <a:lnTo>
                    <a:pt x="470769" y="339577"/>
                  </a:lnTo>
                  <a:lnTo>
                    <a:pt x="465164" y="341478"/>
                  </a:lnTo>
                  <a:lnTo>
                    <a:pt x="459560" y="343361"/>
                  </a:lnTo>
                  <a:lnTo>
                    <a:pt x="453955" y="345227"/>
                  </a:lnTo>
                  <a:lnTo>
                    <a:pt x="448351" y="347075"/>
                  </a:lnTo>
                  <a:lnTo>
                    <a:pt x="442747" y="348907"/>
                  </a:lnTo>
                  <a:lnTo>
                    <a:pt x="437142" y="350723"/>
                  </a:lnTo>
                  <a:lnTo>
                    <a:pt x="431538" y="352523"/>
                  </a:lnTo>
                  <a:lnTo>
                    <a:pt x="425933" y="354309"/>
                  </a:lnTo>
                  <a:lnTo>
                    <a:pt x="420329" y="356082"/>
                  </a:lnTo>
                  <a:lnTo>
                    <a:pt x="414725" y="357841"/>
                  </a:lnTo>
                  <a:lnTo>
                    <a:pt x="409120" y="359589"/>
                  </a:lnTo>
                  <a:lnTo>
                    <a:pt x="403516" y="361326"/>
                  </a:lnTo>
                  <a:lnTo>
                    <a:pt x="397911" y="363053"/>
                  </a:lnTo>
                  <a:lnTo>
                    <a:pt x="392307" y="364772"/>
                  </a:lnTo>
                  <a:lnTo>
                    <a:pt x="386703" y="366483"/>
                  </a:lnTo>
                  <a:lnTo>
                    <a:pt x="381098" y="368189"/>
                  </a:lnTo>
                  <a:lnTo>
                    <a:pt x="375494" y="369890"/>
                  </a:lnTo>
                  <a:lnTo>
                    <a:pt x="369889" y="371588"/>
                  </a:lnTo>
                  <a:lnTo>
                    <a:pt x="364285" y="373285"/>
                  </a:lnTo>
                  <a:lnTo>
                    <a:pt x="358681" y="374983"/>
                  </a:lnTo>
                  <a:lnTo>
                    <a:pt x="353076" y="376684"/>
                  </a:lnTo>
                  <a:lnTo>
                    <a:pt x="347472" y="378389"/>
                  </a:lnTo>
                  <a:lnTo>
                    <a:pt x="341867" y="380100"/>
                  </a:lnTo>
                  <a:lnTo>
                    <a:pt x="336263" y="381821"/>
                  </a:lnTo>
                  <a:lnTo>
                    <a:pt x="330659" y="383553"/>
                  </a:lnTo>
                  <a:lnTo>
                    <a:pt x="325054" y="385299"/>
                  </a:lnTo>
                  <a:lnTo>
                    <a:pt x="319450" y="387062"/>
                  </a:lnTo>
                  <a:lnTo>
                    <a:pt x="313846" y="388843"/>
                  </a:lnTo>
                  <a:lnTo>
                    <a:pt x="308241" y="390647"/>
                  </a:lnTo>
                  <a:lnTo>
                    <a:pt x="302637" y="392476"/>
                  </a:lnTo>
                  <a:lnTo>
                    <a:pt x="297032" y="394334"/>
                  </a:lnTo>
                  <a:lnTo>
                    <a:pt x="291428" y="396223"/>
                  </a:lnTo>
                  <a:lnTo>
                    <a:pt x="285824" y="398147"/>
                  </a:lnTo>
                  <a:lnTo>
                    <a:pt x="280219" y="400110"/>
                  </a:lnTo>
                  <a:lnTo>
                    <a:pt x="274615" y="402114"/>
                  </a:lnTo>
                  <a:lnTo>
                    <a:pt x="269010" y="404165"/>
                  </a:lnTo>
                  <a:lnTo>
                    <a:pt x="263406" y="406265"/>
                  </a:lnTo>
                  <a:lnTo>
                    <a:pt x="257802" y="408418"/>
                  </a:lnTo>
                  <a:lnTo>
                    <a:pt x="252197" y="410628"/>
                  </a:lnTo>
                  <a:lnTo>
                    <a:pt x="246593" y="412900"/>
                  </a:lnTo>
                  <a:lnTo>
                    <a:pt x="240988" y="415236"/>
                  </a:lnTo>
                  <a:lnTo>
                    <a:pt x="235384" y="417642"/>
                  </a:lnTo>
                  <a:lnTo>
                    <a:pt x="229780" y="420120"/>
                  </a:lnTo>
                  <a:lnTo>
                    <a:pt x="224175" y="422676"/>
                  </a:lnTo>
                  <a:lnTo>
                    <a:pt x="218571" y="425312"/>
                  </a:lnTo>
                  <a:lnTo>
                    <a:pt x="212966" y="428032"/>
                  </a:lnTo>
                  <a:lnTo>
                    <a:pt x="207362" y="430840"/>
                  </a:lnTo>
                  <a:lnTo>
                    <a:pt x="201758" y="433739"/>
                  </a:lnTo>
                  <a:lnTo>
                    <a:pt x="196153" y="436733"/>
                  </a:lnTo>
                  <a:lnTo>
                    <a:pt x="190549" y="439825"/>
                  </a:lnTo>
                  <a:lnTo>
                    <a:pt x="184944" y="443016"/>
                  </a:lnTo>
                  <a:lnTo>
                    <a:pt x="179340" y="446310"/>
                  </a:lnTo>
                  <a:lnTo>
                    <a:pt x="173736" y="449709"/>
                  </a:lnTo>
                  <a:lnTo>
                    <a:pt x="168131" y="453215"/>
                  </a:lnTo>
                  <a:lnTo>
                    <a:pt x="162527" y="456829"/>
                  </a:lnTo>
                  <a:lnTo>
                    <a:pt x="156923" y="460552"/>
                  </a:lnTo>
                  <a:lnTo>
                    <a:pt x="151318" y="464385"/>
                  </a:lnTo>
                  <a:lnTo>
                    <a:pt x="145714" y="468328"/>
                  </a:lnTo>
                  <a:lnTo>
                    <a:pt x="140109" y="472380"/>
                  </a:lnTo>
                  <a:lnTo>
                    <a:pt x="134505" y="476541"/>
                  </a:lnTo>
                  <a:lnTo>
                    <a:pt x="128901" y="480810"/>
                  </a:lnTo>
                  <a:lnTo>
                    <a:pt x="123296" y="485184"/>
                  </a:lnTo>
                  <a:lnTo>
                    <a:pt x="117692" y="489662"/>
                  </a:lnTo>
                  <a:lnTo>
                    <a:pt x="112087" y="494241"/>
                  </a:lnTo>
                  <a:lnTo>
                    <a:pt x="106483" y="498917"/>
                  </a:lnTo>
                  <a:lnTo>
                    <a:pt x="100879" y="503686"/>
                  </a:lnTo>
                  <a:lnTo>
                    <a:pt x="95274" y="508545"/>
                  </a:lnTo>
                  <a:lnTo>
                    <a:pt x="89670" y="513488"/>
                  </a:lnTo>
                  <a:lnTo>
                    <a:pt x="84065" y="518510"/>
                  </a:lnTo>
                  <a:lnTo>
                    <a:pt x="78461" y="523606"/>
                  </a:lnTo>
                  <a:lnTo>
                    <a:pt x="72857" y="528770"/>
                  </a:lnTo>
                  <a:lnTo>
                    <a:pt x="67252" y="533995"/>
                  </a:lnTo>
                  <a:lnTo>
                    <a:pt x="61648" y="539275"/>
                  </a:lnTo>
                  <a:lnTo>
                    <a:pt x="56043" y="544602"/>
                  </a:lnTo>
                  <a:lnTo>
                    <a:pt x="50439" y="549970"/>
                  </a:lnTo>
                  <a:lnTo>
                    <a:pt x="44835" y="555371"/>
                  </a:lnTo>
                  <a:lnTo>
                    <a:pt x="39230" y="560798"/>
                  </a:lnTo>
                  <a:lnTo>
                    <a:pt x="33626" y="566243"/>
                  </a:lnTo>
                  <a:lnTo>
                    <a:pt x="28021" y="571698"/>
                  </a:lnTo>
                  <a:lnTo>
                    <a:pt x="22417" y="577156"/>
                  </a:lnTo>
                  <a:lnTo>
                    <a:pt x="16813" y="582610"/>
                  </a:lnTo>
                  <a:lnTo>
                    <a:pt x="11208" y="588051"/>
                  </a:lnTo>
                  <a:lnTo>
                    <a:pt x="5604" y="593472"/>
                  </a:lnTo>
                  <a:lnTo>
                    <a:pt x="0" y="598867"/>
                  </a:lnTo>
                  <a:close/>
                </a:path>
              </a:pathLst>
            </a:custGeom>
            <a:solidFill>
              <a:srgbClr val="00DEE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pl151"/>
            <p:cNvSpPr/>
            <p:nvPr/>
          </p:nvSpPr>
          <p:spPr>
            <a:xfrm>
              <a:off x="4644151" y="4190979"/>
              <a:ext cx="1883076" cy="514715"/>
            </a:xfrm>
            <a:custGeom>
              <a:avLst/>
              <a:pathLst>
                <a:path w="1883076" h="514715">
                  <a:moveTo>
                    <a:pt x="0" y="514715"/>
                  </a:moveTo>
                  <a:lnTo>
                    <a:pt x="5604" y="507273"/>
                  </a:lnTo>
                  <a:lnTo>
                    <a:pt x="11208" y="499818"/>
                  </a:lnTo>
                  <a:lnTo>
                    <a:pt x="16813" y="492360"/>
                  </a:lnTo>
                  <a:lnTo>
                    <a:pt x="22417" y="484912"/>
                  </a:lnTo>
                  <a:lnTo>
                    <a:pt x="28021" y="477484"/>
                  </a:lnTo>
                  <a:lnTo>
                    <a:pt x="33626" y="470086"/>
                  </a:lnTo>
                  <a:lnTo>
                    <a:pt x="39230" y="462730"/>
                  </a:lnTo>
                  <a:lnTo>
                    <a:pt x="44835" y="455427"/>
                  </a:lnTo>
                  <a:lnTo>
                    <a:pt x="50439" y="448188"/>
                  </a:lnTo>
                  <a:lnTo>
                    <a:pt x="56043" y="441022"/>
                  </a:lnTo>
                  <a:lnTo>
                    <a:pt x="61648" y="433942"/>
                  </a:lnTo>
                  <a:lnTo>
                    <a:pt x="67252" y="426955"/>
                  </a:lnTo>
                  <a:lnTo>
                    <a:pt x="72857" y="420073"/>
                  </a:lnTo>
                  <a:lnTo>
                    <a:pt x="78461" y="413304"/>
                  </a:lnTo>
                  <a:lnTo>
                    <a:pt x="84065" y="406657"/>
                  </a:lnTo>
                  <a:lnTo>
                    <a:pt x="89670" y="400139"/>
                  </a:lnTo>
                  <a:lnTo>
                    <a:pt x="95274" y="393759"/>
                  </a:lnTo>
                  <a:lnTo>
                    <a:pt x="100879" y="387523"/>
                  </a:lnTo>
                  <a:lnTo>
                    <a:pt x="106483" y="381437"/>
                  </a:lnTo>
                  <a:lnTo>
                    <a:pt x="112087" y="375506"/>
                  </a:lnTo>
                  <a:lnTo>
                    <a:pt x="117692" y="369736"/>
                  </a:lnTo>
                  <a:lnTo>
                    <a:pt x="123296" y="364130"/>
                  </a:lnTo>
                  <a:lnTo>
                    <a:pt x="128901" y="358692"/>
                  </a:lnTo>
                  <a:lnTo>
                    <a:pt x="134505" y="353423"/>
                  </a:lnTo>
                  <a:lnTo>
                    <a:pt x="140109" y="348327"/>
                  </a:lnTo>
                  <a:lnTo>
                    <a:pt x="145714" y="343403"/>
                  </a:lnTo>
                  <a:lnTo>
                    <a:pt x="151318" y="338652"/>
                  </a:lnTo>
                  <a:lnTo>
                    <a:pt x="156923" y="334074"/>
                  </a:lnTo>
                  <a:lnTo>
                    <a:pt x="162527" y="329667"/>
                  </a:lnTo>
                  <a:lnTo>
                    <a:pt x="168131" y="325431"/>
                  </a:lnTo>
                  <a:lnTo>
                    <a:pt x="173736" y="321362"/>
                  </a:lnTo>
                  <a:lnTo>
                    <a:pt x="179340" y="317458"/>
                  </a:lnTo>
                  <a:lnTo>
                    <a:pt x="184944" y="313716"/>
                  </a:lnTo>
                  <a:lnTo>
                    <a:pt x="190549" y="310131"/>
                  </a:lnTo>
                  <a:lnTo>
                    <a:pt x="196153" y="306701"/>
                  </a:lnTo>
                  <a:lnTo>
                    <a:pt x="201758" y="303420"/>
                  </a:lnTo>
                  <a:lnTo>
                    <a:pt x="207362" y="300283"/>
                  </a:lnTo>
                  <a:lnTo>
                    <a:pt x="212966" y="297285"/>
                  </a:lnTo>
                  <a:lnTo>
                    <a:pt x="218571" y="294422"/>
                  </a:lnTo>
                  <a:lnTo>
                    <a:pt x="224175" y="291687"/>
                  </a:lnTo>
                  <a:lnTo>
                    <a:pt x="229780" y="289075"/>
                  </a:lnTo>
                  <a:lnTo>
                    <a:pt x="235384" y="286579"/>
                  </a:lnTo>
                  <a:lnTo>
                    <a:pt x="240988" y="284195"/>
                  </a:lnTo>
                  <a:lnTo>
                    <a:pt x="246593" y="281917"/>
                  </a:lnTo>
                  <a:lnTo>
                    <a:pt x="252197" y="279738"/>
                  </a:lnTo>
                  <a:lnTo>
                    <a:pt x="257802" y="277652"/>
                  </a:lnTo>
                  <a:lnTo>
                    <a:pt x="263406" y="275655"/>
                  </a:lnTo>
                  <a:lnTo>
                    <a:pt x="269010" y="273740"/>
                  </a:lnTo>
                  <a:lnTo>
                    <a:pt x="274615" y="271901"/>
                  </a:lnTo>
                  <a:lnTo>
                    <a:pt x="280219" y="270134"/>
                  </a:lnTo>
                  <a:lnTo>
                    <a:pt x="285824" y="268433"/>
                  </a:lnTo>
                  <a:lnTo>
                    <a:pt x="291428" y="266793"/>
                  </a:lnTo>
                  <a:lnTo>
                    <a:pt x="297032" y="265209"/>
                  </a:lnTo>
                  <a:lnTo>
                    <a:pt x="302637" y="263677"/>
                  </a:lnTo>
                  <a:lnTo>
                    <a:pt x="308241" y="262190"/>
                  </a:lnTo>
                  <a:lnTo>
                    <a:pt x="313846" y="260747"/>
                  </a:lnTo>
                  <a:lnTo>
                    <a:pt x="319450" y="259341"/>
                  </a:lnTo>
                  <a:lnTo>
                    <a:pt x="325054" y="257969"/>
                  </a:lnTo>
                  <a:lnTo>
                    <a:pt x="330659" y="256627"/>
                  </a:lnTo>
                  <a:lnTo>
                    <a:pt x="336263" y="255312"/>
                  </a:lnTo>
                  <a:lnTo>
                    <a:pt x="341867" y="254020"/>
                  </a:lnTo>
                  <a:lnTo>
                    <a:pt x="347472" y="252747"/>
                  </a:lnTo>
                  <a:lnTo>
                    <a:pt x="353076" y="251492"/>
                  </a:lnTo>
                  <a:lnTo>
                    <a:pt x="358681" y="250250"/>
                  </a:lnTo>
                  <a:lnTo>
                    <a:pt x="364285" y="249020"/>
                  </a:lnTo>
                  <a:lnTo>
                    <a:pt x="369889" y="247799"/>
                  </a:lnTo>
                  <a:lnTo>
                    <a:pt x="375494" y="246584"/>
                  </a:lnTo>
                  <a:lnTo>
                    <a:pt x="381098" y="245372"/>
                  </a:lnTo>
                  <a:lnTo>
                    <a:pt x="386703" y="244163"/>
                  </a:lnTo>
                  <a:lnTo>
                    <a:pt x="392307" y="242955"/>
                  </a:lnTo>
                  <a:lnTo>
                    <a:pt x="397911" y="241744"/>
                  </a:lnTo>
                  <a:lnTo>
                    <a:pt x="403516" y="240530"/>
                  </a:lnTo>
                  <a:lnTo>
                    <a:pt x="409120" y="239312"/>
                  </a:lnTo>
                  <a:lnTo>
                    <a:pt x="414725" y="238087"/>
                  </a:lnTo>
                  <a:lnTo>
                    <a:pt x="420329" y="236854"/>
                  </a:lnTo>
                  <a:lnTo>
                    <a:pt x="425933" y="235613"/>
                  </a:lnTo>
                  <a:lnTo>
                    <a:pt x="431538" y="234363"/>
                  </a:lnTo>
                  <a:lnTo>
                    <a:pt x="437142" y="233101"/>
                  </a:lnTo>
                  <a:lnTo>
                    <a:pt x="442747" y="231828"/>
                  </a:lnTo>
                  <a:lnTo>
                    <a:pt x="448351" y="230542"/>
                  </a:lnTo>
                  <a:lnTo>
                    <a:pt x="453955" y="229243"/>
                  </a:lnTo>
                  <a:lnTo>
                    <a:pt x="459560" y="227930"/>
                  </a:lnTo>
                  <a:lnTo>
                    <a:pt x="465164" y="226602"/>
                  </a:lnTo>
                  <a:lnTo>
                    <a:pt x="470769" y="225260"/>
                  </a:lnTo>
                  <a:lnTo>
                    <a:pt x="476373" y="223902"/>
                  </a:lnTo>
                  <a:lnTo>
                    <a:pt x="481977" y="222528"/>
                  </a:lnTo>
                  <a:lnTo>
                    <a:pt x="487582" y="221138"/>
                  </a:lnTo>
                  <a:lnTo>
                    <a:pt x="493186" y="219732"/>
                  </a:lnTo>
                  <a:lnTo>
                    <a:pt x="498790" y="218309"/>
                  </a:lnTo>
                  <a:lnTo>
                    <a:pt x="504395" y="216869"/>
                  </a:lnTo>
                  <a:lnTo>
                    <a:pt x="509999" y="215412"/>
                  </a:lnTo>
                  <a:lnTo>
                    <a:pt x="515604" y="213938"/>
                  </a:lnTo>
                  <a:lnTo>
                    <a:pt x="521208" y="212447"/>
                  </a:lnTo>
                  <a:lnTo>
                    <a:pt x="526812" y="210938"/>
                  </a:lnTo>
                  <a:lnTo>
                    <a:pt x="532417" y="209413"/>
                  </a:lnTo>
                  <a:lnTo>
                    <a:pt x="538021" y="207871"/>
                  </a:lnTo>
                  <a:lnTo>
                    <a:pt x="543626" y="206311"/>
                  </a:lnTo>
                  <a:lnTo>
                    <a:pt x="549230" y="204735"/>
                  </a:lnTo>
                  <a:lnTo>
                    <a:pt x="554834" y="203143"/>
                  </a:lnTo>
                  <a:lnTo>
                    <a:pt x="560439" y="201533"/>
                  </a:lnTo>
                  <a:lnTo>
                    <a:pt x="566043" y="199908"/>
                  </a:lnTo>
                  <a:lnTo>
                    <a:pt x="571648" y="198267"/>
                  </a:lnTo>
                  <a:lnTo>
                    <a:pt x="577252" y="196610"/>
                  </a:lnTo>
                  <a:lnTo>
                    <a:pt x="582856" y="194937"/>
                  </a:lnTo>
                  <a:lnTo>
                    <a:pt x="588461" y="193250"/>
                  </a:lnTo>
                  <a:lnTo>
                    <a:pt x="594065" y="191547"/>
                  </a:lnTo>
                  <a:lnTo>
                    <a:pt x="599670" y="189831"/>
                  </a:lnTo>
                  <a:lnTo>
                    <a:pt x="605274" y="188100"/>
                  </a:lnTo>
                  <a:lnTo>
                    <a:pt x="610878" y="186355"/>
                  </a:lnTo>
                  <a:lnTo>
                    <a:pt x="616483" y="184597"/>
                  </a:lnTo>
                  <a:lnTo>
                    <a:pt x="622087" y="182827"/>
                  </a:lnTo>
                  <a:lnTo>
                    <a:pt x="627692" y="181043"/>
                  </a:lnTo>
                  <a:lnTo>
                    <a:pt x="633296" y="179248"/>
                  </a:lnTo>
                  <a:lnTo>
                    <a:pt x="638900" y="177441"/>
                  </a:lnTo>
                  <a:lnTo>
                    <a:pt x="644505" y="175622"/>
                  </a:lnTo>
                  <a:lnTo>
                    <a:pt x="650109" y="173793"/>
                  </a:lnTo>
                  <a:lnTo>
                    <a:pt x="655713" y="171953"/>
                  </a:lnTo>
                  <a:lnTo>
                    <a:pt x="661318" y="170102"/>
                  </a:lnTo>
                  <a:lnTo>
                    <a:pt x="666922" y="168243"/>
                  </a:lnTo>
                  <a:lnTo>
                    <a:pt x="672527" y="166373"/>
                  </a:lnTo>
                  <a:lnTo>
                    <a:pt x="678131" y="164495"/>
                  </a:lnTo>
                  <a:lnTo>
                    <a:pt x="683735" y="162609"/>
                  </a:lnTo>
                  <a:lnTo>
                    <a:pt x="689340" y="160714"/>
                  </a:lnTo>
                  <a:lnTo>
                    <a:pt x="694944" y="158811"/>
                  </a:lnTo>
                  <a:lnTo>
                    <a:pt x="700549" y="156901"/>
                  </a:lnTo>
                  <a:lnTo>
                    <a:pt x="706153" y="154984"/>
                  </a:lnTo>
                  <a:lnTo>
                    <a:pt x="711757" y="153060"/>
                  </a:lnTo>
                  <a:lnTo>
                    <a:pt x="717362" y="151129"/>
                  </a:lnTo>
                  <a:lnTo>
                    <a:pt x="722966" y="149193"/>
                  </a:lnTo>
                  <a:lnTo>
                    <a:pt x="728571" y="147250"/>
                  </a:lnTo>
                  <a:lnTo>
                    <a:pt x="734175" y="145302"/>
                  </a:lnTo>
                  <a:lnTo>
                    <a:pt x="739779" y="143348"/>
                  </a:lnTo>
                  <a:lnTo>
                    <a:pt x="745384" y="141389"/>
                  </a:lnTo>
                  <a:lnTo>
                    <a:pt x="750988" y="139425"/>
                  </a:lnTo>
                  <a:lnTo>
                    <a:pt x="756593" y="137457"/>
                  </a:lnTo>
                  <a:lnTo>
                    <a:pt x="762197" y="135483"/>
                  </a:lnTo>
                  <a:lnTo>
                    <a:pt x="767801" y="133506"/>
                  </a:lnTo>
                  <a:lnTo>
                    <a:pt x="773406" y="131524"/>
                  </a:lnTo>
                  <a:lnTo>
                    <a:pt x="779010" y="129539"/>
                  </a:lnTo>
                  <a:lnTo>
                    <a:pt x="784615" y="127550"/>
                  </a:lnTo>
                  <a:lnTo>
                    <a:pt x="790219" y="125557"/>
                  </a:lnTo>
                  <a:lnTo>
                    <a:pt x="795823" y="123560"/>
                  </a:lnTo>
                  <a:lnTo>
                    <a:pt x="801428" y="121560"/>
                  </a:lnTo>
                  <a:lnTo>
                    <a:pt x="807032" y="119558"/>
                  </a:lnTo>
                  <a:lnTo>
                    <a:pt x="812636" y="117552"/>
                  </a:lnTo>
                  <a:lnTo>
                    <a:pt x="818241" y="115543"/>
                  </a:lnTo>
                  <a:lnTo>
                    <a:pt x="823845" y="113532"/>
                  </a:lnTo>
                  <a:lnTo>
                    <a:pt x="829450" y="111518"/>
                  </a:lnTo>
                  <a:lnTo>
                    <a:pt x="835054" y="109503"/>
                  </a:lnTo>
                  <a:lnTo>
                    <a:pt x="840658" y="107485"/>
                  </a:lnTo>
                  <a:lnTo>
                    <a:pt x="846263" y="105466"/>
                  </a:lnTo>
                  <a:lnTo>
                    <a:pt x="851867" y="103445"/>
                  </a:lnTo>
                  <a:lnTo>
                    <a:pt x="857472" y="101424"/>
                  </a:lnTo>
                  <a:lnTo>
                    <a:pt x="863076" y="99402"/>
                  </a:lnTo>
                  <a:lnTo>
                    <a:pt x="868680" y="97380"/>
                  </a:lnTo>
                  <a:lnTo>
                    <a:pt x="874285" y="95359"/>
                  </a:lnTo>
                  <a:lnTo>
                    <a:pt x="879889" y="93338"/>
                  </a:lnTo>
                  <a:lnTo>
                    <a:pt x="885494" y="91319"/>
                  </a:lnTo>
                  <a:lnTo>
                    <a:pt x="891098" y="89302"/>
                  </a:lnTo>
                  <a:lnTo>
                    <a:pt x="896702" y="87288"/>
                  </a:lnTo>
                  <a:lnTo>
                    <a:pt x="902307" y="85278"/>
                  </a:lnTo>
                  <a:lnTo>
                    <a:pt x="907911" y="83271"/>
                  </a:lnTo>
                  <a:lnTo>
                    <a:pt x="913516" y="81271"/>
                  </a:lnTo>
                  <a:lnTo>
                    <a:pt x="919120" y="79276"/>
                  </a:lnTo>
                  <a:lnTo>
                    <a:pt x="924724" y="77289"/>
                  </a:lnTo>
                  <a:lnTo>
                    <a:pt x="930329" y="75309"/>
                  </a:lnTo>
                  <a:lnTo>
                    <a:pt x="935933" y="73340"/>
                  </a:lnTo>
                  <a:lnTo>
                    <a:pt x="941538" y="71381"/>
                  </a:lnTo>
                  <a:lnTo>
                    <a:pt x="947142" y="69433"/>
                  </a:lnTo>
                  <a:lnTo>
                    <a:pt x="952746" y="67499"/>
                  </a:lnTo>
                  <a:lnTo>
                    <a:pt x="958351" y="65579"/>
                  </a:lnTo>
                  <a:lnTo>
                    <a:pt x="963955" y="63675"/>
                  </a:lnTo>
                  <a:lnTo>
                    <a:pt x="969559" y="61789"/>
                  </a:lnTo>
                  <a:lnTo>
                    <a:pt x="975164" y="59920"/>
                  </a:lnTo>
                  <a:lnTo>
                    <a:pt x="980768" y="58072"/>
                  </a:lnTo>
                  <a:lnTo>
                    <a:pt x="986373" y="56245"/>
                  </a:lnTo>
                  <a:lnTo>
                    <a:pt x="991977" y="54441"/>
                  </a:lnTo>
                  <a:lnTo>
                    <a:pt x="997581" y="52662"/>
                  </a:lnTo>
                  <a:lnTo>
                    <a:pt x="1003186" y="50908"/>
                  </a:lnTo>
                  <a:lnTo>
                    <a:pt x="1008790" y="49181"/>
                  </a:lnTo>
                  <a:lnTo>
                    <a:pt x="1014395" y="47482"/>
                  </a:lnTo>
                  <a:lnTo>
                    <a:pt x="1019999" y="45813"/>
                  </a:lnTo>
                  <a:lnTo>
                    <a:pt x="1025603" y="44176"/>
                  </a:lnTo>
                  <a:lnTo>
                    <a:pt x="1031208" y="42570"/>
                  </a:lnTo>
                  <a:lnTo>
                    <a:pt x="1036812" y="40997"/>
                  </a:lnTo>
                  <a:lnTo>
                    <a:pt x="1042417" y="39458"/>
                  </a:lnTo>
                  <a:lnTo>
                    <a:pt x="1048021" y="37955"/>
                  </a:lnTo>
                  <a:lnTo>
                    <a:pt x="1053625" y="36487"/>
                  </a:lnTo>
                  <a:lnTo>
                    <a:pt x="1059230" y="35056"/>
                  </a:lnTo>
                  <a:lnTo>
                    <a:pt x="1064834" y="33662"/>
                  </a:lnTo>
                  <a:lnTo>
                    <a:pt x="1070439" y="32306"/>
                  </a:lnTo>
                  <a:lnTo>
                    <a:pt x="1076043" y="30988"/>
                  </a:lnTo>
                  <a:lnTo>
                    <a:pt x="1081647" y="29708"/>
                  </a:lnTo>
                  <a:lnTo>
                    <a:pt x="1087252" y="28467"/>
                  </a:lnTo>
                  <a:lnTo>
                    <a:pt x="1092856" y="27265"/>
                  </a:lnTo>
                  <a:lnTo>
                    <a:pt x="1098461" y="26102"/>
                  </a:lnTo>
                  <a:lnTo>
                    <a:pt x="1104065" y="24977"/>
                  </a:lnTo>
                  <a:lnTo>
                    <a:pt x="1109669" y="23890"/>
                  </a:lnTo>
                  <a:lnTo>
                    <a:pt x="1115274" y="22842"/>
                  </a:lnTo>
                  <a:lnTo>
                    <a:pt x="1120878" y="21831"/>
                  </a:lnTo>
                  <a:lnTo>
                    <a:pt x="1126482" y="20858"/>
                  </a:lnTo>
                  <a:lnTo>
                    <a:pt x="1132087" y="19921"/>
                  </a:lnTo>
                  <a:lnTo>
                    <a:pt x="1137691" y="19021"/>
                  </a:lnTo>
                  <a:lnTo>
                    <a:pt x="1143296" y="18156"/>
                  </a:lnTo>
                  <a:lnTo>
                    <a:pt x="1148900" y="17326"/>
                  </a:lnTo>
                  <a:lnTo>
                    <a:pt x="1154504" y="16530"/>
                  </a:lnTo>
                  <a:lnTo>
                    <a:pt x="1160109" y="15767"/>
                  </a:lnTo>
                  <a:lnTo>
                    <a:pt x="1165713" y="15036"/>
                  </a:lnTo>
                  <a:lnTo>
                    <a:pt x="1171318" y="14336"/>
                  </a:lnTo>
                  <a:lnTo>
                    <a:pt x="1176922" y="13668"/>
                  </a:lnTo>
                  <a:lnTo>
                    <a:pt x="1182526" y="13028"/>
                  </a:lnTo>
                  <a:lnTo>
                    <a:pt x="1188131" y="12418"/>
                  </a:lnTo>
                  <a:lnTo>
                    <a:pt x="1193735" y="11835"/>
                  </a:lnTo>
                  <a:lnTo>
                    <a:pt x="1199340" y="11279"/>
                  </a:lnTo>
                  <a:lnTo>
                    <a:pt x="1204944" y="10749"/>
                  </a:lnTo>
                  <a:lnTo>
                    <a:pt x="1210548" y="10243"/>
                  </a:lnTo>
                  <a:lnTo>
                    <a:pt x="1216153" y="9762"/>
                  </a:lnTo>
                  <a:lnTo>
                    <a:pt x="1221757" y="9303"/>
                  </a:lnTo>
                  <a:lnTo>
                    <a:pt x="1227362" y="8867"/>
                  </a:lnTo>
                  <a:lnTo>
                    <a:pt x="1232966" y="8452"/>
                  </a:lnTo>
                  <a:lnTo>
                    <a:pt x="1238570" y="8056"/>
                  </a:lnTo>
                  <a:lnTo>
                    <a:pt x="1244175" y="7680"/>
                  </a:lnTo>
                  <a:lnTo>
                    <a:pt x="1249779" y="7323"/>
                  </a:lnTo>
                  <a:lnTo>
                    <a:pt x="1255384" y="6983"/>
                  </a:lnTo>
                  <a:lnTo>
                    <a:pt x="1260988" y="6660"/>
                  </a:lnTo>
                  <a:lnTo>
                    <a:pt x="1266592" y="6353"/>
                  </a:lnTo>
                  <a:lnTo>
                    <a:pt x="1272197" y="6061"/>
                  </a:lnTo>
                  <a:lnTo>
                    <a:pt x="1277801" y="5784"/>
                  </a:lnTo>
                  <a:lnTo>
                    <a:pt x="1283406" y="5520"/>
                  </a:lnTo>
                  <a:lnTo>
                    <a:pt x="1289010" y="5270"/>
                  </a:lnTo>
                  <a:lnTo>
                    <a:pt x="1294614" y="5033"/>
                  </a:lnTo>
                  <a:lnTo>
                    <a:pt x="1300219" y="4808"/>
                  </a:lnTo>
                  <a:lnTo>
                    <a:pt x="1305823" y="4594"/>
                  </a:lnTo>
                  <a:lnTo>
                    <a:pt x="1311427" y="4391"/>
                  </a:lnTo>
                  <a:lnTo>
                    <a:pt x="1317032" y="4199"/>
                  </a:lnTo>
                  <a:lnTo>
                    <a:pt x="1322636" y="4016"/>
                  </a:lnTo>
                  <a:lnTo>
                    <a:pt x="1328241" y="3843"/>
                  </a:lnTo>
                  <a:lnTo>
                    <a:pt x="1333845" y="3679"/>
                  </a:lnTo>
                  <a:lnTo>
                    <a:pt x="1339449" y="3523"/>
                  </a:lnTo>
                  <a:lnTo>
                    <a:pt x="1345054" y="3375"/>
                  </a:lnTo>
                  <a:lnTo>
                    <a:pt x="1350658" y="3236"/>
                  </a:lnTo>
                  <a:lnTo>
                    <a:pt x="1356263" y="3103"/>
                  </a:lnTo>
                  <a:lnTo>
                    <a:pt x="1361867" y="2978"/>
                  </a:lnTo>
                  <a:lnTo>
                    <a:pt x="1367471" y="2860"/>
                  </a:lnTo>
                  <a:lnTo>
                    <a:pt x="1373076" y="2748"/>
                  </a:lnTo>
                  <a:lnTo>
                    <a:pt x="1378680" y="2642"/>
                  </a:lnTo>
                  <a:lnTo>
                    <a:pt x="1384285" y="2542"/>
                  </a:lnTo>
                  <a:lnTo>
                    <a:pt x="1389889" y="2448"/>
                  </a:lnTo>
                  <a:lnTo>
                    <a:pt x="1395493" y="2359"/>
                  </a:lnTo>
                  <a:lnTo>
                    <a:pt x="1401098" y="2275"/>
                  </a:lnTo>
                  <a:lnTo>
                    <a:pt x="1406702" y="2196"/>
                  </a:lnTo>
                  <a:lnTo>
                    <a:pt x="1412307" y="2122"/>
                  </a:lnTo>
                  <a:lnTo>
                    <a:pt x="1417911" y="2053"/>
                  </a:lnTo>
                  <a:lnTo>
                    <a:pt x="1423515" y="1988"/>
                  </a:lnTo>
                  <a:lnTo>
                    <a:pt x="1429120" y="1927"/>
                  </a:lnTo>
                  <a:lnTo>
                    <a:pt x="1434724" y="1870"/>
                  </a:lnTo>
                  <a:lnTo>
                    <a:pt x="1440329" y="1818"/>
                  </a:lnTo>
                  <a:lnTo>
                    <a:pt x="1445933" y="1769"/>
                  </a:lnTo>
                  <a:lnTo>
                    <a:pt x="1451537" y="1723"/>
                  </a:lnTo>
                  <a:lnTo>
                    <a:pt x="1457142" y="1682"/>
                  </a:lnTo>
                  <a:lnTo>
                    <a:pt x="1462746" y="1643"/>
                  </a:lnTo>
                  <a:lnTo>
                    <a:pt x="1468350" y="1609"/>
                  </a:lnTo>
                  <a:lnTo>
                    <a:pt x="1473955" y="1577"/>
                  </a:lnTo>
                  <a:lnTo>
                    <a:pt x="1479559" y="1549"/>
                  </a:lnTo>
                  <a:lnTo>
                    <a:pt x="1485164" y="1523"/>
                  </a:lnTo>
                  <a:lnTo>
                    <a:pt x="1490768" y="1501"/>
                  </a:lnTo>
                  <a:lnTo>
                    <a:pt x="1496372" y="1482"/>
                  </a:lnTo>
                  <a:lnTo>
                    <a:pt x="1501977" y="1465"/>
                  </a:lnTo>
                  <a:lnTo>
                    <a:pt x="1507581" y="1452"/>
                  </a:lnTo>
                  <a:lnTo>
                    <a:pt x="1513186" y="1441"/>
                  </a:lnTo>
                  <a:lnTo>
                    <a:pt x="1518790" y="1433"/>
                  </a:lnTo>
                  <a:lnTo>
                    <a:pt x="1524394" y="1428"/>
                  </a:lnTo>
                  <a:lnTo>
                    <a:pt x="1529999" y="1425"/>
                  </a:lnTo>
                  <a:lnTo>
                    <a:pt x="1535603" y="1424"/>
                  </a:lnTo>
                  <a:lnTo>
                    <a:pt x="1541208" y="1426"/>
                  </a:lnTo>
                  <a:lnTo>
                    <a:pt x="1546812" y="1431"/>
                  </a:lnTo>
                  <a:lnTo>
                    <a:pt x="1552416" y="1438"/>
                  </a:lnTo>
                  <a:lnTo>
                    <a:pt x="1558021" y="1446"/>
                  </a:lnTo>
                  <a:lnTo>
                    <a:pt x="1563625" y="1457"/>
                  </a:lnTo>
                  <a:lnTo>
                    <a:pt x="1569230" y="1470"/>
                  </a:lnTo>
                  <a:lnTo>
                    <a:pt x="1574834" y="1484"/>
                  </a:lnTo>
                  <a:lnTo>
                    <a:pt x="1580438" y="1500"/>
                  </a:lnTo>
                  <a:lnTo>
                    <a:pt x="1586043" y="1518"/>
                  </a:lnTo>
                  <a:lnTo>
                    <a:pt x="1591647" y="1536"/>
                  </a:lnTo>
                  <a:lnTo>
                    <a:pt x="1597252" y="1556"/>
                  </a:lnTo>
                  <a:lnTo>
                    <a:pt x="1602856" y="1575"/>
                  </a:lnTo>
                  <a:lnTo>
                    <a:pt x="1608460" y="1595"/>
                  </a:lnTo>
                  <a:lnTo>
                    <a:pt x="1614065" y="1615"/>
                  </a:lnTo>
                  <a:lnTo>
                    <a:pt x="1619669" y="1634"/>
                  </a:lnTo>
                  <a:lnTo>
                    <a:pt x="1625273" y="1651"/>
                  </a:lnTo>
                  <a:lnTo>
                    <a:pt x="1630878" y="1667"/>
                  </a:lnTo>
                  <a:lnTo>
                    <a:pt x="1636482" y="1681"/>
                  </a:lnTo>
                  <a:lnTo>
                    <a:pt x="1642087" y="1692"/>
                  </a:lnTo>
                  <a:lnTo>
                    <a:pt x="1647691" y="1699"/>
                  </a:lnTo>
                  <a:lnTo>
                    <a:pt x="1653295" y="1703"/>
                  </a:lnTo>
                  <a:lnTo>
                    <a:pt x="1658900" y="1702"/>
                  </a:lnTo>
                  <a:lnTo>
                    <a:pt x="1664504" y="1696"/>
                  </a:lnTo>
                  <a:lnTo>
                    <a:pt x="1670109" y="1684"/>
                  </a:lnTo>
                  <a:lnTo>
                    <a:pt x="1675713" y="1667"/>
                  </a:lnTo>
                  <a:lnTo>
                    <a:pt x="1681317" y="1644"/>
                  </a:lnTo>
                  <a:lnTo>
                    <a:pt x="1686922" y="1614"/>
                  </a:lnTo>
                  <a:lnTo>
                    <a:pt x="1692526" y="1579"/>
                  </a:lnTo>
                  <a:lnTo>
                    <a:pt x="1698131" y="1537"/>
                  </a:lnTo>
                  <a:lnTo>
                    <a:pt x="1703735" y="1490"/>
                  </a:lnTo>
                  <a:lnTo>
                    <a:pt x="1709339" y="1438"/>
                  </a:lnTo>
                  <a:lnTo>
                    <a:pt x="1714944" y="1380"/>
                  </a:lnTo>
                  <a:lnTo>
                    <a:pt x="1720548" y="1319"/>
                  </a:lnTo>
                  <a:lnTo>
                    <a:pt x="1726153" y="1255"/>
                  </a:lnTo>
                  <a:lnTo>
                    <a:pt x="1731757" y="1189"/>
                  </a:lnTo>
                  <a:lnTo>
                    <a:pt x="1737361" y="1120"/>
                  </a:lnTo>
                  <a:lnTo>
                    <a:pt x="1742966" y="1051"/>
                  </a:lnTo>
                  <a:lnTo>
                    <a:pt x="1748570" y="982"/>
                  </a:lnTo>
                  <a:lnTo>
                    <a:pt x="1754175" y="913"/>
                  </a:lnTo>
                  <a:lnTo>
                    <a:pt x="1759779" y="845"/>
                  </a:lnTo>
                  <a:lnTo>
                    <a:pt x="1765383" y="779"/>
                  </a:lnTo>
                  <a:lnTo>
                    <a:pt x="1770988" y="715"/>
                  </a:lnTo>
                  <a:lnTo>
                    <a:pt x="1776592" y="654"/>
                  </a:lnTo>
                  <a:lnTo>
                    <a:pt x="1782196" y="595"/>
                  </a:lnTo>
                  <a:lnTo>
                    <a:pt x="1787801" y="539"/>
                  </a:lnTo>
                  <a:lnTo>
                    <a:pt x="1793405" y="486"/>
                  </a:lnTo>
                  <a:lnTo>
                    <a:pt x="1799010" y="436"/>
                  </a:lnTo>
                  <a:lnTo>
                    <a:pt x="1804614" y="389"/>
                  </a:lnTo>
                  <a:lnTo>
                    <a:pt x="1810218" y="346"/>
                  </a:lnTo>
                  <a:lnTo>
                    <a:pt x="1815823" y="305"/>
                  </a:lnTo>
                  <a:lnTo>
                    <a:pt x="1821427" y="267"/>
                  </a:lnTo>
                  <a:lnTo>
                    <a:pt x="1827032" y="232"/>
                  </a:lnTo>
                  <a:lnTo>
                    <a:pt x="1832636" y="199"/>
                  </a:lnTo>
                  <a:lnTo>
                    <a:pt x="1838240" y="169"/>
                  </a:lnTo>
                  <a:lnTo>
                    <a:pt x="1843845" y="141"/>
                  </a:lnTo>
                  <a:lnTo>
                    <a:pt x="1849449" y="115"/>
                  </a:lnTo>
                  <a:lnTo>
                    <a:pt x="1855054" y="92"/>
                  </a:lnTo>
                  <a:lnTo>
                    <a:pt x="1860658" y="70"/>
                  </a:lnTo>
                  <a:lnTo>
                    <a:pt x="1866262" y="50"/>
                  </a:lnTo>
                  <a:lnTo>
                    <a:pt x="1871867" y="32"/>
                  </a:lnTo>
                  <a:lnTo>
                    <a:pt x="1877471" y="15"/>
                  </a:ln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52" name="pg152"/>
            <p:cNvSpPr/>
            <p:nvPr/>
          </p:nvSpPr>
          <p:spPr>
            <a:xfrm>
              <a:off x="4644151" y="4190982"/>
              <a:ext cx="1883076" cy="598867"/>
            </a:xfrm>
            <a:custGeom>
              <a:avLst/>
              <a:pathLst>
                <a:path w="1883076" h="598867">
                  <a:moveTo>
                    <a:pt x="0" y="598867"/>
                  </a:moveTo>
                  <a:lnTo>
                    <a:pt x="5604" y="593472"/>
                  </a:lnTo>
                  <a:lnTo>
                    <a:pt x="11208" y="588051"/>
                  </a:lnTo>
                  <a:lnTo>
                    <a:pt x="16813" y="582610"/>
                  </a:lnTo>
                  <a:lnTo>
                    <a:pt x="22417" y="577156"/>
                  </a:lnTo>
                  <a:lnTo>
                    <a:pt x="28021" y="571698"/>
                  </a:lnTo>
                  <a:lnTo>
                    <a:pt x="33626" y="566243"/>
                  </a:lnTo>
                  <a:lnTo>
                    <a:pt x="39230" y="560798"/>
                  </a:lnTo>
                  <a:lnTo>
                    <a:pt x="44835" y="555371"/>
                  </a:lnTo>
                  <a:lnTo>
                    <a:pt x="50439" y="549970"/>
                  </a:lnTo>
                  <a:lnTo>
                    <a:pt x="56043" y="544602"/>
                  </a:lnTo>
                  <a:lnTo>
                    <a:pt x="61648" y="539275"/>
                  </a:lnTo>
                  <a:lnTo>
                    <a:pt x="67252" y="533995"/>
                  </a:lnTo>
                  <a:lnTo>
                    <a:pt x="72857" y="528770"/>
                  </a:lnTo>
                  <a:lnTo>
                    <a:pt x="78461" y="523606"/>
                  </a:lnTo>
                  <a:lnTo>
                    <a:pt x="84065" y="518510"/>
                  </a:lnTo>
                  <a:lnTo>
                    <a:pt x="89670" y="513488"/>
                  </a:lnTo>
                  <a:lnTo>
                    <a:pt x="95274" y="508545"/>
                  </a:lnTo>
                  <a:lnTo>
                    <a:pt x="100879" y="503686"/>
                  </a:lnTo>
                  <a:lnTo>
                    <a:pt x="106483" y="498917"/>
                  </a:lnTo>
                  <a:lnTo>
                    <a:pt x="112087" y="494241"/>
                  </a:lnTo>
                  <a:lnTo>
                    <a:pt x="117692" y="489662"/>
                  </a:lnTo>
                  <a:lnTo>
                    <a:pt x="123296" y="485184"/>
                  </a:lnTo>
                  <a:lnTo>
                    <a:pt x="128901" y="480810"/>
                  </a:lnTo>
                  <a:lnTo>
                    <a:pt x="134505" y="476541"/>
                  </a:lnTo>
                  <a:lnTo>
                    <a:pt x="140109" y="472380"/>
                  </a:lnTo>
                  <a:lnTo>
                    <a:pt x="145714" y="468328"/>
                  </a:lnTo>
                  <a:lnTo>
                    <a:pt x="151318" y="464385"/>
                  </a:lnTo>
                  <a:lnTo>
                    <a:pt x="156923" y="460552"/>
                  </a:lnTo>
                  <a:lnTo>
                    <a:pt x="162527" y="456829"/>
                  </a:lnTo>
                  <a:lnTo>
                    <a:pt x="168131" y="453215"/>
                  </a:lnTo>
                  <a:lnTo>
                    <a:pt x="173736" y="449709"/>
                  </a:lnTo>
                  <a:lnTo>
                    <a:pt x="179340" y="446310"/>
                  </a:lnTo>
                  <a:lnTo>
                    <a:pt x="184944" y="443016"/>
                  </a:lnTo>
                  <a:lnTo>
                    <a:pt x="190549" y="439825"/>
                  </a:lnTo>
                  <a:lnTo>
                    <a:pt x="196153" y="436733"/>
                  </a:lnTo>
                  <a:lnTo>
                    <a:pt x="201758" y="433739"/>
                  </a:lnTo>
                  <a:lnTo>
                    <a:pt x="207362" y="430840"/>
                  </a:lnTo>
                  <a:lnTo>
                    <a:pt x="212966" y="428032"/>
                  </a:lnTo>
                  <a:lnTo>
                    <a:pt x="218571" y="425312"/>
                  </a:lnTo>
                  <a:lnTo>
                    <a:pt x="224175" y="422676"/>
                  </a:lnTo>
                  <a:lnTo>
                    <a:pt x="229780" y="420120"/>
                  </a:lnTo>
                  <a:lnTo>
                    <a:pt x="235384" y="417642"/>
                  </a:lnTo>
                  <a:lnTo>
                    <a:pt x="240988" y="415236"/>
                  </a:lnTo>
                  <a:lnTo>
                    <a:pt x="246593" y="412900"/>
                  </a:lnTo>
                  <a:lnTo>
                    <a:pt x="252197" y="410628"/>
                  </a:lnTo>
                  <a:lnTo>
                    <a:pt x="257802" y="408418"/>
                  </a:lnTo>
                  <a:lnTo>
                    <a:pt x="263406" y="406265"/>
                  </a:lnTo>
                  <a:lnTo>
                    <a:pt x="269010" y="404165"/>
                  </a:lnTo>
                  <a:lnTo>
                    <a:pt x="274615" y="402114"/>
                  </a:lnTo>
                  <a:lnTo>
                    <a:pt x="280219" y="400110"/>
                  </a:lnTo>
                  <a:lnTo>
                    <a:pt x="285824" y="398147"/>
                  </a:lnTo>
                  <a:lnTo>
                    <a:pt x="291428" y="396223"/>
                  </a:lnTo>
                  <a:lnTo>
                    <a:pt x="297032" y="394334"/>
                  </a:lnTo>
                  <a:lnTo>
                    <a:pt x="302637" y="392476"/>
                  </a:lnTo>
                  <a:lnTo>
                    <a:pt x="308241" y="390647"/>
                  </a:lnTo>
                  <a:lnTo>
                    <a:pt x="313846" y="388843"/>
                  </a:lnTo>
                  <a:lnTo>
                    <a:pt x="319450" y="387062"/>
                  </a:lnTo>
                  <a:lnTo>
                    <a:pt x="325054" y="385299"/>
                  </a:lnTo>
                  <a:lnTo>
                    <a:pt x="330659" y="383553"/>
                  </a:lnTo>
                  <a:lnTo>
                    <a:pt x="336263" y="381821"/>
                  </a:lnTo>
                  <a:lnTo>
                    <a:pt x="341867" y="380100"/>
                  </a:lnTo>
                  <a:lnTo>
                    <a:pt x="347472" y="378389"/>
                  </a:lnTo>
                  <a:lnTo>
                    <a:pt x="353076" y="376684"/>
                  </a:lnTo>
                  <a:lnTo>
                    <a:pt x="358681" y="374983"/>
                  </a:lnTo>
                  <a:lnTo>
                    <a:pt x="364285" y="373285"/>
                  </a:lnTo>
                  <a:lnTo>
                    <a:pt x="369889" y="371588"/>
                  </a:lnTo>
                  <a:lnTo>
                    <a:pt x="375494" y="369890"/>
                  </a:lnTo>
                  <a:lnTo>
                    <a:pt x="381098" y="368189"/>
                  </a:lnTo>
                  <a:lnTo>
                    <a:pt x="386703" y="366483"/>
                  </a:lnTo>
                  <a:lnTo>
                    <a:pt x="392307" y="364772"/>
                  </a:lnTo>
                  <a:lnTo>
                    <a:pt x="397911" y="363053"/>
                  </a:lnTo>
                  <a:lnTo>
                    <a:pt x="403516" y="361326"/>
                  </a:lnTo>
                  <a:lnTo>
                    <a:pt x="409120" y="359589"/>
                  </a:lnTo>
                  <a:lnTo>
                    <a:pt x="414725" y="357841"/>
                  </a:lnTo>
                  <a:lnTo>
                    <a:pt x="420329" y="356082"/>
                  </a:lnTo>
                  <a:lnTo>
                    <a:pt x="425933" y="354309"/>
                  </a:lnTo>
                  <a:lnTo>
                    <a:pt x="431538" y="352523"/>
                  </a:lnTo>
                  <a:lnTo>
                    <a:pt x="437142" y="350723"/>
                  </a:lnTo>
                  <a:lnTo>
                    <a:pt x="442747" y="348907"/>
                  </a:lnTo>
                  <a:lnTo>
                    <a:pt x="448351" y="347075"/>
                  </a:lnTo>
                  <a:lnTo>
                    <a:pt x="453955" y="345227"/>
                  </a:lnTo>
                  <a:lnTo>
                    <a:pt x="459560" y="343361"/>
                  </a:lnTo>
                  <a:lnTo>
                    <a:pt x="465164" y="341478"/>
                  </a:lnTo>
                  <a:lnTo>
                    <a:pt x="470769" y="339577"/>
                  </a:lnTo>
                  <a:lnTo>
                    <a:pt x="476373" y="337658"/>
                  </a:lnTo>
                  <a:lnTo>
                    <a:pt x="481977" y="335719"/>
                  </a:lnTo>
                  <a:lnTo>
                    <a:pt x="487582" y="333761"/>
                  </a:lnTo>
                  <a:lnTo>
                    <a:pt x="493186" y="331784"/>
                  </a:lnTo>
                  <a:lnTo>
                    <a:pt x="498790" y="329787"/>
                  </a:lnTo>
                  <a:lnTo>
                    <a:pt x="504395" y="327771"/>
                  </a:lnTo>
                  <a:lnTo>
                    <a:pt x="509999" y="325734"/>
                  </a:lnTo>
                  <a:lnTo>
                    <a:pt x="515604" y="323677"/>
                  </a:lnTo>
                  <a:lnTo>
                    <a:pt x="521208" y="321600"/>
                  </a:lnTo>
                  <a:lnTo>
                    <a:pt x="526812" y="319502"/>
                  </a:lnTo>
                  <a:lnTo>
                    <a:pt x="532417" y="317384"/>
                  </a:lnTo>
                  <a:lnTo>
                    <a:pt x="538021" y="315246"/>
                  </a:lnTo>
                  <a:lnTo>
                    <a:pt x="543626" y="313088"/>
                  </a:lnTo>
                  <a:lnTo>
                    <a:pt x="549230" y="310909"/>
                  </a:lnTo>
                  <a:lnTo>
                    <a:pt x="554834" y="308710"/>
                  </a:lnTo>
                  <a:lnTo>
                    <a:pt x="560439" y="306491"/>
                  </a:lnTo>
                  <a:lnTo>
                    <a:pt x="566043" y="304251"/>
                  </a:lnTo>
                  <a:lnTo>
                    <a:pt x="571648" y="301993"/>
                  </a:lnTo>
                  <a:lnTo>
                    <a:pt x="577252" y="299714"/>
                  </a:lnTo>
                  <a:lnTo>
                    <a:pt x="582856" y="297416"/>
                  </a:lnTo>
                  <a:lnTo>
                    <a:pt x="588461" y="295099"/>
                  </a:lnTo>
                  <a:lnTo>
                    <a:pt x="594065" y="292763"/>
                  </a:lnTo>
                  <a:lnTo>
                    <a:pt x="599670" y="290408"/>
                  </a:lnTo>
                  <a:lnTo>
                    <a:pt x="605274" y="288034"/>
                  </a:lnTo>
                  <a:lnTo>
                    <a:pt x="610878" y="285642"/>
                  </a:lnTo>
                  <a:lnTo>
                    <a:pt x="616483" y="283233"/>
                  </a:lnTo>
                  <a:lnTo>
                    <a:pt x="622087" y="280805"/>
                  </a:lnTo>
                  <a:lnTo>
                    <a:pt x="627692" y="278360"/>
                  </a:lnTo>
                  <a:lnTo>
                    <a:pt x="633296" y="275897"/>
                  </a:lnTo>
                  <a:lnTo>
                    <a:pt x="638900" y="273418"/>
                  </a:lnTo>
                  <a:lnTo>
                    <a:pt x="644505" y="270922"/>
                  </a:lnTo>
                  <a:lnTo>
                    <a:pt x="650109" y="268410"/>
                  </a:lnTo>
                  <a:lnTo>
                    <a:pt x="655713" y="265882"/>
                  </a:lnTo>
                  <a:lnTo>
                    <a:pt x="661318" y="263338"/>
                  </a:lnTo>
                  <a:lnTo>
                    <a:pt x="666922" y="260778"/>
                  </a:lnTo>
                  <a:lnTo>
                    <a:pt x="672527" y="258203"/>
                  </a:lnTo>
                  <a:lnTo>
                    <a:pt x="678131" y="255614"/>
                  </a:lnTo>
                  <a:lnTo>
                    <a:pt x="683735" y="253009"/>
                  </a:lnTo>
                  <a:lnTo>
                    <a:pt x="689340" y="250390"/>
                  </a:lnTo>
                  <a:lnTo>
                    <a:pt x="694944" y="247757"/>
                  </a:lnTo>
                  <a:lnTo>
                    <a:pt x="700549" y="245110"/>
                  </a:lnTo>
                  <a:lnTo>
                    <a:pt x="706153" y="242449"/>
                  </a:lnTo>
                  <a:lnTo>
                    <a:pt x="711757" y="239774"/>
                  </a:lnTo>
                  <a:lnTo>
                    <a:pt x="717362" y="237086"/>
                  </a:lnTo>
                  <a:lnTo>
                    <a:pt x="722966" y="234384"/>
                  </a:lnTo>
                  <a:lnTo>
                    <a:pt x="728571" y="231670"/>
                  </a:lnTo>
                  <a:lnTo>
                    <a:pt x="734175" y="228942"/>
                  </a:lnTo>
                  <a:lnTo>
                    <a:pt x="739779" y="226202"/>
                  </a:lnTo>
                  <a:lnTo>
                    <a:pt x="745384" y="223449"/>
                  </a:lnTo>
                  <a:lnTo>
                    <a:pt x="750988" y="220683"/>
                  </a:lnTo>
                  <a:lnTo>
                    <a:pt x="756593" y="217904"/>
                  </a:lnTo>
                  <a:lnTo>
                    <a:pt x="762197" y="215113"/>
                  </a:lnTo>
                  <a:lnTo>
                    <a:pt x="767801" y="212310"/>
                  </a:lnTo>
                  <a:lnTo>
                    <a:pt x="773406" y="209494"/>
                  </a:lnTo>
                  <a:lnTo>
                    <a:pt x="779010" y="206666"/>
                  </a:lnTo>
                  <a:lnTo>
                    <a:pt x="784615" y="203826"/>
                  </a:lnTo>
                  <a:lnTo>
                    <a:pt x="790219" y="200973"/>
                  </a:lnTo>
                  <a:lnTo>
                    <a:pt x="795823" y="198108"/>
                  </a:lnTo>
                  <a:lnTo>
                    <a:pt x="801428" y="195231"/>
                  </a:lnTo>
                  <a:lnTo>
                    <a:pt x="807032" y="192342"/>
                  </a:lnTo>
                  <a:lnTo>
                    <a:pt x="812636" y="189441"/>
                  </a:lnTo>
                  <a:lnTo>
                    <a:pt x="818241" y="186528"/>
                  </a:lnTo>
                  <a:lnTo>
                    <a:pt x="823845" y="183604"/>
                  </a:lnTo>
                  <a:lnTo>
                    <a:pt x="829450" y="180668"/>
                  </a:lnTo>
                  <a:lnTo>
                    <a:pt x="835054" y="177720"/>
                  </a:lnTo>
                  <a:lnTo>
                    <a:pt x="840658" y="174762"/>
                  </a:lnTo>
                  <a:lnTo>
                    <a:pt x="846263" y="171793"/>
                  </a:lnTo>
                  <a:lnTo>
                    <a:pt x="851867" y="168813"/>
                  </a:lnTo>
                  <a:lnTo>
                    <a:pt x="857472" y="165824"/>
                  </a:lnTo>
                  <a:lnTo>
                    <a:pt x="863076" y="162825"/>
                  </a:lnTo>
                  <a:lnTo>
                    <a:pt x="868680" y="159817"/>
                  </a:lnTo>
                  <a:lnTo>
                    <a:pt x="874285" y="156801"/>
                  </a:lnTo>
                  <a:lnTo>
                    <a:pt x="879889" y="153777"/>
                  </a:lnTo>
                  <a:lnTo>
                    <a:pt x="885494" y="150747"/>
                  </a:lnTo>
                  <a:lnTo>
                    <a:pt x="891098" y="147711"/>
                  </a:lnTo>
                  <a:lnTo>
                    <a:pt x="896702" y="144670"/>
                  </a:lnTo>
                  <a:lnTo>
                    <a:pt x="902307" y="141625"/>
                  </a:lnTo>
                  <a:lnTo>
                    <a:pt x="907911" y="138578"/>
                  </a:lnTo>
                  <a:lnTo>
                    <a:pt x="913516" y="135529"/>
                  </a:lnTo>
                  <a:lnTo>
                    <a:pt x="919120" y="132482"/>
                  </a:lnTo>
                  <a:lnTo>
                    <a:pt x="924724" y="129435"/>
                  </a:lnTo>
                  <a:lnTo>
                    <a:pt x="930329" y="126393"/>
                  </a:lnTo>
                  <a:lnTo>
                    <a:pt x="935933" y="123356"/>
                  </a:lnTo>
                  <a:lnTo>
                    <a:pt x="941538" y="120326"/>
                  </a:lnTo>
                  <a:lnTo>
                    <a:pt x="947142" y="117305"/>
                  </a:lnTo>
                  <a:lnTo>
                    <a:pt x="952746" y="114296"/>
                  </a:lnTo>
                  <a:lnTo>
                    <a:pt x="958351" y="111300"/>
                  </a:lnTo>
                  <a:lnTo>
                    <a:pt x="963955" y="108319"/>
                  </a:lnTo>
                  <a:lnTo>
                    <a:pt x="969559" y="105357"/>
                  </a:lnTo>
                  <a:lnTo>
                    <a:pt x="975164" y="102415"/>
                  </a:lnTo>
                  <a:lnTo>
                    <a:pt x="980768" y="99496"/>
                  </a:lnTo>
                  <a:lnTo>
                    <a:pt x="986373" y="96602"/>
                  </a:lnTo>
                  <a:lnTo>
                    <a:pt x="991977" y="93736"/>
                  </a:lnTo>
                  <a:lnTo>
                    <a:pt x="997581" y="90900"/>
                  </a:lnTo>
                  <a:lnTo>
                    <a:pt x="1003186" y="88097"/>
                  </a:lnTo>
                  <a:lnTo>
                    <a:pt x="1008790" y="85328"/>
                  </a:lnTo>
                  <a:lnTo>
                    <a:pt x="1014395" y="82598"/>
                  </a:lnTo>
                  <a:lnTo>
                    <a:pt x="1019999" y="79907"/>
                  </a:lnTo>
                  <a:lnTo>
                    <a:pt x="1025603" y="77258"/>
                  </a:lnTo>
                  <a:lnTo>
                    <a:pt x="1031208" y="74653"/>
                  </a:lnTo>
                  <a:lnTo>
                    <a:pt x="1036812" y="72095"/>
                  </a:lnTo>
                  <a:lnTo>
                    <a:pt x="1042417" y="69585"/>
                  </a:lnTo>
                  <a:lnTo>
                    <a:pt x="1048021" y="67124"/>
                  </a:lnTo>
                  <a:lnTo>
                    <a:pt x="1053625" y="64716"/>
                  </a:lnTo>
                  <a:lnTo>
                    <a:pt x="1059230" y="62361"/>
                  </a:lnTo>
                  <a:lnTo>
                    <a:pt x="1064834" y="60060"/>
                  </a:lnTo>
                  <a:lnTo>
                    <a:pt x="1070439" y="57815"/>
                  </a:lnTo>
                  <a:lnTo>
                    <a:pt x="1076043" y="55627"/>
                  </a:lnTo>
                  <a:lnTo>
                    <a:pt x="1081647" y="53496"/>
                  </a:lnTo>
                  <a:lnTo>
                    <a:pt x="1087252" y="51424"/>
                  </a:lnTo>
                  <a:lnTo>
                    <a:pt x="1092856" y="49410"/>
                  </a:lnTo>
                  <a:lnTo>
                    <a:pt x="1098461" y="47456"/>
                  </a:lnTo>
                  <a:lnTo>
                    <a:pt x="1104065" y="45561"/>
                  </a:lnTo>
                  <a:lnTo>
                    <a:pt x="1109669" y="43726"/>
                  </a:lnTo>
                  <a:lnTo>
                    <a:pt x="1115274" y="41950"/>
                  </a:lnTo>
                  <a:lnTo>
                    <a:pt x="1120878" y="40232"/>
                  </a:lnTo>
                  <a:lnTo>
                    <a:pt x="1126482" y="38573"/>
                  </a:lnTo>
                  <a:lnTo>
                    <a:pt x="1132087" y="36972"/>
                  </a:lnTo>
                  <a:lnTo>
                    <a:pt x="1137691" y="35429"/>
                  </a:lnTo>
                  <a:lnTo>
                    <a:pt x="1143296" y="33941"/>
                  </a:lnTo>
                  <a:lnTo>
                    <a:pt x="1148900" y="32510"/>
                  </a:lnTo>
                  <a:lnTo>
                    <a:pt x="1154504" y="31132"/>
                  </a:lnTo>
                  <a:lnTo>
                    <a:pt x="1160109" y="29809"/>
                  </a:lnTo>
                  <a:lnTo>
                    <a:pt x="1165713" y="28537"/>
                  </a:lnTo>
                  <a:lnTo>
                    <a:pt x="1171318" y="27316"/>
                  </a:lnTo>
                  <a:lnTo>
                    <a:pt x="1176922" y="26146"/>
                  </a:lnTo>
                  <a:lnTo>
                    <a:pt x="1182526" y="25023"/>
                  </a:lnTo>
                  <a:lnTo>
                    <a:pt x="1188131" y="23948"/>
                  </a:lnTo>
                  <a:lnTo>
                    <a:pt x="1193735" y="22918"/>
                  </a:lnTo>
                  <a:lnTo>
                    <a:pt x="1199340" y="21933"/>
                  </a:lnTo>
                  <a:lnTo>
                    <a:pt x="1204944" y="20990"/>
                  </a:lnTo>
                  <a:lnTo>
                    <a:pt x="1210548" y="20089"/>
                  </a:lnTo>
                  <a:lnTo>
                    <a:pt x="1216153" y="19227"/>
                  </a:lnTo>
                  <a:lnTo>
                    <a:pt x="1221757" y="18404"/>
                  </a:lnTo>
                  <a:lnTo>
                    <a:pt x="1227362" y="17618"/>
                  </a:lnTo>
                  <a:lnTo>
                    <a:pt x="1232966" y="16868"/>
                  </a:lnTo>
                  <a:lnTo>
                    <a:pt x="1238570" y="16151"/>
                  </a:lnTo>
                  <a:lnTo>
                    <a:pt x="1244175" y="15467"/>
                  </a:lnTo>
                  <a:lnTo>
                    <a:pt x="1249779" y="14814"/>
                  </a:lnTo>
                  <a:lnTo>
                    <a:pt x="1255384" y="14191"/>
                  </a:lnTo>
                  <a:lnTo>
                    <a:pt x="1260988" y="13596"/>
                  </a:lnTo>
                  <a:lnTo>
                    <a:pt x="1266592" y="13029"/>
                  </a:lnTo>
                  <a:lnTo>
                    <a:pt x="1272197" y="12488"/>
                  </a:lnTo>
                  <a:lnTo>
                    <a:pt x="1277801" y="11972"/>
                  </a:lnTo>
                  <a:lnTo>
                    <a:pt x="1283406" y="11480"/>
                  </a:lnTo>
                  <a:lnTo>
                    <a:pt x="1289010" y="11011"/>
                  </a:lnTo>
                  <a:lnTo>
                    <a:pt x="1294614" y="10564"/>
                  </a:lnTo>
                  <a:lnTo>
                    <a:pt x="1300219" y="10137"/>
                  </a:lnTo>
                  <a:lnTo>
                    <a:pt x="1305823" y="9730"/>
                  </a:lnTo>
                  <a:lnTo>
                    <a:pt x="1311427" y="9342"/>
                  </a:lnTo>
                  <a:lnTo>
                    <a:pt x="1317032" y="8973"/>
                  </a:lnTo>
                  <a:lnTo>
                    <a:pt x="1322636" y="8620"/>
                  </a:lnTo>
                  <a:lnTo>
                    <a:pt x="1328241" y="8284"/>
                  </a:lnTo>
                  <a:lnTo>
                    <a:pt x="1333845" y="7963"/>
                  </a:lnTo>
                  <a:lnTo>
                    <a:pt x="1339449" y="7657"/>
                  </a:lnTo>
                  <a:lnTo>
                    <a:pt x="1345054" y="7366"/>
                  </a:lnTo>
                  <a:lnTo>
                    <a:pt x="1350658" y="7088"/>
                  </a:lnTo>
                  <a:lnTo>
                    <a:pt x="1356263" y="6823"/>
                  </a:lnTo>
                  <a:lnTo>
                    <a:pt x="1361867" y="6571"/>
                  </a:lnTo>
                  <a:lnTo>
                    <a:pt x="1367471" y="6330"/>
                  </a:lnTo>
                  <a:lnTo>
                    <a:pt x="1373076" y="6101"/>
                  </a:lnTo>
                  <a:lnTo>
                    <a:pt x="1378680" y="5882"/>
                  </a:lnTo>
                  <a:lnTo>
                    <a:pt x="1384285" y="5674"/>
                  </a:lnTo>
                  <a:lnTo>
                    <a:pt x="1389889" y="5476"/>
                  </a:lnTo>
                  <a:lnTo>
                    <a:pt x="1395493" y="5287"/>
                  </a:lnTo>
                  <a:lnTo>
                    <a:pt x="1401098" y="5107"/>
                  </a:lnTo>
                  <a:lnTo>
                    <a:pt x="1406702" y="4935"/>
                  </a:lnTo>
                  <a:lnTo>
                    <a:pt x="1412307" y="4772"/>
                  </a:lnTo>
                  <a:lnTo>
                    <a:pt x="1417911" y="4617"/>
                  </a:lnTo>
                  <a:lnTo>
                    <a:pt x="1423515" y="4469"/>
                  </a:lnTo>
                  <a:lnTo>
                    <a:pt x="1429120" y="4329"/>
                  </a:lnTo>
                  <a:lnTo>
                    <a:pt x="1434724" y="4196"/>
                  </a:lnTo>
                  <a:lnTo>
                    <a:pt x="1440329" y="4069"/>
                  </a:lnTo>
                  <a:lnTo>
                    <a:pt x="1445933" y="3949"/>
                  </a:lnTo>
                  <a:lnTo>
                    <a:pt x="1451537" y="3835"/>
                  </a:lnTo>
                  <a:lnTo>
                    <a:pt x="1457142" y="3727"/>
                  </a:lnTo>
                  <a:lnTo>
                    <a:pt x="1462746" y="3625"/>
                  </a:lnTo>
                  <a:lnTo>
                    <a:pt x="1468350" y="3528"/>
                  </a:lnTo>
                  <a:lnTo>
                    <a:pt x="1473955" y="3437"/>
                  </a:lnTo>
                  <a:lnTo>
                    <a:pt x="1479559" y="3350"/>
                  </a:lnTo>
                  <a:lnTo>
                    <a:pt x="1485164" y="3269"/>
                  </a:lnTo>
                  <a:lnTo>
                    <a:pt x="1490768" y="3193"/>
                  </a:lnTo>
                  <a:lnTo>
                    <a:pt x="1496372" y="3121"/>
                  </a:lnTo>
                  <a:lnTo>
                    <a:pt x="1501977" y="3054"/>
                  </a:lnTo>
                  <a:lnTo>
                    <a:pt x="1507581" y="2991"/>
                  </a:lnTo>
                  <a:lnTo>
                    <a:pt x="1513186" y="2933"/>
                  </a:lnTo>
                  <a:lnTo>
                    <a:pt x="1518790" y="2878"/>
                  </a:lnTo>
                  <a:lnTo>
                    <a:pt x="1524394" y="2828"/>
                  </a:lnTo>
                  <a:lnTo>
                    <a:pt x="1529999" y="2781"/>
                  </a:lnTo>
                  <a:lnTo>
                    <a:pt x="1535603" y="2738"/>
                  </a:lnTo>
                  <a:lnTo>
                    <a:pt x="1541208" y="2698"/>
                  </a:lnTo>
                  <a:lnTo>
                    <a:pt x="1546812" y="2662"/>
                  </a:lnTo>
                  <a:lnTo>
                    <a:pt x="1552416" y="2629"/>
                  </a:lnTo>
                  <a:lnTo>
                    <a:pt x="1558021" y="2598"/>
                  </a:lnTo>
                  <a:lnTo>
                    <a:pt x="1563625" y="2571"/>
                  </a:lnTo>
                  <a:lnTo>
                    <a:pt x="1569230" y="2546"/>
                  </a:lnTo>
                  <a:lnTo>
                    <a:pt x="1574834" y="2524"/>
                  </a:lnTo>
                  <a:lnTo>
                    <a:pt x="1580438" y="2503"/>
                  </a:lnTo>
                  <a:lnTo>
                    <a:pt x="1586043" y="2485"/>
                  </a:lnTo>
                  <a:lnTo>
                    <a:pt x="1591647" y="2468"/>
                  </a:lnTo>
                  <a:lnTo>
                    <a:pt x="1597252" y="2452"/>
                  </a:lnTo>
                  <a:lnTo>
                    <a:pt x="1602856" y="2437"/>
                  </a:lnTo>
                  <a:lnTo>
                    <a:pt x="1608460" y="2422"/>
                  </a:lnTo>
                  <a:lnTo>
                    <a:pt x="1614065" y="2407"/>
                  </a:lnTo>
                  <a:lnTo>
                    <a:pt x="1619669" y="2392"/>
                  </a:lnTo>
                  <a:lnTo>
                    <a:pt x="1625273" y="2376"/>
                  </a:lnTo>
                  <a:lnTo>
                    <a:pt x="1630878" y="2357"/>
                  </a:lnTo>
                  <a:lnTo>
                    <a:pt x="1636482" y="2337"/>
                  </a:lnTo>
                  <a:lnTo>
                    <a:pt x="1642087" y="2314"/>
                  </a:lnTo>
                  <a:lnTo>
                    <a:pt x="1647691" y="2288"/>
                  </a:lnTo>
                  <a:lnTo>
                    <a:pt x="1653295" y="2258"/>
                  </a:lnTo>
                  <a:lnTo>
                    <a:pt x="1658900" y="2223"/>
                  </a:lnTo>
                  <a:lnTo>
                    <a:pt x="1664504" y="2184"/>
                  </a:lnTo>
                  <a:lnTo>
                    <a:pt x="1670109" y="2140"/>
                  </a:lnTo>
                  <a:lnTo>
                    <a:pt x="1675713" y="2091"/>
                  </a:lnTo>
                  <a:lnTo>
                    <a:pt x="1681317" y="2036"/>
                  </a:lnTo>
                  <a:lnTo>
                    <a:pt x="1686922" y="1976"/>
                  </a:lnTo>
                  <a:lnTo>
                    <a:pt x="1692526" y="1911"/>
                  </a:lnTo>
                  <a:lnTo>
                    <a:pt x="1698131" y="1840"/>
                  </a:lnTo>
                  <a:lnTo>
                    <a:pt x="1703735" y="1766"/>
                  </a:lnTo>
                  <a:lnTo>
                    <a:pt x="1709339" y="1687"/>
                  </a:lnTo>
                  <a:lnTo>
                    <a:pt x="1714944" y="1606"/>
                  </a:lnTo>
                  <a:lnTo>
                    <a:pt x="1720548" y="1521"/>
                  </a:lnTo>
                  <a:lnTo>
                    <a:pt x="1726153" y="1436"/>
                  </a:lnTo>
                  <a:lnTo>
                    <a:pt x="1731757" y="1349"/>
                  </a:lnTo>
                  <a:lnTo>
                    <a:pt x="1737361" y="1262"/>
                  </a:lnTo>
                  <a:lnTo>
                    <a:pt x="1742966" y="1176"/>
                  </a:lnTo>
                  <a:lnTo>
                    <a:pt x="1748570" y="1091"/>
                  </a:lnTo>
                  <a:lnTo>
                    <a:pt x="1754175" y="1009"/>
                  </a:lnTo>
                  <a:lnTo>
                    <a:pt x="1759779" y="929"/>
                  </a:lnTo>
                  <a:lnTo>
                    <a:pt x="1765383" y="852"/>
                  </a:lnTo>
                  <a:lnTo>
                    <a:pt x="1770988" y="778"/>
                  </a:lnTo>
                  <a:lnTo>
                    <a:pt x="1776592" y="708"/>
                  </a:lnTo>
                  <a:lnTo>
                    <a:pt x="1782196" y="641"/>
                  </a:lnTo>
                  <a:lnTo>
                    <a:pt x="1787801" y="579"/>
                  </a:lnTo>
                  <a:lnTo>
                    <a:pt x="1793405" y="520"/>
                  </a:lnTo>
                  <a:lnTo>
                    <a:pt x="1799010" y="465"/>
                  </a:lnTo>
                  <a:lnTo>
                    <a:pt x="1804614" y="414"/>
                  </a:lnTo>
                  <a:lnTo>
                    <a:pt x="1810218" y="366"/>
                  </a:lnTo>
                  <a:lnTo>
                    <a:pt x="1815823" y="322"/>
                  </a:lnTo>
                  <a:lnTo>
                    <a:pt x="1821427" y="281"/>
                  </a:lnTo>
                  <a:lnTo>
                    <a:pt x="1827032" y="243"/>
                  </a:lnTo>
                  <a:lnTo>
                    <a:pt x="1832636" y="208"/>
                  </a:lnTo>
                  <a:lnTo>
                    <a:pt x="1838240" y="176"/>
                  </a:lnTo>
                  <a:lnTo>
                    <a:pt x="1843845" y="147"/>
                  </a:lnTo>
                  <a:lnTo>
                    <a:pt x="1849449" y="120"/>
                  </a:lnTo>
                  <a:lnTo>
                    <a:pt x="1855054" y="95"/>
                  </a:lnTo>
                  <a:lnTo>
                    <a:pt x="1860658" y="73"/>
                  </a:lnTo>
                  <a:lnTo>
                    <a:pt x="1866262" y="52"/>
                  </a:lnTo>
                  <a:lnTo>
                    <a:pt x="1871867" y="33"/>
                  </a:lnTo>
                  <a:lnTo>
                    <a:pt x="1877471" y="15"/>
                  </a:lnTo>
                  <a:lnTo>
                    <a:pt x="1883076" y="0"/>
                  </a:lnTo>
                  <a:lnTo>
                    <a:pt x="1883076" y="147"/>
                  </a:lnTo>
                  <a:lnTo>
                    <a:pt x="1877471" y="185"/>
                  </a:lnTo>
                  <a:lnTo>
                    <a:pt x="1871867" y="228"/>
                  </a:lnTo>
                  <a:lnTo>
                    <a:pt x="1866262" y="277"/>
                  </a:lnTo>
                  <a:lnTo>
                    <a:pt x="1860658" y="332"/>
                  </a:lnTo>
                  <a:lnTo>
                    <a:pt x="1855054" y="394"/>
                  </a:lnTo>
                  <a:lnTo>
                    <a:pt x="1849449" y="463"/>
                  </a:lnTo>
                  <a:lnTo>
                    <a:pt x="1843845" y="542"/>
                  </a:lnTo>
                  <a:lnTo>
                    <a:pt x="1838240" y="630"/>
                  </a:lnTo>
                  <a:lnTo>
                    <a:pt x="1832636" y="730"/>
                  </a:lnTo>
                  <a:lnTo>
                    <a:pt x="1827032" y="841"/>
                  </a:lnTo>
                  <a:lnTo>
                    <a:pt x="1821427" y="967"/>
                  </a:lnTo>
                  <a:lnTo>
                    <a:pt x="1815823" y="1108"/>
                  </a:lnTo>
                  <a:lnTo>
                    <a:pt x="1810218" y="1266"/>
                  </a:lnTo>
                  <a:lnTo>
                    <a:pt x="1804614" y="1442"/>
                  </a:lnTo>
                  <a:lnTo>
                    <a:pt x="1799010" y="1639"/>
                  </a:lnTo>
                  <a:lnTo>
                    <a:pt x="1793405" y="1858"/>
                  </a:lnTo>
                  <a:lnTo>
                    <a:pt x="1787801" y="2101"/>
                  </a:lnTo>
                  <a:lnTo>
                    <a:pt x="1782196" y="2370"/>
                  </a:lnTo>
                  <a:lnTo>
                    <a:pt x="1776592" y="2667"/>
                  </a:lnTo>
                  <a:lnTo>
                    <a:pt x="1770988" y="2994"/>
                  </a:lnTo>
                  <a:lnTo>
                    <a:pt x="1765383" y="3351"/>
                  </a:lnTo>
                  <a:lnTo>
                    <a:pt x="1759779" y="3741"/>
                  </a:lnTo>
                  <a:lnTo>
                    <a:pt x="1754175" y="4163"/>
                  </a:lnTo>
                  <a:lnTo>
                    <a:pt x="1748570" y="4618"/>
                  </a:lnTo>
                  <a:lnTo>
                    <a:pt x="1742966" y="5106"/>
                  </a:lnTo>
                  <a:lnTo>
                    <a:pt x="1737361" y="5625"/>
                  </a:lnTo>
                  <a:lnTo>
                    <a:pt x="1731757" y="6174"/>
                  </a:lnTo>
                  <a:lnTo>
                    <a:pt x="1726153" y="6752"/>
                  </a:lnTo>
                  <a:lnTo>
                    <a:pt x="1720548" y="7353"/>
                  </a:lnTo>
                  <a:lnTo>
                    <a:pt x="1714944" y="7976"/>
                  </a:lnTo>
                  <a:lnTo>
                    <a:pt x="1709339" y="8616"/>
                  </a:lnTo>
                  <a:lnTo>
                    <a:pt x="1703735" y="9267"/>
                  </a:lnTo>
                  <a:lnTo>
                    <a:pt x="1698131" y="9926"/>
                  </a:lnTo>
                  <a:lnTo>
                    <a:pt x="1692526" y="10588"/>
                  </a:lnTo>
                  <a:lnTo>
                    <a:pt x="1686922" y="11247"/>
                  </a:lnTo>
                  <a:lnTo>
                    <a:pt x="1681317" y="11898"/>
                  </a:lnTo>
                  <a:lnTo>
                    <a:pt x="1675713" y="12539"/>
                  </a:lnTo>
                  <a:lnTo>
                    <a:pt x="1670109" y="13164"/>
                  </a:lnTo>
                  <a:lnTo>
                    <a:pt x="1664504" y="13771"/>
                  </a:lnTo>
                  <a:lnTo>
                    <a:pt x="1658900" y="14359"/>
                  </a:lnTo>
                  <a:lnTo>
                    <a:pt x="1653295" y="14924"/>
                  </a:lnTo>
                  <a:lnTo>
                    <a:pt x="1647691" y="15466"/>
                  </a:lnTo>
                  <a:lnTo>
                    <a:pt x="1642087" y="15984"/>
                  </a:lnTo>
                  <a:lnTo>
                    <a:pt x="1636482" y="16479"/>
                  </a:lnTo>
                  <a:lnTo>
                    <a:pt x="1630878" y="16950"/>
                  </a:lnTo>
                  <a:lnTo>
                    <a:pt x="1625273" y="17400"/>
                  </a:lnTo>
                  <a:lnTo>
                    <a:pt x="1619669" y="17829"/>
                  </a:lnTo>
                  <a:lnTo>
                    <a:pt x="1614065" y="18237"/>
                  </a:lnTo>
                  <a:lnTo>
                    <a:pt x="1608460" y="18628"/>
                  </a:lnTo>
                  <a:lnTo>
                    <a:pt x="1602856" y="19002"/>
                  </a:lnTo>
                  <a:lnTo>
                    <a:pt x="1597252" y="19361"/>
                  </a:lnTo>
                  <a:lnTo>
                    <a:pt x="1591647" y="19707"/>
                  </a:lnTo>
                  <a:lnTo>
                    <a:pt x="1586043" y="20040"/>
                  </a:lnTo>
                  <a:lnTo>
                    <a:pt x="1580438" y="20363"/>
                  </a:lnTo>
                  <a:lnTo>
                    <a:pt x="1574834" y="20678"/>
                  </a:lnTo>
                  <a:lnTo>
                    <a:pt x="1569230" y="20984"/>
                  </a:lnTo>
                  <a:lnTo>
                    <a:pt x="1563625" y="21285"/>
                  </a:lnTo>
                  <a:lnTo>
                    <a:pt x="1558021" y="21580"/>
                  </a:lnTo>
                  <a:lnTo>
                    <a:pt x="1552416" y="21871"/>
                  </a:lnTo>
                  <a:lnTo>
                    <a:pt x="1546812" y="22158"/>
                  </a:lnTo>
                  <a:lnTo>
                    <a:pt x="1541208" y="22443"/>
                  </a:lnTo>
                  <a:lnTo>
                    <a:pt x="1535603" y="22727"/>
                  </a:lnTo>
                  <a:lnTo>
                    <a:pt x="1529999" y="23010"/>
                  </a:lnTo>
                  <a:lnTo>
                    <a:pt x="1524394" y="23292"/>
                  </a:lnTo>
                  <a:lnTo>
                    <a:pt x="1518790" y="23575"/>
                  </a:lnTo>
                  <a:lnTo>
                    <a:pt x="1513186" y="23859"/>
                  </a:lnTo>
                  <a:lnTo>
                    <a:pt x="1507581" y="24145"/>
                  </a:lnTo>
                  <a:lnTo>
                    <a:pt x="1501977" y="24432"/>
                  </a:lnTo>
                  <a:lnTo>
                    <a:pt x="1496372" y="24721"/>
                  </a:lnTo>
                  <a:lnTo>
                    <a:pt x="1490768" y="25013"/>
                  </a:lnTo>
                  <a:lnTo>
                    <a:pt x="1485164" y="25308"/>
                  </a:lnTo>
                  <a:lnTo>
                    <a:pt x="1479559" y="25605"/>
                  </a:lnTo>
                  <a:lnTo>
                    <a:pt x="1473955" y="25907"/>
                  </a:lnTo>
                  <a:lnTo>
                    <a:pt x="1468350" y="26212"/>
                  </a:lnTo>
                  <a:lnTo>
                    <a:pt x="1462746" y="26521"/>
                  </a:lnTo>
                  <a:lnTo>
                    <a:pt x="1457142" y="26834"/>
                  </a:lnTo>
                  <a:lnTo>
                    <a:pt x="1451537" y="27151"/>
                  </a:lnTo>
                  <a:lnTo>
                    <a:pt x="1445933" y="27473"/>
                  </a:lnTo>
                  <a:lnTo>
                    <a:pt x="1440329" y="27800"/>
                  </a:lnTo>
                  <a:lnTo>
                    <a:pt x="1434724" y="28132"/>
                  </a:lnTo>
                  <a:lnTo>
                    <a:pt x="1429120" y="28469"/>
                  </a:lnTo>
                  <a:lnTo>
                    <a:pt x="1423515" y="28811"/>
                  </a:lnTo>
                  <a:lnTo>
                    <a:pt x="1417911" y="29159"/>
                  </a:lnTo>
                  <a:lnTo>
                    <a:pt x="1412307" y="29512"/>
                  </a:lnTo>
                  <a:lnTo>
                    <a:pt x="1406702" y="29872"/>
                  </a:lnTo>
                  <a:lnTo>
                    <a:pt x="1401098" y="30237"/>
                  </a:lnTo>
                  <a:lnTo>
                    <a:pt x="1395493" y="30609"/>
                  </a:lnTo>
                  <a:lnTo>
                    <a:pt x="1389889" y="30988"/>
                  </a:lnTo>
                  <a:lnTo>
                    <a:pt x="1384285" y="31373"/>
                  </a:lnTo>
                  <a:lnTo>
                    <a:pt x="1378680" y="31766"/>
                  </a:lnTo>
                  <a:lnTo>
                    <a:pt x="1373076" y="32166"/>
                  </a:lnTo>
                  <a:lnTo>
                    <a:pt x="1367471" y="32573"/>
                  </a:lnTo>
                  <a:lnTo>
                    <a:pt x="1361867" y="32988"/>
                  </a:lnTo>
                  <a:lnTo>
                    <a:pt x="1356263" y="33411"/>
                  </a:lnTo>
                  <a:lnTo>
                    <a:pt x="1350658" y="33843"/>
                  </a:lnTo>
                  <a:lnTo>
                    <a:pt x="1345054" y="34284"/>
                  </a:lnTo>
                  <a:lnTo>
                    <a:pt x="1339449" y="34733"/>
                  </a:lnTo>
                  <a:lnTo>
                    <a:pt x="1333845" y="35192"/>
                  </a:lnTo>
                  <a:lnTo>
                    <a:pt x="1328241" y="35661"/>
                  </a:lnTo>
                  <a:lnTo>
                    <a:pt x="1322636" y="36141"/>
                  </a:lnTo>
                  <a:lnTo>
                    <a:pt x="1317032" y="36631"/>
                  </a:lnTo>
                  <a:lnTo>
                    <a:pt x="1311427" y="37132"/>
                  </a:lnTo>
                  <a:lnTo>
                    <a:pt x="1305823" y="37644"/>
                  </a:lnTo>
                  <a:lnTo>
                    <a:pt x="1300219" y="38169"/>
                  </a:lnTo>
                  <a:lnTo>
                    <a:pt x="1294614" y="38706"/>
                  </a:lnTo>
                  <a:lnTo>
                    <a:pt x="1289010" y="39256"/>
                  </a:lnTo>
                  <a:lnTo>
                    <a:pt x="1283406" y="39820"/>
                  </a:lnTo>
                  <a:lnTo>
                    <a:pt x="1277801" y="40399"/>
                  </a:lnTo>
                  <a:lnTo>
                    <a:pt x="1272197" y="40992"/>
                  </a:lnTo>
                  <a:lnTo>
                    <a:pt x="1266592" y="41601"/>
                  </a:lnTo>
                  <a:lnTo>
                    <a:pt x="1260988" y="42226"/>
                  </a:lnTo>
                  <a:lnTo>
                    <a:pt x="1255384" y="42868"/>
                  </a:lnTo>
                  <a:lnTo>
                    <a:pt x="1249779" y="43528"/>
                  </a:lnTo>
                  <a:lnTo>
                    <a:pt x="1244175" y="44206"/>
                  </a:lnTo>
                  <a:lnTo>
                    <a:pt x="1238570" y="44903"/>
                  </a:lnTo>
                  <a:lnTo>
                    <a:pt x="1232966" y="45621"/>
                  </a:lnTo>
                  <a:lnTo>
                    <a:pt x="1227362" y="46360"/>
                  </a:lnTo>
                  <a:lnTo>
                    <a:pt x="1221757" y="47120"/>
                  </a:lnTo>
                  <a:lnTo>
                    <a:pt x="1216153" y="47904"/>
                  </a:lnTo>
                  <a:lnTo>
                    <a:pt x="1210548" y="48711"/>
                  </a:lnTo>
                  <a:lnTo>
                    <a:pt x="1204944" y="49542"/>
                  </a:lnTo>
                  <a:lnTo>
                    <a:pt x="1199340" y="50400"/>
                  </a:lnTo>
                  <a:lnTo>
                    <a:pt x="1193735" y="51284"/>
                  </a:lnTo>
                  <a:lnTo>
                    <a:pt x="1188131" y="52196"/>
                  </a:lnTo>
                  <a:lnTo>
                    <a:pt x="1182526" y="53137"/>
                  </a:lnTo>
                  <a:lnTo>
                    <a:pt x="1176922" y="54108"/>
                  </a:lnTo>
                  <a:lnTo>
                    <a:pt x="1171318" y="55110"/>
                  </a:lnTo>
                  <a:lnTo>
                    <a:pt x="1165713" y="56144"/>
                  </a:lnTo>
                  <a:lnTo>
                    <a:pt x="1160109" y="57212"/>
                  </a:lnTo>
                  <a:lnTo>
                    <a:pt x="1154504" y="58314"/>
                  </a:lnTo>
                  <a:lnTo>
                    <a:pt x="1148900" y="59451"/>
                  </a:lnTo>
                  <a:lnTo>
                    <a:pt x="1143296" y="60625"/>
                  </a:lnTo>
                  <a:lnTo>
                    <a:pt x="1137691" y="61837"/>
                  </a:lnTo>
                  <a:lnTo>
                    <a:pt x="1132087" y="63087"/>
                  </a:lnTo>
                  <a:lnTo>
                    <a:pt x="1126482" y="64377"/>
                  </a:lnTo>
                  <a:lnTo>
                    <a:pt x="1120878" y="65708"/>
                  </a:lnTo>
                  <a:lnTo>
                    <a:pt x="1115274" y="67079"/>
                  </a:lnTo>
                  <a:lnTo>
                    <a:pt x="1109669" y="68492"/>
                  </a:lnTo>
                  <a:lnTo>
                    <a:pt x="1104065" y="69949"/>
                  </a:lnTo>
                  <a:lnTo>
                    <a:pt x="1098461" y="71448"/>
                  </a:lnTo>
                  <a:lnTo>
                    <a:pt x="1092856" y="72991"/>
                  </a:lnTo>
                  <a:lnTo>
                    <a:pt x="1087252" y="74579"/>
                  </a:lnTo>
                  <a:lnTo>
                    <a:pt x="1081647" y="76211"/>
                  </a:lnTo>
                  <a:lnTo>
                    <a:pt x="1076043" y="77888"/>
                  </a:lnTo>
                  <a:lnTo>
                    <a:pt x="1070439" y="79610"/>
                  </a:lnTo>
                  <a:lnTo>
                    <a:pt x="1064834" y="81378"/>
                  </a:lnTo>
                  <a:lnTo>
                    <a:pt x="1059230" y="83190"/>
                  </a:lnTo>
                  <a:lnTo>
                    <a:pt x="1053625" y="85046"/>
                  </a:lnTo>
                  <a:lnTo>
                    <a:pt x="1048021" y="86947"/>
                  </a:lnTo>
                  <a:lnTo>
                    <a:pt x="1042417" y="88892"/>
                  </a:lnTo>
                  <a:lnTo>
                    <a:pt x="1036812" y="90881"/>
                  </a:lnTo>
                  <a:lnTo>
                    <a:pt x="1031208" y="92912"/>
                  </a:lnTo>
                  <a:lnTo>
                    <a:pt x="1025603" y="94984"/>
                  </a:lnTo>
                  <a:lnTo>
                    <a:pt x="1019999" y="97098"/>
                  </a:lnTo>
                  <a:lnTo>
                    <a:pt x="1014395" y="99252"/>
                  </a:lnTo>
                  <a:lnTo>
                    <a:pt x="1008790" y="101445"/>
                  </a:lnTo>
                  <a:lnTo>
                    <a:pt x="1003186" y="103676"/>
                  </a:lnTo>
                  <a:lnTo>
                    <a:pt x="997581" y="105943"/>
                  </a:lnTo>
                  <a:lnTo>
                    <a:pt x="991977" y="108245"/>
                  </a:lnTo>
                  <a:lnTo>
                    <a:pt x="986373" y="110581"/>
                  </a:lnTo>
                  <a:lnTo>
                    <a:pt x="980768" y="112950"/>
                  </a:lnTo>
                  <a:lnTo>
                    <a:pt x="975164" y="115349"/>
                  </a:lnTo>
                  <a:lnTo>
                    <a:pt x="969559" y="117778"/>
                  </a:lnTo>
                  <a:lnTo>
                    <a:pt x="963955" y="120235"/>
                  </a:lnTo>
                  <a:lnTo>
                    <a:pt x="958351" y="122719"/>
                  </a:lnTo>
                  <a:lnTo>
                    <a:pt x="952746" y="125227"/>
                  </a:lnTo>
                  <a:lnTo>
                    <a:pt x="947142" y="127759"/>
                  </a:lnTo>
                  <a:lnTo>
                    <a:pt x="941538" y="130312"/>
                  </a:lnTo>
                  <a:lnTo>
                    <a:pt x="935933" y="132886"/>
                  </a:lnTo>
                  <a:lnTo>
                    <a:pt x="930329" y="135478"/>
                  </a:lnTo>
                  <a:lnTo>
                    <a:pt x="924724" y="138088"/>
                  </a:lnTo>
                  <a:lnTo>
                    <a:pt x="919120" y="140714"/>
                  </a:lnTo>
                  <a:lnTo>
                    <a:pt x="913516" y="143354"/>
                  </a:lnTo>
                  <a:lnTo>
                    <a:pt x="907911" y="146008"/>
                  </a:lnTo>
                  <a:lnTo>
                    <a:pt x="902307" y="148674"/>
                  </a:lnTo>
                  <a:lnTo>
                    <a:pt x="896702" y="151351"/>
                  </a:lnTo>
                  <a:lnTo>
                    <a:pt x="891098" y="154037"/>
                  </a:lnTo>
                  <a:lnTo>
                    <a:pt x="885494" y="156732"/>
                  </a:lnTo>
                  <a:lnTo>
                    <a:pt x="879889" y="159435"/>
                  </a:lnTo>
                  <a:lnTo>
                    <a:pt x="874285" y="162144"/>
                  </a:lnTo>
                  <a:lnTo>
                    <a:pt x="868680" y="164859"/>
                  </a:lnTo>
                  <a:lnTo>
                    <a:pt x="863076" y="167578"/>
                  </a:lnTo>
                  <a:lnTo>
                    <a:pt x="857472" y="170301"/>
                  </a:lnTo>
                  <a:lnTo>
                    <a:pt x="851867" y="173027"/>
                  </a:lnTo>
                  <a:lnTo>
                    <a:pt x="846263" y="175756"/>
                  </a:lnTo>
                  <a:lnTo>
                    <a:pt x="840658" y="178486"/>
                  </a:lnTo>
                  <a:lnTo>
                    <a:pt x="835054" y="181217"/>
                  </a:lnTo>
                  <a:lnTo>
                    <a:pt x="829450" y="183949"/>
                  </a:lnTo>
                  <a:lnTo>
                    <a:pt x="823845" y="186680"/>
                  </a:lnTo>
                  <a:lnTo>
                    <a:pt x="818241" y="189410"/>
                  </a:lnTo>
                  <a:lnTo>
                    <a:pt x="812636" y="192139"/>
                  </a:lnTo>
                  <a:lnTo>
                    <a:pt x="807032" y="194866"/>
                  </a:lnTo>
                  <a:lnTo>
                    <a:pt x="801428" y="197590"/>
                  </a:lnTo>
                  <a:lnTo>
                    <a:pt x="795823" y="200312"/>
                  </a:lnTo>
                  <a:lnTo>
                    <a:pt x="790219" y="203030"/>
                  </a:lnTo>
                  <a:lnTo>
                    <a:pt x="784615" y="205745"/>
                  </a:lnTo>
                  <a:lnTo>
                    <a:pt x="779010" y="208456"/>
                  </a:lnTo>
                  <a:lnTo>
                    <a:pt x="773406" y="211162"/>
                  </a:lnTo>
                  <a:lnTo>
                    <a:pt x="767801" y="213863"/>
                  </a:lnTo>
                  <a:lnTo>
                    <a:pt x="762197" y="216558"/>
                  </a:lnTo>
                  <a:lnTo>
                    <a:pt x="756593" y="219248"/>
                  </a:lnTo>
                  <a:lnTo>
                    <a:pt x="750988" y="221931"/>
                  </a:lnTo>
                  <a:lnTo>
                    <a:pt x="745384" y="224608"/>
                  </a:lnTo>
                  <a:lnTo>
                    <a:pt x="739779" y="227278"/>
                  </a:lnTo>
                  <a:lnTo>
                    <a:pt x="734175" y="229941"/>
                  </a:lnTo>
                  <a:lnTo>
                    <a:pt x="728571" y="232596"/>
                  </a:lnTo>
                  <a:lnTo>
                    <a:pt x="722966" y="235243"/>
                  </a:lnTo>
                  <a:lnTo>
                    <a:pt x="717362" y="237881"/>
                  </a:lnTo>
                  <a:lnTo>
                    <a:pt x="711757" y="240510"/>
                  </a:lnTo>
                  <a:lnTo>
                    <a:pt x="706153" y="243129"/>
                  </a:lnTo>
                  <a:lnTo>
                    <a:pt x="700549" y="245739"/>
                  </a:lnTo>
                  <a:lnTo>
                    <a:pt x="694944" y="248339"/>
                  </a:lnTo>
                  <a:lnTo>
                    <a:pt x="689340" y="250927"/>
                  </a:lnTo>
                  <a:lnTo>
                    <a:pt x="683735" y="253505"/>
                  </a:lnTo>
                  <a:lnTo>
                    <a:pt x="678131" y="256071"/>
                  </a:lnTo>
                  <a:lnTo>
                    <a:pt x="672527" y="258625"/>
                  </a:lnTo>
                  <a:lnTo>
                    <a:pt x="666922" y="261167"/>
                  </a:lnTo>
                  <a:lnTo>
                    <a:pt x="661318" y="263696"/>
                  </a:lnTo>
                  <a:lnTo>
                    <a:pt x="655713" y="266212"/>
                  </a:lnTo>
                  <a:lnTo>
                    <a:pt x="650109" y="268714"/>
                  </a:lnTo>
                  <a:lnTo>
                    <a:pt x="644505" y="271202"/>
                  </a:lnTo>
                  <a:lnTo>
                    <a:pt x="638900" y="273675"/>
                  </a:lnTo>
                  <a:lnTo>
                    <a:pt x="633296" y="276134"/>
                  </a:lnTo>
                  <a:lnTo>
                    <a:pt x="627692" y="278577"/>
                  </a:lnTo>
                  <a:lnTo>
                    <a:pt x="622087" y="281004"/>
                  </a:lnTo>
                  <a:lnTo>
                    <a:pt x="616483" y="283416"/>
                  </a:lnTo>
                  <a:lnTo>
                    <a:pt x="610878" y="285810"/>
                  </a:lnTo>
                  <a:lnTo>
                    <a:pt x="605274" y="288188"/>
                  </a:lnTo>
                  <a:lnTo>
                    <a:pt x="599670" y="290549"/>
                  </a:lnTo>
                  <a:lnTo>
                    <a:pt x="594065" y="292892"/>
                  </a:lnTo>
                  <a:lnTo>
                    <a:pt x="588461" y="295218"/>
                  </a:lnTo>
                  <a:lnTo>
                    <a:pt x="582856" y="297525"/>
                  </a:lnTo>
                  <a:lnTo>
                    <a:pt x="577252" y="299813"/>
                  </a:lnTo>
                  <a:lnTo>
                    <a:pt x="571648" y="302083"/>
                  </a:lnTo>
                  <a:lnTo>
                    <a:pt x="566043" y="304335"/>
                  </a:lnTo>
                  <a:lnTo>
                    <a:pt x="560439" y="306566"/>
                  </a:lnTo>
                  <a:lnTo>
                    <a:pt x="554834" y="308779"/>
                  </a:lnTo>
                  <a:lnTo>
                    <a:pt x="549230" y="310972"/>
                  </a:lnTo>
                  <a:lnTo>
                    <a:pt x="543626" y="313145"/>
                  </a:lnTo>
                  <a:lnTo>
                    <a:pt x="538021" y="315299"/>
                  </a:lnTo>
                  <a:lnTo>
                    <a:pt x="532417" y="317433"/>
                  </a:lnTo>
                  <a:lnTo>
                    <a:pt x="526812" y="319546"/>
                  </a:lnTo>
                  <a:lnTo>
                    <a:pt x="521208" y="321640"/>
                  </a:lnTo>
                  <a:lnTo>
                    <a:pt x="515604" y="323714"/>
                  </a:lnTo>
                  <a:lnTo>
                    <a:pt x="509999" y="325767"/>
                  </a:lnTo>
                  <a:lnTo>
                    <a:pt x="504395" y="327801"/>
                  </a:lnTo>
                  <a:lnTo>
                    <a:pt x="498790" y="329815"/>
                  </a:lnTo>
                  <a:lnTo>
                    <a:pt x="493186" y="331809"/>
                  </a:lnTo>
                  <a:lnTo>
                    <a:pt x="487582" y="333784"/>
                  </a:lnTo>
                  <a:lnTo>
                    <a:pt x="481977" y="335740"/>
                  </a:lnTo>
                  <a:lnTo>
                    <a:pt x="476373" y="337677"/>
                  </a:lnTo>
                  <a:lnTo>
                    <a:pt x="470769" y="339594"/>
                  </a:lnTo>
                  <a:lnTo>
                    <a:pt x="465164" y="341494"/>
                  </a:lnTo>
                  <a:lnTo>
                    <a:pt x="459560" y="343376"/>
                  </a:lnTo>
                  <a:lnTo>
                    <a:pt x="453955" y="345240"/>
                  </a:lnTo>
                  <a:lnTo>
                    <a:pt x="448351" y="347087"/>
                  </a:lnTo>
                  <a:lnTo>
                    <a:pt x="442747" y="348918"/>
                  </a:lnTo>
                  <a:lnTo>
                    <a:pt x="437142" y="350732"/>
                  </a:lnTo>
                  <a:lnTo>
                    <a:pt x="431538" y="352532"/>
                  </a:lnTo>
                  <a:lnTo>
                    <a:pt x="425933" y="354317"/>
                  </a:lnTo>
                  <a:lnTo>
                    <a:pt x="420329" y="356089"/>
                  </a:lnTo>
                  <a:lnTo>
                    <a:pt x="414725" y="357848"/>
                  </a:lnTo>
                  <a:lnTo>
                    <a:pt x="409120" y="359595"/>
                  </a:lnTo>
                  <a:lnTo>
                    <a:pt x="403516" y="361331"/>
                  </a:lnTo>
                  <a:lnTo>
                    <a:pt x="397911" y="363058"/>
                  </a:lnTo>
                  <a:lnTo>
                    <a:pt x="392307" y="364776"/>
                  </a:lnTo>
                  <a:lnTo>
                    <a:pt x="386703" y="366487"/>
                  </a:lnTo>
                  <a:lnTo>
                    <a:pt x="381098" y="368192"/>
                  </a:lnTo>
                  <a:lnTo>
                    <a:pt x="375494" y="369893"/>
                  </a:lnTo>
                  <a:lnTo>
                    <a:pt x="369889" y="371591"/>
                  </a:lnTo>
                  <a:lnTo>
                    <a:pt x="364285" y="373288"/>
                  </a:lnTo>
                  <a:lnTo>
                    <a:pt x="358681" y="374985"/>
                  </a:lnTo>
                  <a:lnTo>
                    <a:pt x="353076" y="376686"/>
                  </a:lnTo>
                  <a:lnTo>
                    <a:pt x="347472" y="378390"/>
                  </a:lnTo>
                  <a:lnTo>
                    <a:pt x="341867" y="380102"/>
                  </a:lnTo>
                  <a:lnTo>
                    <a:pt x="336263" y="381823"/>
                  </a:lnTo>
                  <a:lnTo>
                    <a:pt x="330659" y="383555"/>
                  </a:lnTo>
                  <a:lnTo>
                    <a:pt x="325054" y="385300"/>
                  </a:lnTo>
                  <a:lnTo>
                    <a:pt x="319450" y="387063"/>
                  </a:lnTo>
                  <a:lnTo>
                    <a:pt x="313846" y="388844"/>
                  </a:lnTo>
                  <a:lnTo>
                    <a:pt x="308241" y="390648"/>
                  </a:lnTo>
                  <a:lnTo>
                    <a:pt x="302637" y="392477"/>
                  </a:lnTo>
                  <a:lnTo>
                    <a:pt x="297032" y="394335"/>
                  </a:lnTo>
                  <a:lnTo>
                    <a:pt x="291428" y="396224"/>
                  </a:lnTo>
                  <a:lnTo>
                    <a:pt x="285824" y="398148"/>
                  </a:lnTo>
                  <a:lnTo>
                    <a:pt x="280219" y="400110"/>
                  </a:lnTo>
                  <a:lnTo>
                    <a:pt x="274615" y="402115"/>
                  </a:lnTo>
                  <a:lnTo>
                    <a:pt x="269010" y="404165"/>
                  </a:lnTo>
                  <a:lnTo>
                    <a:pt x="263406" y="406265"/>
                  </a:lnTo>
                  <a:lnTo>
                    <a:pt x="257802" y="408418"/>
                  </a:lnTo>
                  <a:lnTo>
                    <a:pt x="252197" y="410628"/>
                  </a:lnTo>
                  <a:lnTo>
                    <a:pt x="246593" y="412900"/>
                  </a:lnTo>
                  <a:lnTo>
                    <a:pt x="240988" y="415237"/>
                  </a:lnTo>
                  <a:lnTo>
                    <a:pt x="235384" y="417642"/>
                  </a:lnTo>
                  <a:lnTo>
                    <a:pt x="229780" y="420121"/>
                  </a:lnTo>
                  <a:lnTo>
                    <a:pt x="224175" y="422676"/>
                  </a:lnTo>
                  <a:lnTo>
                    <a:pt x="218571" y="425312"/>
                  </a:lnTo>
                  <a:lnTo>
                    <a:pt x="212966" y="428032"/>
                  </a:lnTo>
                  <a:lnTo>
                    <a:pt x="207362" y="430840"/>
                  </a:lnTo>
                  <a:lnTo>
                    <a:pt x="201758" y="433740"/>
                  </a:lnTo>
                  <a:lnTo>
                    <a:pt x="196153" y="436733"/>
                  </a:lnTo>
                  <a:lnTo>
                    <a:pt x="190549" y="439825"/>
                  </a:lnTo>
                  <a:lnTo>
                    <a:pt x="184944" y="443016"/>
                  </a:lnTo>
                  <a:lnTo>
                    <a:pt x="179340" y="446310"/>
                  </a:lnTo>
                  <a:lnTo>
                    <a:pt x="173736" y="449709"/>
                  </a:lnTo>
                  <a:lnTo>
                    <a:pt x="168131" y="453215"/>
                  </a:lnTo>
                  <a:lnTo>
                    <a:pt x="162527" y="456829"/>
                  </a:lnTo>
                  <a:lnTo>
                    <a:pt x="156923" y="460552"/>
                  </a:lnTo>
                  <a:lnTo>
                    <a:pt x="151318" y="464385"/>
                  </a:lnTo>
                  <a:lnTo>
                    <a:pt x="145714" y="468328"/>
                  </a:lnTo>
                  <a:lnTo>
                    <a:pt x="140109" y="472380"/>
                  </a:lnTo>
                  <a:lnTo>
                    <a:pt x="134505" y="476541"/>
                  </a:lnTo>
                  <a:lnTo>
                    <a:pt x="128901" y="480810"/>
                  </a:lnTo>
                  <a:lnTo>
                    <a:pt x="123296" y="485184"/>
                  </a:lnTo>
                  <a:lnTo>
                    <a:pt x="117692" y="489662"/>
                  </a:lnTo>
                  <a:lnTo>
                    <a:pt x="112087" y="494241"/>
                  </a:lnTo>
                  <a:lnTo>
                    <a:pt x="106483" y="498917"/>
                  </a:lnTo>
                  <a:lnTo>
                    <a:pt x="100879" y="503686"/>
                  </a:lnTo>
                  <a:lnTo>
                    <a:pt x="95274" y="508545"/>
                  </a:lnTo>
                  <a:lnTo>
                    <a:pt x="89670" y="513488"/>
                  </a:lnTo>
                  <a:lnTo>
                    <a:pt x="84065" y="518510"/>
                  </a:lnTo>
                  <a:lnTo>
                    <a:pt x="78461" y="523606"/>
                  </a:lnTo>
                  <a:lnTo>
                    <a:pt x="72857" y="528770"/>
                  </a:lnTo>
                  <a:lnTo>
                    <a:pt x="67252" y="533995"/>
                  </a:lnTo>
                  <a:lnTo>
                    <a:pt x="61648" y="539275"/>
                  </a:lnTo>
                  <a:lnTo>
                    <a:pt x="56043" y="544602"/>
                  </a:lnTo>
                  <a:lnTo>
                    <a:pt x="50439" y="549970"/>
                  </a:lnTo>
                  <a:lnTo>
                    <a:pt x="44835" y="555371"/>
                  </a:lnTo>
                  <a:lnTo>
                    <a:pt x="39230" y="560798"/>
                  </a:lnTo>
                  <a:lnTo>
                    <a:pt x="33626" y="566243"/>
                  </a:lnTo>
                  <a:lnTo>
                    <a:pt x="28021" y="571698"/>
                  </a:lnTo>
                  <a:lnTo>
                    <a:pt x="22417" y="577156"/>
                  </a:lnTo>
                  <a:lnTo>
                    <a:pt x="16813" y="582610"/>
                  </a:lnTo>
                  <a:lnTo>
                    <a:pt x="11208" y="588051"/>
                  </a:lnTo>
                  <a:lnTo>
                    <a:pt x="5604" y="593472"/>
                  </a:lnTo>
                  <a:close/>
                </a:path>
              </a:pathLst>
            </a:custGeom>
            <a:solidFill>
              <a:srgbClr val="00CA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pl153"/>
            <p:cNvSpPr/>
            <p:nvPr/>
          </p:nvSpPr>
          <p:spPr>
            <a:xfrm>
              <a:off x="4644151" y="4190982"/>
              <a:ext cx="1883076" cy="598867"/>
            </a:xfrm>
            <a:custGeom>
              <a:avLst/>
              <a:pathLst>
                <a:path w="1883076" h="598867">
                  <a:moveTo>
                    <a:pt x="0" y="598867"/>
                  </a:moveTo>
                  <a:lnTo>
                    <a:pt x="5604" y="593472"/>
                  </a:lnTo>
                  <a:lnTo>
                    <a:pt x="11208" y="588051"/>
                  </a:lnTo>
                  <a:lnTo>
                    <a:pt x="16813" y="582610"/>
                  </a:lnTo>
                  <a:lnTo>
                    <a:pt x="22417" y="577156"/>
                  </a:lnTo>
                  <a:lnTo>
                    <a:pt x="28021" y="571698"/>
                  </a:lnTo>
                  <a:lnTo>
                    <a:pt x="33626" y="566243"/>
                  </a:lnTo>
                  <a:lnTo>
                    <a:pt x="39230" y="560798"/>
                  </a:lnTo>
                  <a:lnTo>
                    <a:pt x="44835" y="555371"/>
                  </a:lnTo>
                  <a:lnTo>
                    <a:pt x="50439" y="549970"/>
                  </a:lnTo>
                  <a:lnTo>
                    <a:pt x="56043" y="544602"/>
                  </a:lnTo>
                  <a:lnTo>
                    <a:pt x="61648" y="539275"/>
                  </a:lnTo>
                  <a:lnTo>
                    <a:pt x="67252" y="533995"/>
                  </a:lnTo>
                  <a:lnTo>
                    <a:pt x="72857" y="528770"/>
                  </a:lnTo>
                  <a:lnTo>
                    <a:pt x="78461" y="523606"/>
                  </a:lnTo>
                  <a:lnTo>
                    <a:pt x="84065" y="518510"/>
                  </a:lnTo>
                  <a:lnTo>
                    <a:pt x="89670" y="513488"/>
                  </a:lnTo>
                  <a:lnTo>
                    <a:pt x="95274" y="508545"/>
                  </a:lnTo>
                  <a:lnTo>
                    <a:pt x="100879" y="503686"/>
                  </a:lnTo>
                  <a:lnTo>
                    <a:pt x="106483" y="498917"/>
                  </a:lnTo>
                  <a:lnTo>
                    <a:pt x="112087" y="494241"/>
                  </a:lnTo>
                  <a:lnTo>
                    <a:pt x="117692" y="489662"/>
                  </a:lnTo>
                  <a:lnTo>
                    <a:pt x="123296" y="485184"/>
                  </a:lnTo>
                  <a:lnTo>
                    <a:pt x="128901" y="480810"/>
                  </a:lnTo>
                  <a:lnTo>
                    <a:pt x="134505" y="476541"/>
                  </a:lnTo>
                  <a:lnTo>
                    <a:pt x="140109" y="472380"/>
                  </a:lnTo>
                  <a:lnTo>
                    <a:pt x="145714" y="468328"/>
                  </a:lnTo>
                  <a:lnTo>
                    <a:pt x="151318" y="464385"/>
                  </a:lnTo>
                  <a:lnTo>
                    <a:pt x="156923" y="460552"/>
                  </a:lnTo>
                  <a:lnTo>
                    <a:pt x="162527" y="456829"/>
                  </a:lnTo>
                  <a:lnTo>
                    <a:pt x="168131" y="453215"/>
                  </a:lnTo>
                  <a:lnTo>
                    <a:pt x="173736" y="449709"/>
                  </a:lnTo>
                  <a:lnTo>
                    <a:pt x="179340" y="446310"/>
                  </a:lnTo>
                  <a:lnTo>
                    <a:pt x="184944" y="443016"/>
                  </a:lnTo>
                  <a:lnTo>
                    <a:pt x="190549" y="439825"/>
                  </a:lnTo>
                  <a:lnTo>
                    <a:pt x="196153" y="436733"/>
                  </a:lnTo>
                  <a:lnTo>
                    <a:pt x="201758" y="433739"/>
                  </a:lnTo>
                  <a:lnTo>
                    <a:pt x="207362" y="430840"/>
                  </a:lnTo>
                  <a:lnTo>
                    <a:pt x="212966" y="428032"/>
                  </a:lnTo>
                  <a:lnTo>
                    <a:pt x="218571" y="425312"/>
                  </a:lnTo>
                  <a:lnTo>
                    <a:pt x="224175" y="422676"/>
                  </a:lnTo>
                  <a:lnTo>
                    <a:pt x="229780" y="420120"/>
                  </a:lnTo>
                  <a:lnTo>
                    <a:pt x="235384" y="417642"/>
                  </a:lnTo>
                  <a:lnTo>
                    <a:pt x="240988" y="415236"/>
                  </a:lnTo>
                  <a:lnTo>
                    <a:pt x="246593" y="412900"/>
                  </a:lnTo>
                  <a:lnTo>
                    <a:pt x="252197" y="410628"/>
                  </a:lnTo>
                  <a:lnTo>
                    <a:pt x="257802" y="408418"/>
                  </a:lnTo>
                  <a:lnTo>
                    <a:pt x="263406" y="406265"/>
                  </a:lnTo>
                  <a:lnTo>
                    <a:pt x="269010" y="404165"/>
                  </a:lnTo>
                  <a:lnTo>
                    <a:pt x="274615" y="402114"/>
                  </a:lnTo>
                  <a:lnTo>
                    <a:pt x="280219" y="400110"/>
                  </a:lnTo>
                  <a:lnTo>
                    <a:pt x="285824" y="398147"/>
                  </a:lnTo>
                  <a:lnTo>
                    <a:pt x="291428" y="396223"/>
                  </a:lnTo>
                  <a:lnTo>
                    <a:pt x="297032" y="394334"/>
                  </a:lnTo>
                  <a:lnTo>
                    <a:pt x="302637" y="392476"/>
                  </a:lnTo>
                  <a:lnTo>
                    <a:pt x="308241" y="390647"/>
                  </a:lnTo>
                  <a:lnTo>
                    <a:pt x="313846" y="388843"/>
                  </a:lnTo>
                  <a:lnTo>
                    <a:pt x="319450" y="387062"/>
                  </a:lnTo>
                  <a:lnTo>
                    <a:pt x="325054" y="385299"/>
                  </a:lnTo>
                  <a:lnTo>
                    <a:pt x="330659" y="383553"/>
                  </a:lnTo>
                  <a:lnTo>
                    <a:pt x="336263" y="381821"/>
                  </a:lnTo>
                  <a:lnTo>
                    <a:pt x="341867" y="380100"/>
                  </a:lnTo>
                  <a:lnTo>
                    <a:pt x="347472" y="378389"/>
                  </a:lnTo>
                  <a:lnTo>
                    <a:pt x="353076" y="376684"/>
                  </a:lnTo>
                  <a:lnTo>
                    <a:pt x="358681" y="374983"/>
                  </a:lnTo>
                  <a:lnTo>
                    <a:pt x="364285" y="373285"/>
                  </a:lnTo>
                  <a:lnTo>
                    <a:pt x="369889" y="371588"/>
                  </a:lnTo>
                  <a:lnTo>
                    <a:pt x="375494" y="369890"/>
                  </a:lnTo>
                  <a:lnTo>
                    <a:pt x="381098" y="368189"/>
                  </a:lnTo>
                  <a:lnTo>
                    <a:pt x="386703" y="366483"/>
                  </a:lnTo>
                  <a:lnTo>
                    <a:pt x="392307" y="364772"/>
                  </a:lnTo>
                  <a:lnTo>
                    <a:pt x="397911" y="363053"/>
                  </a:lnTo>
                  <a:lnTo>
                    <a:pt x="403516" y="361326"/>
                  </a:lnTo>
                  <a:lnTo>
                    <a:pt x="409120" y="359589"/>
                  </a:lnTo>
                  <a:lnTo>
                    <a:pt x="414725" y="357841"/>
                  </a:lnTo>
                  <a:lnTo>
                    <a:pt x="420329" y="356082"/>
                  </a:lnTo>
                  <a:lnTo>
                    <a:pt x="425933" y="354309"/>
                  </a:lnTo>
                  <a:lnTo>
                    <a:pt x="431538" y="352523"/>
                  </a:lnTo>
                  <a:lnTo>
                    <a:pt x="437142" y="350723"/>
                  </a:lnTo>
                  <a:lnTo>
                    <a:pt x="442747" y="348907"/>
                  </a:lnTo>
                  <a:lnTo>
                    <a:pt x="448351" y="347075"/>
                  </a:lnTo>
                  <a:lnTo>
                    <a:pt x="453955" y="345227"/>
                  </a:lnTo>
                  <a:lnTo>
                    <a:pt x="459560" y="343361"/>
                  </a:lnTo>
                  <a:lnTo>
                    <a:pt x="465164" y="341478"/>
                  </a:lnTo>
                  <a:lnTo>
                    <a:pt x="470769" y="339577"/>
                  </a:lnTo>
                  <a:lnTo>
                    <a:pt x="476373" y="337658"/>
                  </a:lnTo>
                  <a:lnTo>
                    <a:pt x="481977" y="335719"/>
                  </a:lnTo>
                  <a:lnTo>
                    <a:pt x="487582" y="333761"/>
                  </a:lnTo>
                  <a:lnTo>
                    <a:pt x="493186" y="331784"/>
                  </a:lnTo>
                  <a:lnTo>
                    <a:pt x="498790" y="329787"/>
                  </a:lnTo>
                  <a:lnTo>
                    <a:pt x="504395" y="327771"/>
                  </a:lnTo>
                  <a:lnTo>
                    <a:pt x="509999" y="325734"/>
                  </a:lnTo>
                  <a:lnTo>
                    <a:pt x="515604" y="323677"/>
                  </a:lnTo>
                  <a:lnTo>
                    <a:pt x="521208" y="321600"/>
                  </a:lnTo>
                  <a:lnTo>
                    <a:pt x="526812" y="319502"/>
                  </a:lnTo>
                  <a:lnTo>
                    <a:pt x="532417" y="317384"/>
                  </a:lnTo>
                  <a:lnTo>
                    <a:pt x="538021" y="315246"/>
                  </a:lnTo>
                  <a:lnTo>
                    <a:pt x="543626" y="313088"/>
                  </a:lnTo>
                  <a:lnTo>
                    <a:pt x="549230" y="310909"/>
                  </a:lnTo>
                  <a:lnTo>
                    <a:pt x="554834" y="308710"/>
                  </a:lnTo>
                  <a:lnTo>
                    <a:pt x="560439" y="306491"/>
                  </a:lnTo>
                  <a:lnTo>
                    <a:pt x="566043" y="304251"/>
                  </a:lnTo>
                  <a:lnTo>
                    <a:pt x="571648" y="301993"/>
                  </a:lnTo>
                  <a:lnTo>
                    <a:pt x="577252" y="299714"/>
                  </a:lnTo>
                  <a:lnTo>
                    <a:pt x="582856" y="297416"/>
                  </a:lnTo>
                  <a:lnTo>
                    <a:pt x="588461" y="295099"/>
                  </a:lnTo>
                  <a:lnTo>
                    <a:pt x="594065" y="292763"/>
                  </a:lnTo>
                  <a:lnTo>
                    <a:pt x="599670" y="290408"/>
                  </a:lnTo>
                  <a:lnTo>
                    <a:pt x="605274" y="288034"/>
                  </a:lnTo>
                  <a:lnTo>
                    <a:pt x="610878" y="285642"/>
                  </a:lnTo>
                  <a:lnTo>
                    <a:pt x="616483" y="283233"/>
                  </a:lnTo>
                  <a:lnTo>
                    <a:pt x="622087" y="280805"/>
                  </a:lnTo>
                  <a:lnTo>
                    <a:pt x="627692" y="278360"/>
                  </a:lnTo>
                  <a:lnTo>
                    <a:pt x="633296" y="275897"/>
                  </a:lnTo>
                  <a:lnTo>
                    <a:pt x="638900" y="273418"/>
                  </a:lnTo>
                  <a:lnTo>
                    <a:pt x="644505" y="270922"/>
                  </a:lnTo>
                  <a:lnTo>
                    <a:pt x="650109" y="268410"/>
                  </a:lnTo>
                  <a:lnTo>
                    <a:pt x="655713" y="265882"/>
                  </a:lnTo>
                  <a:lnTo>
                    <a:pt x="661318" y="263338"/>
                  </a:lnTo>
                  <a:lnTo>
                    <a:pt x="666922" y="260778"/>
                  </a:lnTo>
                  <a:lnTo>
                    <a:pt x="672527" y="258203"/>
                  </a:lnTo>
                  <a:lnTo>
                    <a:pt x="678131" y="255614"/>
                  </a:lnTo>
                  <a:lnTo>
                    <a:pt x="683735" y="253009"/>
                  </a:lnTo>
                  <a:lnTo>
                    <a:pt x="689340" y="250390"/>
                  </a:lnTo>
                  <a:lnTo>
                    <a:pt x="694944" y="247757"/>
                  </a:lnTo>
                  <a:lnTo>
                    <a:pt x="700549" y="245110"/>
                  </a:lnTo>
                  <a:lnTo>
                    <a:pt x="706153" y="242449"/>
                  </a:lnTo>
                  <a:lnTo>
                    <a:pt x="711757" y="239774"/>
                  </a:lnTo>
                  <a:lnTo>
                    <a:pt x="717362" y="237086"/>
                  </a:lnTo>
                  <a:lnTo>
                    <a:pt x="722966" y="234384"/>
                  </a:lnTo>
                  <a:lnTo>
                    <a:pt x="728571" y="231670"/>
                  </a:lnTo>
                  <a:lnTo>
                    <a:pt x="734175" y="228942"/>
                  </a:lnTo>
                  <a:lnTo>
                    <a:pt x="739779" y="226202"/>
                  </a:lnTo>
                  <a:lnTo>
                    <a:pt x="745384" y="223449"/>
                  </a:lnTo>
                  <a:lnTo>
                    <a:pt x="750988" y="220683"/>
                  </a:lnTo>
                  <a:lnTo>
                    <a:pt x="756593" y="217904"/>
                  </a:lnTo>
                  <a:lnTo>
                    <a:pt x="762197" y="215113"/>
                  </a:lnTo>
                  <a:lnTo>
                    <a:pt x="767801" y="212310"/>
                  </a:lnTo>
                  <a:lnTo>
                    <a:pt x="773406" y="209494"/>
                  </a:lnTo>
                  <a:lnTo>
                    <a:pt x="779010" y="206666"/>
                  </a:lnTo>
                  <a:lnTo>
                    <a:pt x="784615" y="203826"/>
                  </a:lnTo>
                  <a:lnTo>
                    <a:pt x="790219" y="200973"/>
                  </a:lnTo>
                  <a:lnTo>
                    <a:pt x="795823" y="198108"/>
                  </a:lnTo>
                  <a:lnTo>
                    <a:pt x="801428" y="195231"/>
                  </a:lnTo>
                  <a:lnTo>
                    <a:pt x="807032" y="192342"/>
                  </a:lnTo>
                  <a:lnTo>
                    <a:pt x="812636" y="189441"/>
                  </a:lnTo>
                  <a:lnTo>
                    <a:pt x="818241" y="186528"/>
                  </a:lnTo>
                  <a:lnTo>
                    <a:pt x="823845" y="183604"/>
                  </a:lnTo>
                  <a:lnTo>
                    <a:pt x="829450" y="180668"/>
                  </a:lnTo>
                  <a:lnTo>
                    <a:pt x="835054" y="177720"/>
                  </a:lnTo>
                  <a:lnTo>
                    <a:pt x="840658" y="174762"/>
                  </a:lnTo>
                  <a:lnTo>
                    <a:pt x="846263" y="171793"/>
                  </a:lnTo>
                  <a:lnTo>
                    <a:pt x="851867" y="168813"/>
                  </a:lnTo>
                  <a:lnTo>
                    <a:pt x="857472" y="165824"/>
                  </a:lnTo>
                  <a:lnTo>
                    <a:pt x="863076" y="162825"/>
                  </a:lnTo>
                  <a:lnTo>
                    <a:pt x="868680" y="159817"/>
                  </a:lnTo>
                  <a:lnTo>
                    <a:pt x="874285" y="156801"/>
                  </a:lnTo>
                  <a:lnTo>
                    <a:pt x="879889" y="153777"/>
                  </a:lnTo>
                  <a:lnTo>
                    <a:pt x="885494" y="150747"/>
                  </a:lnTo>
                  <a:lnTo>
                    <a:pt x="891098" y="147711"/>
                  </a:lnTo>
                  <a:lnTo>
                    <a:pt x="896702" y="144670"/>
                  </a:lnTo>
                  <a:lnTo>
                    <a:pt x="902307" y="141625"/>
                  </a:lnTo>
                  <a:lnTo>
                    <a:pt x="907911" y="138578"/>
                  </a:lnTo>
                  <a:lnTo>
                    <a:pt x="913516" y="135529"/>
                  </a:lnTo>
                  <a:lnTo>
                    <a:pt x="919120" y="132482"/>
                  </a:lnTo>
                  <a:lnTo>
                    <a:pt x="924724" y="129435"/>
                  </a:lnTo>
                  <a:lnTo>
                    <a:pt x="930329" y="126393"/>
                  </a:lnTo>
                  <a:lnTo>
                    <a:pt x="935933" y="123356"/>
                  </a:lnTo>
                  <a:lnTo>
                    <a:pt x="941538" y="120326"/>
                  </a:lnTo>
                  <a:lnTo>
                    <a:pt x="947142" y="117305"/>
                  </a:lnTo>
                  <a:lnTo>
                    <a:pt x="952746" y="114296"/>
                  </a:lnTo>
                  <a:lnTo>
                    <a:pt x="958351" y="111300"/>
                  </a:lnTo>
                  <a:lnTo>
                    <a:pt x="963955" y="108319"/>
                  </a:lnTo>
                  <a:lnTo>
                    <a:pt x="969559" y="105357"/>
                  </a:lnTo>
                  <a:lnTo>
                    <a:pt x="975164" y="102415"/>
                  </a:lnTo>
                  <a:lnTo>
                    <a:pt x="980768" y="99496"/>
                  </a:lnTo>
                  <a:lnTo>
                    <a:pt x="986373" y="96602"/>
                  </a:lnTo>
                  <a:lnTo>
                    <a:pt x="991977" y="93736"/>
                  </a:lnTo>
                  <a:lnTo>
                    <a:pt x="997581" y="90900"/>
                  </a:lnTo>
                  <a:lnTo>
                    <a:pt x="1003186" y="88097"/>
                  </a:lnTo>
                  <a:lnTo>
                    <a:pt x="1008790" y="85328"/>
                  </a:lnTo>
                  <a:lnTo>
                    <a:pt x="1014395" y="82598"/>
                  </a:lnTo>
                  <a:lnTo>
                    <a:pt x="1019999" y="79907"/>
                  </a:lnTo>
                  <a:lnTo>
                    <a:pt x="1025603" y="77258"/>
                  </a:lnTo>
                  <a:lnTo>
                    <a:pt x="1031208" y="74653"/>
                  </a:lnTo>
                  <a:lnTo>
                    <a:pt x="1036812" y="72095"/>
                  </a:lnTo>
                  <a:lnTo>
                    <a:pt x="1042417" y="69585"/>
                  </a:lnTo>
                  <a:lnTo>
                    <a:pt x="1048021" y="67124"/>
                  </a:lnTo>
                  <a:lnTo>
                    <a:pt x="1053625" y="64716"/>
                  </a:lnTo>
                  <a:lnTo>
                    <a:pt x="1059230" y="62361"/>
                  </a:lnTo>
                  <a:lnTo>
                    <a:pt x="1064834" y="60060"/>
                  </a:lnTo>
                  <a:lnTo>
                    <a:pt x="1070439" y="57815"/>
                  </a:lnTo>
                  <a:lnTo>
                    <a:pt x="1076043" y="55627"/>
                  </a:lnTo>
                  <a:lnTo>
                    <a:pt x="1081647" y="53496"/>
                  </a:lnTo>
                  <a:lnTo>
                    <a:pt x="1087252" y="51424"/>
                  </a:lnTo>
                  <a:lnTo>
                    <a:pt x="1092856" y="49410"/>
                  </a:lnTo>
                  <a:lnTo>
                    <a:pt x="1098461" y="47456"/>
                  </a:lnTo>
                  <a:lnTo>
                    <a:pt x="1104065" y="45561"/>
                  </a:lnTo>
                  <a:lnTo>
                    <a:pt x="1109669" y="43726"/>
                  </a:lnTo>
                  <a:lnTo>
                    <a:pt x="1115274" y="41950"/>
                  </a:lnTo>
                  <a:lnTo>
                    <a:pt x="1120878" y="40232"/>
                  </a:lnTo>
                  <a:lnTo>
                    <a:pt x="1126482" y="38573"/>
                  </a:lnTo>
                  <a:lnTo>
                    <a:pt x="1132087" y="36972"/>
                  </a:lnTo>
                  <a:lnTo>
                    <a:pt x="1137691" y="35429"/>
                  </a:lnTo>
                  <a:lnTo>
                    <a:pt x="1143296" y="33941"/>
                  </a:lnTo>
                  <a:lnTo>
                    <a:pt x="1148900" y="32510"/>
                  </a:lnTo>
                  <a:lnTo>
                    <a:pt x="1154504" y="31132"/>
                  </a:lnTo>
                  <a:lnTo>
                    <a:pt x="1160109" y="29809"/>
                  </a:lnTo>
                  <a:lnTo>
                    <a:pt x="1165713" y="28537"/>
                  </a:lnTo>
                  <a:lnTo>
                    <a:pt x="1171318" y="27316"/>
                  </a:lnTo>
                  <a:lnTo>
                    <a:pt x="1176922" y="26146"/>
                  </a:lnTo>
                  <a:lnTo>
                    <a:pt x="1182526" y="25023"/>
                  </a:lnTo>
                  <a:lnTo>
                    <a:pt x="1188131" y="23948"/>
                  </a:lnTo>
                  <a:lnTo>
                    <a:pt x="1193735" y="22918"/>
                  </a:lnTo>
                  <a:lnTo>
                    <a:pt x="1199340" y="21933"/>
                  </a:lnTo>
                  <a:lnTo>
                    <a:pt x="1204944" y="20990"/>
                  </a:lnTo>
                  <a:lnTo>
                    <a:pt x="1210548" y="20089"/>
                  </a:lnTo>
                  <a:lnTo>
                    <a:pt x="1216153" y="19227"/>
                  </a:lnTo>
                  <a:lnTo>
                    <a:pt x="1221757" y="18404"/>
                  </a:lnTo>
                  <a:lnTo>
                    <a:pt x="1227362" y="17618"/>
                  </a:lnTo>
                  <a:lnTo>
                    <a:pt x="1232966" y="16868"/>
                  </a:lnTo>
                  <a:lnTo>
                    <a:pt x="1238570" y="16151"/>
                  </a:lnTo>
                  <a:lnTo>
                    <a:pt x="1244175" y="15467"/>
                  </a:lnTo>
                  <a:lnTo>
                    <a:pt x="1249779" y="14814"/>
                  </a:lnTo>
                  <a:lnTo>
                    <a:pt x="1255384" y="14191"/>
                  </a:lnTo>
                  <a:lnTo>
                    <a:pt x="1260988" y="13596"/>
                  </a:lnTo>
                  <a:lnTo>
                    <a:pt x="1266592" y="13029"/>
                  </a:lnTo>
                  <a:lnTo>
                    <a:pt x="1272197" y="12488"/>
                  </a:lnTo>
                  <a:lnTo>
                    <a:pt x="1277801" y="11972"/>
                  </a:lnTo>
                  <a:lnTo>
                    <a:pt x="1283406" y="11480"/>
                  </a:lnTo>
                  <a:lnTo>
                    <a:pt x="1289010" y="11011"/>
                  </a:lnTo>
                  <a:lnTo>
                    <a:pt x="1294614" y="10564"/>
                  </a:lnTo>
                  <a:lnTo>
                    <a:pt x="1300219" y="10137"/>
                  </a:lnTo>
                  <a:lnTo>
                    <a:pt x="1305823" y="9730"/>
                  </a:lnTo>
                  <a:lnTo>
                    <a:pt x="1311427" y="9342"/>
                  </a:lnTo>
                  <a:lnTo>
                    <a:pt x="1317032" y="8973"/>
                  </a:lnTo>
                  <a:lnTo>
                    <a:pt x="1322636" y="8620"/>
                  </a:lnTo>
                  <a:lnTo>
                    <a:pt x="1328241" y="8284"/>
                  </a:lnTo>
                  <a:lnTo>
                    <a:pt x="1333845" y="7963"/>
                  </a:lnTo>
                  <a:lnTo>
                    <a:pt x="1339449" y="7657"/>
                  </a:lnTo>
                  <a:lnTo>
                    <a:pt x="1345054" y="7366"/>
                  </a:lnTo>
                  <a:lnTo>
                    <a:pt x="1350658" y="7088"/>
                  </a:lnTo>
                  <a:lnTo>
                    <a:pt x="1356263" y="6823"/>
                  </a:lnTo>
                  <a:lnTo>
                    <a:pt x="1361867" y="6571"/>
                  </a:lnTo>
                  <a:lnTo>
                    <a:pt x="1367471" y="6330"/>
                  </a:lnTo>
                  <a:lnTo>
                    <a:pt x="1373076" y="6101"/>
                  </a:lnTo>
                  <a:lnTo>
                    <a:pt x="1378680" y="5882"/>
                  </a:lnTo>
                  <a:lnTo>
                    <a:pt x="1384285" y="5674"/>
                  </a:lnTo>
                  <a:lnTo>
                    <a:pt x="1389889" y="5476"/>
                  </a:lnTo>
                  <a:lnTo>
                    <a:pt x="1395493" y="5287"/>
                  </a:lnTo>
                  <a:lnTo>
                    <a:pt x="1401098" y="5107"/>
                  </a:lnTo>
                  <a:lnTo>
                    <a:pt x="1406702" y="4935"/>
                  </a:lnTo>
                  <a:lnTo>
                    <a:pt x="1412307" y="4772"/>
                  </a:lnTo>
                  <a:lnTo>
                    <a:pt x="1417911" y="4617"/>
                  </a:lnTo>
                  <a:lnTo>
                    <a:pt x="1423515" y="4469"/>
                  </a:lnTo>
                  <a:lnTo>
                    <a:pt x="1429120" y="4329"/>
                  </a:lnTo>
                  <a:lnTo>
                    <a:pt x="1434724" y="4196"/>
                  </a:lnTo>
                  <a:lnTo>
                    <a:pt x="1440329" y="4069"/>
                  </a:lnTo>
                  <a:lnTo>
                    <a:pt x="1445933" y="3949"/>
                  </a:lnTo>
                  <a:lnTo>
                    <a:pt x="1451537" y="3835"/>
                  </a:lnTo>
                  <a:lnTo>
                    <a:pt x="1457142" y="3727"/>
                  </a:lnTo>
                  <a:lnTo>
                    <a:pt x="1462746" y="3625"/>
                  </a:lnTo>
                  <a:lnTo>
                    <a:pt x="1468350" y="3528"/>
                  </a:lnTo>
                  <a:lnTo>
                    <a:pt x="1473955" y="3437"/>
                  </a:lnTo>
                  <a:lnTo>
                    <a:pt x="1479559" y="3350"/>
                  </a:lnTo>
                  <a:lnTo>
                    <a:pt x="1485164" y="3269"/>
                  </a:lnTo>
                  <a:lnTo>
                    <a:pt x="1490768" y="3193"/>
                  </a:lnTo>
                  <a:lnTo>
                    <a:pt x="1496372" y="3121"/>
                  </a:lnTo>
                  <a:lnTo>
                    <a:pt x="1501977" y="3054"/>
                  </a:lnTo>
                  <a:lnTo>
                    <a:pt x="1507581" y="2991"/>
                  </a:lnTo>
                  <a:lnTo>
                    <a:pt x="1513186" y="2933"/>
                  </a:lnTo>
                  <a:lnTo>
                    <a:pt x="1518790" y="2878"/>
                  </a:lnTo>
                  <a:lnTo>
                    <a:pt x="1524394" y="2828"/>
                  </a:lnTo>
                  <a:lnTo>
                    <a:pt x="1529999" y="2781"/>
                  </a:lnTo>
                  <a:lnTo>
                    <a:pt x="1535603" y="2738"/>
                  </a:lnTo>
                  <a:lnTo>
                    <a:pt x="1541208" y="2698"/>
                  </a:lnTo>
                  <a:lnTo>
                    <a:pt x="1546812" y="2662"/>
                  </a:lnTo>
                  <a:lnTo>
                    <a:pt x="1552416" y="2629"/>
                  </a:lnTo>
                  <a:lnTo>
                    <a:pt x="1558021" y="2598"/>
                  </a:lnTo>
                  <a:lnTo>
                    <a:pt x="1563625" y="2571"/>
                  </a:lnTo>
                  <a:lnTo>
                    <a:pt x="1569230" y="2546"/>
                  </a:lnTo>
                  <a:lnTo>
                    <a:pt x="1574834" y="2524"/>
                  </a:lnTo>
                  <a:lnTo>
                    <a:pt x="1580438" y="2503"/>
                  </a:lnTo>
                  <a:lnTo>
                    <a:pt x="1586043" y="2485"/>
                  </a:lnTo>
                  <a:lnTo>
                    <a:pt x="1591647" y="2468"/>
                  </a:lnTo>
                  <a:lnTo>
                    <a:pt x="1597252" y="2452"/>
                  </a:lnTo>
                  <a:lnTo>
                    <a:pt x="1602856" y="2437"/>
                  </a:lnTo>
                  <a:lnTo>
                    <a:pt x="1608460" y="2422"/>
                  </a:lnTo>
                  <a:lnTo>
                    <a:pt x="1614065" y="2407"/>
                  </a:lnTo>
                  <a:lnTo>
                    <a:pt x="1619669" y="2392"/>
                  </a:lnTo>
                  <a:lnTo>
                    <a:pt x="1625273" y="2376"/>
                  </a:lnTo>
                  <a:lnTo>
                    <a:pt x="1630878" y="2357"/>
                  </a:lnTo>
                  <a:lnTo>
                    <a:pt x="1636482" y="2337"/>
                  </a:lnTo>
                  <a:lnTo>
                    <a:pt x="1642087" y="2314"/>
                  </a:lnTo>
                  <a:lnTo>
                    <a:pt x="1647691" y="2288"/>
                  </a:lnTo>
                  <a:lnTo>
                    <a:pt x="1653295" y="2258"/>
                  </a:lnTo>
                  <a:lnTo>
                    <a:pt x="1658900" y="2223"/>
                  </a:lnTo>
                  <a:lnTo>
                    <a:pt x="1664504" y="2184"/>
                  </a:lnTo>
                  <a:lnTo>
                    <a:pt x="1670109" y="2140"/>
                  </a:lnTo>
                  <a:lnTo>
                    <a:pt x="1675713" y="2091"/>
                  </a:lnTo>
                  <a:lnTo>
                    <a:pt x="1681317" y="2036"/>
                  </a:lnTo>
                  <a:lnTo>
                    <a:pt x="1686922" y="1976"/>
                  </a:lnTo>
                  <a:lnTo>
                    <a:pt x="1692526" y="1911"/>
                  </a:lnTo>
                  <a:lnTo>
                    <a:pt x="1698131" y="1840"/>
                  </a:lnTo>
                  <a:lnTo>
                    <a:pt x="1703735" y="1766"/>
                  </a:lnTo>
                  <a:lnTo>
                    <a:pt x="1709339" y="1687"/>
                  </a:lnTo>
                  <a:lnTo>
                    <a:pt x="1714944" y="1606"/>
                  </a:lnTo>
                  <a:lnTo>
                    <a:pt x="1720548" y="1521"/>
                  </a:lnTo>
                  <a:lnTo>
                    <a:pt x="1726153" y="1436"/>
                  </a:lnTo>
                  <a:lnTo>
                    <a:pt x="1731757" y="1349"/>
                  </a:lnTo>
                  <a:lnTo>
                    <a:pt x="1737361" y="1262"/>
                  </a:lnTo>
                  <a:lnTo>
                    <a:pt x="1742966" y="1176"/>
                  </a:lnTo>
                  <a:lnTo>
                    <a:pt x="1748570" y="1091"/>
                  </a:lnTo>
                  <a:lnTo>
                    <a:pt x="1754175" y="1009"/>
                  </a:lnTo>
                  <a:lnTo>
                    <a:pt x="1759779" y="929"/>
                  </a:lnTo>
                  <a:lnTo>
                    <a:pt x="1765383" y="852"/>
                  </a:lnTo>
                  <a:lnTo>
                    <a:pt x="1770988" y="778"/>
                  </a:lnTo>
                  <a:lnTo>
                    <a:pt x="1776592" y="708"/>
                  </a:lnTo>
                  <a:lnTo>
                    <a:pt x="1782196" y="641"/>
                  </a:lnTo>
                  <a:lnTo>
                    <a:pt x="1787801" y="579"/>
                  </a:lnTo>
                  <a:lnTo>
                    <a:pt x="1793405" y="520"/>
                  </a:lnTo>
                  <a:lnTo>
                    <a:pt x="1799010" y="465"/>
                  </a:lnTo>
                  <a:lnTo>
                    <a:pt x="1804614" y="414"/>
                  </a:lnTo>
                  <a:lnTo>
                    <a:pt x="1810218" y="366"/>
                  </a:lnTo>
                  <a:lnTo>
                    <a:pt x="1815823" y="322"/>
                  </a:lnTo>
                  <a:lnTo>
                    <a:pt x="1821427" y="281"/>
                  </a:lnTo>
                  <a:lnTo>
                    <a:pt x="1827032" y="243"/>
                  </a:lnTo>
                  <a:lnTo>
                    <a:pt x="1832636" y="208"/>
                  </a:lnTo>
                  <a:lnTo>
                    <a:pt x="1838240" y="176"/>
                  </a:lnTo>
                  <a:lnTo>
                    <a:pt x="1843845" y="147"/>
                  </a:lnTo>
                  <a:lnTo>
                    <a:pt x="1849449" y="120"/>
                  </a:lnTo>
                  <a:lnTo>
                    <a:pt x="1855054" y="95"/>
                  </a:lnTo>
                  <a:lnTo>
                    <a:pt x="1860658" y="73"/>
                  </a:lnTo>
                  <a:lnTo>
                    <a:pt x="1866262" y="52"/>
                  </a:lnTo>
                  <a:lnTo>
                    <a:pt x="1871867" y="33"/>
                  </a:lnTo>
                  <a:lnTo>
                    <a:pt x="1877471" y="15"/>
                  </a:ln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54" name="pg154"/>
            <p:cNvSpPr/>
            <p:nvPr/>
          </p:nvSpPr>
          <p:spPr>
            <a:xfrm>
              <a:off x="4644151" y="4191129"/>
              <a:ext cx="1883076" cy="598720"/>
            </a:xfrm>
            <a:custGeom>
              <a:avLst/>
              <a:pathLst>
                <a:path w="1883076" h="598720">
                  <a:moveTo>
                    <a:pt x="0" y="598720"/>
                  </a:moveTo>
                  <a:lnTo>
                    <a:pt x="5604" y="593325"/>
                  </a:lnTo>
                  <a:lnTo>
                    <a:pt x="11208" y="587904"/>
                  </a:lnTo>
                  <a:lnTo>
                    <a:pt x="16813" y="582463"/>
                  </a:lnTo>
                  <a:lnTo>
                    <a:pt x="22417" y="577009"/>
                  </a:lnTo>
                  <a:lnTo>
                    <a:pt x="28021" y="571551"/>
                  </a:lnTo>
                  <a:lnTo>
                    <a:pt x="33626" y="566096"/>
                  </a:lnTo>
                  <a:lnTo>
                    <a:pt x="39230" y="560651"/>
                  </a:lnTo>
                  <a:lnTo>
                    <a:pt x="44835" y="555224"/>
                  </a:lnTo>
                  <a:lnTo>
                    <a:pt x="50439" y="549823"/>
                  </a:lnTo>
                  <a:lnTo>
                    <a:pt x="56043" y="544455"/>
                  </a:lnTo>
                  <a:lnTo>
                    <a:pt x="61648" y="539128"/>
                  </a:lnTo>
                  <a:lnTo>
                    <a:pt x="67252" y="533848"/>
                  </a:lnTo>
                  <a:lnTo>
                    <a:pt x="72857" y="528623"/>
                  </a:lnTo>
                  <a:lnTo>
                    <a:pt x="78461" y="523459"/>
                  </a:lnTo>
                  <a:lnTo>
                    <a:pt x="84065" y="518363"/>
                  </a:lnTo>
                  <a:lnTo>
                    <a:pt x="89670" y="513341"/>
                  </a:lnTo>
                  <a:lnTo>
                    <a:pt x="95274" y="508398"/>
                  </a:lnTo>
                  <a:lnTo>
                    <a:pt x="100879" y="503539"/>
                  </a:lnTo>
                  <a:lnTo>
                    <a:pt x="106483" y="498770"/>
                  </a:lnTo>
                  <a:lnTo>
                    <a:pt x="112087" y="494094"/>
                  </a:lnTo>
                  <a:lnTo>
                    <a:pt x="117692" y="489515"/>
                  </a:lnTo>
                  <a:lnTo>
                    <a:pt x="123296" y="485037"/>
                  </a:lnTo>
                  <a:lnTo>
                    <a:pt x="128901" y="480663"/>
                  </a:lnTo>
                  <a:lnTo>
                    <a:pt x="134505" y="476394"/>
                  </a:lnTo>
                  <a:lnTo>
                    <a:pt x="140109" y="472233"/>
                  </a:lnTo>
                  <a:lnTo>
                    <a:pt x="145714" y="468181"/>
                  </a:lnTo>
                  <a:lnTo>
                    <a:pt x="151318" y="464238"/>
                  </a:lnTo>
                  <a:lnTo>
                    <a:pt x="156923" y="460405"/>
                  </a:lnTo>
                  <a:lnTo>
                    <a:pt x="162527" y="456682"/>
                  </a:lnTo>
                  <a:lnTo>
                    <a:pt x="168131" y="453068"/>
                  </a:lnTo>
                  <a:lnTo>
                    <a:pt x="173736" y="449562"/>
                  </a:lnTo>
                  <a:lnTo>
                    <a:pt x="179340" y="446163"/>
                  </a:lnTo>
                  <a:lnTo>
                    <a:pt x="184944" y="442869"/>
                  </a:lnTo>
                  <a:lnTo>
                    <a:pt x="190549" y="439678"/>
                  </a:lnTo>
                  <a:lnTo>
                    <a:pt x="196153" y="436586"/>
                  </a:lnTo>
                  <a:lnTo>
                    <a:pt x="201758" y="433593"/>
                  </a:lnTo>
                  <a:lnTo>
                    <a:pt x="207362" y="430693"/>
                  </a:lnTo>
                  <a:lnTo>
                    <a:pt x="212966" y="427885"/>
                  </a:lnTo>
                  <a:lnTo>
                    <a:pt x="218571" y="425165"/>
                  </a:lnTo>
                  <a:lnTo>
                    <a:pt x="224175" y="422529"/>
                  </a:lnTo>
                  <a:lnTo>
                    <a:pt x="229780" y="419974"/>
                  </a:lnTo>
                  <a:lnTo>
                    <a:pt x="235384" y="417495"/>
                  </a:lnTo>
                  <a:lnTo>
                    <a:pt x="240988" y="415090"/>
                  </a:lnTo>
                  <a:lnTo>
                    <a:pt x="246593" y="412753"/>
                  </a:lnTo>
                  <a:lnTo>
                    <a:pt x="252197" y="410481"/>
                  </a:lnTo>
                  <a:lnTo>
                    <a:pt x="257802" y="408271"/>
                  </a:lnTo>
                  <a:lnTo>
                    <a:pt x="263406" y="406118"/>
                  </a:lnTo>
                  <a:lnTo>
                    <a:pt x="269010" y="404018"/>
                  </a:lnTo>
                  <a:lnTo>
                    <a:pt x="274615" y="401968"/>
                  </a:lnTo>
                  <a:lnTo>
                    <a:pt x="280219" y="399963"/>
                  </a:lnTo>
                  <a:lnTo>
                    <a:pt x="285824" y="398001"/>
                  </a:lnTo>
                  <a:lnTo>
                    <a:pt x="291428" y="396077"/>
                  </a:lnTo>
                  <a:lnTo>
                    <a:pt x="297032" y="394188"/>
                  </a:lnTo>
                  <a:lnTo>
                    <a:pt x="302637" y="392330"/>
                  </a:lnTo>
                  <a:lnTo>
                    <a:pt x="308241" y="390501"/>
                  </a:lnTo>
                  <a:lnTo>
                    <a:pt x="313846" y="388697"/>
                  </a:lnTo>
                  <a:lnTo>
                    <a:pt x="319450" y="386916"/>
                  </a:lnTo>
                  <a:lnTo>
                    <a:pt x="325054" y="385153"/>
                  </a:lnTo>
                  <a:lnTo>
                    <a:pt x="330659" y="383408"/>
                  </a:lnTo>
                  <a:lnTo>
                    <a:pt x="336263" y="381676"/>
                  </a:lnTo>
                  <a:lnTo>
                    <a:pt x="341867" y="379955"/>
                  </a:lnTo>
                  <a:lnTo>
                    <a:pt x="347472" y="378243"/>
                  </a:lnTo>
                  <a:lnTo>
                    <a:pt x="353076" y="376539"/>
                  </a:lnTo>
                  <a:lnTo>
                    <a:pt x="358681" y="374838"/>
                  </a:lnTo>
                  <a:lnTo>
                    <a:pt x="364285" y="373141"/>
                  </a:lnTo>
                  <a:lnTo>
                    <a:pt x="369889" y="371444"/>
                  </a:lnTo>
                  <a:lnTo>
                    <a:pt x="375494" y="369746"/>
                  </a:lnTo>
                  <a:lnTo>
                    <a:pt x="381098" y="368045"/>
                  </a:lnTo>
                  <a:lnTo>
                    <a:pt x="386703" y="366340"/>
                  </a:lnTo>
                  <a:lnTo>
                    <a:pt x="392307" y="364629"/>
                  </a:lnTo>
                  <a:lnTo>
                    <a:pt x="397911" y="362911"/>
                  </a:lnTo>
                  <a:lnTo>
                    <a:pt x="403516" y="361184"/>
                  </a:lnTo>
                  <a:lnTo>
                    <a:pt x="409120" y="359448"/>
                  </a:lnTo>
                  <a:lnTo>
                    <a:pt x="414725" y="357701"/>
                  </a:lnTo>
                  <a:lnTo>
                    <a:pt x="420329" y="355942"/>
                  </a:lnTo>
                  <a:lnTo>
                    <a:pt x="425933" y="354170"/>
                  </a:lnTo>
                  <a:lnTo>
                    <a:pt x="431538" y="352385"/>
                  </a:lnTo>
                  <a:lnTo>
                    <a:pt x="437142" y="350585"/>
                  </a:lnTo>
                  <a:lnTo>
                    <a:pt x="442747" y="348771"/>
                  </a:lnTo>
                  <a:lnTo>
                    <a:pt x="448351" y="346940"/>
                  </a:lnTo>
                  <a:lnTo>
                    <a:pt x="453955" y="345093"/>
                  </a:lnTo>
                  <a:lnTo>
                    <a:pt x="459560" y="343229"/>
                  </a:lnTo>
                  <a:lnTo>
                    <a:pt x="465164" y="341347"/>
                  </a:lnTo>
                  <a:lnTo>
                    <a:pt x="470769" y="339447"/>
                  </a:lnTo>
                  <a:lnTo>
                    <a:pt x="476373" y="337530"/>
                  </a:lnTo>
                  <a:lnTo>
                    <a:pt x="481977" y="335593"/>
                  </a:lnTo>
                  <a:lnTo>
                    <a:pt x="487582" y="333637"/>
                  </a:lnTo>
                  <a:lnTo>
                    <a:pt x="493186" y="331662"/>
                  </a:lnTo>
                  <a:lnTo>
                    <a:pt x="498790" y="329668"/>
                  </a:lnTo>
                  <a:lnTo>
                    <a:pt x="504395" y="327654"/>
                  </a:lnTo>
                  <a:lnTo>
                    <a:pt x="509999" y="325620"/>
                  </a:lnTo>
                  <a:lnTo>
                    <a:pt x="515604" y="323567"/>
                  </a:lnTo>
                  <a:lnTo>
                    <a:pt x="521208" y="321493"/>
                  </a:lnTo>
                  <a:lnTo>
                    <a:pt x="526812" y="319399"/>
                  </a:lnTo>
                  <a:lnTo>
                    <a:pt x="532417" y="317286"/>
                  </a:lnTo>
                  <a:lnTo>
                    <a:pt x="538021" y="315152"/>
                  </a:lnTo>
                  <a:lnTo>
                    <a:pt x="543626" y="312998"/>
                  </a:lnTo>
                  <a:lnTo>
                    <a:pt x="549230" y="310825"/>
                  </a:lnTo>
                  <a:lnTo>
                    <a:pt x="554834" y="308632"/>
                  </a:lnTo>
                  <a:lnTo>
                    <a:pt x="560439" y="306419"/>
                  </a:lnTo>
                  <a:lnTo>
                    <a:pt x="566043" y="304188"/>
                  </a:lnTo>
                  <a:lnTo>
                    <a:pt x="571648" y="301936"/>
                  </a:lnTo>
                  <a:lnTo>
                    <a:pt x="577252" y="299666"/>
                  </a:lnTo>
                  <a:lnTo>
                    <a:pt x="582856" y="297378"/>
                  </a:lnTo>
                  <a:lnTo>
                    <a:pt x="588461" y="295071"/>
                  </a:lnTo>
                  <a:lnTo>
                    <a:pt x="594065" y="292745"/>
                  </a:lnTo>
                  <a:lnTo>
                    <a:pt x="599670" y="290402"/>
                  </a:lnTo>
                  <a:lnTo>
                    <a:pt x="605274" y="288041"/>
                  </a:lnTo>
                  <a:lnTo>
                    <a:pt x="610878" y="285663"/>
                  </a:lnTo>
                  <a:lnTo>
                    <a:pt x="616483" y="283269"/>
                  </a:lnTo>
                  <a:lnTo>
                    <a:pt x="622087" y="280857"/>
                  </a:lnTo>
                  <a:lnTo>
                    <a:pt x="627692" y="278430"/>
                  </a:lnTo>
                  <a:lnTo>
                    <a:pt x="633296" y="275987"/>
                  </a:lnTo>
                  <a:lnTo>
                    <a:pt x="638900" y="273528"/>
                  </a:lnTo>
                  <a:lnTo>
                    <a:pt x="644505" y="271055"/>
                  </a:lnTo>
                  <a:lnTo>
                    <a:pt x="650109" y="268567"/>
                  </a:lnTo>
                  <a:lnTo>
                    <a:pt x="655713" y="266065"/>
                  </a:lnTo>
                  <a:lnTo>
                    <a:pt x="661318" y="263549"/>
                  </a:lnTo>
                  <a:lnTo>
                    <a:pt x="666922" y="261020"/>
                  </a:lnTo>
                  <a:lnTo>
                    <a:pt x="672527" y="258478"/>
                  </a:lnTo>
                  <a:lnTo>
                    <a:pt x="678131" y="255924"/>
                  </a:lnTo>
                  <a:lnTo>
                    <a:pt x="683735" y="253358"/>
                  </a:lnTo>
                  <a:lnTo>
                    <a:pt x="689340" y="250780"/>
                  </a:lnTo>
                  <a:lnTo>
                    <a:pt x="694944" y="248192"/>
                  </a:lnTo>
                  <a:lnTo>
                    <a:pt x="700549" y="245592"/>
                  </a:lnTo>
                  <a:lnTo>
                    <a:pt x="706153" y="242982"/>
                  </a:lnTo>
                  <a:lnTo>
                    <a:pt x="711757" y="240363"/>
                  </a:lnTo>
                  <a:lnTo>
                    <a:pt x="717362" y="237734"/>
                  </a:lnTo>
                  <a:lnTo>
                    <a:pt x="722966" y="235096"/>
                  </a:lnTo>
                  <a:lnTo>
                    <a:pt x="728571" y="232449"/>
                  </a:lnTo>
                  <a:lnTo>
                    <a:pt x="734175" y="229794"/>
                  </a:lnTo>
                  <a:lnTo>
                    <a:pt x="739779" y="227131"/>
                  </a:lnTo>
                  <a:lnTo>
                    <a:pt x="745384" y="224461"/>
                  </a:lnTo>
                  <a:lnTo>
                    <a:pt x="750988" y="221784"/>
                  </a:lnTo>
                  <a:lnTo>
                    <a:pt x="756593" y="219101"/>
                  </a:lnTo>
                  <a:lnTo>
                    <a:pt x="762197" y="216411"/>
                  </a:lnTo>
                  <a:lnTo>
                    <a:pt x="767801" y="213716"/>
                  </a:lnTo>
                  <a:lnTo>
                    <a:pt x="773406" y="211015"/>
                  </a:lnTo>
                  <a:lnTo>
                    <a:pt x="779010" y="208309"/>
                  </a:lnTo>
                  <a:lnTo>
                    <a:pt x="784615" y="205598"/>
                  </a:lnTo>
                  <a:lnTo>
                    <a:pt x="790219" y="202883"/>
                  </a:lnTo>
                  <a:lnTo>
                    <a:pt x="795823" y="200165"/>
                  </a:lnTo>
                  <a:lnTo>
                    <a:pt x="801428" y="197443"/>
                  </a:lnTo>
                  <a:lnTo>
                    <a:pt x="807032" y="194719"/>
                  </a:lnTo>
                  <a:lnTo>
                    <a:pt x="812636" y="191992"/>
                  </a:lnTo>
                  <a:lnTo>
                    <a:pt x="818241" y="189263"/>
                  </a:lnTo>
                  <a:lnTo>
                    <a:pt x="823845" y="186533"/>
                  </a:lnTo>
                  <a:lnTo>
                    <a:pt x="829450" y="183802"/>
                  </a:lnTo>
                  <a:lnTo>
                    <a:pt x="835054" y="181070"/>
                  </a:lnTo>
                  <a:lnTo>
                    <a:pt x="840658" y="178339"/>
                  </a:lnTo>
                  <a:lnTo>
                    <a:pt x="846263" y="175609"/>
                  </a:lnTo>
                  <a:lnTo>
                    <a:pt x="851867" y="172880"/>
                  </a:lnTo>
                  <a:lnTo>
                    <a:pt x="857472" y="170154"/>
                  </a:lnTo>
                  <a:lnTo>
                    <a:pt x="863076" y="167431"/>
                  </a:lnTo>
                  <a:lnTo>
                    <a:pt x="868680" y="164712"/>
                  </a:lnTo>
                  <a:lnTo>
                    <a:pt x="874285" y="161997"/>
                  </a:lnTo>
                  <a:lnTo>
                    <a:pt x="879889" y="159288"/>
                  </a:lnTo>
                  <a:lnTo>
                    <a:pt x="885494" y="156585"/>
                  </a:lnTo>
                  <a:lnTo>
                    <a:pt x="891098" y="153890"/>
                  </a:lnTo>
                  <a:lnTo>
                    <a:pt x="896702" y="151204"/>
                  </a:lnTo>
                  <a:lnTo>
                    <a:pt x="902307" y="148527"/>
                  </a:lnTo>
                  <a:lnTo>
                    <a:pt x="907911" y="145861"/>
                  </a:lnTo>
                  <a:lnTo>
                    <a:pt x="913516" y="143207"/>
                  </a:lnTo>
                  <a:lnTo>
                    <a:pt x="919120" y="140567"/>
                  </a:lnTo>
                  <a:lnTo>
                    <a:pt x="924724" y="137941"/>
                  </a:lnTo>
                  <a:lnTo>
                    <a:pt x="930329" y="135331"/>
                  </a:lnTo>
                  <a:lnTo>
                    <a:pt x="935933" y="132739"/>
                  </a:lnTo>
                  <a:lnTo>
                    <a:pt x="941538" y="130165"/>
                  </a:lnTo>
                  <a:lnTo>
                    <a:pt x="947142" y="127611"/>
                  </a:lnTo>
                  <a:lnTo>
                    <a:pt x="952746" y="125080"/>
                  </a:lnTo>
                  <a:lnTo>
                    <a:pt x="958351" y="122572"/>
                  </a:lnTo>
                  <a:lnTo>
                    <a:pt x="963955" y="120088"/>
                  </a:lnTo>
                  <a:lnTo>
                    <a:pt x="969559" y="117631"/>
                  </a:lnTo>
                  <a:lnTo>
                    <a:pt x="975164" y="115202"/>
                  </a:lnTo>
                  <a:lnTo>
                    <a:pt x="980768" y="112803"/>
                  </a:lnTo>
                  <a:lnTo>
                    <a:pt x="986373" y="110434"/>
                  </a:lnTo>
                  <a:lnTo>
                    <a:pt x="991977" y="108098"/>
                  </a:lnTo>
                  <a:lnTo>
                    <a:pt x="997581" y="105796"/>
                  </a:lnTo>
                  <a:lnTo>
                    <a:pt x="1003186" y="103529"/>
                  </a:lnTo>
                  <a:lnTo>
                    <a:pt x="1008790" y="101298"/>
                  </a:lnTo>
                  <a:lnTo>
                    <a:pt x="1014395" y="99105"/>
                  </a:lnTo>
                  <a:lnTo>
                    <a:pt x="1019999" y="96951"/>
                  </a:lnTo>
                  <a:lnTo>
                    <a:pt x="1025603" y="94837"/>
                  </a:lnTo>
                  <a:lnTo>
                    <a:pt x="1031208" y="92765"/>
                  </a:lnTo>
                  <a:lnTo>
                    <a:pt x="1036812" y="90734"/>
                  </a:lnTo>
                  <a:lnTo>
                    <a:pt x="1042417" y="88745"/>
                  </a:lnTo>
                  <a:lnTo>
                    <a:pt x="1048021" y="86800"/>
                  </a:lnTo>
                  <a:lnTo>
                    <a:pt x="1053625" y="84899"/>
                  </a:lnTo>
                  <a:lnTo>
                    <a:pt x="1059230" y="83043"/>
                  </a:lnTo>
                  <a:lnTo>
                    <a:pt x="1064834" y="81231"/>
                  </a:lnTo>
                  <a:lnTo>
                    <a:pt x="1070439" y="79463"/>
                  </a:lnTo>
                  <a:lnTo>
                    <a:pt x="1076043" y="77741"/>
                  </a:lnTo>
                  <a:lnTo>
                    <a:pt x="1081647" y="76064"/>
                  </a:lnTo>
                  <a:lnTo>
                    <a:pt x="1087252" y="74432"/>
                  </a:lnTo>
                  <a:lnTo>
                    <a:pt x="1092856" y="72844"/>
                  </a:lnTo>
                  <a:lnTo>
                    <a:pt x="1098461" y="71301"/>
                  </a:lnTo>
                  <a:lnTo>
                    <a:pt x="1104065" y="69802"/>
                  </a:lnTo>
                  <a:lnTo>
                    <a:pt x="1109669" y="68345"/>
                  </a:lnTo>
                  <a:lnTo>
                    <a:pt x="1115274" y="66932"/>
                  </a:lnTo>
                  <a:lnTo>
                    <a:pt x="1120878" y="65560"/>
                  </a:lnTo>
                  <a:lnTo>
                    <a:pt x="1126482" y="64230"/>
                  </a:lnTo>
                  <a:lnTo>
                    <a:pt x="1132087" y="62940"/>
                  </a:lnTo>
                  <a:lnTo>
                    <a:pt x="1137691" y="61690"/>
                  </a:lnTo>
                  <a:lnTo>
                    <a:pt x="1143296" y="60478"/>
                  </a:lnTo>
                  <a:lnTo>
                    <a:pt x="1148900" y="59304"/>
                  </a:lnTo>
                  <a:lnTo>
                    <a:pt x="1154504" y="58167"/>
                  </a:lnTo>
                  <a:lnTo>
                    <a:pt x="1160109" y="57065"/>
                  </a:lnTo>
                  <a:lnTo>
                    <a:pt x="1165713" y="55997"/>
                  </a:lnTo>
                  <a:lnTo>
                    <a:pt x="1171318" y="54963"/>
                  </a:lnTo>
                  <a:lnTo>
                    <a:pt x="1176922" y="53961"/>
                  </a:lnTo>
                  <a:lnTo>
                    <a:pt x="1182526" y="52990"/>
                  </a:lnTo>
                  <a:lnTo>
                    <a:pt x="1188131" y="52049"/>
                  </a:lnTo>
                  <a:lnTo>
                    <a:pt x="1193735" y="51137"/>
                  </a:lnTo>
                  <a:lnTo>
                    <a:pt x="1199340" y="50253"/>
                  </a:lnTo>
                  <a:lnTo>
                    <a:pt x="1204944" y="49395"/>
                  </a:lnTo>
                  <a:lnTo>
                    <a:pt x="1210548" y="48564"/>
                  </a:lnTo>
                  <a:lnTo>
                    <a:pt x="1216153" y="47757"/>
                  </a:lnTo>
                  <a:lnTo>
                    <a:pt x="1221757" y="46973"/>
                  </a:lnTo>
                  <a:lnTo>
                    <a:pt x="1227362" y="46213"/>
                  </a:lnTo>
                  <a:lnTo>
                    <a:pt x="1232966" y="45474"/>
                  </a:lnTo>
                  <a:lnTo>
                    <a:pt x="1238570" y="44756"/>
                  </a:lnTo>
                  <a:lnTo>
                    <a:pt x="1244175" y="44059"/>
                  </a:lnTo>
                  <a:lnTo>
                    <a:pt x="1249779" y="43381"/>
                  </a:lnTo>
                  <a:lnTo>
                    <a:pt x="1255384" y="42721"/>
                  </a:lnTo>
                  <a:lnTo>
                    <a:pt x="1260988" y="42079"/>
                  </a:lnTo>
                  <a:lnTo>
                    <a:pt x="1266592" y="41454"/>
                  </a:lnTo>
                  <a:lnTo>
                    <a:pt x="1272197" y="40845"/>
                  </a:lnTo>
                  <a:lnTo>
                    <a:pt x="1277801" y="40252"/>
                  </a:lnTo>
                  <a:lnTo>
                    <a:pt x="1283406" y="39673"/>
                  </a:lnTo>
                  <a:lnTo>
                    <a:pt x="1289010" y="39109"/>
                  </a:lnTo>
                  <a:lnTo>
                    <a:pt x="1294614" y="38559"/>
                  </a:lnTo>
                  <a:lnTo>
                    <a:pt x="1300219" y="38022"/>
                  </a:lnTo>
                  <a:lnTo>
                    <a:pt x="1305823" y="37497"/>
                  </a:lnTo>
                  <a:lnTo>
                    <a:pt x="1311427" y="36985"/>
                  </a:lnTo>
                  <a:lnTo>
                    <a:pt x="1317032" y="36484"/>
                  </a:lnTo>
                  <a:lnTo>
                    <a:pt x="1322636" y="35994"/>
                  </a:lnTo>
                  <a:lnTo>
                    <a:pt x="1328241" y="35514"/>
                  </a:lnTo>
                  <a:lnTo>
                    <a:pt x="1333845" y="35045"/>
                  </a:lnTo>
                  <a:lnTo>
                    <a:pt x="1339449" y="34586"/>
                  </a:lnTo>
                  <a:lnTo>
                    <a:pt x="1345054" y="34137"/>
                  </a:lnTo>
                  <a:lnTo>
                    <a:pt x="1350658" y="33696"/>
                  </a:lnTo>
                  <a:lnTo>
                    <a:pt x="1356263" y="33264"/>
                  </a:lnTo>
                  <a:lnTo>
                    <a:pt x="1361867" y="32841"/>
                  </a:lnTo>
                  <a:lnTo>
                    <a:pt x="1367471" y="32426"/>
                  </a:lnTo>
                  <a:lnTo>
                    <a:pt x="1373076" y="32019"/>
                  </a:lnTo>
                  <a:lnTo>
                    <a:pt x="1378680" y="31619"/>
                  </a:lnTo>
                  <a:lnTo>
                    <a:pt x="1384285" y="31226"/>
                  </a:lnTo>
                  <a:lnTo>
                    <a:pt x="1389889" y="30841"/>
                  </a:lnTo>
                  <a:lnTo>
                    <a:pt x="1395493" y="30462"/>
                  </a:lnTo>
                  <a:lnTo>
                    <a:pt x="1401098" y="30090"/>
                  </a:lnTo>
                  <a:lnTo>
                    <a:pt x="1406702" y="29725"/>
                  </a:lnTo>
                  <a:lnTo>
                    <a:pt x="1412307" y="29365"/>
                  </a:lnTo>
                  <a:lnTo>
                    <a:pt x="1417911" y="29012"/>
                  </a:lnTo>
                  <a:lnTo>
                    <a:pt x="1423515" y="28664"/>
                  </a:lnTo>
                  <a:lnTo>
                    <a:pt x="1429120" y="28322"/>
                  </a:lnTo>
                  <a:lnTo>
                    <a:pt x="1434724" y="27985"/>
                  </a:lnTo>
                  <a:lnTo>
                    <a:pt x="1440329" y="27653"/>
                  </a:lnTo>
                  <a:lnTo>
                    <a:pt x="1445933" y="27326"/>
                  </a:lnTo>
                  <a:lnTo>
                    <a:pt x="1451537" y="27004"/>
                  </a:lnTo>
                  <a:lnTo>
                    <a:pt x="1457142" y="26687"/>
                  </a:lnTo>
                  <a:lnTo>
                    <a:pt x="1462746" y="26374"/>
                  </a:lnTo>
                  <a:lnTo>
                    <a:pt x="1468350" y="26065"/>
                  </a:lnTo>
                  <a:lnTo>
                    <a:pt x="1473955" y="25760"/>
                  </a:lnTo>
                  <a:lnTo>
                    <a:pt x="1479559" y="25458"/>
                  </a:lnTo>
                  <a:lnTo>
                    <a:pt x="1485164" y="25161"/>
                  </a:lnTo>
                  <a:lnTo>
                    <a:pt x="1490768" y="24866"/>
                  </a:lnTo>
                  <a:lnTo>
                    <a:pt x="1496372" y="24574"/>
                  </a:lnTo>
                  <a:lnTo>
                    <a:pt x="1501977" y="24285"/>
                  </a:lnTo>
                  <a:lnTo>
                    <a:pt x="1507581" y="23998"/>
                  </a:lnTo>
                  <a:lnTo>
                    <a:pt x="1513186" y="23712"/>
                  </a:lnTo>
                  <a:lnTo>
                    <a:pt x="1518790" y="23428"/>
                  </a:lnTo>
                  <a:lnTo>
                    <a:pt x="1524394" y="23145"/>
                  </a:lnTo>
                  <a:lnTo>
                    <a:pt x="1529999" y="22863"/>
                  </a:lnTo>
                  <a:lnTo>
                    <a:pt x="1535603" y="22580"/>
                  </a:lnTo>
                  <a:lnTo>
                    <a:pt x="1541208" y="22296"/>
                  </a:lnTo>
                  <a:lnTo>
                    <a:pt x="1546812" y="22011"/>
                  </a:lnTo>
                  <a:lnTo>
                    <a:pt x="1552416" y="21724"/>
                  </a:lnTo>
                  <a:lnTo>
                    <a:pt x="1558021" y="21433"/>
                  </a:lnTo>
                  <a:lnTo>
                    <a:pt x="1563625" y="21138"/>
                  </a:lnTo>
                  <a:lnTo>
                    <a:pt x="1569230" y="20837"/>
                  </a:lnTo>
                  <a:lnTo>
                    <a:pt x="1574834" y="20531"/>
                  </a:lnTo>
                  <a:lnTo>
                    <a:pt x="1580438" y="20216"/>
                  </a:lnTo>
                  <a:lnTo>
                    <a:pt x="1586043" y="19893"/>
                  </a:lnTo>
                  <a:lnTo>
                    <a:pt x="1591647" y="19560"/>
                  </a:lnTo>
                  <a:lnTo>
                    <a:pt x="1597252" y="19214"/>
                  </a:lnTo>
                  <a:lnTo>
                    <a:pt x="1602856" y="18855"/>
                  </a:lnTo>
                  <a:lnTo>
                    <a:pt x="1608460" y="18481"/>
                  </a:lnTo>
                  <a:lnTo>
                    <a:pt x="1614065" y="18090"/>
                  </a:lnTo>
                  <a:lnTo>
                    <a:pt x="1619669" y="17682"/>
                  </a:lnTo>
                  <a:lnTo>
                    <a:pt x="1625273" y="17253"/>
                  </a:lnTo>
                  <a:lnTo>
                    <a:pt x="1630878" y="16803"/>
                  </a:lnTo>
                  <a:lnTo>
                    <a:pt x="1636482" y="16332"/>
                  </a:lnTo>
                  <a:lnTo>
                    <a:pt x="1642087" y="15837"/>
                  </a:lnTo>
                  <a:lnTo>
                    <a:pt x="1647691" y="15319"/>
                  </a:lnTo>
                  <a:lnTo>
                    <a:pt x="1653295" y="14777"/>
                  </a:lnTo>
                  <a:lnTo>
                    <a:pt x="1658900" y="14212"/>
                  </a:lnTo>
                  <a:lnTo>
                    <a:pt x="1664504" y="13624"/>
                  </a:lnTo>
                  <a:lnTo>
                    <a:pt x="1670109" y="13017"/>
                  </a:lnTo>
                  <a:lnTo>
                    <a:pt x="1675713" y="12392"/>
                  </a:lnTo>
                  <a:lnTo>
                    <a:pt x="1681317" y="11751"/>
                  </a:lnTo>
                  <a:lnTo>
                    <a:pt x="1686922" y="11100"/>
                  </a:lnTo>
                  <a:lnTo>
                    <a:pt x="1692526" y="10441"/>
                  </a:lnTo>
                  <a:lnTo>
                    <a:pt x="1698131" y="9779"/>
                  </a:lnTo>
                  <a:lnTo>
                    <a:pt x="1703735" y="9120"/>
                  </a:lnTo>
                  <a:lnTo>
                    <a:pt x="1709339" y="8469"/>
                  </a:lnTo>
                  <a:lnTo>
                    <a:pt x="1714944" y="7829"/>
                  </a:lnTo>
                  <a:lnTo>
                    <a:pt x="1720548" y="7206"/>
                  </a:lnTo>
                  <a:lnTo>
                    <a:pt x="1726153" y="6605"/>
                  </a:lnTo>
                  <a:lnTo>
                    <a:pt x="1731757" y="6027"/>
                  </a:lnTo>
                  <a:lnTo>
                    <a:pt x="1737361" y="5478"/>
                  </a:lnTo>
                  <a:lnTo>
                    <a:pt x="1742966" y="4959"/>
                  </a:lnTo>
                  <a:lnTo>
                    <a:pt x="1748570" y="4471"/>
                  </a:lnTo>
                  <a:lnTo>
                    <a:pt x="1754175" y="4016"/>
                  </a:lnTo>
                  <a:lnTo>
                    <a:pt x="1759779" y="3594"/>
                  </a:lnTo>
                  <a:lnTo>
                    <a:pt x="1765383" y="3204"/>
                  </a:lnTo>
                  <a:lnTo>
                    <a:pt x="1770988" y="2847"/>
                  </a:lnTo>
                  <a:lnTo>
                    <a:pt x="1776592" y="2520"/>
                  </a:lnTo>
                  <a:lnTo>
                    <a:pt x="1782196" y="2223"/>
                  </a:lnTo>
                  <a:lnTo>
                    <a:pt x="1787801" y="1954"/>
                  </a:lnTo>
                  <a:lnTo>
                    <a:pt x="1793405" y="1711"/>
                  </a:lnTo>
                  <a:lnTo>
                    <a:pt x="1799010" y="1492"/>
                  </a:lnTo>
                  <a:lnTo>
                    <a:pt x="1804614" y="1295"/>
                  </a:lnTo>
                  <a:lnTo>
                    <a:pt x="1810218" y="1119"/>
                  </a:lnTo>
                  <a:lnTo>
                    <a:pt x="1815823" y="961"/>
                  </a:lnTo>
                  <a:lnTo>
                    <a:pt x="1821427" y="820"/>
                  </a:lnTo>
                  <a:lnTo>
                    <a:pt x="1827032" y="694"/>
                  </a:lnTo>
                  <a:lnTo>
                    <a:pt x="1832636" y="583"/>
                  </a:lnTo>
                  <a:lnTo>
                    <a:pt x="1838240" y="483"/>
                  </a:lnTo>
                  <a:lnTo>
                    <a:pt x="1843845" y="395"/>
                  </a:lnTo>
                  <a:lnTo>
                    <a:pt x="1849449" y="316"/>
                  </a:lnTo>
                  <a:lnTo>
                    <a:pt x="1855054" y="247"/>
                  </a:lnTo>
                  <a:lnTo>
                    <a:pt x="1860658" y="185"/>
                  </a:lnTo>
                  <a:lnTo>
                    <a:pt x="1866262" y="130"/>
                  </a:lnTo>
                  <a:lnTo>
                    <a:pt x="1871867" y="81"/>
                  </a:lnTo>
                  <a:lnTo>
                    <a:pt x="1877471" y="38"/>
                  </a:lnTo>
                  <a:lnTo>
                    <a:pt x="1883076" y="0"/>
                  </a:lnTo>
                  <a:lnTo>
                    <a:pt x="1883076" y="7265"/>
                  </a:lnTo>
                  <a:lnTo>
                    <a:pt x="1877471" y="8330"/>
                  </a:lnTo>
                  <a:lnTo>
                    <a:pt x="1871867" y="9543"/>
                  </a:lnTo>
                  <a:lnTo>
                    <a:pt x="1866262" y="10923"/>
                  </a:lnTo>
                  <a:lnTo>
                    <a:pt x="1860658" y="12491"/>
                  </a:lnTo>
                  <a:lnTo>
                    <a:pt x="1855054" y="14274"/>
                  </a:lnTo>
                  <a:lnTo>
                    <a:pt x="1849449" y="16297"/>
                  </a:lnTo>
                  <a:lnTo>
                    <a:pt x="1843845" y="18592"/>
                  </a:lnTo>
                  <a:lnTo>
                    <a:pt x="1838240" y="21191"/>
                  </a:lnTo>
                  <a:lnTo>
                    <a:pt x="1832636" y="24133"/>
                  </a:lnTo>
                  <a:lnTo>
                    <a:pt x="1827032" y="27457"/>
                  </a:lnTo>
                  <a:lnTo>
                    <a:pt x="1821427" y="31207"/>
                  </a:lnTo>
                  <a:lnTo>
                    <a:pt x="1815823" y="35430"/>
                  </a:lnTo>
                  <a:lnTo>
                    <a:pt x="1810218" y="40176"/>
                  </a:lnTo>
                  <a:lnTo>
                    <a:pt x="1804614" y="45498"/>
                  </a:lnTo>
                  <a:lnTo>
                    <a:pt x="1799010" y="51450"/>
                  </a:lnTo>
                  <a:lnTo>
                    <a:pt x="1793405" y="58089"/>
                  </a:lnTo>
                  <a:lnTo>
                    <a:pt x="1787801" y="65470"/>
                  </a:lnTo>
                  <a:lnTo>
                    <a:pt x="1782196" y="73646"/>
                  </a:lnTo>
                  <a:lnTo>
                    <a:pt x="1776592" y="82670"/>
                  </a:lnTo>
                  <a:lnTo>
                    <a:pt x="1770988" y="92585"/>
                  </a:lnTo>
                  <a:lnTo>
                    <a:pt x="1765383" y="103428"/>
                  </a:lnTo>
                  <a:lnTo>
                    <a:pt x="1759779" y="115225"/>
                  </a:lnTo>
                  <a:lnTo>
                    <a:pt x="1754175" y="127987"/>
                  </a:lnTo>
                  <a:lnTo>
                    <a:pt x="1748570" y="141710"/>
                  </a:lnTo>
                  <a:lnTo>
                    <a:pt x="1742966" y="156370"/>
                  </a:lnTo>
                  <a:lnTo>
                    <a:pt x="1737361" y="171923"/>
                  </a:lnTo>
                  <a:lnTo>
                    <a:pt x="1731757" y="188300"/>
                  </a:lnTo>
                  <a:lnTo>
                    <a:pt x="1726153" y="205412"/>
                  </a:lnTo>
                  <a:lnTo>
                    <a:pt x="1720548" y="223147"/>
                  </a:lnTo>
                  <a:lnTo>
                    <a:pt x="1714944" y="241374"/>
                  </a:lnTo>
                  <a:lnTo>
                    <a:pt x="1709339" y="259947"/>
                  </a:lnTo>
                  <a:lnTo>
                    <a:pt x="1703735" y="278705"/>
                  </a:lnTo>
                  <a:lnTo>
                    <a:pt x="1698131" y="297484"/>
                  </a:lnTo>
                  <a:lnTo>
                    <a:pt x="1692526" y="316119"/>
                  </a:lnTo>
                  <a:lnTo>
                    <a:pt x="1686922" y="334450"/>
                  </a:lnTo>
                  <a:lnTo>
                    <a:pt x="1681317" y="352326"/>
                  </a:lnTo>
                  <a:lnTo>
                    <a:pt x="1675713" y="369616"/>
                  </a:lnTo>
                  <a:lnTo>
                    <a:pt x="1670109" y="386203"/>
                  </a:lnTo>
                  <a:lnTo>
                    <a:pt x="1664504" y="401994"/>
                  </a:lnTo>
                  <a:lnTo>
                    <a:pt x="1658900" y="416920"/>
                  </a:lnTo>
                  <a:lnTo>
                    <a:pt x="1653295" y="430930"/>
                  </a:lnTo>
                  <a:lnTo>
                    <a:pt x="1647691" y="443999"/>
                  </a:lnTo>
                  <a:lnTo>
                    <a:pt x="1642087" y="456117"/>
                  </a:lnTo>
                  <a:lnTo>
                    <a:pt x="1636482" y="467293"/>
                  </a:lnTo>
                  <a:lnTo>
                    <a:pt x="1630878" y="477551"/>
                  </a:lnTo>
                  <a:lnTo>
                    <a:pt x="1625273" y="486925"/>
                  </a:lnTo>
                  <a:lnTo>
                    <a:pt x="1619669" y="495454"/>
                  </a:lnTo>
                  <a:lnTo>
                    <a:pt x="1614065" y="503187"/>
                  </a:lnTo>
                  <a:lnTo>
                    <a:pt x="1608460" y="510173"/>
                  </a:lnTo>
                  <a:lnTo>
                    <a:pt x="1602856" y="516466"/>
                  </a:lnTo>
                  <a:lnTo>
                    <a:pt x="1597252" y="522120"/>
                  </a:lnTo>
                  <a:lnTo>
                    <a:pt x="1591647" y="527186"/>
                  </a:lnTo>
                  <a:lnTo>
                    <a:pt x="1586043" y="531716"/>
                  </a:lnTo>
                  <a:lnTo>
                    <a:pt x="1580438" y="535759"/>
                  </a:lnTo>
                  <a:lnTo>
                    <a:pt x="1574834" y="539358"/>
                  </a:lnTo>
                  <a:lnTo>
                    <a:pt x="1569230" y="542558"/>
                  </a:lnTo>
                  <a:lnTo>
                    <a:pt x="1563625" y="545396"/>
                  </a:lnTo>
                  <a:lnTo>
                    <a:pt x="1558021" y="547908"/>
                  </a:lnTo>
                  <a:lnTo>
                    <a:pt x="1552416" y="550127"/>
                  </a:lnTo>
                  <a:lnTo>
                    <a:pt x="1546812" y="552081"/>
                  </a:lnTo>
                  <a:lnTo>
                    <a:pt x="1541208" y="553797"/>
                  </a:lnTo>
                  <a:lnTo>
                    <a:pt x="1535603" y="555298"/>
                  </a:lnTo>
                  <a:lnTo>
                    <a:pt x="1529999" y="556604"/>
                  </a:lnTo>
                  <a:lnTo>
                    <a:pt x="1524394" y="557734"/>
                  </a:lnTo>
                  <a:lnTo>
                    <a:pt x="1518790" y="558704"/>
                  </a:lnTo>
                  <a:lnTo>
                    <a:pt x="1513186" y="559528"/>
                  </a:lnTo>
                  <a:lnTo>
                    <a:pt x="1507581" y="560217"/>
                  </a:lnTo>
                  <a:lnTo>
                    <a:pt x="1501977" y="560784"/>
                  </a:lnTo>
                  <a:lnTo>
                    <a:pt x="1496372" y="561236"/>
                  </a:lnTo>
                  <a:lnTo>
                    <a:pt x="1490768" y="561583"/>
                  </a:lnTo>
                  <a:lnTo>
                    <a:pt x="1485164" y="561830"/>
                  </a:lnTo>
                  <a:lnTo>
                    <a:pt x="1479559" y="561984"/>
                  </a:lnTo>
                  <a:lnTo>
                    <a:pt x="1473955" y="562049"/>
                  </a:lnTo>
                  <a:lnTo>
                    <a:pt x="1468350" y="562030"/>
                  </a:lnTo>
                  <a:lnTo>
                    <a:pt x="1462746" y="561930"/>
                  </a:lnTo>
                  <a:lnTo>
                    <a:pt x="1457142" y="561752"/>
                  </a:lnTo>
                  <a:lnTo>
                    <a:pt x="1451537" y="561497"/>
                  </a:lnTo>
                  <a:lnTo>
                    <a:pt x="1445933" y="561168"/>
                  </a:lnTo>
                  <a:lnTo>
                    <a:pt x="1440329" y="560766"/>
                  </a:lnTo>
                  <a:lnTo>
                    <a:pt x="1434724" y="560291"/>
                  </a:lnTo>
                  <a:lnTo>
                    <a:pt x="1429120" y="559744"/>
                  </a:lnTo>
                  <a:lnTo>
                    <a:pt x="1423515" y="559126"/>
                  </a:lnTo>
                  <a:lnTo>
                    <a:pt x="1417911" y="558436"/>
                  </a:lnTo>
                  <a:lnTo>
                    <a:pt x="1412307" y="557674"/>
                  </a:lnTo>
                  <a:lnTo>
                    <a:pt x="1406702" y="556839"/>
                  </a:lnTo>
                  <a:lnTo>
                    <a:pt x="1401098" y="555930"/>
                  </a:lnTo>
                  <a:lnTo>
                    <a:pt x="1395493" y="554947"/>
                  </a:lnTo>
                  <a:lnTo>
                    <a:pt x="1389889" y="553888"/>
                  </a:lnTo>
                  <a:lnTo>
                    <a:pt x="1384285" y="552753"/>
                  </a:lnTo>
                  <a:lnTo>
                    <a:pt x="1378680" y="551539"/>
                  </a:lnTo>
                  <a:lnTo>
                    <a:pt x="1373076" y="550245"/>
                  </a:lnTo>
                  <a:lnTo>
                    <a:pt x="1367471" y="548870"/>
                  </a:lnTo>
                  <a:lnTo>
                    <a:pt x="1361867" y="547412"/>
                  </a:lnTo>
                  <a:lnTo>
                    <a:pt x="1356263" y="545869"/>
                  </a:lnTo>
                  <a:lnTo>
                    <a:pt x="1350658" y="544239"/>
                  </a:lnTo>
                  <a:lnTo>
                    <a:pt x="1345054" y="542520"/>
                  </a:lnTo>
                  <a:lnTo>
                    <a:pt x="1339449" y="540710"/>
                  </a:lnTo>
                  <a:lnTo>
                    <a:pt x="1333845" y="538807"/>
                  </a:lnTo>
                  <a:lnTo>
                    <a:pt x="1328241" y="536809"/>
                  </a:lnTo>
                  <a:lnTo>
                    <a:pt x="1322636" y="534712"/>
                  </a:lnTo>
                  <a:lnTo>
                    <a:pt x="1317032" y="532516"/>
                  </a:lnTo>
                  <a:lnTo>
                    <a:pt x="1311427" y="530218"/>
                  </a:lnTo>
                  <a:lnTo>
                    <a:pt x="1305823" y="527815"/>
                  </a:lnTo>
                  <a:lnTo>
                    <a:pt x="1300219" y="525305"/>
                  </a:lnTo>
                  <a:lnTo>
                    <a:pt x="1294614" y="522685"/>
                  </a:lnTo>
                  <a:lnTo>
                    <a:pt x="1289010" y="519954"/>
                  </a:lnTo>
                  <a:lnTo>
                    <a:pt x="1283406" y="517108"/>
                  </a:lnTo>
                  <a:lnTo>
                    <a:pt x="1277801" y="514146"/>
                  </a:lnTo>
                  <a:lnTo>
                    <a:pt x="1272197" y="511064"/>
                  </a:lnTo>
                  <a:lnTo>
                    <a:pt x="1266592" y="507861"/>
                  </a:lnTo>
                  <a:lnTo>
                    <a:pt x="1260988" y="504535"/>
                  </a:lnTo>
                  <a:lnTo>
                    <a:pt x="1255384" y="501082"/>
                  </a:lnTo>
                  <a:lnTo>
                    <a:pt x="1249779" y="497502"/>
                  </a:lnTo>
                  <a:lnTo>
                    <a:pt x="1244175" y="493791"/>
                  </a:lnTo>
                  <a:lnTo>
                    <a:pt x="1238570" y="489949"/>
                  </a:lnTo>
                  <a:lnTo>
                    <a:pt x="1232966" y="485973"/>
                  </a:lnTo>
                  <a:lnTo>
                    <a:pt x="1227362" y="481863"/>
                  </a:lnTo>
                  <a:lnTo>
                    <a:pt x="1221757" y="477616"/>
                  </a:lnTo>
                  <a:lnTo>
                    <a:pt x="1216153" y="473231"/>
                  </a:lnTo>
                  <a:lnTo>
                    <a:pt x="1210548" y="468708"/>
                  </a:lnTo>
                  <a:lnTo>
                    <a:pt x="1204944" y="464047"/>
                  </a:lnTo>
                  <a:lnTo>
                    <a:pt x="1199340" y="459247"/>
                  </a:lnTo>
                  <a:lnTo>
                    <a:pt x="1193735" y="454310"/>
                  </a:lnTo>
                  <a:lnTo>
                    <a:pt x="1188131" y="449240"/>
                  </a:lnTo>
                  <a:lnTo>
                    <a:pt x="1182526" y="444041"/>
                  </a:lnTo>
                  <a:lnTo>
                    <a:pt x="1176922" y="438715"/>
                  </a:lnTo>
                  <a:lnTo>
                    <a:pt x="1171318" y="433268"/>
                  </a:lnTo>
                  <a:lnTo>
                    <a:pt x="1165713" y="427705"/>
                  </a:lnTo>
                  <a:lnTo>
                    <a:pt x="1160109" y="422031"/>
                  </a:lnTo>
                  <a:lnTo>
                    <a:pt x="1154504" y="416251"/>
                  </a:lnTo>
                  <a:lnTo>
                    <a:pt x="1148900" y="410374"/>
                  </a:lnTo>
                  <a:lnTo>
                    <a:pt x="1143296" y="404405"/>
                  </a:lnTo>
                  <a:lnTo>
                    <a:pt x="1137691" y="398352"/>
                  </a:lnTo>
                  <a:lnTo>
                    <a:pt x="1132087" y="392224"/>
                  </a:lnTo>
                  <a:lnTo>
                    <a:pt x="1126482" y="386029"/>
                  </a:lnTo>
                  <a:lnTo>
                    <a:pt x="1120878" y="379777"/>
                  </a:lnTo>
                  <a:lnTo>
                    <a:pt x="1115274" y="373477"/>
                  </a:lnTo>
                  <a:lnTo>
                    <a:pt x="1109669" y="367140"/>
                  </a:lnTo>
                  <a:lnTo>
                    <a:pt x="1104065" y="360776"/>
                  </a:lnTo>
                  <a:lnTo>
                    <a:pt x="1098461" y="354397"/>
                  </a:lnTo>
                  <a:lnTo>
                    <a:pt x="1092856" y="348014"/>
                  </a:lnTo>
                  <a:lnTo>
                    <a:pt x="1087252" y="341640"/>
                  </a:lnTo>
                  <a:lnTo>
                    <a:pt x="1081647" y="335285"/>
                  </a:lnTo>
                  <a:lnTo>
                    <a:pt x="1076043" y="328963"/>
                  </a:lnTo>
                  <a:lnTo>
                    <a:pt x="1070439" y="322687"/>
                  </a:lnTo>
                  <a:lnTo>
                    <a:pt x="1064834" y="316468"/>
                  </a:lnTo>
                  <a:lnTo>
                    <a:pt x="1059230" y="310319"/>
                  </a:lnTo>
                  <a:lnTo>
                    <a:pt x="1053625" y="304253"/>
                  </a:lnTo>
                  <a:lnTo>
                    <a:pt x="1048021" y="298282"/>
                  </a:lnTo>
                  <a:lnTo>
                    <a:pt x="1042417" y="292418"/>
                  </a:lnTo>
                  <a:lnTo>
                    <a:pt x="1036812" y="286673"/>
                  </a:lnTo>
                  <a:lnTo>
                    <a:pt x="1031208" y="281058"/>
                  </a:lnTo>
                  <a:lnTo>
                    <a:pt x="1025603" y="275585"/>
                  </a:lnTo>
                  <a:lnTo>
                    <a:pt x="1019999" y="270264"/>
                  </a:lnTo>
                  <a:lnTo>
                    <a:pt x="1014395" y="265105"/>
                  </a:lnTo>
                  <a:lnTo>
                    <a:pt x="1008790" y="260116"/>
                  </a:lnTo>
                  <a:lnTo>
                    <a:pt x="1003186" y="255307"/>
                  </a:lnTo>
                  <a:lnTo>
                    <a:pt x="997581" y="250685"/>
                  </a:lnTo>
                  <a:lnTo>
                    <a:pt x="991977" y="246257"/>
                  </a:lnTo>
                  <a:lnTo>
                    <a:pt x="986373" y="242030"/>
                  </a:lnTo>
                  <a:lnTo>
                    <a:pt x="980768" y="238008"/>
                  </a:lnTo>
                  <a:lnTo>
                    <a:pt x="975164" y="234196"/>
                  </a:lnTo>
                  <a:lnTo>
                    <a:pt x="969559" y="230598"/>
                  </a:lnTo>
                  <a:lnTo>
                    <a:pt x="963955" y="227216"/>
                  </a:lnTo>
                  <a:lnTo>
                    <a:pt x="958351" y="224053"/>
                  </a:lnTo>
                  <a:lnTo>
                    <a:pt x="952746" y="221108"/>
                  </a:lnTo>
                  <a:lnTo>
                    <a:pt x="947142" y="218384"/>
                  </a:lnTo>
                  <a:lnTo>
                    <a:pt x="941538" y="215878"/>
                  </a:lnTo>
                  <a:lnTo>
                    <a:pt x="935933" y="213591"/>
                  </a:lnTo>
                  <a:lnTo>
                    <a:pt x="930329" y="211519"/>
                  </a:lnTo>
                  <a:lnTo>
                    <a:pt x="924724" y="209661"/>
                  </a:lnTo>
                  <a:lnTo>
                    <a:pt x="919120" y="208012"/>
                  </a:lnTo>
                  <a:lnTo>
                    <a:pt x="913516" y="206570"/>
                  </a:lnTo>
                  <a:lnTo>
                    <a:pt x="907911" y="205331"/>
                  </a:lnTo>
                  <a:lnTo>
                    <a:pt x="902307" y="204288"/>
                  </a:lnTo>
                  <a:lnTo>
                    <a:pt x="896702" y="203438"/>
                  </a:lnTo>
                  <a:lnTo>
                    <a:pt x="891098" y="202775"/>
                  </a:lnTo>
                  <a:lnTo>
                    <a:pt x="885494" y="202293"/>
                  </a:lnTo>
                  <a:lnTo>
                    <a:pt x="879889" y="201986"/>
                  </a:lnTo>
                  <a:lnTo>
                    <a:pt x="874285" y="201848"/>
                  </a:lnTo>
                  <a:lnTo>
                    <a:pt x="868680" y="201873"/>
                  </a:lnTo>
                  <a:lnTo>
                    <a:pt x="863076" y="202054"/>
                  </a:lnTo>
                  <a:lnTo>
                    <a:pt x="857472" y="202384"/>
                  </a:lnTo>
                  <a:lnTo>
                    <a:pt x="851867" y="202859"/>
                  </a:lnTo>
                  <a:lnTo>
                    <a:pt x="846263" y="203469"/>
                  </a:lnTo>
                  <a:lnTo>
                    <a:pt x="840658" y="204210"/>
                  </a:lnTo>
                  <a:lnTo>
                    <a:pt x="835054" y="205075"/>
                  </a:lnTo>
                  <a:lnTo>
                    <a:pt x="829450" y="206058"/>
                  </a:lnTo>
                  <a:lnTo>
                    <a:pt x="823845" y="207151"/>
                  </a:lnTo>
                  <a:lnTo>
                    <a:pt x="818241" y="208350"/>
                  </a:lnTo>
                  <a:lnTo>
                    <a:pt x="812636" y="209648"/>
                  </a:lnTo>
                  <a:lnTo>
                    <a:pt x="807032" y="211039"/>
                  </a:lnTo>
                  <a:lnTo>
                    <a:pt x="801428" y="212519"/>
                  </a:lnTo>
                  <a:lnTo>
                    <a:pt x="795823" y="214080"/>
                  </a:lnTo>
                  <a:lnTo>
                    <a:pt x="790219" y="215719"/>
                  </a:lnTo>
                  <a:lnTo>
                    <a:pt x="784615" y="217429"/>
                  </a:lnTo>
                  <a:lnTo>
                    <a:pt x="779010" y="219207"/>
                  </a:lnTo>
                  <a:lnTo>
                    <a:pt x="773406" y="221047"/>
                  </a:lnTo>
                  <a:lnTo>
                    <a:pt x="767801" y="222944"/>
                  </a:lnTo>
                  <a:lnTo>
                    <a:pt x="762197" y="224896"/>
                  </a:lnTo>
                  <a:lnTo>
                    <a:pt x="756593" y="226896"/>
                  </a:lnTo>
                  <a:lnTo>
                    <a:pt x="750988" y="228942"/>
                  </a:lnTo>
                  <a:lnTo>
                    <a:pt x="745384" y="231029"/>
                  </a:lnTo>
                  <a:lnTo>
                    <a:pt x="739779" y="233155"/>
                  </a:lnTo>
                  <a:lnTo>
                    <a:pt x="734175" y="235314"/>
                  </a:lnTo>
                  <a:lnTo>
                    <a:pt x="728571" y="237505"/>
                  </a:lnTo>
                  <a:lnTo>
                    <a:pt x="722966" y="239724"/>
                  </a:lnTo>
                  <a:lnTo>
                    <a:pt x="717362" y="241969"/>
                  </a:lnTo>
                  <a:lnTo>
                    <a:pt x="711757" y="244235"/>
                  </a:lnTo>
                  <a:lnTo>
                    <a:pt x="706153" y="246521"/>
                  </a:lnTo>
                  <a:lnTo>
                    <a:pt x="700549" y="248825"/>
                  </a:lnTo>
                  <a:lnTo>
                    <a:pt x="694944" y="251143"/>
                  </a:lnTo>
                  <a:lnTo>
                    <a:pt x="689340" y="253473"/>
                  </a:lnTo>
                  <a:lnTo>
                    <a:pt x="683735" y="255813"/>
                  </a:lnTo>
                  <a:lnTo>
                    <a:pt x="678131" y="258162"/>
                  </a:lnTo>
                  <a:lnTo>
                    <a:pt x="672527" y="260517"/>
                  </a:lnTo>
                  <a:lnTo>
                    <a:pt x="666922" y="262877"/>
                  </a:lnTo>
                  <a:lnTo>
                    <a:pt x="661318" y="265239"/>
                  </a:lnTo>
                  <a:lnTo>
                    <a:pt x="655713" y="267602"/>
                  </a:lnTo>
                  <a:lnTo>
                    <a:pt x="650109" y="269964"/>
                  </a:lnTo>
                  <a:lnTo>
                    <a:pt x="644505" y="272324"/>
                  </a:lnTo>
                  <a:lnTo>
                    <a:pt x="638900" y="274681"/>
                  </a:lnTo>
                  <a:lnTo>
                    <a:pt x="633296" y="277034"/>
                  </a:lnTo>
                  <a:lnTo>
                    <a:pt x="627692" y="279380"/>
                  </a:lnTo>
                  <a:lnTo>
                    <a:pt x="622087" y="281719"/>
                  </a:lnTo>
                  <a:lnTo>
                    <a:pt x="616483" y="284050"/>
                  </a:lnTo>
                  <a:lnTo>
                    <a:pt x="610878" y="286371"/>
                  </a:lnTo>
                  <a:lnTo>
                    <a:pt x="605274" y="288682"/>
                  </a:lnTo>
                  <a:lnTo>
                    <a:pt x="599670" y="290983"/>
                  </a:lnTo>
                  <a:lnTo>
                    <a:pt x="594065" y="293271"/>
                  </a:lnTo>
                  <a:lnTo>
                    <a:pt x="588461" y="295546"/>
                  </a:lnTo>
                  <a:lnTo>
                    <a:pt x="582856" y="297807"/>
                  </a:lnTo>
                  <a:lnTo>
                    <a:pt x="577252" y="300055"/>
                  </a:lnTo>
                  <a:lnTo>
                    <a:pt x="571648" y="302287"/>
                  </a:lnTo>
                  <a:lnTo>
                    <a:pt x="566043" y="304504"/>
                  </a:lnTo>
                  <a:lnTo>
                    <a:pt x="560439" y="306706"/>
                  </a:lnTo>
                  <a:lnTo>
                    <a:pt x="554834" y="308890"/>
                  </a:lnTo>
                  <a:lnTo>
                    <a:pt x="549230" y="311058"/>
                  </a:lnTo>
                  <a:lnTo>
                    <a:pt x="543626" y="313208"/>
                  </a:lnTo>
                  <a:lnTo>
                    <a:pt x="538021" y="315341"/>
                  </a:lnTo>
                  <a:lnTo>
                    <a:pt x="532417" y="317456"/>
                  </a:lnTo>
                  <a:lnTo>
                    <a:pt x="526812" y="319553"/>
                  </a:lnTo>
                  <a:lnTo>
                    <a:pt x="521208" y="321631"/>
                  </a:lnTo>
                  <a:lnTo>
                    <a:pt x="515604" y="323691"/>
                  </a:lnTo>
                  <a:lnTo>
                    <a:pt x="509999" y="325732"/>
                  </a:lnTo>
                  <a:lnTo>
                    <a:pt x="504395" y="327755"/>
                  </a:lnTo>
                  <a:lnTo>
                    <a:pt x="498790" y="329759"/>
                  </a:lnTo>
                  <a:lnTo>
                    <a:pt x="493186" y="331744"/>
                  </a:lnTo>
                  <a:lnTo>
                    <a:pt x="487582" y="333710"/>
                  </a:lnTo>
                  <a:lnTo>
                    <a:pt x="481977" y="335659"/>
                  </a:lnTo>
                  <a:lnTo>
                    <a:pt x="476373" y="337588"/>
                  </a:lnTo>
                  <a:lnTo>
                    <a:pt x="470769" y="339500"/>
                  </a:lnTo>
                  <a:lnTo>
                    <a:pt x="465164" y="341394"/>
                  </a:lnTo>
                  <a:lnTo>
                    <a:pt x="459560" y="343271"/>
                  </a:lnTo>
                  <a:lnTo>
                    <a:pt x="453955" y="345131"/>
                  </a:lnTo>
                  <a:lnTo>
                    <a:pt x="448351" y="346974"/>
                  </a:lnTo>
                  <a:lnTo>
                    <a:pt x="442747" y="348801"/>
                  </a:lnTo>
                  <a:lnTo>
                    <a:pt x="437142" y="350613"/>
                  </a:lnTo>
                  <a:lnTo>
                    <a:pt x="431538" y="352410"/>
                  </a:lnTo>
                  <a:lnTo>
                    <a:pt x="425933" y="354192"/>
                  </a:lnTo>
                  <a:lnTo>
                    <a:pt x="420329" y="355962"/>
                  </a:lnTo>
                  <a:lnTo>
                    <a:pt x="414725" y="357718"/>
                  </a:lnTo>
                  <a:lnTo>
                    <a:pt x="409120" y="359464"/>
                  </a:lnTo>
                  <a:lnTo>
                    <a:pt x="403516" y="361198"/>
                  </a:lnTo>
                  <a:lnTo>
                    <a:pt x="397911" y="362923"/>
                  </a:lnTo>
                  <a:lnTo>
                    <a:pt x="392307" y="364640"/>
                  </a:lnTo>
                  <a:lnTo>
                    <a:pt x="386703" y="366350"/>
                  </a:lnTo>
                  <a:lnTo>
                    <a:pt x="381098" y="368054"/>
                  </a:lnTo>
                  <a:lnTo>
                    <a:pt x="375494" y="369754"/>
                  </a:lnTo>
                  <a:lnTo>
                    <a:pt x="369889" y="371451"/>
                  </a:lnTo>
                  <a:lnTo>
                    <a:pt x="364285" y="373147"/>
                  </a:lnTo>
                  <a:lnTo>
                    <a:pt x="358681" y="374844"/>
                  </a:lnTo>
                  <a:lnTo>
                    <a:pt x="353076" y="376544"/>
                  </a:lnTo>
                  <a:lnTo>
                    <a:pt x="347472" y="378248"/>
                  </a:lnTo>
                  <a:lnTo>
                    <a:pt x="341867" y="379959"/>
                  </a:lnTo>
                  <a:lnTo>
                    <a:pt x="336263" y="381679"/>
                  </a:lnTo>
                  <a:lnTo>
                    <a:pt x="330659" y="383411"/>
                  </a:lnTo>
                  <a:lnTo>
                    <a:pt x="325054" y="385156"/>
                  </a:lnTo>
                  <a:lnTo>
                    <a:pt x="319450" y="386918"/>
                  </a:lnTo>
                  <a:lnTo>
                    <a:pt x="313846" y="388700"/>
                  </a:lnTo>
                  <a:lnTo>
                    <a:pt x="308241" y="390503"/>
                  </a:lnTo>
                  <a:lnTo>
                    <a:pt x="302637" y="392332"/>
                  </a:lnTo>
                  <a:lnTo>
                    <a:pt x="297032" y="394189"/>
                  </a:lnTo>
                  <a:lnTo>
                    <a:pt x="291428" y="396078"/>
                  </a:lnTo>
                  <a:lnTo>
                    <a:pt x="285824" y="398002"/>
                  </a:lnTo>
                  <a:lnTo>
                    <a:pt x="280219" y="399964"/>
                  </a:lnTo>
                  <a:lnTo>
                    <a:pt x="274615" y="401969"/>
                  </a:lnTo>
                  <a:lnTo>
                    <a:pt x="269010" y="404019"/>
                  </a:lnTo>
                  <a:lnTo>
                    <a:pt x="263406" y="406119"/>
                  </a:lnTo>
                  <a:lnTo>
                    <a:pt x="257802" y="408272"/>
                  </a:lnTo>
                  <a:lnTo>
                    <a:pt x="252197" y="410482"/>
                  </a:lnTo>
                  <a:lnTo>
                    <a:pt x="246593" y="412753"/>
                  </a:lnTo>
                  <a:lnTo>
                    <a:pt x="240988" y="415090"/>
                  </a:lnTo>
                  <a:lnTo>
                    <a:pt x="235384" y="417496"/>
                  </a:lnTo>
                  <a:lnTo>
                    <a:pt x="229780" y="419974"/>
                  </a:lnTo>
                  <a:lnTo>
                    <a:pt x="224175" y="422529"/>
                  </a:lnTo>
                  <a:lnTo>
                    <a:pt x="218571" y="425165"/>
                  </a:lnTo>
                  <a:lnTo>
                    <a:pt x="212966" y="427885"/>
                  </a:lnTo>
                  <a:lnTo>
                    <a:pt x="207362" y="430693"/>
                  </a:lnTo>
                  <a:lnTo>
                    <a:pt x="201758" y="433593"/>
                  </a:lnTo>
                  <a:lnTo>
                    <a:pt x="196153" y="436587"/>
                  </a:lnTo>
                  <a:lnTo>
                    <a:pt x="190549" y="439678"/>
                  </a:lnTo>
                  <a:lnTo>
                    <a:pt x="184944" y="442869"/>
                  </a:lnTo>
                  <a:lnTo>
                    <a:pt x="179340" y="446163"/>
                  </a:lnTo>
                  <a:lnTo>
                    <a:pt x="173736" y="449563"/>
                  </a:lnTo>
                  <a:lnTo>
                    <a:pt x="168131" y="453068"/>
                  </a:lnTo>
                  <a:lnTo>
                    <a:pt x="162527" y="456682"/>
                  </a:lnTo>
                  <a:lnTo>
                    <a:pt x="156923" y="460405"/>
                  </a:lnTo>
                  <a:lnTo>
                    <a:pt x="151318" y="464238"/>
                  </a:lnTo>
                  <a:lnTo>
                    <a:pt x="145714" y="468181"/>
                  </a:lnTo>
                  <a:lnTo>
                    <a:pt x="140109" y="472233"/>
                  </a:lnTo>
                  <a:lnTo>
                    <a:pt x="134505" y="476394"/>
                  </a:lnTo>
                  <a:lnTo>
                    <a:pt x="128901" y="480663"/>
                  </a:lnTo>
                  <a:lnTo>
                    <a:pt x="123296" y="485037"/>
                  </a:lnTo>
                  <a:lnTo>
                    <a:pt x="117692" y="489515"/>
                  </a:lnTo>
                  <a:lnTo>
                    <a:pt x="112087" y="494094"/>
                  </a:lnTo>
                  <a:lnTo>
                    <a:pt x="106483" y="498770"/>
                  </a:lnTo>
                  <a:lnTo>
                    <a:pt x="100879" y="503539"/>
                  </a:lnTo>
                  <a:lnTo>
                    <a:pt x="95274" y="508398"/>
                  </a:lnTo>
                  <a:lnTo>
                    <a:pt x="89670" y="513341"/>
                  </a:lnTo>
                  <a:lnTo>
                    <a:pt x="84065" y="518363"/>
                  </a:lnTo>
                  <a:lnTo>
                    <a:pt x="78461" y="523459"/>
                  </a:lnTo>
                  <a:lnTo>
                    <a:pt x="72857" y="528623"/>
                  </a:lnTo>
                  <a:lnTo>
                    <a:pt x="67252" y="533848"/>
                  </a:lnTo>
                  <a:lnTo>
                    <a:pt x="61648" y="539128"/>
                  </a:lnTo>
                  <a:lnTo>
                    <a:pt x="56043" y="544455"/>
                  </a:lnTo>
                  <a:lnTo>
                    <a:pt x="50439" y="549823"/>
                  </a:lnTo>
                  <a:lnTo>
                    <a:pt x="44835" y="555224"/>
                  </a:lnTo>
                  <a:lnTo>
                    <a:pt x="39230" y="560651"/>
                  </a:lnTo>
                  <a:lnTo>
                    <a:pt x="33626" y="566096"/>
                  </a:lnTo>
                  <a:lnTo>
                    <a:pt x="28021" y="571551"/>
                  </a:lnTo>
                  <a:lnTo>
                    <a:pt x="22417" y="577009"/>
                  </a:lnTo>
                  <a:lnTo>
                    <a:pt x="16813" y="582463"/>
                  </a:lnTo>
                  <a:lnTo>
                    <a:pt x="11208" y="587904"/>
                  </a:lnTo>
                  <a:lnTo>
                    <a:pt x="5604" y="593325"/>
                  </a:lnTo>
                  <a:close/>
                </a:path>
              </a:pathLst>
            </a:custGeom>
            <a:solidFill>
              <a:srgbClr val="806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pl155"/>
            <p:cNvSpPr/>
            <p:nvPr/>
          </p:nvSpPr>
          <p:spPr>
            <a:xfrm>
              <a:off x="4644151" y="4191129"/>
              <a:ext cx="1883076" cy="598720"/>
            </a:xfrm>
            <a:custGeom>
              <a:avLst/>
              <a:pathLst>
                <a:path w="1883076" h="598720">
                  <a:moveTo>
                    <a:pt x="0" y="598720"/>
                  </a:moveTo>
                  <a:lnTo>
                    <a:pt x="5604" y="593325"/>
                  </a:lnTo>
                  <a:lnTo>
                    <a:pt x="11208" y="587904"/>
                  </a:lnTo>
                  <a:lnTo>
                    <a:pt x="16813" y="582463"/>
                  </a:lnTo>
                  <a:lnTo>
                    <a:pt x="22417" y="577009"/>
                  </a:lnTo>
                  <a:lnTo>
                    <a:pt x="28021" y="571551"/>
                  </a:lnTo>
                  <a:lnTo>
                    <a:pt x="33626" y="566096"/>
                  </a:lnTo>
                  <a:lnTo>
                    <a:pt x="39230" y="560651"/>
                  </a:lnTo>
                  <a:lnTo>
                    <a:pt x="44835" y="555224"/>
                  </a:lnTo>
                  <a:lnTo>
                    <a:pt x="50439" y="549823"/>
                  </a:lnTo>
                  <a:lnTo>
                    <a:pt x="56043" y="544455"/>
                  </a:lnTo>
                  <a:lnTo>
                    <a:pt x="61648" y="539128"/>
                  </a:lnTo>
                  <a:lnTo>
                    <a:pt x="67252" y="533848"/>
                  </a:lnTo>
                  <a:lnTo>
                    <a:pt x="72857" y="528623"/>
                  </a:lnTo>
                  <a:lnTo>
                    <a:pt x="78461" y="523459"/>
                  </a:lnTo>
                  <a:lnTo>
                    <a:pt x="84065" y="518363"/>
                  </a:lnTo>
                  <a:lnTo>
                    <a:pt x="89670" y="513341"/>
                  </a:lnTo>
                  <a:lnTo>
                    <a:pt x="95274" y="508398"/>
                  </a:lnTo>
                  <a:lnTo>
                    <a:pt x="100879" y="503539"/>
                  </a:lnTo>
                  <a:lnTo>
                    <a:pt x="106483" y="498770"/>
                  </a:lnTo>
                  <a:lnTo>
                    <a:pt x="112087" y="494094"/>
                  </a:lnTo>
                  <a:lnTo>
                    <a:pt x="117692" y="489515"/>
                  </a:lnTo>
                  <a:lnTo>
                    <a:pt x="123296" y="485037"/>
                  </a:lnTo>
                  <a:lnTo>
                    <a:pt x="128901" y="480663"/>
                  </a:lnTo>
                  <a:lnTo>
                    <a:pt x="134505" y="476394"/>
                  </a:lnTo>
                  <a:lnTo>
                    <a:pt x="140109" y="472233"/>
                  </a:lnTo>
                  <a:lnTo>
                    <a:pt x="145714" y="468181"/>
                  </a:lnTo>
                  <a:lnTo>
                    <a:pt x="151318" y="464238"/>
                  </a:lnTo>
                  <a:lnTo>
                    <a:pt x="156923" y="460405"/>
                  </a:lnTo>
                  <a:lnTo>
                    <a:pt x="162527" y="456682"/>
                  </a:lnTo>
                  <a:lnTo>
                    <a:pt x="168131" y="453068"/>
                  </a:lnTo>
                  <a:lnTo>
                    <a:pt x="173736" y="449562"/>
                  </a:lnTo>
                  <a:lnTo>
                    <a:pt x="179340" y="446163"/>
                  </a:lnTo>
                  <a:lnTo>
                    <a:pt x="184944" y="442869"/>
                  </a:lnTo>
                  <a:lnTo>
                    <a:pt x="190549" y="439678"/>
                  </a:lnTo>
                  <a:lnTo>
                    <a:pt x="196153" y="436586"/>
                  </a:lnTo>
                  <a:lnTo>
                    <a:pt x="201758" y="433593"/>
                  </a:lnTo>
                  <a:lnTo>
                    <a:pt x="207362" y="430693"/>
                  </a:lnTo>
                  <a:lnTo>
                    <a:pt x="212966" y="427885"/>
                  </a:lnTo>
                  <a:lnTo>
                    <a:pt x="218571" y="425165"/>
                  </a:lnTo>
                  <a:lnTo>
                    <a:pt x="224175" y="422529"/>
                  </a:lnTo>
                  <a:lnTo>
                    <a:pt x="229780" y="419974"/>
                  </a:lnTo>
                  <a:lnTo>
                    <a:pt x="235384" y="417495"/>
                  </a:lnTo>
                  <a:lnTo>
                    <a:pt x="240988" y="415090"/>
                  </a:lnTo>
                  <a:lnTo>
                    <a:pt x="246593" y="412753"/>
                  </a:lnTo>
                  <a:lnTo>
                    <a:pt x="252197" y="410481"/>
                  </a:lnTo>
                  <a:lnTo>
                    <a:pt x="257802" y="408271"/>
                  </a:lnTo>
                  <a:lnTo>
                    <a:pt x="263406" y="406118"/>
                  </a:lnTo>
                  <a:lnTo>
                    <a:pt x="269010" y="404018"/>
                  </a:lnTo>
                  <a:lnTo>
                    <a:pt x="274615" y="401968"/>
                  </a:lnTo>
                  <a:lnTo>
                    <a:pt x="280219" y="399963"/>
                  </a:lnTo>
                  <a:lnTo>
                    <a:pt x="285824" y="398001"/>
                  </a:lnTo>
                  <a:lnTo>
                    <a:pt x="291428" y="396077"/>
                  </a:lnTo>
                  <a:lnTo>
                    <a:pt x="297032" y="394188"/>
                  </a:lnTo>
                  <a:lnTo>
                    <a:pt x="302637" y="392330"/>
                  </a:lnTo>
                  <a:lnTo>
                    <a:pt x="308241" y="390501"/>
                  </a:lnTo>
                  <a:lnTo>
                    <a:pt x="313846" y="388697"/>
                  </a:lnTo>
                  <a:lnTo>
                    <a:pt x="319450" y="386916"/>
                  </a:lnTo>
                  <a:lnTo>
                    <a:pt x="325054" y="385153"/>
                  </a:lnTo>
                  <a:lnTo>
                    <a:pt x="330659" y="383408"/>
                  </a:lnTo>
                  <a:lnTo>
                    <a:pt x="336263" y="381676"/>
                  </a:lnTo>
                  <a:lnTo>
                    <a:pt x="341867" y="379955"/>
                  </a:lnTo>
                  <a:lnTo>
                    <a:pt x="347472" y="378243"/>
                  </a:lnTo>
                  <a:lnTo>
                    <a:pt x="353076" y="376539"/>
                  </a:lnTo>
                  <a:lnTo>
                    <a:pt x="358681" y="374838"/>
                  </a:lnTo>
                  <a:lnTo>
                    <a:pt x="364285" y="373141"/>
                  </a:lnTo>
                  <a:lnTo>
                    <a:pt x="369889" y="371444"/>
                  </a:lnTo>
                  <a:lnTo>
                    <a:pt x="375494" y="369746"/>
                  </a:lnTo>
                  <a:lnTo>
                    <a:pt x="381098" y="368045"/>
                  </a:lnTo>
                  <a:lnTo>
                    <a:pt x="386703" y="366340"/>
                  </a:lnTo>
                  <a:lnTo>
                    <a:pt x="392307" y="364629"/>
                  </a:lnTo>
                  <a:lnTo>
                    <a:pt x="397911" y="362911"/>
                  </a:lnTo>
                  <a:lnTo>
                    <a:pt x="403516" y="361184"/>
                  </a:lnTo>
                  <a:lnTo>
                    <a:pt x="409120" y="359448"/>
                  </a:lnTo>
                  <a:lnTo>
                    <a:pt x="414725" y="357701"/>
                  </a:lnTo>
                  <a:lnTo>
                    <a:pt x="420329" y="355942"/>
                  </a:lnTo>
                  <a:lnTo>
                    <a:pt x="425933" y="354170"/>
                  </a:lnTo>
                  <a:lnTo>
                    <a:pt x="431538" y="352385"/>
                  </a:lnTo>
                  <a:lnTo>
                    <a:pt x="437142" y="350585"/>
                  </a:lnTo>
                  <a:lnTo>
                    <a:pt x="442747" y="348771"/>
                  </a:lnTo>
                  <a:lnTo>
                    <a:pt x="448351" y="346940"/>
                  </a:lnTo>
                  <a:lnTo>
                    <a:pt x="453955" y="345093"/>
                  </a:lnTo>
                  <a:lnTo>
                    <a:pt x="459560" y="343229"/>
                  </a:lnTo>
                  <a:lnTo>
                    <a:pt x="465164" y="341347"/>
                  </a:lnTo>
                  <a:lnTo>
                    <a:pt x="470769" y="339447"/>
                  </a:lnTo>
                  <a:lnTo>
                    <a:pt x="476373" y="337530"/>
                  </a:lnTo>
                  <a:lnTo>
                    <a:pt x="481977" y="335593"/>
                  </a:lnTo>
                  <a:lnTo>
                    <a:pt x="487582" y="333637"/>
                  </a:lnTo>
                  <a:lnTo>
                    <a:pt x="493186" y="331662"/>
                  </a:lnTo>
                  <a:lnTo>
                    <a:pt x="498790" y="329668"/>
                  </a:lnTo>
                  <a:lnTo>
                    <a:pt x="504395" y="327654"/>
                  </a:lnTo>
                  <a:lnTo>
                    <a:pt x="509999" y="325620"/>
                  </a:lnTo>
                  <a:lnTo>
                    <a:pt x="515604" y="323567"/>
                  </a:lnTo>
                  <a:lnTo>
                    <a:pt x="521208" y="321493"/>
                  </a:lnTo>
                  <a:lnTo>
                    <a:pt x="526812" y="319399"/>
                  </a:lnTo>
                  <a:lnTo>
                    <a:pt x="532417" y="317286"/>
                  </a:lnTo>
                  <a:lnTo>
                    <a:pt x="538021" y="315152"/>
                  </a:lnTo>
                  <a:lnTo>
                    <a:pt x="543626" y="312998"/>
                  </a:lnTo>
                  <a:lnTo>
                    <a:pt x="549230" y="310825"/>
                  </a:lnTo>
                  <a:lnTo>
                    <a:pt x="554834" y="308632"/>
                  </a:lnTo>
                  <a:lnTo>
                    <a:pt x="560439" y="306419"/>
                  </a:lnTo>
                  <a:lnTo>
                    <a:pt x="566043" y="304188"/>
                  </a:lnTo>
                  <a:lnTo>
                    <a:pt x="571648" y="301936"/>
                  </a:lnTo>
                  <a:lnTo>
                    <a:pt x="577252" y="299666"/>
                  </a:lnTo>
                  <a:lnTo>
                    <a:pt x="582856" y="297378"/>
                  </a:lnTo>
                  <a:lnTo>
                    <a:pt x="588461" y="295071"/>
                  </a:lnTo>
                  <a:lnTo>
                    <a:pt x="594065" y="292745"/>
                  </a:lnTo>
                  <a:lnTo>
                    <a:pt x="599670" y="290402"/>
                  </a:lnTo>
                  <a:lnTo>
                    <a:pt x="605274" y="288041"/>
                  </a:lnTo>
                  <a:lnTo>
                    <a:pt x="610878" y="285663"/>
                  </a:lnTo>
                  <a:lnTo>
                    <a:pt x="616483" y="283269"/>
                  </a:lnTo>
                  <a:lnTo>
                    <a:pt x="622087" y="280857"/>
                  </a:lnTo>
                  <a:lnTo>
                    <a:pt x="627692" y="278430"/>
                  </a:lnTo>
                  <a:lnTo>
                    <a:pt x="633296" y="275987"/>
                  </a:lnTo>
                  <a:lnTo>
                    <a:pt x="638900" y="273528"/>
                  </a:lnTo>
                  <a:lnTo>
                    <a:pt x="644505" y="271055"/>
                  </a:lnTo>
                  <a:lnTo>
                    <a:pt x="650109" y="268567"/>
                  </a:lnTo>
                  <a:lnTo>
                    <a:pt x="655713" y="266065"/>
                  </a:lnTo>
                  <a:lnTo>
                    <a:pt x="661318" y="263549"/>
                  </a:lnTo>
                  <a:lnTo>
                    <a:pt x="666922" y="261020"/>
                  </a:lnTo>
                  <a:lnTo>
                    <a:pt x="672527" y="258478"/>
                  </a:lnTo>
                  <a:lnTo>
                    <a:pt x="678131" y="255924"/>
                  </a:lnTo>
                  <a:lnTo>
                    <a:pt x="683735" y="253358"/>
                  </a:lnTo>
                  <a:lnTo>
                    <a:pt x="689340" y="250780"/>
                  </a:lnTo>
                  <a:lnTo>
                    <a:pt x="694944" y="248192"/>
                  </a:lnTo>
                  <a:lnTo>
                    <a:pt x="700549" y="245592"/>
                  </a:lnTo>
                  <a:lnTo>
                    <a:pt x="706153" y="242982"/>
                  </a:lnTo>
                  <a:lnTo>
                    <a:pt x="711757" y="240363"/>
                  </a:lnTo>
                  <a:lnTo>
                    <a:pt x="717362" y="237734"/>
                  </a:lnTo>
                  <a:lnTo>
                    <a:pt x="722966" y="235096"/>
                  </a:lnTo>
                  <a:lnTo>
                    <a:pt x="728571" y="232449"/>
                  </a:lnTo>
                  <a:lnTo>
                    <a:pt x="734175" y="229794"/>
                  </a:lnTo>
                  <a:lnTo>
                    <a:pt x="739779" y="227131"/>
                  </a:lnTo>
                  <a:lnTo>
                    <a:pt x="745384" y="224461"/>
                  </a:lnTo>
                  <a:lnTo>
                    <a:pt x="750988" y="221784"/>
                  </a:lnTo>
                  <a:lnTo>
                    <a:pt x="756593" y="219101"/>
                  </a:lnTo>
                  <a:lnTo>
                    <a:pt x="762197" y="216411"/>
                  </a:lnTo>
                  <a:lnTo>
                    <a:pt x="767801" y="213716"/>
                  </a:lnTo>
                  <a:lnTo>
                    <a:pt x="773406" y="211015"/>
                  </a:lnTo>
                  <a:lnTo>
                    <a:pt x="779010" y="208309"/>
                  </a:lnTo>
                  <a:lnTo>
                    <a:pt x="784615" y="205598"/>
                  </a:lnTo>
                  <a:lnTo>
                    <a:pt x="790219" y="202883"/>
                  </a:lnTo>
                  <a:lnTo>
                    <a:pt x="795823" y="200165"/>
                  </a:lnTo>
                  <a:lnTo>
                    <a:pt x="801428" y="197443"/>
                  </a:lnTo>
                  <a:lnTo>
                    <a:pt x="807032" y="194719"/>
                  </a:lnTo>
                  <a:lnTo>
                    <a:pt x="812636" y="191992"/>
                  </a:lnTo>
                  <a:lnTo>
                    <a:pt x="818241" y="189263"/>
                  </a:lnTo>
                  <a:lnTo>
                    <a:pt x="823845" y="186533"/>
                  </a:lnTo>
                  <a:lnTo>
                    <a:pt x="829450" y="183802"/>
                  </a:lnTo>
                  <a:lnTo>
                    <a:pt x="835054" y="181070"/>
                  </a:lnTo>
                  <a:lnTo>
                    <a:pt x="840658" y="178339"/>
                  </a:lnTo>
                  <a:lnTo>
                    <a:pt x="846263" y="175609"/>
                  </a:lnTo>
                  <a:lnTo>
                    <a:pt x="851867" y="172880"/>
                  </a:lnTo>
                  <a:lnTo>
                    <a:pt x="857472" y="170154"/>
                  </a:lnTo>
                  <a:lnTo>
                    <a:pt x="863076" y="167431"/>
                  </a:lnTo>
                  <a:lnTo>
                    <a:pt x="868680" y="164712"/>
                  </a:lnTo>
                  <a:lnTo>
                    <a:pt x="874285" y="161997"/>
                  </a:lnTo>
                  <a:lnTo>
                    <a:pt x="879889" y="159288"/>
                  </a:lnTo>
                  <a:lnTo>
                    <a:pt x="885494" y="156585"/>
                  </a:lnTo>
                  <a:lnTo>
                    <a:pt x="891098" y="153890"/>
                  </a:lnTo>
                  <a:lnTo>
                    <a:pt x="896702" y="151204"/>
                  </a:lnTo>
                  <a:lnTo>
                    <a:pt x="902307" y="148527"/>
                  </a:lnTo>
                  <a:lnTo>
                    <a:pt x="907911" y="145861"/>
                  </a:lnTo>
                  <a:lnTo>
                    <a:pt x="913516" y="143207"/>
                  </a:lnTo>
                  <a:lnTo>
                    <a:pt x="919120" y="140567"/>
                  </a:lnTo>
                  <a:lnTo>
                    <a:pt x="924724" y="137941"/>
                  </a:lnTo>
                  <a:lnTo>
                    <a:pt x="930329" y="135331"/>
                  </a:lnTo>
                  <a:lnTo>
                    <a:pt x="935933" y="132739"/>
                  </a:lnTo>
                  <a:lnTo>
                    <a:pt x="941538" y="130165"/>
                  </a:lnTo>
                  <a:lnTo>
                    <a:pt x="947142" y="127611"/>
                  </a:lnTo>
                  <a:lnTo>
                    <a:pt x="952746" y="125080"/>
                  </a:lnTo>
                  <a:lnTo>
                    <a:pt x="958351" y="122572"/>
                  </a:lnTo>
                  <a:lnTo>
                    <a:pt x="963955" y="120088"/>
                  </a:lnTo>
                  <a:lnTo>
                    <a:pt x="969559" y="117631"/>
                  </a:lnTo>
                  <a:lnTo>
                    <a:pt x="975164" y="115202"/>
                  </a:lnTo>
                  <a:lnTo>
                    <a:pt x="980768" y="112803"/>
                  </a:lnTo>
                  <a:lnTo>
                    <a:pt x="986373" y="110434"/>
                  </a:lnTo>
                  <a:lnTo>
                    <a:pt x="991977" y="108098"/>
                  </a:lnTo>
                  <a:lnTo>
                    <a:pt x="997581" y="105796"/>
                  </a:lnTo>
                  <a:lnTo>
                    <a:pt x="1003186" y="103529"/>
                  </a:lnTo>
                  <a:lnTo>
                    <a:pt x="1008790" y="101298"/>
                  </a:lnTo>
                  <a:lnTo>
                    <a:pt x="1014395" y="99105"/>
                  </a:lnTo>
                  <a:lnTo>
                    <a:pt x="1019999" y="96951"/>
                  </a:lnTo>
                  <a:lnTo>
                    <a:pt x="1025603" y="94837"/>
                  </a:lnTo>
                  <a:lnTo>
                    <a:pt x="1031208" y="92765"/>
                  </a:lnTo>
                  <a:lnTo>
                    <a:pt x="1036812" y="90734"/>
                  </a:lnTo>
                  <a:lnTo>
                    <a:pt x="1042417" y="88745"/>
                  </a:lnTo>
                  <a:lnTo>
                    <a:pt x="1048021" y="86800"/>
                  </a:lnTo>
                  <a:lnTo>
                    <a:pt x="1053625" y="84899"/>
                  </a:lnTo>
                  <a:lnTo>
                    <a:pt x="1059230" y="83043"/>
                  </a:lnTo>
                  <a:lnTo>
                    <a:pt x="1064834" y="81231"/>
                  </a:lnTo>
                  <a:lnTo>
                    <a:pt x="1070439" y="79463"/>
                  </a:lnTo>
                  <a:lnTo>
                    <a:pt x="1076043" y="77741"/>
                  </a:lnTo>
                  <a:lnTo>
                    <a:pt x="1081647" y="76064"/>
                  </a:lnTo>
                  <a:lnTo>
                    <a:pt x="1087252" y="74432"/>
                  </a:lnTo>
                  <a:lnTo>
                    <a:pt x="1092856" y="72844"/>
                  </a:lnTo>
                  <a:lnTo>
                    <a:pt x="1098461" y="71301"/>
                  </a:lnTo>
                  <a:lnTo>
                    <a:pt x="1104065" y="69802"/>
                  </a:lnTo>
                  <a:lnTo>
                    <a:pt x="1109669" y="68345"/>
                  </a:lnTo>
                  <a:lnTo>
                    <a:pt x="1115274" y="66932"/>
                  </a:lnTo>
                  <a:lnTo>
                    <a:pt x="1120878" y="65560"/>
                  </a:lnTo>
                  <a:lnTo>
                    <a:pt x="1126482" y="64230"/>
                  </a:lnTo>
                  <a:lnTo>
                    <a:pt x="1132087" y="62940"/>
                  </a:lnTo>
                  <a:lnTo>
                    <a:pt x="1137691" y="61690"/>
                  </a:lnTo>
                  <a:lnTo>
                    <a:pt x="1143296" y="60478"/>
                  </a:lnTo>
                  <a:lnTo>
                    <a:pt x="1148900" y="59304"/>
                  </a:lnTo>
                  <a:lnTo>
                    <a:pt x="1154504" y="58167"/>
                  </a:lnTo>
                  <a:lnTo>
                    <a:pt x="1160109" y="57065"/>
                  </a:lnTo>
                  <a:lnTo>
                    <a:pt x="1165713" y="55997"/>
                  </a:lnTo>
                  <a:lnTo>
                    <a:pt x="1171318" y="54963"/>
                  </a:lnTo>
                  <a:lnTo>
                    <a:pt x="1176922" y="53961"/>
                  </a:lnTo>
                  <a:lnTo>
                    <a:pt x="1182526" y="52990"/>
                  </a:lnTo>
                  <a:lnTo>
                    <a:pt x="1188131" y="52049"/>
                  </a:lnTo>
                  <a:lnTo>
                    <a:pt x="1193735" y="51137"/>
                  </a:lnTo>
                  <a:lnTo>
                    <a:pt x="1199340" y="50253"/>
                  </a:lnTo>
                  <a:lnTo>
                    <a:pt x="1204944" y="49395"/>
                  </a:lnTo>
                  <a:lnTo>
                    <a:pt x="1210548" y="48564"/>
                  </a:lnTo>
                  <a:lnTo>
                    <a:pt x="1216153" y="47757"/>
                  </a:lnTo>
                  <a:lnTo>
                    <a:pt x="1221757" y="46973"/>
                  </a:lnTo>
                  <a:lnTo>
                    <a:pt x="1227362" y="46213"/>
                  </a:lnTo>
                  <a:lnTo>
                    <a:pt x="1232966" y="45474"/>
                  </a:lnTo>
                  <a:lnTo>
                    <a:pt x="1238570" y="44756"/>
                  </a:lnTo>
                  <a:lnTo>
                    <a:pt x="1244175" y="44059"/>
                  </a:lnTo>
                  <a:lnTo>
                    <a:pt x="1249779" y="43381"/>
                  </a:lnTo>
                  <a:lnTo>
                    <a:pt x="1255384" y="42721"/>
                  </a:lnTo>
                  <a:lnTo>
                    <a:pt x="1260988" y="42079"/>
                  </a:lnTo>
                  <a:lnTo>
                    <a:pt x="1266592" y="41454"/>
                  </a:lnTo>
                  <a:lnTo>
                    <a:pt x="1272197" y="40845"/>
                  </a:lnTo>
                  <a:lnTo>
                    <a:pt x="1277801" y="40252"/>
                  </a:lnTo>
                  <a:lnTo>
                    <a:pt x="1283406" y="39673"/>
                  </a:lnTo>
                  <a:lnTo>
                    <a:pt x="1289010" y="39109"/>
                  </a:lnTo>
                  <a:lnTo>
                    <a:pt x="1294614" y="38559"/>
                  </a:lnTo>
                  <a:lnTo>
                    <a:pt x="1300219" y="38022"/>
                  </a:lnTo>
                  <a:lnTo>
                    <a:pt x="1305823" y="37497"/>
                  </a:lnTo>
                  <a:lnTo>
                    <a:pt x="1311427" y="36985"/>
                  </a:lnTo>
                  <a:lnTo>
                    <a:pt x="1317032" y="36484"/>
                  </a:lnTo>
                  <a:lnTo>
                    <a:pt x="1322636" y="35994"/>
                  </a:lnTo>
                  <a:lnTo>
                    <a:pt x="1328241" y="35514"/>
                  </a:lnTo>
                  <a:lnTo>
                    <a:pt x="1333845" y="35045"/>
                  </a:lnTo>
                  <a:lnTo>
                    <a:pt x="1339449" y="34586"/>
                  </a:lnTo>
                  <a:lnTo>
                    <a:pt x="1345054" y="34137"/>
                  </a:lnTo>
                  <a:lnTo>
                    <a:pt x="1350658" y="33696"/>
                  </a:lnTo>
                  <a:lnTo>
                    <a:pt x="1356263" y="33264"/>
                  </a:lnTo>
                  <a:lnTo>
                    <a:pt x="1361867" y="32841"/>
                  </a:lnTo>
                  <a:lnTo>
                    <a:pt x="1367471" y="32426"/>
                  </a:lnTo>
                  <a:lnTo>
                    <a:pt x="1373076" y="32019"/>
                  </a:lnTo>
                  <a:lnTo>
                    <a:pt x="1378680" y="31619"/>
                  </a:lnTo>
                  <a:lnTo>
                    <a:pt x="1384285" y="31226"/>
                  </a:lnTo>
                  <a:lnTo>
                    <a:pt x="1389889" y="30841"/>
                  </a:lnTo>
                  <a:lnTo>
                    <a:pt x="1395493" y="30462"/>
                  </a:lnTo>
                  <a:lnTo>
                    <a:pt x="1401098" y="30090"/>
                  </a:lnTo>
                  <a:lnTo>
                    <a:pt x="1406702" y="29725"/>
                  </a:lnTo>
                  <a:lnTo>
                    <a:pt x="1412307" y="29365"/>
                  </a:lnTo>
                  <a:lnTo>
                    <a:pt x="1417911" y="29012"/>
                  </a:lnTo>
                  <a:lnTo>
                    <a:pt x="1423515" y="28664"/>
                  </a:lnTo>
                  <a:lnTo>
                    <a:pt x="1429120" y="28322"/>
                  </a:lnTo>
                  <a:lnTo>
                    <a:pt x="1434724" y="27985"/>
                  </a:lnTo>
                  <a:lnTo>
                    <a:pt x="1440329" y="27653"/>
                  </a:lnTo>
                  <a:lnTo>
                    <a:pt x="1445933" y="27326"/>
                  </a:lnTo>
                  <a:lnTo>
                    <a:pt x="1451537" y="27004"/>
                  </a:lnTo>
                  <a:lnTo>
                    <a:pt x="1457142" y="26687"/>
                  </a:lnTo>
                  <a:lnTo>
                    <a:pt x="1462746" y="26374"/>
                  </a:lnTo>
                  <a:lnTo>
                    <a:pt x="1468350" y="26065"/>
                  </a:lnTo>
                  <a:lnTo>
                    <a:pt x="1473955" y="25760"/>
                  </a:lnTo>
                  <a:lnTo>
                    <a:pt x="1479559" y="25458"/>
                  </a:lnTo>
                  <a:lnTo>
                    <a:pt x="1485164" y="25161"/>
                  </a:lnTo>
                  <a:lnTo>
                    <a:pt x="1490768" y="24866"/>
                  </a:lnTo>
                  <a:lnTo>
                    <a:pt x="1496372" y="24574"/>
                  </a:lnTo>
                  <a:lnTo>
                    <a:pt x="1501977" y="24285"/>
                  </a:lnTo>
                  <a:lnTo>
                    <a:pt x="1507581" y="23998"/>
                  </a:lnTo>
                  <a:lnTo>
                    <a:pt x="1513186" y="23712"/>
                  </a:lnTo>
                  <a:lnTo>
                    <a:pt x="1518790" y="23428"/>
                  </a:lnTo>
                  <a:lnTo>
                    <a:pt x="1524394" y="23145"/>
                  </a:lnTo>
                  <a:lnTo>
                    <a:pt x="1529999" y="22863"/>
                  </a:lnTo>
                  <a:lnTo>
                    <a:pt x="1535603" y="22580"/>
                  </a:lnTo>
                  <a:lnTo>
                    <a:pt x="1541208" y="22296"/>
                  </a:lnTo>
                  <a:lnTo>
                    <a:pt x="1546812" y="22011"/>
                  </a:lnTo>
                  <a:lnTo>
                    <a:pt x="1552416" y="21724"/>
                  </a:lnTo>
                  <a:lnTo>
                    <a:pt x="1558021" y="21433"/>
                  </a:lnTo>
                  <a:lnTo>
                    <a:pt x="1563625" y="21138"/>
                  </a:lnTo>
                  <a:lnTo>
                    <a:pt x="1569230" y="20837"/>
                  </a:lnTo>
                  <a:lnTo>
                    <a:pt x="1574834" y="20531"/>
                  </a:lnTo>
                  <a:lnTo>
                    <a:pt x="1580438" y="20216"/>
                  </a:lnTo>
                  <a:lnTo>
                    <a:pt x="1586043" y="19893"/>
                  </a:lnTo>
                  <a:lnTo>
                    <a:pt x="1591647" y="19560"/>
                  </a:lnTo>
                  <a:lnTo>
                    <a:pt x="1597252" y="19214"/>
                  </a:lnTo>
                  <a:lnTo>
                    <a:pt x="1602856" y="18855"/>
                  </a:lnTo>
                  <a:lnTo>
                    <a:pt x="1608460" y="18481"/>
                  </a:lnTo>
                  <a:lnTo>
                    <a:pt x="1614065" y="18090"/>
                  </a:lnTo>
                  <a:lnTo>
                    <a:pt x="1619669" y="17682"/>
                  </a:lnTo>
                  <a:lnTo>
                    <a:pt x="1625273" y="17253"/>
                  </a:lnTo>
                  <a:lnTo>
                    <a:pt x="1630878" y="16803"/>
                  </a:lnTo>
                  <a:lnTo>
                    <a:pt x="1636482" y="16332"/>
                  </a:lnTo>
                  <a:lnTo>
                    <a:pt x="1642087" y="15837"/>
                  </a:lnTo>
                  <a:lnTo>
                    <a:pt x="1647691" y="15319"/>
                  </a:lnTo>
                  <a:lnTo>
                    <a:pt x="1653295" y="14777"/>
                  </a:lnTo>
                  <a:lnTo>
                    <a:pt x="1658900" y="14212"/>
                  </a:lnTo>
                  <a:lnTo>
                    <a:pt x="1664504" y="13624"/>
                  </a:lnTo>
                  <a:lnTo>
                    <a:pt x="1670109" y="13017"/>
                  </a:lnTo>
                  <a:lnTo>
                    <a:pt x="1675713" y="12392"/>
                  </a:lnTo>
                  <a:lnTo>
                    <a:pt x="1681317" y="11751"/>
                  </a:lnTo>
                  <a:lnTo>
                    <a:pt x="1686922" y="11100"/>
                  </a:lnTo>
                  <a:lnTo>
                    <a:pt x="1692526" y="10441"/>
                  </a:lnTo>
                  <a:lnTo>
                    <a:pt x="1698131" y="9779"/>
                  </a:lnTo>
                  <a:lnTo>
                    <a:pt x="1703735" y="9120"/>
                  </a:lnTo>
                  <a:lnTo>
                    <a:pt x="1709339" y="8469"/>
                  </a:lnTo>
                  <a:lnTo>
                    <a:pt x="1714944" y="7829"/>
                  </a:lnTo>
                  <a:lnTo>
                    <a:pt x="1720548" y="7206"/>
                  </a:lnTo>
                  <a:lnTo>
                    <a:pt x="1726153" y="6605"/>
                  </a:lnTo>
                  <a:lnTo>
                    <a:pt x="1731757" y="6027"/>
                  </a:lnTo>
                  <a:lnTo>
                    <a:pt x="1737361" y="5478"/>
                  </a:lnTo>
                  <a:lnTo>
                    <a:pt x="1742966" y="4959"/>
                  </a:lnTo>
                  <a:lnTo>
                    <a:pt x="1748570" y="4471"/>
                  </a:lnTo>
                  <a:lnTo>
                    <a:pt x="1754175" y="4016"/>
                  </a:lnTo>
                  <a:lnTo>
                    <a:pt x="1759779" y="3594"/>
                  </a:lnTo>
                  <a:lnTo>
                    <a:pt x="1765383" y="3204"/>
                  </a:lnTo>
                  <a:lnTo>
                    <a:pt x="1770988" y="2847"/>
                  </a:lnTo>
                  <a:lnTo>
                    <a:pt x="1776592" y="2520"/>
                  </a:lnTo>
                  <a:lnTo>
                    <a:pt x="1782196" y="2223"/>
                  </a:lnTo>
                  <a:lnTo>
                    <a:pt x="1787801" y="1954"/>
                  </a:lnTo>
                  <a:lnTo>
                    <a:pt x="1793405" y="1711"/>
                  </a:lnTo>
                  <a:lnTo>
                    <a:pt x="1799010" y="1492"/>
                  </a:lnTo>
                  <a:lnTo>
                    <a:pt x="1804614" y="1295"/>
                  </a:lnTo>
                  <a:lnTo>
                    <a:pt x="1810218" y="1119"/>
                  </a:lnTo>
                  <a:lnTo>
                    <a:pt x="1815823" y="961"/>
                  </a:lnTo>
                  <a:lnTo>
                    <a:pt x="1821427" y="820"/>
                  </a:lnTo>
                  <a:lnTo>
                    <a:pt x="1827032" y="694"/>
                  </a:lnTo>
                  <a:lnTo>
                    <a:pt x="1832636" y="583"/>
                  </a:lnTo>
                  <a:lnTo>
                    <a:pt x="1838240" y="483"/>
                  </a:lnTo>
                  <a:lnTo>
                    <a:pt x="1843845" y="395"/>
                  </a:lnTo>
                  <a:lnTo>
                    <a:pt x="1849449" y="316"/>
                  </a:lnTo>
                  <a:lnTo>
                    <a:pt x="1855054" y="247"/>
                  </a:lnTo>
                  <a:lnTo>
                    <a:pt x="1860658" y="185"/>
                  </a:lnTo>
                  <a:lnTo>
                    <a:pt x="1866262" y="130"/>
                  </a:lnTo>
                  <a:lnTo>
                    <a:pt x="1871867" y="81"/>
                  </a:lnTo>
                  <a:lnTo>
                    <a:pt x="1877471" y="38"/>
                  </a:ln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56" name="pg156"/>
            <p:cNvSpPr/>
            <p:nvPr/>
          </p:nvSpPr>
          <p:spPr>
            <a:xfrm>
              <a:off x="4644151" y="4198395"/>
              <a:ext cx="1883076" cy="768194"/>
            </a:xfrm>
            <a:custGeom>
              <a:avLst/>
              <a:pathLst>
                <a:path w="1883076" h="768194">
                  <a:moveTo>
                    <a:pt x="0" y="591454"/>
                  </a:moveTo>
                  <a:lnTo>
                    <a:pt x="5604" y="586060"/>
                  </a:lnTo>
                  <a:lnTo>
                    <a:pt x="11208" y="580638"/>
                  </a:lnTo>
                  <a:lnTo>
                    <a:pt x="16813" y="575197"/>
                  </a:lnTo>
                  <a:lnTo>
                    <a:pt x="22417" y="569743"/>
                  </a:lnTo>
                  <a:lnTo>
                    <a:pt x="28021" y="564285"/>
                  </a:lnTo>
                  <a:lnTo>
                    <a:pt x="33626" y="558830"/>
                  </a:lnTo>
                  <a:lnTo>
                    <a:pt x="39230" y="553385"/>
                  </a:lnTo>
                  <a:lnTo>
                    <a:pt x="44835" y="547958"/>
                  </a:lnTo>
                  <a:lnTo>
                    <a:pt x="50439" y="542557"/>
                  </a:lnTo>
                  <a:lnTo>
                    <a:pt x="56043" y="537189"/>
                  </a:lnTo>
                  <a:lnTo>
                    <a:pt x="61648" y="531862"/>
                  </a:lnTo>
                  <a:lnTo>
                    <a:pt x="67252" y="526582"/>
                  </a:lnTo>
                  <a:lnTo>
                    <a:pt x="72857" y="521357"/>
                  </a:lnTo>
                  <a:lnTo>
                    <a:pt x="78461" y="516194"/>
                  </a:lnTo>
                  <a:lnTo>
                    <a:pt x="84065" y="511098"/>
                  </a:lnTo>
                  <a:lnTo>
                    <a:pt x="89670" y="506075"/>
                  </a:lnTo>
                  <a:lnTo>
                    <a:pt x="95274" y="501132"/>
                  </a:lnTo>
                  <a:lnTo>
                    <a:pt x="100879" y="496273"/>
                  </a:lnTo>
                  <a:lnTo>
                    <a:pt x="106483" y="491504"/>
                  </a:lnTo>
                  <a:lnTo>
                    <a:pt x="112087" y="486828"/>
                  </a:lnTo>
                  <a:lnTo>
                    <a:pt x="117692" y="482250"/>
                  </a:lnTo>
                  <a:lnTo>
                    <a:pt x="123296" y="477772"/>
                  </a:lnTo>
                  <a:lnTo>
                    <a:pt x="128901" y="473397"/>
                  </a:lnTo>
                  <a:lnTo>
                    <a:pt x="134505" y="469128"/>
                  </a:lnTo>
                  <a:lnTo>
                    <a:pt x="140109" y="464967"/>
                  </a:lnTo>
                  <a:lnTo>
                    <a:pt x="145714" y="460915"/>
                  </a:lnTo>
                  <a:lnTo>
                    <a:pt x="151318" y="456972"/>
                  </a:lnTo>
                  <a:lnTo>
                    <a:pt x="156923" y="453139"/>
                  </a:lnTo>
                  <a:lnTo>
                    <a:pt x="162527" y="449416"/>
                  </a:lnTo>
                  <a:lnTo>
                    <a:pt x="168131" y="445803"/>
                  </a:lnTo>
                  <a:lnTo>
                    <a:pt x="173736" y="442297"/>
                  </a:lnTo>
                  <a:lnTo>
                    <a:pt x="179340" y="438898"/>
                  </a:lnTo>
                  <a:lnTo>
                    <a:pt x="184944" y="435604"/>
                  </a:lnTo>
                  <a:lnTo>
                    <a:pt x="190549" y="432412"/>
                  </a:lnTo>
                  <a:lnTo>
                    <a:pt x="196153" y="429321"/>
                  </a:lnTo>
                  <a:lnTo>
                    <a:pt x="201758" y="426327"/>
                  </a:lnTo>
                  <a:lnTo>
                    <a:pt x="207362" y="423428"/>
                  </a:lnTo>
                  <a:lnTo>
                    <a:pt x="212966" y="420620"/>
                  </a:lnTo>
                  <a:lnTo>
                    <a:pt x="218571" y="417900"/>
                  </a:lnTo>
                  <a:lnTo>
                    <a:pt x="224175" y="415264"/>
                  </a:lnTo>
                  <a:lnTo>
                    <a:pt x="229780" y="412708"/>
                  </a:lnTo>
                  <a:lnTo>
                    <a:pt x="235384" y="410230"/>
                  </a:lnTo>
                  <a:lnTo>
                    <a:pt x="240988" y="407824"/>
                  </a:lnTo>
                  <a:lnTo>
                    <a:pt x="246593" y="405488"/>
                  </a:lnTo>
                  <a:lnTo>
                    <a:pt x="252197" y="403216"/>
                  </a:lnTo>
                  <a:lnTo>
                    <a:pt x="257802" y="401006"/>
                  </a:lnTo>
                  <a:lnTo>
                    <a:pt x="263406" y="398853"/>
                  </a:lnTo>
                  <a:lnTo>
                    <a:pt x="269010" y="396753"/>
                  </a:lnTo>
                  <a:lnTo>
                    <a:pt x="274615" y="394703"/>
                  </a:lnTo>
                  <a:lnTo>
                    <a:pt x="280219" y="392699"/>
                  </a:lnTo>
                  <a:lnTo>
                    <a:pt x="285824" y="390736"/>
                  </a:lnTo>
                  <a:lnTo>
                    <a:pt x="291428" y="388812"/>
                  </a:lnTo>
                  <a:lnTo>
                    <a:pt x="297032" y="386924"/>
                  </a:lnTo>
                  <a:lnTo>
                    <a:pt x="302637" y="385066"/>
                  </a:lnTo>
                  <a:lnTo>
                    <a:pt x="308241" y="383238"/>
                  </a:lnTo>
                  <a:lnTo>
                    <a:pt x="313846" y="381434"/>
                  </a:lnTo>
                  <a:lnTo>
                    <a:pt x="319450" y="379653"/>
                  </a:lnTo>
                  <a:lnTo>
                    <a:pt x="325054" y="377891"/>
                  </a:lnTo>
                  <a:lnTo>
                    <a:pt x="330659" y="376145"/>
                  </a:lnTo>
                  <a:lnTo>
                    <a:pt x="336263" y="374414"/>
                  </a:lnTo>
                  <a:lnTo>
                    <a:pt x="341867" y="372693"/>
                  </a:lnTo>
                  <a:lnTo>
                    <a:pt x="347472" y="370982"/>
                  </a:lnTo>
                  <a:lnTo>
                    <a:pt x="353076" y="369278"/>
                  </a:lnTo>
                  <a:lnTo>
                    <a:pt x="358681" y="367578"/>
                  </a:lnTo>
                  <a:lnTo>
                    <a:pt x="364285" y="365882"/>
                  </a:lnTo>
                  <a:lnTo>
                    <a:pt x="369889" y="364185"/>
                  </a:lnTo>
                  <a:lnTo>
                    <a:pt x="375494" y="362488"/>
                  </a:lnTo>
                  <a:lnTo>
                    <a:pt x="381098" y="360788"/>
                  </a:lnTo>
                  <a:lnTo>
                    <a:pt x="386703" y="359084"/>
                  </a:lnTo>
                  <a:lnTo>
                    <a:pt x="392307" y="357374"/>
                  </a:lnTo>
                  <a:lnTo>
                    <a:pt x="397911" y="355658"/>
                  </a:lnTo>
                  <a:lnTo>
                    <a:pt x="403516" y="353933"/>
                  </a:lnTo>
                  <a:lnTo>
                    <a:pt x="409120" y="352198"/>
                  </a:lnTo>
                  <a:lnTo>
                    <a:pt x="414725" y="350453"/>
                  </a:lnTo>
                  <a:lnTo>
                    <a:pt x="420329" y="348696"/>
                  </a:lnTo>
                  <a:lnTo>
                    <a:pt x="425933" y="346927"/>
                  </a:lnTo>
                  <a:lnTo>
                    <a:pt x="431538" y="345144"/>
                  </a:lnTo>
                  <a:lnTo>
                    <a:pt x="437142" y="343347"/>
                  </a:lnTo>
                  <a:lnTo>
                    <a:pt x="442747" y="341535"/>
                  </a:lnTo>
                  <a:lnTo>
                    <a:pt x="448351" y="339708"/>
                  </a:lnTo>
                  <a:lnTo>
                    <a:pt x="453955" y="337865"/>
                  </a:lnTo>
                  <a:lnTo>
                    <a:pt x="459560" y="336006"/>
                  </a:lnTo>
                  <a:lnTo>
                    <a:pt x="465164" y="334129"/>
                  </a:lnTo>
                  <a:lnTo>
                    <a:pt x="470769" y="332235"/>
                  </a:lnTo>
                  <a:lnTo>
                    <a:pt x="476373" y="330323"/>
                  </a:lnTo>
                  <a:lnTo>
                    <a:pt x="481977" y="328393"/>
                  </a:lnTo>
                  <a:lnTo>
                    <a:pt x="487582" y="326445"/>
                  </a:lnTo>
                  <a:lnTo>
                    <a:pt x="493186" y="324478"/>
                  </a:lnTo>
                  <a:lnTo>
                    <a:pt x="498790" y="322493"/>
                  </a:lnTo>
                  <a:lnTo>
                    <a:pt x="504395" y="320489"/>
                  </a:lnTo>
                  <a:lnTo>
                    <a:pt x="509999" y="318467"/>
                  </a:lnTo>
                  <a:lnTo>
                    <a:pt x="515604" y="316425"/>
                  </a:lnTo>
                  <a:lnTo>
                    <a:pt x="521208" y="314365"/>
                  </a:lnTo>
                  <a:lnTo>
                    <a:pt x="526812" y="312287"/>
                  </a:lnTo>
                  <a:lnTo>
                    <a:pt x="532417" y="310190"/>
                  </a:lnTo>
                  <a:lnTo>
                    <a:pt x="538021" y="308075"/>
                  </a:lnTo>
                  <a:lnTo>
                    <a:pt x="543626" y="305943"/>
                  </a:lnTo>
                  <a:lnTo>
                    <a:pt x="549230" y="303792"/>
                  </a:lnTo>
                  <a:lnTo>
                    <a:pt x="554834" y="301625"/>
                  </a:lnTo>
                  <a:lnTo>
                    <a:pt x="560439" y="299440"/>
                  </a:lnTo>
                  <a:lnTo>
                    <a:pt x="566043" y="297239"/>
                  </a:lnTo>
                  <a:lnTo>
                    <a:pt x="571648" y="295022"/>
                  </a:lnTo>
                  <a:lnTo>
                    <a:pt x="577252" y="292789"/>
                  </a:lnTo>
                  <a:lnTo>
                    <a:pt x="582856" y="290542"/>
                  </a:lnTo>
                  <a:lnTo>
                    <a:pt x="588461" y="288280"/>
                  </a:lnTo>
                  <a:lnTo>
                    <a:pt x="594065" y="286005"/>
                  </a:lnTo>
                  <a:lnTo>
                    <a:pt x="599670" y="283717"/>
                  </a:lnTo>
                  <a:lnTo>
                    <a:pt x="605274" y="281417"/>
                  </a:lnTo>
                  <a:lnTo>
                    <a:pt x="610878" y="279106"/>
                  </a:lnTo>
                  <a:lnTo>
                    <a:pt x="616483" y="276784"/>
                  </a:lnTo>
                  <a:lnTo>
                    <a:pt x="622087" y="274453"/>
                  </a:lnTo>
                  <a:lnTo>
                    <a:pt x="627692" y="272114"/>
                  </a:lnTo>
                  <a:lnTo>
                    <a:pt x="633296" y="269768"/>
                  </a:lnTo>
                  <a:lnTo>
                    <a:pt x="638900" y="267416"/>
                  </a:lnTo>
                  <a:lnTo>
                    <a:pt x="644505" y="265059"/>
                  </a:lnTo>
                  <a:lnTo>
                    <a:pt x="650109" y="262698"/>
                  </a:lnTo>
                  <a:lnTo>
                    <a:pt x="655713" y="260336"/>
                  </a:lnTo>
                  <a:lnTo>
                    <a:pt x="661318" y="257973"/>
                  </a:lnTo>
                  <a:lnTo>
                    <a:pt x="666922" y="255611"/>
                  </a:lnTo>
                  <a:lnTo>
                    <a:pt x="672527" y="253251"/>
                  </a:lnTo>
                  <a:lnTo>
                    <a:pt x="678131" y="250896"/>
                  </a:lnTo>
                  <a:lnTo>
                    <a:pt x="683735" y="248548"/>
                  </a:lnTo>
                  <a:lnTo>
                    <a:pt x="689340" y="246207"/>
                  </a:lnTo>
                  <a:lnTo>
                    <a:pt x="694944" y="243877"/>
                  </a:lnTo>
                  <a:lnTo>
                    <a:pt x="700549" y="241559"/>
                  </a:lnTo>
                  <a:lnTo>
                    <a:pt x="706153" y="239256"/>
                  </a:lnTo>
                  <a:lnTo>
                    <a:pt x="711757" y="236969"/>
                  </a:lnTo>
                  <a:lnTo>
                    <a:pt x="717362" y="234703"/>
                  </a:lnTo>
                  <a:lnTo>
                    <a:pt x="722966" y="232459"/>
                  </a:lnTo>
                  <a:lnTo>
                    <a:pt x="728571" y="230240"/>
                  </a:lnTo>
                  <a:lnTo>
                    <a:pt x="734175" y="228049"/>
                  </a:lnTo>
                  <a:lnTo>
                    <a:pt x="739779" y="225889"/>
                  </a:lnTo>
                  <a:lnTo>
                    <a:pt x="745384" y="223764"/>
                  </a:lnTo>
                  <a:lnTo>
                    <a:pt x="750988" y="221676"/>
                  </a:lnTo>
                  <a:lnTo>
                    <a:pt x="756593" y="219630"/>
                  </a:lnTo>
                  <a:lnTo>
                    <a:pt x="762197" y="217630"/>
                  </a:lnTo>
                  <a:lnTo>
                    <a:pt x="767801" y="215679"/>
                  </a:lnTo>
                  <a:lnTo>
                    <a:pt x="773406" y="213781"/>
                  </a:lnTo>
                  <a:lnTo>
                    <a:pt x="779010" y="211941"/>
                  </a:lnTo>
                  <a:lnTo>
                    <a:pt x="784615" y="210164"/>
                  </a:lnTo>
                  <a:lnTo>
                    <a:pt x="790219" y="208453"/>
                  </a:lnTo>
                  <a:lnTo>
                    <a:pt x="795823" y="206814"/>
                  </a:lnTo>
                  <a:lnTo>
                    <a:pt x="801428" y="205253"/>
                  </a:lnTo>
                  <a:lnTo>
                    <a:pt x="807032" y="203774"/>
                  </a:lnTo>
                  <a:lnTo>
                    <a:pt x="812636" y="202382"/>
                  </a:lnTo>
                  <a:lnTo>
                    <a:pt x="818241" y="201084"/>
                  </a:lnTo>
                  <a:lnTo>
                    <a:pt x="823845" y="199885"/>
                  </a:lnTo>
                  <a:lnTo>
                    <a:pt x="829450" y="198792"/>
                  </a:lnTo>
                  <a:lnTo>
                    <a:pt x="835054" y="197809"/>
                  </a:lnTo>
                  <a:lnTo>
                    <a:pt x="840658" y="196945"/>
                  </a:lnTo>
                  <a:lnTo>
                    <a:pt x="846263" y="196204"/>
                  </a:lnTo>
                  <a:lnTo>
                    <a:pt x="851867" y="195593"/>
                  </a:lnTo>
                  <a:lnTo>
                    <a:pt x="857472" y="195119"/>
                  </a:lnTo>
                  <a:lnTo>
                    <a:pt x="863076" y="194788"/>
                  </a:lnTo>
                  <a:lnTo>
                    <a:pt x="868680" y="194607"/>
                  </a:lnTo>
                  <a:lnTo>
                    <a:pt x="874285" y="194582"/>
                  </a:lnTo>
                  <a:lnTo>
                    <a:pt x="879889" y="194720"/>
                  </a:lnTo>
                  <a:lnTo>
                    <a:pt x="885494" y="195027"/>
                  </a:lnTo>
                  <a:lnTo>
                    <a:pt x="891098" y="195509"/>
                  </a:lnTo>
                  <a:lnTo>
                    <a:pt x="896702" y="196172"/>
                  </a:lnTo>
                  <a:lnTo>
                    <a:pt x="902307" y="197023"/>
                  </a:lnTo>
                  <a:lnTo>
                    <a:pt x="907911" y="198065"/>
                  </a:lnTo>
                  <a:lnTo>
                    <a:pt x="913516" y="199305"/>
                  </a:lnTo>
                  <a:lnTo>
                    <a:pt x="919120" y="200747"/>
                  </a:lnTo>
                  <a:lnTo>
                    <a:pt x="924724" y="202395"/>
                  </a:lnTo>
                  <a:lnTo>
                    <a:pt x="930329" y="204253"/>
                  </a:lnTo>
                  <a:lnTo>
                    <a:pt x="935933" y="206325"/>
                  </a:lnTo>
                  <a:lnTo>
                    <a:pt x="941538" y="208613"/>
                  </a:lnTo>
                  <a:lnTo>
                    <a:pt x="947142" y="211118"/>
                  </a:lnTo>
                  <a:lnTo>
                    <a:pt x="952746" y="213843"/>
                  </a:lnTo>
                  <a:lnTo>
                    <a:pt x="958351" y="216787"/>
                  </a:lnTo>
                  <a:lnTo>
                    <a:pt x="963955" y="219950"/>
                  </a:lnTo>
                  <a:lnTo>
                    <a:pt x="969559" y="223332"/>
                  </a:lnTo>
                  <a:lnTo>
                    <a:pt x="975164" y="226930"/>
                  </a:lnTo>
                  <a:lnTo>
                    <a:pt x="980768" y="230742"/>
                  </a:lnTo>
                  <a:lnTo>
                    <a:pt x="986373" y="234764"/>
                  </a:lnTo>
                  <a:lnTo>
                    <a:pt x="991977" y="238992"/>
                  </a:lnTo>
                  <a:lnTo>
                    <a:pt x="997581" y="243420"/>
                  </a:lnTo>
                  <a:lnTo>
                    <a:pt x="1003186" y="248041"/>
                  </a:lnTo>
                  <a:lnTo>
                    <a:pt x="1008790" y="252851"/>
                  </a:lnTo>
                  <a:lnTo>
                    <a:pt x="1014395" y="257839"/>
                  </a:lnTo>
                  <a:lnTo>
                    <a:pt x="1019999" y="262999"/>
                  </a:lnTo>
                  <a:lnTo>
                    <a:pt x="1025603" y="268320"/>
                  </a:lnTo>
                  <a:lnTo>
                    <a:pt x="1031208" y="273793"/>
                  </a:lnTo>
                  <a:lnTo>
                    <a:pt x="1036812" y="279407"/>
                  </a:lnTo>
                  <a:lnTo>
                    <a:pt x="1042417" y="285152"/>
                  </a:lnTo>
                  <a:lnTo>
                    <a:pt x="1048021" y="291016"/>
                  </a:lnTo>
                  <a:lnTo>
                    <a:pt x="1053625" y="296987"/>
                  </a:lnTo>
                  <a:lnTo>
                    <a:pt x="1059230" y="303053"/>
                  </a:lnTo>
                  <a:lnTo>
                    <a:pt x="1064834" y="309202"/>
                  </a:lnTo>
                  <a:lnTo>
                    <a:pt x="1070439" y="315421"/>
                  </a:lnTo>
                  <a:lnTo>
                    <a:pt x="1076043" y="321698"/>
                  </a:lnTo>
                  <a:lnTo>
                    <a:pt x="1081647" y="328020"/>
                  </a:lnTo>
                  <a:lnTo>
                    <a:pt x="1087252" y="334374"/>
                  </a:lnTo>
                  <a:lnTo>
                    <a:pt x="1092856" y="340749"/>
                  </a:lnTo>
                  <a:lnTo>
                    <a:pt x="1098461" y="347132"/>
                  </a:lnTo>
                  <a:lnTo>
                    <a:pt x="1104065" y="353510"/>
                  </a:lnTo>
                  <a:lnTo>
                    <a:pt x="1109669" y="359874"/>
                  </a:lnTo>
                  <a:lnTo>
                    <a:pt x="1115274" y="366211"/>
                  </a:lnTo>
                  <a:lnTo>
                    <a:pt x="1120878" y="372511"/>
                  </a:lnTo>
                  <a:lnTo>
                    <a:pt x="1126482" y="378763"/>
                  </a:lnTo>
                  <a:lnTo>
                    <a:pt x="1132087" y="384958"/>
                  </a:lnTo>
                  <a:lnTo>
                    <a:pt x="1137691" y="391086"/>
                  </a:lnTo>
                  <a:lnTo>
                    <a:pt x="1143296" y="397139"/>
                  </a:lnTo>
                  <a:lnTo>
                    <a:pt x="1148900" y="403108"/>
                  </a:lnTo>
                  <a:lnTo>
                    <a:pt x="1154504" y="408986"/>
                  </a:lnTo>
                  <a:lnTo>
                    <a:pt x="1160109" y="414765"/>
                  </a:lnTo>
                  <a:lnTo>
                    <a:pt x="1165713" y="420439"/>
                  </a:lnTo>
                  <a:lnTo>
                    <a:pt x="1171318" y="426003"/>
                  </a:lnTo>
                  <a:lnTo>
                    <a:pt x="1176922" y="431450"/>
                  </a:lnTo>
                  <a:lnTo>
                    <a:pt x="1182526" y="436775"/>
                  </a:lnTo>
                  <a:lnTo>
                    <a:pt x="1188131" y="441975"/>
                  </a:lnTo>
                  <a:lnTo>
                    <a:pt x="1193735" y="447045"/>
                  </a:lnTo>
                  <a:lnTo>
                    <a:pt x="1199340" y="451981"/>
                  </a:lnTo>
                  <a:lnTo>
                    <a:pt x="1204944" y="456781"/>
                  </a:lnTo>
                  <a:lnTo>
                    <a:pt x="1210548" y="461443"/>
                  </a:lnTo>
                  <a:lnTo>
                    <a:pt x="1216153" y="465966"/>
                  </a:lnTo>
                  <a:lnTo>
                    <a:pt x="1221757" y="470350"/>
                  </a:lnTo>
                  <a:lnTo>
                    <a:pt x="1227362" y="474597"/>
                  </a:lnTo>
                  <a:lnTo>
                    <a:pt x="1232966" y="478708"/>
                  </a:lnTo>
                  <a:lnTo>
                    <a:pt x="1238570" y="482683"/>
                  </a:lnTo>
                  <a:lnTo>
                    <a:pt x="1244175" y="486526"/>
                  </a:lnTo>
                  <a:lnTo>
                    <a:pt x="1249779" y="490236"/>
                  </a:lnTo>
                  <a:lnTo>
                    <a:pt x="1255384" y="493816"/>
                  </a:lnTo>
                  <a:lnTo>
                    <a:pt x="1260988" y="497269"/>
                  </a:lnTo>
                  <a:lnTo>
                    <a:pt x="1266592" y="500595"/>
                  </a:lnTo>
                  <a:lnTo>
                    <a:pt x="1272197" y="503798"/>
                  </a:lnTo>
                  <a:lnTo>
                    <a:pt x="1277801" y="506880"/>
                  </a:lnTo>
                  <a:lnTo>
                    <a:pt x="1283406" y="509842"/>
                  </a:lnTo>
                  <a:lnTo>
                    <a:pt x="1289010" y="512688"/>
                  </a:lnTo>
                  <a:lnTo>
                    <a:pt x="1294614" y="515420"/>
                  </a:lnTo>
                  <a:lnTo>
                    <a:pt x="1300219" y="518039"/>
                  </a:lnTo>
                  <a:lnTo>
                    <a:pt x="1305823" y="520549"/>
                  </a:lnTo>
                  <a:lnTo>
                    <a:pt x="1311427" y="522952"/>
                  </a:lnTo>
                  <a:lnTo>
                    <a:pt x="1317032" y="525251"/>
                  </a:lnTo>
                  <a:lnTo>
                    <a:pt x="1322636" y="527447"/>
                  </a:lnTo>
                  <a:lnTo>
                    <a:pt x="1328241" y="529543"/>
                  </a:lnTo>
                  <a:lnTo>
                    <a:pt x="1333845" y="531541"/>
                  </a:lnTo>
                  <a:lnTo>
                    <a:pt x="1339449" y="533445"/>
                  </a:lnTo>
                  <a:lnTo>
                    <a:pt x="1345054" y="535255"/>
                  </a:lnTo>
                  <a:lnTo>
                    <a:pt x="1350658" y="536974"/>
                  </a:lnTo>
                  <a:lnTo>
                    <a:pt x="1356263" y="538604"/>
                  </a:lnTo>
                  <a:lnTo>
                    <a:pt x="1361867" y="540147"/>
                  </a:lnTo>
                  <a:lnTo>
                    <a:pt x="1367471" y="541605"/>
                  </a:lnTo>
                  <a:lnTo>
                    <a:pt x="1373076" y="542980"/>
                  </a:lnTo>
                  <a:lnTo>
                    <a:pt x="1378680" y="544273"/>
                  </a:lnTo>
                  <a:lnTo>
                    <a:pt x="1384285" y="545487"/>
                  </a:lnTo>
                  <a:lnTo>
                    <a:pt x="1389889" y="546623"/>
                  </a:lnTo>
                  <a:lnTo>
                    <a:pt x="1395493" y="547681"/>
                  </a:lnTo>
                  <a:lnTo>
                    <a:pt x="1401098" y="548664"/>
                  </a:lnTo>
                  <a:lnTo>
                    <a:pt x="1406702" y="549573"/>
                  </a:lnTo>
                  <a:lnTo>
                    <a:pt x="1412307" y="550408"/>
                  </a:lnTo>
                  <a:lnTo>
                    <a:pt x="1417911" y="551170"/>
                  </a:lnTo>
                  <a:lnTo>
                    <a:pt x="1423515" y="551860"/>
                  </a:lnTo>
                  <a:lnTo>
                    <a:pt x="1429120" y="552479"/>
                  </a:lnTo>
                  <a:lnTo>
                    <a:pt x="1434724" y="553025"/>
                  </a:lnTo>
                  <a:lnTo>
                    <a:pt x="1440329" y="553500"/>
                  </a:lnTo>
                  <a:lnTo>
                    <a:pt x="1445933" y="553902"/>
                  </a:lnTo>
                  <a:lnTo>
                    <a:pt x="1451537" y="554231"/>
                  </a:lnTo>
                  <a:lnTo>
                    <a:pt x="1457142" y="554486"/>
                  </a:lnTo>
                  <a:lnTo>
                    <a:pt x="1462746" y="554664"/>
                  </a:lnTo>
                  <a:lnTo>
                    <a:pt x="1468350" y="554764"/>
                  </a:lnTo>
                  <a:lnTo>
                    <a:pt x="1473955" y="554783"/>
                  </a:lnTo>
                  <a:lnTo>
                    <a:pt x="1479559" y="554718"/>
                  </a:lnTo>
                  <a:lnTo>
                    <a:pt x="1485164" y="554564"/>
                  </a:lnTo>
                  <a:lnTo>
                    <a:pt x="1490768" y="554317"/>
                  </a:lnTo>
                  <a:lnTo>
                    <a:pt x="1496372" y="553970"/>
                  </a:lnTo>
                  <a:lnTo>
                    <a:pt x="1501977" y="553518"/>
                  </a:lnTo>
                  <a:lnTo>
                    <a:pt x="1507581" y="552951"/>
                  </a:lnTo>
                  <a:lnTo>
                    <a:pt x="1513186" y="552262"/>
                  </a:lnTo>
                  <a:lnTo>
                    <a:pt x="1518790" y="551438"/>
                  </a:lnTo>
                  <a:lnTo>
                    <a:pt x="1524394" y="550469"/>
                  </a:lnTo>
                  <a:lnTo>
                    <a:pt x="1529999" y="549339"/>
                  </a:lnTo>
                  <a:lnTo>
                    <a:pt x="1535603" y="548033"/>
                  </a:lnTo>
                  <a:lnTo>
                    <a:pt x="1541208" y="546532"/>
                  </a:lnTo>
                  <a:lnTo>
                    <a:pt x="1546812" y="544816"/>
                  </a:lnTo>
                  <a:lnTo>
                    <a:pt x="1552416" y="542861"/>
                  </a:lnTo>
                  <a:lnTo>
                    <a:pt x="1558021" y="540643"/>
                  </a:lnTo>
                  <a:lnTo>
                    <a:pt x="1563625" y="538130"/>
                  </a:lnTo>
                  <a:lnTo>
                    <a:pt x="1569230" y="535292"/>
                  </a:lnTo>
                  <a:lnTo>
                    <a:pt x="1574834" y="532093"/>
                  </a:lnTo>
                  <a:lnTo>
                    <a:pt x="1580438" y="528493"/>
                  </a:lnTo>
                  <a:lnTo>
                    <a:pt x="1586043" y="524451"/>
                  </a:lnTo>
                  <a:lnTo>
                    <a:pt x="1591647" y="519921"/>
                  </a:lnTo>
                  <a:lnTo>
                    <a:pt x="1597252" y="514854"/>
                  </a:lnTo>
                  <a:lnTo>
                    <a:pt x="1602856" y="509201"/>
                  </a:lnTo>
                  <a:lnTo>
                    <a:pt x="1608460" y="502907"/>
                  </a:lnTo>
                  <a:lnTo>
                    <a:pt x="1614065" y="495921"/>
                  </a:lnTo>
                  <a:lnTo>
                    <a:pt x="1619669" y="488188"/>
                  </a:lnTo>
                  <a:lnTo>
                    <a:pt x="1625273" y="479659"/>
                  </a:lnTo>
                  <a:lnTo>
                    <a:pt x="1630878" y="470286"/>
                  </a:lnTo>
                  <a:lnTo>
                    <a:pt x="1636482" y="460028"/>
                  </a:lnTo>
                  <a:lnTo>
                    <a:pt x="1642087" y="448851"/>
                  </a:lnTo>
                  <a:lnTo>
                    <a:pt x="1647691" y="436733"/>
                  </a:lnTo>
                  <a:lnTo>
                    <a:pt x="1653295" y="423665"/>
                  </a:lnTo>
                  <a:lnTo>
                    <a:pt x="1658900" y="409654"/>
                  </a:lnTo>
                  <a:lnTo>
                    <a:pt x="1664504" y="394729"/>
                  </a:lnTo>
                  <a:lnTo>
                    <a:pt x="1670109" y="378937"/>
                  </a:lnTo>
                  <a:lnTo>
                    <a:pt x="1675713" y="362350"/>
                  </a:lnTo>
                  <a:lnTo>
                    <a:pt x="1681317" y="345061"/>
                  </a:lnTo>
                  <a:lnTo>
                    <a:pt x="1686922" y="327184"/>
                  </a:lnTo>
                  <a:lnTo>
                    <a:pt x="1692526" y="308853"/>
                  </a:lnTo>
                  <a:lnTo>
                    <a:pt x="1698131" y="290219"/>
                  </a:lnTo>
                  <a:lnTo>
                    <a:pt x="1703735" y="271439"/>
                  </a:lnTo>
                  <a:lnTo>
                    <a:pt x="1709339" y="252681"/>
                  </a:lnTo>
                  <a:lnTo>
                    <a:pt x="1714944" y="234109"/>
                  </a:lnTo>
                  <a:lnTo>
                    <a:pt x="1720548" y="215881"/>
                  </a:lnTo>
                  <a:lnTo>
                    <a:pt x="1726153" y="198146"/>
                  </a:lnTo>
                  <a:lnTo>
                    <a:pt x="1731757" y="181034"/>
                  </a:lnTo>
                  <a:lnTo>
                    <a:pt x="1737361" y="164657"/>
                  </a:lnTo>
                  <a:lnTo>
                    <a:pt x="1742966" y="149105"/>
                  </a:lnTo>
                  <a:lnTo>
                    <a:pt x="1748570" y="134445"/>
                  </a:lnTo>
                  <a:lnTo>
                    <a:pt x="1754175" y="120721"/>
                  </a:lnTo>
                  <a:lnTo>
                    <a:pt x="1759779" y="107959"/>
                  </a:lnTo>
                  <a:lnTo>
                    <a:pt x="1765383" y="96162"/>
                  </a:lnTo>
                  <a:lnTo>
                    <a:pt x="1770988" y="85319"/>
                  </a:lnTo>
                  <a:lnTo>
                    <a:pt x="1776592" y="75404"/>
                  </a:lnTo>
                  <a:lnTo>
                    <a:pt x="1782196" y="66381"/>
                  </a:lnTo>
                  <a:lnTo>
                    <a:pt x="1787801" y="58204"/>
                  </a:lnTo>
                  <a:lnTo>
                    <a:pt x="1793405" y="50823"/>
                  </a:lnTo>
                  <a:lnTo>
                    <a:pt x="1799010" y="44184"/>
                  </a:lnTo>
                  <a:lnTo>
                    <a:pt x="1804614" y="38232"/>
                  </a:lnTo>
                  <a:lnTo>
                    <a:pt x="1810218" y="32910"/>
                  </a:lnTo>
                  <a:lnTo>
                    <a:pt x="1815823" y="28164"/>
                  </a:lnTo>
                  <a:lnTo>
                    <a:pt x="1821427" y="23941"/>
                  </a:lnTo>
                  <a:lnTo>
                    <a:pt x="1827032" y="20191"/>
                  </a:lnTo>
                  <a:lnTo>
                    <a:pt x="1832636" y="16867"/>
                  </a:lnTo>
                  <a:lnTo>
                    <a:pt x="1838240" y="13926"/>
                  </a:lnTo>
                  <a:lnTo>
                    <a:pt x="1843845" y="11326"/>
                  </a:lnTo>
                  <a:lnTo>
                    <a:pt x="1849449" y="9031"/>
                  </a:lnTo>
                  <a:lnTo>
                    <a:pt x="1855054" y="7008"/>
                  </a:lnTo>
                  <a:lnTo>
                    <a:pt x="1860658" y="5226"/>
                  </a:lnTo>
                  <a:lnTo>
                    <a:pt x="1866262" y="3657"/>
                  </a:lnTo>
                  <a:lnTo>
                    <a:pt x="1871867" y="2277"/>
                  </a:lnTo>
                  <a:lnTo>
                    <a:pt x="1877471" y="1065"/>
                  </a:lnTo>
                  <a:lnTo>
                    <a:pt x="1883076" y="0"/>
                  </a:lnTo>
                  <a:lnTo>
                    <a:pt x="1883076" y="768194"/>
                  </a:lnTo>
                  <a:lnTo>
                    <a:pt x="1877471" y="767756"/>
                  </a:lnTo>
                  <a:lnTo>
                    <a:pt x="1871867" y="767259"/>
                  </a:lnTo>
                  <a:lnTo>
                    <a:pt x="1866262" y="766694"/>
                  </a:lnTo>
                  <a:lnTo>
                    <a:pt x="1860658" y="766052"/>
                  </a:lnTo>
                  <a:lnTo>
                    <a:pt x="1855054" y="765324"/>
                  </a:lnTo>
                  <a:lnTo>
                    <a:pt x="1849449" y="764499"/>
                  </a:lnTo>
                  <a:lnTo>
                    <a:pt x="1843845" y="763564"/>
                  </a:lnTo>
                  <a:lnTo>
                    <a:pt x="1838240" y="762507"/>
                  </a:lnTo>
                  <a:lnTo>
                    <a:pt x="1832636" y="761312"/>
                  </a:lnTo>
                  <a:lnTo>
                    <a:pt x="1827032" y="759965"/>
                  </a:lnTo>
                  <a:lnTo>
                    <a:pt x="1821427" y="758447"/>
                  </a:lnTo>
                  <a:lnTo>
                    <a:pt x="1815823" y="756740"/>
                  </a:lnTo>
                  <a:lnTo>
                    <a:pt x="1810218" y="754825"/>
                  </a:lnTo>
                  <a:lnTo>
                    <a:pt x="1804614" y="752682"/>
                  </a:lnTo>
                  <a:lnTo>
                    <a:pt x="1799010" y="750288"/>
                  </a:lnTo>
                  <a:lnTo>
                    <a:pt x="1793405" y="747624"/>
                  </a:lnTo>
                  <a:lnTo>
                    <a:pt x="1787801" y="744666"/>
                  </a:lnTo>
                  <a:lnTo>
                    <a:pt x="1782196" y="741396"/>
                  </a:lnTo>
                  <a:lnTo>
                    <a:pt x="1776592" y="737794"/>
                  </a:lnTo>
                  <a:lnTo>
                    <a:pt x="1770988" y="733844"/>
                  </a:lnTo>
                  <a:lnTo>
                    <a:pt x="1765383" y="729533"/>
                  </a:lnTo>
                  <a:lnTo>
                    <a:pt x="1759779" y="724853"/>
                  </a:lnTo>
                  <a:lnTo>
                    <a:pt x="1754175" y="719800"/>
                  </a:lnTo>
                  <a:lnTo>
                    <a:pt x="1748570" y="714380"/>
                  </a:lnTo>
                  <a:lnTo>
                    <a:pt x="1742966" y="708602"/>
                  </a:lnTo>
                  <a:lnTo>
                    <a:pt x="1737361" y="702488"/>
                  </a:lnTo>
                  <a:lnTo>
                    <a:pt x="1731757" y="696066"/>
                  </a:lnTo>
                  <a:lnTo>
                    <a:pt x="1726153" y="689374"/>
                  </a:lnTo>
                  <a:lnTo>
                    <a:pt x="1720548" y="682458"/>
                  </a:lnTo>
                  <a:lnTo>
                    <a:pt x="1714944" y="675372"/>
                  </a:lnTo>
                  <a:lnTo>
                    <a:pt x="1709339" y="668175"/>
                  </a:lnTo>
                  <a:lnTo>
                    <a:pt x="1703735" y="660930"/>
                  </a:lnTo>
                  <a:lnTo>
                    <a:pt x="1698131" y="653704"/>
                  </a:lnTo>
                  <a:lnTo>
                    <a:pt x="1692526" y="646562"/>
                  </a:lnTo>
                  <a:lnTo>
                    <a:pt x="1686922" y="639568"/>
                  </a:lnTo>
                  <a:lnTo>
                    <a:pt x="1681317" y="632778"/>
                  </a:lnTo>
                  <a:lnTo>
                    <a:pt x="1675713" y="626245"/>
                  </a:lnTo>
                  <a:lnTo>
                    <a:pt x="1670109" y="620013"/>
                  </a:lnTo>
                  <a:lnTo>
                    <a:pt x="1664504" y="614116"/>
                  </a:lnTo>
                  <a:lnTo>
                    <a:pt x="1658900" y="608582"/>
                  </a:lnTo>
                  <a:lnTo>
                    <a:pt x="1653295" y="603426"/>
                  </a:lnTo>
                  <a:lnTo>
                    <a:pt x="1647691" y="598658"/>
                  </a:lnTo>
                  <a:lnTo>
                    <a:pt x="1642087" y="594279"/>
                  </a:lnTo>
                  <a:lnTo>
                    <a:pt x="1636482" y="590283"/>
                  </a:lnTo>
                  <a:lnTo>
                    <a:pt x="1630878" y="586660"/>
                  </a:lnTo>
                  <a:lnTo>
                    <a:pt x="1625273" y="583394"/>
                  </a:lnTo>
                  <a:lnTo>
                    <a:pt x="1619669" y="580466"/>
                  </a:lnTo>
                  <a:lnTo>
                    <a:pt x="1614065" y="577855"/>
                  </a:lnTo>
                  <a:lnTo>
                    <a:pt x="1608460" y="575536"/>
                  </a:lnTo>
                  <a:lnTo>
                    <a:pt x="1602856" y="573485"/>
                  </a:lnTo>
                  <a:lnTo>
                    <a:pt x="1597252" y="571679"/>
                  </a:lnTo>
                  <a:lnTo>
                    <a:pt x="1591647" y="570093"/>
                  </a:lnTo>
                  <a:lnTo>
                    <a:pt x="1586043" y="568706"/>
                  </a:lnTo>
                  <a:lnTo>
                    <a:pt x="1580438" y="567494"/>
                  </a:lnTo>
                  <a:lnTo>
                    <a:pt x="1574834" y="566438"/>
                  </a:lnTo>
                  <a:lnTo>
                    <a:pt x="1569230" y="565517"/>
                  </a:lnTo>
                  <a:lnTo>
                    <a:pt x="1563625" y="564715"/>
                  </a:lnTo>
                  <a:lnTo>
                    <a:pt x="1558021" y="564015"/>
                  </a:lnTo>
                  <a:lnTo>
                    <a:pt x="1552416" y="563402"/>
                  </a:lnTo>
                  <a:lnTo>
                    <a:pt x="1546812" y="562863"/>
                  </a:lnTo>
                  <a:lnTo>
                    <a:pt x="1541208" y="562384"/>
                  </a:lnTo>
                  <a:lnTo>
                    <a:pt x="1535603" y="561954"/>
                  </a:lnTo>
                  <a:lnTo>
                    <a:pt x="1529999" y="561564"/>
                  </a:lnTo>
                  <a:lnTo>
                    <a:pt x="1524394" y="561203"/>
                  </a:lnTo>
                  <a:lnTo>
                    <a:pt x="1518790" y="560863"/>
                  </a:lnTo>
                  <a:lnTo>
                    <a:pt x="1513186" y="560538"/>
                  </a:lnTo>
                  <a:lnTo>
                    <a:pt x="1507581" y="560218"/>
                  </a:lnTo>
                  <a:lnTo>
                    <a:pt x="1501977" y="559900"/>
                  </a:lnTo>
                  <a:lnTo>
                    <a:pt x="1496372" y="559576"/>
                  </a:lnTo>
                  <a:lnTo>
                    <a:pt x="1490768" y="559241"/>
                  </a:lnTo>
                  <a:lnTo>
                    <a:pt x="1485164" y="558890"/>
                  </a:lnTo>
                  <a:lnTo>
                    <a:pt x="1479559" y="558520"/>
                  </a:lnTo>
                  <a:lnTo>
                    <a:pt x="1473955" y="558125"/>
                  </a:lnTo>
                  <a:lnTo>
                    <a:pt x="1468350" y="557702"/>
                  </a:lnTo>
                  <a:lnTo>
                    <a:pt x="1462746" y="557248"/>
                  </a:lnTo>
                  <a:lnTo>
                    <a:pt x="1457142" y="556759"/>
                  </a:lnTo>
                  <a:lnTo>
                    <a:pt x="1451537" y="556231"/>
                  </a:lnTo>
                  <a:lnTo>
                    <a:pt x="1445933" y="555663"/>
                  </a:lnTo>
                  <a:lnTo>
                    <a:pt x="1440329" y="555050"/>
                  </a:lnTo>
                  <a:lnTo>
                    <a:pt x="1434724" y="554391"/>
                  </a:lnTo>
                  <a:lnTo>
                    <a:pt x="1429120" y="553682"/>
                  </a:lnTo>
                  <a:lnTo>
                    <a:pt x="1423515" y="552921"/>
                  </a:lnTo>
                  <a:lnTo>
                    <a:pt x="1417911" y="552106"/>
                  </a:lnTo>
                  <a:lnTo>
                    <a:pt x="1412307" y="551233"/>
                  </a:lnTo>
                  <a:lnTo>
                    <a:pt x="1406702" y="550301"/>
                  </a:lnTo>
                  <a:lnTo>
                    <a:pt x="1401098" y="549307"/>
                  </a:lnTo>
                  <a:lnTo>
                    <a:pt x="1395493" y="548249"/>
                  </a:lnTo>
                  <a:lnTo>
                    <a:pt x="1389889" y="547125"/>
                  </a:lnTo>
                  <a:lnTo>
                    <a:pt x="1384285" y="545931"/>
                  </a:lnTo>
                  <a:lnTo>
                    <a:pt x="1378680" y="544666"/>
                  </a:lnTo>
                  <a:lnTo>
                    <a:pt x="1373076" y="543327"/>
                  </a:lnTo>
                  <a:lnTo>
                    <a:pt x="1367471" y="541913"/>
                  </a:lnTo>
                  <a:lnTo>
                    <a:pt x="1361867" y="540419"/>
                  </a:lnTo>
                  <a:lnTo>
                    <a:pt x="1356263" y="538845"/>
                  </a:lnTo>
                  <a:lnTo>
                    <a:pt x="1350658" y="537188"/>
                  </a:lnTo>
                  <a:lnTo>
                    <a:pt x="1345054" y="535445"/>
                  </a:lnTo>
                  <a:lnTo>
                    <a:pt x="1339449" y="533613"/>
                  </a:lnTo>
                  <a:lnTo>
                    <a:pt x="1333845" y="531691"/>
                  </a:lnTo>
                  <a:lnTo>
                    <a:pt x="1328241" y="529676"/>
                  </a:lnTo>
                  <a:lnTo>
                    <a:pt x="1322636" y="527565"/>
                  </a:lnTo>
                  <a:lnTo>
                    <a:pt x="1317032" y="525356"/>
                  </a:lnTo>
                  <a:lnTo>
                    <a:pt x="1311427" y="523046"/>
                  </a:lnTo>
                  <a:lnTo>
                    <a:pt x="1305823" y="520633"/>
                  </a:lnTo>
                  <a:lnTo>
                    <a:pt x="1300219" y="518114"/>
                  </a:lnTo>
                  <a:lnTo>
                    <a:pt x="1294614" y="515486"/>
                  </a:lnTo>
                  <a:lnTo>
                    <a:pt x="1289010" y="512747"/>
                  </a:lnTo>
                  <a:lnTo>
                    <a:pt x="1283406" y="509895"/>
                  </a:lnTo>
                  <a:lnTo>
                    <a:pt x="1277801" y="506927"/>
                  </a:lnTo>
                  <a:lnTo>
                    <a:pt x="1272197" y="503841"/>
                  </a:lnTo>
                  <a:lnTo>
                    <a:pt x="1266592" y="500633"/>
                  </a:lnTo>
                  <a:lnTo>
                    <a:pt x="1260988" y="497303"/>
                  </a:lnTo>
                  <a:lnTo>
                    <a:pt x="1255384" y="493847"/>
                  </a:lnTo>
                  <a:lnTo>
                    <a:pt x="1249779" y="490263"/>
                  </a:lnTo>
                  <a:lnTo>
                    <a:pt x="1244175" y="486550"/>
                  </a:lnTo>
                  <a:lnTo>
                    <a:pt x="1238570" y="482705"/>
                  </a:lnTo>
                  <a:lnTo>
                    <a:pt x="1232966" y="478727"/>
                  </a:lnTo>
                  <a:lnTo>
                    <a:pt x="1227362" y="474615"/>
                  </a:lnTo>
                  <a:lnTo>
                    <a:pt x="1221757" y="470366"/>
                  </a:lnTo>
                  <a:lnTo>
                    <a:pt x="1216153" y="465980"/>
                  </a:lnTo>
                  <a:lnTo>
                    <a:pt x="1210548" y="461456"/>
                  </a:lnTo>
                  <a:lnTo>
                    <a:pt x="1204944" y="456793"/>
                  </a:lnTo>
                  <a:lnTo>
                    <a:pt x="1199340" y="451991"/>
                  </a:lnTo>
                  <a:lnTo>
                    <a:pt x="1193735" y="447054"/>
                  </a:lnTo>
                  <a:lnTo>
                    <a:pt x="1188131" y="441983"/>
                  </a:lnTo>
                  <a:lnTo>
                    <a:pt x="1182526" y="436783"/>
                  </a:lnTo>
                  <a:lnTo>
                    <a:pt x="1176922" y="431457"/>
                  </a:lnTo>
                  <a:lnTo>
                    <a:pt x="1171318" y="426009"/>
                  </a:lnTo>
                  <a:lnTo>
                    <a:pt x="1165713" y="420445"/>
                  </a:lnTo>
                  <a:lnTo>
                    <a:pt x="1160109" y="414770"/>
                  </a:lnTo>
                  <a:lnTo>
                    <a:pt x="1154504" y="408990"/>
                  </a:lnTo>
                  <a:lnTo>
                    <a:pt x="1148900" y="403112"/>
                  </a:lnTo>
                  <a:lnTo>
                    <a:pt x="1143296" y="397143"/>
                  </a:lnTo>
                  <a:lnTo>
                    <a:pt x="1137691" y="391090"/>
                  </a:lnTo>
                  <a:lnTo>
                    <a:pt x="1132087" y="384961"/>
                  </a:lnTo>
                  <a:lnTo>
                    <a:pt x="1126482" y="378766"/>
                  </a:lnTo>
                  <a:lnTo>
                    <a:pt x="1120878" y="372513"/>
                  </a:lnTo>
                  <a:lnTo>
                    <a:pt x="1115274" y="366213"/>
                  </a:lnTo>
                  <a:lnTo>
                    <a:pt x="1109669" y="359876"/>
                  </a:lnTo>
                  <a:lnTo>
                    <a:pt x="1104065" y="353512"/>
                  </a:lnTo>
                  <a:lnTo>
                    <a:pt x="1098461" y="347133"/>
                  </a:lnTo>
                  <a:lnTo>
                    <a:pt x="1092856" y="340750"/>
                  </a:lnTo>
                  <a:lnTo>
                    <a:pt x="1087252" y="334375"/>
                  </a:lnTo>
                  <a:lnTo>
                    <a:pt x="1081647" y="328021"/>
                  </a:lnTo>
                  <a:lnTo>
                    <a:pt x="1076043" y="321699"/>
                  </a:lnTo>
                  <a:lnTo>
                    <a:pt x="1070439" y="315422"/>
                  </a:lnTo>
                  <a:lnTo>
                    <a:pt x="1064834" y="309203"/>
                  </a:lnTo>
                  <a:lnTo>
                    <a:pt x="1059230" y="303054"/>
                  </a:lnTo>
                  <a:lnTo>
                    <a:pt x="1053625" y="296988"/>
                  </a:lnTo>
                  <a:lnTo>
                    <a:pt x="1048021" y="291017"/>
                  </a:lnTo>
                  <a:lnTo>
                    <a:pt x="1042417" y="285153"/>
                  </a:lnTo>
                  <a:lnTo>
                    <a:pt x="1036812" y="279408"/>
                  </a:lnTo>
                  <a:lnTo>
                    <a:pt x="1031208" y="273793"/>
                  </a:lnTo>
                  <a:lnTo>
                    <a:pt x="1025603" y="268320"/>
                  </a:lnTo>
                  <a:lnTo>
                    <a:pt x="1019999" y="262999"/>
                  </a:lnTo>
                  <a:lnTo>
                    <a:pt x="1014395" y="257839"/>
                  </a:lnTo>
                  <a:lnTo>
                    <a:pt x="1008790" y="252851"/>
                  </a:lnTo>
                  <a:lnTo>
                    <a:pt x="1003186" y="248042"/>
                  </a:lnTo>
                  <a:lnTo>
                    <a:pt x="997581" y="243420"/>
                  </a:lnTo>
                  <a:lnTo>
                    <a:pt x="991977" y="238992"/>
                  </a:lnTo>
                  <a:lnTo>
                    <a:pt x="986373" y="234764"/>
                  </a:lnTo>
                  <a:lnTo>
                    <a:pt x="980768" y="230743"/>
                  </a:lnTo>
                  <a:lnTo>
                    <a:pt x="975164" y="226931"/>
                  </a:lnTo>
                  <a:lnTo>
                    <a:pt x="969559" y="223332"/>
                  </a:lnTo>
                  <a:lnTo>
                    <a:pt x="963955" y="219951"/>
                  </a:lnTo>
                  <a:lnTo>
                    <a:pt x="958351" y="216787"/>
                  </a:lnTo>
                  <a:lnTo>
                    <a:pt x="952746" y="213843"/>
                  </a:lnTo>
                  <a:lnTo>
                    <a:pt x="947142" y="211118"/>
                  </a:lnTo>
                  <a:lnTo>
                    <a:pt x="941538" y="208613"/>
                  </a:lnTo>
                  <a:lnTo>
                    <a:pt x="935933" y="206325"/>
                  </a:lnTo>
                  <a:lnTo>
                    <a:pt x="930329" y="204253"/>
                  </a:lnTo>
                  <a:lnTo>
                    <a:pt x="924724" y="202395"/>
                  </a:lnTo>
                  <a:lnTo>
                    <a:pt x="919120" y="200747"/>
                  </a:lnTo>
                  <a:lnTo>
                    <a:pt x="913516" y="199305"/>
                  </a:lnTo>
                  <a:lnTo>
                    <a:pt x="907911" y="198065"/>
                  </a:lnTo>
                  <a:lnTo>
                    <a:pt x="902307" y="197023"/>
                  </a:lnTo>
                  <a:lnTo>
                    <a:pt x="896702" y="196172"/>
                  </a:lnTo>
                  <a:lnTo>
                    <a:pt x="891098" y="195509"/>
                  </a:lnTo>
                  <a:lnTo>
                    <a:pt x="885494" y="195027"/>
                  </a:lnTo>
                  <a:lnTo>
                    <a:pt x="879889" y="194720"/>
                  </a:lnTo>
                  <a:lnTo>
                    <a:pt x="874285" y="194582"/>
                  </a:lnTo>
                  <a:lnTo>
                    <a:pt x="868680" y="194607"/>
                  </a:lnTo>
                  <a:lnTo>
                    <a:pt x="863076" y="194788"/>
                  </a:lnTo>
                  <a:lnTo>
                    <a:pt x="857472" y="195119"/>
                  </a:lnTo>
                  <a:lnTo>
                    <a:pt x="851867" y="195593"/>
                  </a:lnTo>
                  <a:lnTo>
                    <a:pt x="846263" y="196204"/>
                  </a:lnTo>
                  <a:lnTo>
                    <a:pt x="840658" y="196945"/>
                  </a:lnTo>
                  <a:lnTo>
                    <a:pt x="835054" y="197809"/>
                  </a:lnTo>
                  <a:lnTo>
                    <a:pt x="829450" y="198792"/>
                  </a:lnTo>
                  <a:lnTo>
                    <a:pt x="823845" y="199885"/>
                  </a:lnTo>
                  <a:lnTo>
                    <a:pt x="818241" y="201084"/>
                  </a:lnTo>
                  <a:lnTo>
                    <a:pt x="812636" y="202382"/>
                  </a:lnTo>
                  <a:lnTo>
                    <a:pt x="807032" y="203774"/>
                  </a:lnTo>
                  <a:lnTo>
                    <a:pt x="801428" y="205253"/>
                  </a:lnTo>
                  <a:lnTo>
                    <a:pt x="795823" y="206815"/>
                  </a:lnTo>
                  <a:lnTo>
                    <a:pt x="790219" y="208453"/>
                  </a:lnTo>
                  <a:lnTo>
                    <a:pt x="784615" y="210164"/>
                  </a:lnTo>
                  <a:lnTo>
                    <a:pt x="779010" y="211941"/>
                  </a:lnTo>
                  <a:lnTo>
                    <a:pt x="773406" y="213781"/>
                  </a:lnTo>
                  <a:lnTo>
                    <a:pt x="767801" y="215679"/>
                  </a:lnTo>
                  <a:lnTo>
                    <a:pt x="762197" y="217630"/>
                  </a:lnTo>
                  <a:lnTo>
                    <a:pt x="756593" y="219630"/>
                  </a:lnTo>
                  <a:lnTo>
                    <a:pt x="750988" y="221676"/>
                  </a:lnTo>
                  <a:lnTo>
                    <a:pt x="745384" y="223764"/>
                  </a:lnTo>
                  <a:lnTo>
                    <a:pt x="739779" y="225889"/>
                  </a:lnTo>
                  <a:lnTo>
                    <a:pt x="734175" y="228049"/>
                  </a:lnTo>
                  <a:lnTo>
                    <a:pt x="728571" y="230240"/>
                  </a:lnTo>
                  <a:lnTo>
                    <a:pt x="722966" y="232459"/>
                  </a:lnTo>
                  <a:lnTo>
                    <a:pt x="717362" y="234703"/>
                  </a:lnTo>
                  <a:lnTo>
                    <a:pt x="711757" y="236969"/>
                  </a:lnTo>
                  <a:lnTo>
                    <a:pt x="706153" y="239256"/>
                  </a:lnTo>
                  <a:lnTo>
                    <a:pt x="700549" y="241559"/>
                  </a:lnTo>
                  <a:lnTo>
                    <a:pt x="694944" y="243877"/>
                  </a:lnTo>
                  <a:lnTo>
                    <a:pt x="689340" y="246207"/>
                  </a:lnTo>
                  <a:lnTo>
                    <a:pt x="683735" y="248548"/>
                  </a:lnTo>
                  <a:lnTo>
                    <a:pt x="678131" y="250896"/>
                  </a:lnTo>
                  <a:lnTo>
                    <a:pt x="672527" y="253251"/>
                  </a:lnTo>
                  <a:lnTo>
                    <a:pt x="666922" y="255611"/>
                  </a:lnTo>
                  <a:lnTo>
                    <a:pt x="661318" y="257973"/>
                  </a:lnTo>
                  <a:lnTo>
                    <a:pt x="655713" y="260336"/>
                  </a:lnTo>
                  <a:lnTo>
                    <a:pt x="650109" y="262698"/>
                  </a:lnTo>
                  <a:lnTo>
                    <a:pt x="644505" y="265059"/>
                  </a:lnTo>
                  <a:lnTo>
                    <a:pt x="638900" y="267416"/>
                  </a:lnTo>
                  <a:lnTo>
                    <a:pt x="633296" y="269768"/>
                  </a:lnTo>
                  <a:lnTo>
                    <a:pt x="627692" y="272114"/>
                  </a:lnTo>
                  <a:lnTo>
                    <a:pt x="622087" y="274453"/>
                  </a:lnTo>
                  <a:lnTo>
                    <a:pt x="616483" y="276784"/>
                  </a:lnTo>
                  <a:lnTo>
                    <a:pt x="610878" y="279106"/>
                  </a:lnTo>
                  <a:lnTo>
                    <a:pt x="605274" y="281417"/>
                  </a:lnTo>
                  <a:lnTo>
                    <a:pt x="599670" y="283717"/>
                  </a:lnTo>
                  <a:lnTo>
                    <a:pt x="594065" y="286005"/>
                  </a:lnTo>
                  <a:lnTo>
                    <a:pt x="588461" y="288280"/>
                  </a:lnTo>
                  <a:lnTo>
                    <a:pt x="582856" y="290542"/>
                  </a:lnTo>
                  <a:lnTo>
                    <a:pt x="577252" y="292789"/>
                  </a:lnTo>
                  <a:lnTo>
                    <a:pt x="571648" y="295022"/>
                  </a:lnTo>
                  <a:lnTo>
                    <a:pt x="566043" y="297239"/>
                  </a:lnTo>
                  <a:lnTo>
                    <a:pt x="560439" y="299440"/>
                  </a:lnTo>
                  <a:lnTo>
                    <a:pt x="554834" y="301625"/>
                  </a:lnTo>
                  <a:lnTo>
                    <a:pt x="549230" y="303792"/>
                  </a:lnTo>
                  <a:lnTo>
                    <a:pt x="543626" y="305943"/>
                  </a:lnTo>
                  <a:lnTo>
                    <a:pt x="538021" y="308075"/>
                  </a:lnTo>
                  <a:lnTo>
                    <a:pt x="532417" y="310190"/>
                  </a:lnTo>
                  <a:lnTo>
                    <a:pt x="526812" y="312287"/>
                  </a:lnTo>
                  <a:lnTo>
                    <a:pt x="521208" y="314365"/>
                  </a:lnTo>
                  <a:lnTo>
                    <a:pt x="515604" y="316425"/>
                  </a:lnTo>
                  <a:lnTo>
                    <a:pt x="509999" y="318467"/>
                  </a:lnTo>
                  <a:lnTo>
                    <a:pt x="504395" y="320489"/>
                  </a:lnTo>
                  <a:lnTo>
                    <a:pt x="498790" y="322493"/>
                  </a:lnTo>
                  <a:lnTo>
                    <a:pt x="493186" y="324478"/>
                  </a:lnTo>
                  <a:lnTo>
                    <a:pt x="487582" y="326445"/>
                  </a:lnTo>
                  <a:lnTo>
                    <a:pt x="481977" y="328393"/>
                  </a:lnTo>
                  <a:lnTo>
                    <a:pt x="476373" y="330323"/>
                  </a:lnTo>
                  <a:lnTo>
                    <a:pt x="470769" y="332235"/>
                  </a:lnTo>
                  <a:lnTo>
                    <a:pt x="465164" y="334129"/>
                  </a:lnTo>
                  <a:lnTo>
                    <a:pt x="459560" y="336006"/>
                  </a:lnTo>
                  <a:lnTo>
                    <a:pt x="453955" y="337865"/>
                  </a:lnTo>
                  <a:lnTo>
                    <a:pt x="448351" y="339708"/>
                  </a:lnTo>
                  <a:lnTo>
                    <a:pt x="442747" y="341535"/>
                  </a:lnTo>
                  <a:lnTo>
                    <a:pt x="437142" y="343347"/>
                  </a:lnTo>
                  <a:lnTo>
                    <a:pt x="431538" y="345144"/>
                  </a:lnTo>
                  <a:lnTo>
                    <a:pt x="425933" y="346927"/>
                  </a:lnTo>
                  <a:lnTo>
                    <a:pt x="420329" y="348696"/>
                  </a:lnTo>
                  <a:lnTo>
                    <a:pt x="414725" y="350453"/>
                  </a:lnTo>
                  <a:lnTo>
                    <a:pt x="409120" y="352198"/>
                  </a:lnTo>
                  <a:lnTo>
                    <a:pt x="403516" y="353933"/>
                  </a:lnTo>
                  <a:lnTo>
                    <a:pt x="397911" y="355658"/>
                  </a:lnTo>
                  <a:lnTo>
                    <a:pt x="392307" y="357374"/>
                  </a:lnTo>
                  <a:lnTo>
                    <a:pt x="386703" y="359084"/>
                  </a:lnTo>
                  <a:lnTo>
                    <a:pt x="381098" y="360788"/>
                  </a:lnTo>
                  <a:lnTo>
                    <a:pt x="375494" y="362488"/>
                  </a:lnTo>
                  <a:lnTo>
                    <a:pt x="369889" y="364185"/>
                  </a:lnTo>
                  <a:lnTo>
                    <a:pt x="364285" y="365882"/>
                  </a:lnTo>
                  <a:lnTo>
                    <a:pt x="358681" y="367578"/>
                  </a:lnTo>
                  <a:lnTo>
                    <a:pt x="353076" y="369278"/>
                  </a:lnTo>
                  <a:lnTo>
                    <a:pt x="347472" y="370982"/>
                  </a:lnTo>
                  <a:lnTo>
                    <a:pt x="341867" y="372693"/>
                  </a:lnTo>
                  <a:lnTo>
                    <a:pt x="336263" y="374414"/>
                  </a:lnTo>
                  <a:lnTo>
                    <a:pt x="330659" y="376145"/>
                  </a:lnTo>
                  <a:lnTo>
                    <a:pt x="325054" y="377891"/>
                  </a:lnTo>
                  <a:lnTo>
                    <a:pt x="319450" y="379653"/>
                  </a:lnTo>
                  <a:lnTo>
                    <a:pt x="313846" y="381434"/>
                  </a:lnTo>
                  <a:lnTo>
                    <a:pt x="308241" y="383238"/>
                  </a:lnTo>
                  <a:lnTo>
                    <a:pt x="302637" y="385066"/>
                  </a:lnTo>
                  <a:lnTo>
                    <a:pt x="297032" y="386924"/>
                  </a:lnTo>
                  <a:lnTo>
                    <a:pt x="291428" y="388812"/>
                  </a:lnTo>
                  <a:lnTo>
                    <a:pt x="285824" y="390736"/>
                  </a:lnTo>
                  <a:lnTo>
                    <a:pt x="280219" y="392699"/>
                  </a:lnTo>
                  <a:lnTo>
                    <a:pt x="274615" y="394703"/>
                  </a:lnTo>
                  <a:lnTo>
                    <a:pt x="269010" y="396753"/>
                  </a:lnTo>
                  <a:lnTo>
                    <a:pt x="263406" y="398853"/>
                  </a:lnTo>
                  <a:lnTo>
                    <a:pt x="257802" y="401006"/>
                  </a:lnTo>
                  <a:lnTo>
                    <a:pt x="252197" y="403216"/>
                  </a:lnTo>
                  <a:lnTo>
                    <a:pt x="246593" y="405488"/>
                  </a:lnTo>
                  <a:lnTo>
                    <a:pt x="240988" y="407824"/>
                  </a:lnTo>
                  <a:lnTo>
                    <a:pt x="235384" y="410230"/>
                  </a:lnTo>
                  <a:lnTo>
                    <a:pt x="229780" y="412708"/>
                  </a:lnTo>
                  <a:lnTo>
                    <a:pt x="224175" y="415264"/>
                  </a:lnTo>
                  <a:lnTo>
                    <a:pt x="218571" y="417900"/>
                  </a:lnTo>
                  <a:lnTo>
                    <a:pt x="212966" y="420620"/>
                  </a:lnTo>
                  <a:lnTo>
                    <a:pt x="207362" y="423428"/>
                  </a:lnTo>
                  <a:lnTo>
                    <a:pt x="201758" y="426327"/>
                  </a:lnTo>
                  <a:lnTo>
                    <a:pt x="196153" y="429321"/>
                  </a:lnTo>
                  <a:lnTo>
                    <a:pt x="190549" y="432412"/>
                  </a:lnTo>
                  <a:lnTo>
                    <a:pt x="184944" y="435604"/>
                  </a:lnTo>
                  <a:lnTo>
                    <a:pt x="179340" y="438898"/>
                  </a:lnTo>
                  <a:lnTo>
                    <a:pt x="173736" y="442297"/>
                  </a:lnTo>
                  <a:lnTo>
                    <a:pt x="168131" y="445803"/>
                  </a:lnTo>
                  <a:lnTo>
                    <a:pt x="162527" y="449416"/>
                  </a:lnTo>
                  <a:lnTo>
                    <a:pt x="156923" y="453139"/>
                  </a:lnTo>
                  <a:lnTo>
                    <a:pt x="151318" y="456972"/>
                  </a:lnTo>
                  <a:lnTo>
                    <a:pt x="145714" y="460915"/>
                  </a:lnTo>
                  <a:lnTo>
                    <a:pt x="140109" y="464967"/>
                  </a:lnTo>
                  <a:lnTo>
                    <a:pt x="134505" y="469128"/>
                  </a:lnTo>
                  <a:lnTo>
                    <a:pt x="128901" y="473397"/>
                  </a:lnTo>
                  <a:lnTo>
                    <a:pt x="123296" y="477772"/>
                  </a:lnTo>
                  <a:lnTo>
                    <a:pt x="117692" y="482250"/>
                  </a:lnTo>
                  <a:lnTo>
                    <a:pt x="112087" y="486828"/>
                  </a:lnTo>
                  <a:lnTo>
                    <a:pt x="106483" y="491504"/>
                  </a:lnTo>
                  <a:lnTo>
                    <a:pt x="100879" y="496273"/>
                  </a:lnTo>
                  <a:lnTo>
                    <a:pt x="95274" y="501132"/>
                  </a:lnTo>
                  <a:lnTo>
                    <a:pt x="89670" y="506075"/>
                  </a:lnTo>
                  <a:lnTo>
                    <a:pt x="84065" y="511098"/>
                  </a:lnTo>
                  <a:lnTo>
                    <a:pt x="78461" y="516194"/>
                  </a:lnTo>
                  <a:lnTo>
                    <a:pt x="72857" y="521357"/>
                  </a:lnTo>
                  <a:lnTo>
                    <a:pt x="67252" y="526582"/>
                  </a:lnTo>
                  <a:lnTo>
                    <a:pt x="61648" y="531862"/>
                  </a:lnTo>
                  <a:lnTo>
                    <a:pt x="56043" y="537189"/>
                  </a:lnTo>
                  <a:lnTo>
                    <a:pt x="50439" y="542557"/>
                  </a:lnTo>
                  <a:lnTo>
                    <a:pt x="44835" y="547958"/>
                  </a:lnTo>
                  <a:lnTo>
                    <a:pt x="39230" y="553385"/>
                  </a:lnTo>
                  <a:lnTo>
                    <a:pt x="33626" y="558830"/>
                  </a:lnTo>
                  <a:lnTo>
                    <a:pt x="28021" y="564285"/>
                  </a:lnTo>
                  <a:lnTo>
                    <a:pt x="22417" y="569743"/>
                  </a:lnTo>
                  <a:lnTo>
                    <a:pt x="16813" y="575197"/>
                  </a:lnTo>
                  <a:lnTo>
                    <a:pt x="11208" y="580638"/>
                  </a:lnTo>
                  <a:lnTo>
                    <a:pt x="5604" y="586060"/>
                  </a:lnTo>
                  <a:close/>
                </a:path>
              </a:pathLst>
            </a:custGeom>
            <a:solidFill>
              <a:srgbClr val="FF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pl157"/>
            <p:cNvSpPr/>
            <p:nvPr/>
          </p:nvSpPr>
          <p:spPr>
            <a:xfrm>
              <a:off x="4644151" y="4198395"/>
              <a:ext cx="1883076" cy="591454"/>
            </a:xfrm>
            <a:custGeom>
              <a:avLst/>
              <a:pathLst>
                <a:path w="1883076" h="591454">
                  <a:moveTo>
                    <a:pt x="0" y="591454"/>
                  </a:moveTo>
                  <a:lnTo>
                    <a:pt x="5604" y="586060"/>
                  </a:lnTo>
                  <a:lnTo>
                    <a:pt x="11208" y="580638"/>
                  </a:lnTo>
                  <a:lnTo>
                    <a:pt x="16813" y="575197"/>
                  </a:lnTo>
                  <a:lnTo>
                    <a:pt x="22417" y="569743"/>
                  </a:lnTo>
                  <a:lnTo>
                    <a:pt x="28021" y="564285"/>
                  </a:lnTo>
                  <a:lnTo>
                    <a:pt x="33626" y="558830"/>
                  </a:lnTo>
                  <a:lnTo>
                    <a:pt x="39230" y="553385"/>
                  </a:lnTo>
                  <a:lnTo>
                    <a:pt x="44835" y="547958"/>
                  </a:lnTo>
                  <a:lnTo>
                    <a:pt x="50439" y="542557"/>
                  </a:lnTo>
                  <a:lnTo>
                    <a:pt x="56043" y="537189"/>
                  </a:lnTo>
                  <a:lnTo>
                    <a:pt x="61648" y="531862"/>
                  </a:lnTo>
                  <a:lnTo>
                    <a:pt x="67252" y="526582"/>
                  </a:lnTo>
                  <a:lnTo>
                    <a:pt x="72857" y="521357"/>
                  </a:lnTo>
                  <a:lnTo>
                    <a:pt x="78461" y="516194"/>
                  </a:lnTo>
                  <a:lnTo>
                    <a:pt x="84065" y="511098"/>
                  </a:lnTo>
                  <a:lnTo>
                    <a:pt x="89670" y="506075"/>
                  </a:lnTo>
                  <a:lnTo>
                    <a:pt x="95274" y="501132"/>
                  </a:lnTo>
                  <a:lnTo>
                    <a:pt x="100879" y="496273"/>
                  </a:lnTo>
                  <a:lnTo>
                    <a:pt x="106483" y="491504"/>
                  </a:lnTo>
                  <a:lnTo>
                    <a:pt x="112087" y="486828"/>
                  </a:lnTo>
                  <a:lnTo>
                    <a:pt x="117692" y="482250"/>
                  </a:lnTo>
                  <a:lnTo>
                    <a:pt x="123296" y="477772"/>
                  </a:lnTo>
                  <a:lnTo>
                    <a:pt x="128901" y="473397"/>
                  </a:lnTo>
                  <a:lnTo>
                    <a:pt x="134505" y="469128"/>
                  </a:lnTo>
                  <a:lnTo>
                    <a:pt x="140109" y="464967"/>
                  </a:lnTo>
                  <a:lnTo>
                    <a:pt x="145714" y="460915"/>
                  </a:lnTo>
                  <a:lnTo>
                    <a:pt x="151318" y="456972"/>
                  </a:lnTo>
                  <a:lnTo>
                    <a:pt x="156923" y="453139"/>
                  </a:lnTo>
                  <a:lnTo>
                    <a:pt x="162527" y="449416"/>
                  </a:lnTo>
                  <a:lnTo>
                    <a:pt x="168131" y="445803"/>
                  </a:lnTo>
                  <a:lnTo>
                    <a:pt x="173736" y="442297"/>
                  </a:lnTo>
                  <a:lnTo>
                    <a:pt x="179340" y="438898"/>
                  </a:lnTo>
                  <a:lnTo>
                    <a:pt x="184944" y="435604"/>
                  </a:lnTo>
                  <a:lnTo>
                    <a:pt x="190549" y="432412"/>
                  </a:lnTo>
                  <a:lnTo>
                    <a:pt x="196153" y="429321"/>
                  </a:lnTo>
                  <a:lnTo>
                    <a:pt x="201758" y="426327"/>
                  </a:lnTo>
                  <a:lnTo>
                    <a:pt x="207362" y="423428"/>
                  </a:lnTo>
                  <a:lnTo>
                    <a:pt x="212966" y="420620"/>
                  </a:lnTo>
                  <a:lnTo>
                    <a:pt x="218571" y="417900"/>
                  </a:lnTo>
                  <a:lnTo>
                    <a:pt x="224175" y="415264"/>
                  </a:lnTo>
                  <a:lnTo>
                    <a:pt x="229780" y="412708"/>
                  </a:lnTo>
                  <a:lnTo>
                    <a:pt x="235384" y="410230"/>
                  </a:lnTo>
                  <a:lnTo>
                    <a:pt x="240988" y="407824"/>
                  </a:lnTo>
                  <a:lnTo>
                    <a:pt x="246593" y="405488"/>
                  </a:lnTo>
                  <a:lnTo>
                    <a:pt x="252197" y="403216"/>
                  </a:lnTo>
                  <a:lnTo>
                    <a:pt x="257802" y="401006"/>
                  </a:lnTo>
                  <a:lnTo>
                    <a:pt x="263406" y="398853"/>
                  </a:lnTo>
                  <a:lnTo>
                    <a:pt x="269010" y="396753"/>
                  </a:lnTo>
                  <a:lnTo>
                    <a:pt x="274615" y="394703"/>
                  </a:lnTo>
                  <a:lnTo>
                    <a:pt x="280219" y="392699"/>
                  </a:lnTo>
                  <a:lnTo>
                    <a:pt x="285824" y="390736"/>
                  </a:lnTo>
                  <a:lnTo>
                    <a:pt x="291428" y="388812"/>
                  </a:lnTo>
                  <a:lnTo>
                    <a:pt x="297032" y="386924"/>
                  </a:lnTo>
                  <a:lnTo>
                    <a:pt x="302637" y="385066"/>
                  </a:lnTo>
                  <a:lnTo>
                    <a:pt x="308241" y="383238"/>
                  </a:lnTo>
                  <a:lnTo>
                    <a:pt x="313846" y="381434"/>
                  </a:lnTo>
                  <a:lnTo>
                    <a:pt x="319450" y="379653"/>
                  </a:lnTo>
                  <a:lnTo>
                    <a:pt x="325054" y="377891"/>
                  </a:lnTo>
                  <a:lnTo>
                    <a:pt x="330659" y="376145"/>
                  </a:lnTo>
                  <a:lnTo>
                    <a:pt x="336263" y="374414"/>
                  </a:lnTo>
                  <a:lnTo>
                    <a:pt x="341867" y="372693"/>
                  </a:lnTo>
                  <a:lnTo>
                    <a:pt x="347472" y="370982"/>
                  </a:lnTo>
                  <a:lnTo>
                    <a:pt x="353076" y="369278"/>
                  </a:lnTo>
                  <a:lnTo>
                    <a:pt x="358681" y="367578"/>
                  </a:lnTo>
                  <a:lnTo>
                    <a:pt x="364285" y="365882"/>
                  </a:lnTo>
                  <a:lnTo>
                    <a:pt x="369889" y="364185"/>
                  </a:lnTo>
                  <a:lnTo>
                    <a:pt x="375494" y="362488"/>
                  </a:lnTo>
                  <a:lnTo>
                    <a:pt x="381098" y="360788"/>
                  </a:lnTo>
                  <a:lnTo>
                    <a:pt x="386703" y="359084"/>
                  </a:lnTo>
                  <a:lnTo>
                    <a:pt x="392307" y="357374"/>
                  </a:lnTo>
                  <a:lnTo>
                    <a:pt x="397911" y="355658"/>
                  </a:lnTo>
                  <a:lnTo>
                    <a:pt x="403516" y="353933"/>
                  </a:lnTo>
                  <a:lnTo>
                    <a:pt x="409120" y="352198"/>
                  </a:lnTo>
                  <a:lnTo>
                    <a:pt x="414725" y="350453"/>
                  </a:lnTo>
                  <a:lnTo>
                    <a:pt x="420329" y="348696"/>
                  </a:lnTo>
                  <a:lnTo>
                    <a:pt x="425933" y="346927"/>
                  </a:lnTo>
                  <a:lnTo>
                    <a:pt x="431538" y="345144"/>
                  </a:lnTo>
                  <a:lnTo>
                    <a:pt x="437142" y="343347"/>
                  </a:lnTo>
                  <a:lnTo>
                    <a:pt x="442747" y="341535"/>
                  </a:lnTo>
                  <a:lnTo>
                    <a:pt x="448351" y="339708"/>
                  </a:lnTo>
                  <a:lnTo>
                    <a:pt x="453955" y="337865"/>
                  </a:lnTo>
                  <a:lnTo>
                    <a:pt x="459560" y="336006"/>
                  </a:lnTo>
                  <a:lnTo>
                    <a:pt x="465164" y="334129"/>
                  </a:lnTo>
                  <a:lnTo>
                    <a:pt x="470769" y="332235"/>
                  </a:lnTo>
                  <a:lnTo>
                    <a:pt x="476373" y="330323"/>
                  </a:lnTo>
                  <a:lnTo>
                    <a:pt x="481977" y="328393"/>
                  </a:lnTo>
                  <a:lnTo>
                    <a:pt x="487582" y="326445"/>
                  </a:lnTo>
                  <a:lnTo>
                    <a:pt x="493186" y="324478"/>
                  </a:lnTo>
                  <a:lnTo>
                    <a:pt x="498790" y="322493"/>
                  </a:lnTo>
                  <a:lnTo>
                    <a:pt x="504395" y="320489"/>
                  </a:lnTo>
                  <a:lnTo>
                    <a:pt x="509999" y="318467"/>
                  </a:lnTo>
                  <a:lnTo>
                    <a:pt x="515604" y="316425"/>
                  </a:lnTo>
                  <a:lnTo>
                    <a:pt x="521208" y="314365"/>
                  </a:lnTo>
                  <a:lnTo>
                    <a:pt x="526812" y="312287"/>
                  </a:lnTo>
                  <a:lnTo>
                    <a:pt x="532417" y="310190"/>
                  </a:lnTo>
                  <a:lnTo>
                    <a:pt x="538021" y="308075"/>
                  </a:lnTo>
                  <a:lnTo>
                    <a:pt x="543626" y="305943"/>
                  </a:lnTo>
                  <a:lnTo>
                    <a:pt x="549230" y="303792"/>
                  </a:lnTo>
                  <a:lnTo>
                    <a:pt x="554834" y="301625"/>
                  </a:lnTo>
                  <a:lnTo>
                    <a:pt x="560439" y="299440"/>
                  </a:lnTo>
                  <a:lnTo>
                    <a:pt x="566043" y="297239"/>
                  </a:lnTo>
                  <a:lnTo>
                    <a:pt x="571648" y="295022"/>
                  </a:lnTo>
                  <a:lnTo>
                    <a:pt x="577252" y="292789"/>
                  </a:lnTo>
                  <a:lnTo>
                    <a:pt x="582856" y="290542"/>
                  </a:lnTo>
                  <a:lnTo>
                    <a:pt x="588461" y="288280"/>
                  </a:lnTo>
                  <a:lnTo>
                    <a:pt x="594065" y="286005"/>
                  </a:lnTo>
                  <a:lnTo>
                    <a:pt x="599670" y="283717"/>
                  </a:lnTo>
                  <a:lnTo>
                    <a:pt x="605274" y="281417"/>
                  </a:lnTo>
                  <a:lnTo>
                    <a:pt x="610878" y="279106"/>
                  </a:lnTo>
                  <a:lnTo>
                    <a:pt x="616483" y="276784"/>
                  </a:lnTo>
                  <a:lnTo>
                    <a:pt x="622087" y="274453"/>
                  </a:lnTo>
                  <a:lnTo>
                    <a:pt x="627692" y="272114"/>
                  </a:lnTo>
                  <a:lnTo>
                    <a:pt x="633296" y="269768"/>
                  </a:lnTo>
                  <a:lnTo>
                    <a:pt x="638900" y="267416"/>
                  </a:lnTo>
                  <a:lnTo>
                    <a:pt x="644505" y="265059"/>
                  </a:lnTo>
                  <a:lnTo>
                    <a:pt x="650109" y="262698"/>
                  </a:lnTo>
                  <a:lnTo>
                    <a:pt x="655713" y="260336"/>
                  </a:lnTo>
                  <a:lnTo>
                    <a:pt x="661318" y="257973"/>
                  </a:lnTo>
                  <a:lnTo>
                    <a:pt x="666922" y="255611"/>
                  </a:lnTo>
                  <a:lnTo>
                    <a:pt x="672527" y="253251"/>
                  </a:lnTo>
                  <a:lnTo>
                    <a:pt x="678131" y="250896"/>
                  </a:lnTo>
                  <a:lnTo>
                    <a:pt x="683735" y="248548"/>
                  </a:lnTo>
                  <a:lnTo>
                    <a:pt x="689340" y="246207"/>
                  </a:lnTo>
                  <a:lnTo>
                    <a:pt x="694944" y="243877"/>
                  </a:lnTo>
                  <a:lnTo>
                    <a:pt x="700549" y="241559"/>
                  </a:lnTo>
                  <a:lnTo>
                    <a:pt x="706153" y="239256"/>
                  </a:lnTo>
                  <a:lnTo>
                    <a:pt x="711757" y="236969"/>
                  </a:lnTo>
                  <a:lnTo>
                    <a:pt x="717362" y="234703"/>
                  </a:lnTo>
                  <a:lnTo>
                    <a:pt x="722966" y="232459"/>
                  </a:lnTo>
                  <a:lnTo>
                    <a:pt x="728571" y="230240"/>
                  </a:lnTo>
                  <a:lnTo>
                    <a:pt x="734175" y="228049"/>
                  </a:lnTo>
                  <a:lnTo>
                    <a:pt x="739779" y="225889"/>
                  </a:lnTo>
                  <a:lnTo>
                    <a:pt x="745384" y="223764"/>
                  </a:lnTo>
                  <a:lnTo>
                    <a:pt x="750988" y="221676"/>
                  </a:lnTo>
                  <a:lnTo>
                    <a:pt x="756593" y="219630"/>
                  </a:lnTo>
                  <a:lnTo>
                    <a:pt x="762197" y="217630"/>
                  </a:lnTo>
                  <a:lnTo>
                    <a:pt x="767801" y="215679"/>
                  </a:lnTo>
                  <a:lnTo>
                    <a:pt x="773406" y="213781"/>
                  </a:lnTo>
                  <a:lnTo>
                    <a:pt x="779010" y="211941"/>
                  </a:lnTo>
                  <a:lnTo>
                    <a:pt x="784615" y="210164"/>
                  </a:lnTo>
                  <a:lnTo>
                    <a:pt x="790219" y="208453"/>
                  </a:lnTo>
                  <a:lnTo>
                    <a:pt x="795823" y="206814"/>
                  </a:lnTo>
                  <a:lnTo>
                    <a:pt x="801428" y="205253"/>
                  </a:lnTo>
                  <a:lnTo>
                    <a:pt x="807032" y="203774"/>
                  </a:lnTo>
                  <a:lnTo>
                    <a:pt x="812636" y="202382"/>
                  </a:lnTo>
                  <a:lnTo>
                    <a:pt x="818241" y="201084"/>
                  </a:lnTo>
                  <a:lnTo>
                    <a:pt x="823845" y="199885"/>
                  </a:lnTo>
                  <a:lnTo>
                    <a:pt x="829450" y="198792"/>
                  </a:lnTo>
                  <a:lnTo>
                    <a:pt x="835054" y="197809"/>
                  </a:lnTo>
                  <a:lnTo>
                    <a:pt x="840658" y="196945"/>
                  </a:lnTo>
                  <a:lnTo>
                    <a:pt x="846263" y="196204"/>
                  </a:lnTo>
                  <a:lnTo>
                    <a:pt x="851867" y="195593"/>
                  </a:lnTo>
                  <a:lnTo>
                    <a:pt x="857472" y="195119"/>
                  </a:lnTo>
                  <a:lnTo>
                    <a:pt x="863076" y="194788"/>
                  </a:lnTo>
                  <a:lnTo>
                    <a:pt x="868680" y="194607"/>
                  </a:lnTo>
                  <a:lnTo>
                    <a:pt x="874285" y="194582"/>
                  </a:lnTo>
                  <a:lnTo>
                    <a:pt x="879889" y="194720"/>
                  </a:lnTo>
                  <a:lnTo>
                    <a:pt x="885494" y="195027"/>
                  </a:lnTo>
                  <a:lnTo>
                    <a:pt x="891098" y="195509"/>
                  </a:lnTo>
                  <a:lnTo>
                    <a:pt x="896702" y="196172"/>
                  </a:lnTo>
                  <a:lnTo>
                    <a:pt x="902307" y="197023"/>
                  </a:lnTo>
                  <a:lnTo>
                    <a:pt x="907911" y="198065"/>
                  </a:lnTo>
                  <a:lnTo>
                    <a:pt x="913516" y="199305"/>
                  </a:lnTo>
                  <a:lnTo>
                    <a:pt x="919120" y="200747"/>
                  </a:lnTo>
                  <a:lnTo>
                    <a:pt x="924724" y="202395"/>
                  </a:lnTo>
                  <a:lnTo>
                    <a:pt x="930329" y="204253"/>
                  </a:lnTo>
                  <a:lnTo>
                    <a:pt x="935933" y="206325"/>
                  </a:lnTo>
                  <a:lnTo>
                    <a:pt x="941538" y="208613"/>
                  </a:lnTo>
                  <a:lnTo>
                    <a:pt x="947142" y="211118"/>
                  </a:lnTo>
                  <a:lnTo>
                    <a:pt x="952746" y="213843"/>
                  </a:lnTo>
                  <a:lnTo>
                    <a:pt x="958351" y="216787"/>
                  </a:lnTo>
                  <a:lnTo>
                    <a:pt x="963955" y="219950"/>
                  </a:lnTo>
                  <a:lnTo>
                    <a:pt x="969559" y="223332"/>
                  </a:lnTo>
                  <a:lnTo>
                    <a:pt x="975164" y="226930"/>
                  </a:lnTo>
                  <a:lnTo>
                    <a:pt x="980768" y="230742"/>
                  </a:lnTo>
                  <a:lnTo>
                    <a:pt x="986373" y="234764"/>
                  </a:lnTo>
                  <a:lnTo>
                    <a:pt x="991977" y="238992"/>
                  </a:lnTo>
                  <a:lnTo>
                    <a:pt x="997581" y="243420"/>
                  </a:lnTo>
                  <a:lnTo>
                    <a:pt x="1003186" y="248041"/>
                  </a:lnTo>
                  <a:lnTo>
                    <a:pt x="1008790" y="252851"/>
                  </a:lnTo>
                  <a:lnTo>
                    <a:pt x="1014395" y="257839"/>
                  </a:lnTo>
                  <a:lnTo>
                    <a:pt x="1019999" y="262999"/>
                  </a:lnTo>
                  <a:lnTo>
                    <a:pt x="1025603" y="268320"/>
                  </a:lnTo>
                  <a:lnTo>
                    <a:pt x="1031208" y="273793"/>
                  </a:lnTo>
                  <a:lnTo>
                    <a:pt x="1036812" y="279407"/>
                  </a:lnTo>
                  <a:lnTo>
                    <a:pt x="1042417" y="285152"/>
                  </a:lnTo>
                  <a:lnTo>
                    <a:pt x="1048021" y="291016"/>
                  </a:lnTo>
                  <a:lnTo>
                    <a:pt x="1053625" y="296987"/>
                  </a:lnTo>
                  <a:lnTo>
                    <a:pt x="1059230" y="303053"/>
                  </a:lnTo>
                  <a:lnTo>
                    <a:pt x="1064834" y="309202"/>
                  </a:lnTo>
                  <a:lnTo>
                    <a:pt x="1070439" y="315421"/>
                  </a:lnTo>
                  <a:lnTo>
                    <a:pt x="1076043" y="321698"/>
                  </a:lnTo>
                  <a:lnTo>
                    <a:pt x="1081647" y="328020"/>
                  </a:lnTo>
                  <a:lnTo>
                    <a:pt x="1087252" y="334374"/>
                  </a:lnTo>
                  <a:lnTo>
                    <a:pt x="1092856" y="340749"/>
                  </a:lnTo>
                  <a:lnTo>
                    <a:pt x="1098461" y="347132"/>
                  </a:lnTo>
                  <a:lnTo>
                    <a:pt x="1104065" y="353510"/>
                  </a:lnTo>
                  <a:lnTo>
                    <a:pt x="1109669" y="359874"/>
                  </a:lnTo>
                  <a:lnTo>
                    <a:pt x="1115274" y="366211"/>
                  </a:lnTo>
                  <a:lnTo>
                    <a:pt x="1120878" y="372511"/>
                  </a:lnTo>
                  <a:lnTo>
                    <a:pt x="1126482" y="378763"/>
                  </a:lnTo>
                  <a:lnTo>
                    <a:pt x="1132087" y="384958"/>
                  </a:lnTo>
                  <a:lnTo>
                    <a:pt x="1137691" y="391086"/>
                  </a:lnTo>
                  <a:lnTo>
                    <a:pt x="1143296" y="397139"/>
                  </a:lnTo>
                  <a:lnTo>
                    <a:pt x="1148900" y="403108"/>
                  </a:lnTo>
                  <a:lnTo>
                    <a:pt x="1154504" y="408986"/>
                  </a:lnTo>
                  <a:lnTo>
                    <a:pt x="1160109" y="414765"/>
                  </a:lnTo>
                  <a:lnTo>
                    <a:pt x="1165713" y="420439"/>
                  </a:lnTo>
                  <a:lnTo>
                    <a:pt x="1171318" y="426003"/>
                  </a:lnTo>
                  <a:lnTo>
                    <a:pt x="1176922" y="431450"/>
                  </a:lnTo>
                  <a:lnTo>
                    <a:pt x="1182526" y="436775"/>
                  </a:lnTo>
                  <a:lnTo>
                    <a:pt x="1188131" y="441975"/>
                  </a:lnTo>
                  <a:lnTo>
                    <a:pt x="1193735" y="447045"/>
                  </a:lnTo>
                  <a:lnTo>
                    <a:pt x="1199340" y="451981"/>
                  </a:lnTo>
                  <a:lnTo>
                    <a:pt x="1204944" y="456781"/>
                  </a:lnTo>
                  <a:lnTo>
                    <a:pt x="1210548" y="461443"/>
                  </a:lnTo>
                  <a:lnTo>
                    <a:pt x="1216153" y="465966"/>
                  </a:lnTo>
                  <a:lnTo>
                    <a:pt x="1221757" y="470350"/>
                  </a:lnTo>
                  <a:lnTo>
                    <a:pt x="1227362" y="474597"/>
                  </a:lnTo>
                  <a:lnTo>
                    <a:pt x="1232966" y="478708"/>
                  </a:lnTo>
                  <a:lnTo>
                    <a:pt x="1238570" y="482683"/>
                  </a:lnTo>
                  <a:lnTo>
                    <a:pt x="1244175" y="486526"/>
                  </a:lnTo>
                  <a:lnTo>
                    <a:pt x="1249779" y="490236"/>
                  </a:lnTo>
                  <a:lnTo>
                    <a:pt x="1255384" y="493816"/>
                  </a:lnTo>
                  <a:lnTo>
                    <a:pt x="1260988" y="497269"/>
                  </a:lnTo>
                  <a:lnTo>
                    <a:pt x="1266592" y="500595"/>
                  </a:lnTo>
                  <a:lnTo>
                    <a:pt x="1272197" y="503798"/>
                  </a:lnTo>
                  <a:lnTo>
                    <a:pt x="1277801" y="506880"/>
                  </a:lnTo>
                  <a:lnTo>
                    <a:pt x="1283406" y="509842"/>
                  </a:lnTo>
                  <a:lnTo>
                    <a:pt x="1289010" y="512688"/>
                  </a:lnTo>
                  <a:lnTo>
                    <a:pt x="1294614" y="515420"/>
                  </a:lnTo>
                  <a:lnTo>
                    <a:pt x="1300219" y="518039"/>
                  </a:lnTo>
                  <a:lnTo>
                    <a:pt x="1305823" y="520549"/>
                  </a:lnTo>
                  <a:lnTo>
                    <a:pt x="1311427" y="522952"/>
                  </a:lnTo>
                  <a:lnTo>
                    <a:pt x="1317032" y="525251"/>
                  </a:lnTo>
                  <a:lnTo>
                    <a:pt x="1322636" y="527447"/>
                  </a:lnTo>
                  <a:lnTo>
                    <a:pt x="1328241" y="529543"/>
                  </a:lnTo>
                  <a:lnTo>
                    <a:pt x="1333845" y="531541"/>
                  </a:lnTo>
                  <a:lnTo>
                    <a:pt x="1339449" y="533445"/>
                  </a:lnTo>
                  <a:lnTo>
                    <a:pt x="1345054" y="535255"/>
                  </a:lnTo>
                  <a:lnTo>
                    <a:pt x="1350658" y="536974"/>
                  </a:lnTo>
                  <a:lnTo>
                    <a:pt x="1356263" y="538604"/>
                  </a:lnTo>
                  <a:lnTo>
                    <a:pt x="1361867" y="540147"/>
                  </a:lnTo>
                  <a:lnTo>
                    <a:pt x="1367471" y="541605"/>
                  </a:lnTo>
                  <a:lnTo>
                    <a:pt x="1373076" y="542980"/>
                  </a:lnTo>
                  <a:lnTo>
                    <a:pt x="1378680" y="544273"/>
                  </a:lnTo>
                  <a:lnTo>
                    <a:pt x="1384285" y="545487"/>
                  </a:lnTo>
                  <a:lnTo>
                    <a:pt x="1389889" y="546623"/>
                  </a:lnTo>
                  <a:lnTo>
                    <a:pt x="1395493" y="547681"/>
                  </a:lnTo>
                  <a:lnTo>
                    <a:pt x="1401098" y="548664"/>
                  </a:lnTo>
                  <a:lnTo>
                    <a:pt x="1406702" y="549573"/>
                  </a:lnTo>
                  <a:lnTo>
                    <a:pt x="1412307" y="550408"/>
                  </a:lnTo>
                  <a:lnTo>
                    <a:pt x="1417911" y="551170"/>
                  </a:lnTo>
                  <a:lnTo>
                    <a:pt x="1423515" y="551860"/>
                  </a:lnTo>
                  <a:lnTo>
                    <a:pt x="1429120" y="552479"/>
                  </a:lnTo>
                  <a:lnTo>
                    <a:pt x="1434724" y="553025"/>
                  </a:lnTo>
                  <a:lnTo>
                    <a:pt x="1440329" y="553500"/>
                  </a:lnTo>
                  <a:lnTo>
                    <a:pt x="1445933" y="553902"/>
                  </a:lnTo>
                  <a:lnTo>
                    <a:pt x="1451537" y="554231"/>
                  </a:lnTo>
                  <a:lnTo>
                    <a:pt x="1457142" y="554486"/>
                  </a:lnTo>
                  <a:lnTo>
                    <a:pt x="1462746" y="554664"/>
                  </a:lnTo>
                  <a:lnTo>
                    <a:pt x="1468350" y="554764"/>
                  </a:lnTo>
                  <a:lnTo>
                    <a:pt x="1473955" y="554783"/>
                  </a:lnTo>
                  <a:lnTo>
                    <a:pt x="1479559" y="554718"/>
                  </a:lnTo>
                  <a:lnTo>
                    <a:pt x="1485164" y="554564"/>
                  </a:lnTo>
                  <a:lnTo>
                    <a:pt x="1490768" y="554317"/>
                  </a:lnTo>
                  <a:lnTo>
                    <a:pt x="1496372" y="553970"/>
                  </a:lnTo>
                  <a:lnTo>
                    <a:pt x="1501977" y="553518"/>
                  </a:lnTo>
                  <a:lnTo>
                    <a:pt x="1507581" y="552951"/>
                  </a:lnTo>
                  <a:lnTo>
                    <a:pt x="1513186" y="552262"/>
                  </a:lnTo>
                  <a:lnTo>
                    <a:pt x="1518790" y="551438"/>
                  </a:lnTo>
                  <a:lnTo>
                    <a:pt x="1524394" y="550469"/>
                  </a:lnTo>
                  <a:lnTo>
                    <a:pt x="1529999" y="549339"/>
                  </a:lnTo>
                  <a:lnTo>
                    <a:pt x="1535603" y="548033"/>
                  </a:lnTo>
                  <a:lnTo>
                    <a:pt x="1541208" y="546532"/>
                  </a:lnTo>
                  <a:lnTo>
                    <a:pt x="1546812" y="544816"/>
                  </a:lnTo>
                  <a:lnTo>
                    <a:pt x="1552416" y="542861"/>
                  </a:lnTo>
                  <a:lnTo>
                    <a:pt x="1558021" y="540643"/>
                  </a:lnTo>
                  <a:lnTo>
                    <a:pt x="1563625" y="538130"/>
                  </a:lnTo>
                  <a:lnTo>
                    <a:pt x="1569230" y="535292"/>
                  </a:lnTo>
                  <a:lnTo>
                    <a:pt x="1574834" y="532093"/>
                  </a:lnTo>
                  <a:lnTo>
                    <a:pt x="1580438" y="528493"/>
                  </a:lnTo>
                  <a:lnTo>
                    <a:pt x="1586043" y="524451"/>
                  </a:lnTo>
                  <a:lnTo>
                    <a:pt x="1591647" y="519921"/>
                  </a:lnTo>
                  <a:lnTo>
                    <a:pt x="1597252" y="514854"/>
                  </a:lnTo>
                  <a:lnTo>
                    <a:pt x="1602856" y="509201"/>
                  </a:lnTo>
                  <a:lnTo>
                    <a:pt x="1608460" y="502907"/>
                  </a:lnTo>
                  <a:lnTo>
                    <a:pt x="1614065" y="495921"/>
                  </a:lnTo>
                  <a:lnTo>
                    <a:pt x="1619669" y="488188"/>
                  </a:lnTo>
                  <a:lnTo>
                    <a:pt x="1625273" y="479659"/>
                  </a:lnTo>
                  <a:lnTo>
                    <a:pt x="1630878" y="470286"/>
                  </a:lnTo>
                  <a:lnTo>
                    <a:pt x="1636482" y="460028"/>
                  </a:lnTo>
                  <a:lnTo>
                    <a:pt x="1642087" y="448851"/>
                  </a:lnTo>
                  <a:lnTo>
                    <a:pt x="1647691" y="436733"/>
                  </a:lnTo>
                  <a:lnTo>
                    <a:pt x="1653295" y="423665"/>
                  </a:lnTo>
                  <a:lnTo>
                    <a:pt x="1658900" y="409654"/>
                  </a:lnTo>
                  <a:lnTo>
                    <a:pt x="1664504" y="394729"/>
                  </a:lnTo>
                  <a:lnTo>
                    <a:pt x="1670109" y="378937"/>
                  </a:lnTo>
                  <a:lnTo>
                    <a:pt x="1675713" y="362350"/>
                  </a:lnTo>
                  <a:lnTo>
                    <a:pt x="1681317" y="345061"/>
                  </a:lnTo>
                  <a:lnTo>
                    <a:pt x="1686922" y="327184"/>
                  </a:lnTo>
                  <a:lnTo>
                    <a:pt x="1692526" y="308853"/>
                  </a:lnTo>
                  <a:lnTo>
                    <a:pt x="1698131" y="290219"/>
                  </a:lnTo>
                  <a:lnTo>
                    <a:pt x="1703735" y="271439"/>
                  </a:lnTo>
                  <a:lnTo>
                    <a:pt x="1709339" y="252681"/>
                  </a:lnTo>
                  <a:lnTo>
                    <a:pt x="1714944" y="234109"/>
                  </a:lnTo>
                  <a:lnTo>
                    <a:pt x="1720548" y="215881"/>
                  </a:lnTo>
                  <a:lnTo>
                    <a:pt x="1726153" y="198146"/>
                  </a:lnTo>
                  <a:lnTo>
                    <a:pt x="1731757" y="181034"/>
                  </a:lnTo>
                  <a:lnTo>
                    <a:pt x="1737361" y="164657"/>
                  </a:lnTo>
                  <a:lnTo>
                    <a:pt x="1742966" y="149105"/>
                  </a:lnTo>
                  <a:lnTo>
                    <a:pt x="1748570" y="134445"/>
                  </a:lnTo>
                  <a:lnTo>
                    <a:pt x="1754175" y="120721"/>
                  </a:lnTo>
                  <a:lnTo>
                    <a:pt x="1759779" y="107959"/>
                  </a:lnTo>
                  <a:lnTo>
                    <a:pt x="1765383" y="96162"/>
                  </a:lnTo>
                  <a:lnTo>
                    <a:pt x="1770988" y="85319"/>
                  </a:lnTo>
                  <a:lnTo>
                    <a:pt x="1776592" y="75404"/>
                  </a:lnTo>
                  <a:lnTo>
                    <a:pt x="1782196" y="66381"/>
                  </a:lnTo>
                  <a:lnTo>
                    <a:pt x="1787801" y="58204"/>
                  </a:lnTo>
                  <a:lnTo>
                    <a:pt x="1793405" y="50823"/>
                  </a:lnTo>
                  <a:lnTo>
                    <a:pt x="1799010" y="44184"/>
                  </a:lnTo>
                  <a:lnTo>
                    <a:pt x="1804614" y="38232"/>
                  </a:lnTo>
                  <a:lnTo>
                    <a:pt x="1810218" y="32910"/>
                  </a:lnTo>
                  <a:lnTo>
                    <a:pt x="1815823" y="28164"/>
                  </a:lnTo>
                  <a:lnTo>
                    <a:pt x="1821427" y="23941"/>
                  </a:lnTo>
                  <a:lnTo>
                    <a:pt x="1827032" y="20191"/>
                  </a:lnTo>
                  <a:lnTo>
                    <a:pt x="1832636" y="16867"/>
                  </a:lnTo>
                  <a:lnTo>
                    <a:pt x="1838240" y="13926"/>
                  </a:lnTo>
                  <a:lnTo>
                    <a:pt x="1843845" y="11326"/>
                  </a:lnTo>
                  <a:lnTo>
                    <a:pt x="1849449" y="9031"/>
                  </a:lnTo>
                  <a:lnTo>
                    <a:pt x="1855054" y="7008"/>
                  </a:lnTo>
                  <a:lnTo>
                    <a:pt x="1860658" y="5226"/>
                  </a:lnTo>
                  <a:lnTo>
                    <a:pt x="1866262" y="3657"/>
                  </a:lnTo>
                  <a:lnTo>
                    <a:pt x="1871867" y="2277"/>
                  </a:lnTo>
                  <a:lnTo>
                    <a:pt x="1877471" y="1065"/>
                  </a:ln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58" name="pg158"/>
            <p:cNvSpPr/>
            <p:nvPr/>
          </p:nvSpPr>
          <p:spPr>
            <a:xfrm>
              <a:off x="4644151" y="4392978"/>
              <a:ext cx="1883076" cy="576748"/>
            </a:xfrm>
            <a:custGeom>
              <a:avLst/>
              <a:pathLst>
                <a:path w="1883076" h="576748">
                  <a:moveTo>
                    <a:pt x="0" y="396871"/>
                  </a:moveTo>
                  <a:lnTo>
                    <a:pt x="5604" y="391477"/>
                  </a:lnTo>
                  <a:lnTo>
                    <a:pt x="11208" y="386055"/>
                  </a:lnTo>
                  <a:lnTo>
                    <a:pt x="16813" y="380614"/>
                  </a:lnTo>
                  <a:lnTo>
                    <a:pt x="22417" y="375161"/>
                  </a:lnTo>
                  <a:lnTo>
                    <a:pt x="28021" y="369702"/>
                  </a:lnTo>
                  <a:lnTo>
                    <a:pt x="33626" y="364247"/>
                  </a:lnTo>
                  <a:lnTo>
                    <a:pt x="39230" y="358802"/>
                  </a:lnTo>
                  <a:lnTo>
                    <a:pt x="44835" y="353375"/>
                  </a:lnTo>
                  <a:lnTo>
                    <a:pt x="50439" y="347974"/>
                  </a:lnTo>
                  <a:lnTo>
                    <a:pt x="56043" y="342606"/>
                  </a:lnTo>
                  <a:lnTo>
                    <a:pt x="61648" y="337279"/>
                  </a:lnTo>
                  <a:lnTo>
                    <a:pt x="67252" y="332000"/>
                  </a:lnTo>
                  <a:lnTo>
                    <a:pt x="72857" y="326775"/>
                  </a:lnTo>
                  <a:lnTo>
                    <a:pt x="78461" y="321611"/>
                  </a:lnTo>
                  <a:lnTo>
                    <a:pt x="84065" y="316515"/>
                  </a:lnTo>
                  <a:lnTo>
                    <a:pt x="89670" y="311493"/>
                  </a:lnTo>
                  <a:lnTo>
                    <a:pt x="95274" y="306549"/>
                  </a:lnTo>
                  <a:lnTo>
                    <a:pt x="100879" y="301691"/>
                  </a:lnTo>
                  <a:lnTo>
                    <a:pt x="106483" y="296921"/>
                  </a:lnTo>
                  <a:lnTo>
                    <a:pt x="112087" y="292245"/>
                  </a:lnTo>
                  <a:lnTo>
                    <a:pt x="117692" y="287667"/>
                  </a:lnTo>
                  <a:lnTo>
                    <a:pt x="123296" y="283189"/>
                  </a:lnTo>
                  <a:lnTo>
                    <a:pt x="128901" y="278814"/>
                  </a:lnTo>
                  <a:lnTo>
                    <a:pt x="134505" y="274546"/>
                  </a:lnTo>
                  <a:lnTo>
                    <a:pt x="140109" y="270384"/>
                  </a:lnTo>
                  <a:lnTo>
                    <a:pt x="145714" y="266332"/>
                  </a:lnTo>
                  <a:lnTo>
                    <a:pt x="151318" y="262389"/>
                  </a:lnTo>
                  <a:lnTo>
                    <a:pt x="156923" y="258557"/>
                  </a:lnTo>
                  <a:lnTo>
                    <a:pt x="162527" y="254834"/>
                  </a:lnTo>
                  <a:lnTo>
                    <a:pt x="168131" y="251220"/>
                  </a:lnTo>
                  <a:lnTo>
                    <a:pt x="173736" y="247714"/>
                  </a:lnTo>
                  <a:lnTo>
                    <a:pt x="179340" y="244315"/>
                  </a:lnTo>
                  <a:lnTo>
                    <a:pt x="184944" y="241021"/>
                  </a:lnTo>
                  <a:lnTo>
                    <a:pt x="190549" y="237829"/>
                  </a:lnTo>
                  <a:lnTo>
                    <a:pt x="196153" y="234738"/>
                  </a:lnTo>
                  <a:lnTo>
                    <a:pt x="201758" y="231744"/>
                  </a:lnTo>
                  <a:lnTo>
                    <a:pt x="207362" y="228845"/>
                  </a:lnTo>
                  <a:lnTo>
                    <a:pt x="212966" y="226037"/>
                  </a:lnTo>
                  <a:lnTo>
                    <a:pt x="218571" y="223317"/>
                  </a:lnTo>
                  <a:lnTo>
                    <a:pt x="224175" y="220681"/>
                  </a:lnTo>
                  <a:lnTo>
                    <a:pt x="229780" y="218126"/>
                  </a:lnTo>
                  <a:lnTo>
                    <a:pt x="235384" y="215647"/>
                  </a:lnTo>
                  <a:lnTo>
                    <a:pt x="240988" y="213242"/>
                  </a:lnTo>
                  <a:lnTo>
                    <a:pt x="246593" y="210905"/>
                  </a:lnTo>
                  <a:lnTo>
                    <a:pt x="252197" y="208634"/>
                  </a:lnTo>
                  <a:lnTo>
                    <a:pt x="257802" y="206423"/>
                  </a:lnTo>
                  <a:lnTo>
                    <a:pt x="263406" y="204270"/>
                  </a:lnTo>
                  <a:lnTo>
                    <a:pt x="269010" y="202171"/>
                  </a:lnTo>
                  <a:lnTo>
                    <a:pt x="274615" y="200120"/>
                  </a:lnTo>
                  <a:lnTo>
                    <a:pt x="280219" y="198116"/>
                  </a:lnTo>
                  <a:lnTo>
                    <a:pt x="285824" y="196154"/>
                  </a:lnTo>
                  <a:lnTo>
                    <a:pt x="291428" y="194230"/>
                  </a:lnTo>
                  <a:lnTo>
                    <a:pt x="297032" y="192341"/>
                  </a:lnTo>
                  <a:lnTo>
                    <a:pt x="302637" y="190484"/>
                  </a:lnTo>
                  <a:lnTo>
                    <a:pt x="308241" y="188655"/>
                  </a:lnTo>
                  <a:lnTo>
                    <a:pt x="313846" y="186851"/>
                  </a:lnTo>
                  <a:lnTo>
                    <a:pt x="319450" y="185070"/>
                  </a:lnTo>
                  <a:lnTo>
                    <a:pt x="325054" y="183308"/>
                  </a:lnTo>
                  <a:lnTo>
                    <a:pt x="330659" y="181562"/>
                  </a:lnTo>
                  <a:lnTo>
                    <a:pt x="336263" y="179831"/>
                  </a:lnTo>
                  <a:lnTo>
                    <a:pt x="341867" y="178111"/>
                  </a:lnTo>
                  <a:lnTo>
                    <a:pt x="347472" y="176400"/>
                  </a:lnTo>
                  <a:lnTo>
                    <a:pt x="353076" y="174695"/>
                  </a:lnTo>
                  <a:lnTo>
                    <a:pt x="358681" y="172996"/>
                  </a:lnTo>
                  <a:lnTo>
                    <a:pt x="364285" y="171299"/>
                  </a:lnTo>
                  <a:lnTo>
                    <a:pt x="369889" y="169603"/>
                  </a:lnTo>
                  <a:lnTo>
                    <a:pt x="375494" y="167905"/>
                  </a:lnTo>
                  <a:lnTo>
                    <a:pt x="381098" y="166206"/>
                  </a:lnTo>
                  <a:lnTo>
                    <a:pt x="386703" y="164501"/>
                  </a:lnTo>
                  <a:lnTo>
                    <a:pt x="392307" y="162792"/>
                  </a:lnTo>
                  <a:lnTo>
                    <a:pt x="397911" y="161075"/>
                  </a:lnTo>
                  <a:lnTo>
                    <a:pt x="403516" y="159350"/>
                  </a:lnTo>
                  <a:lnTo>
                    <a:pt x="409120" y="157615"/>
                  </a:lnTo>
                  <a:lnTo>
                    <a:pt x="414725" y="155870"/>
                  </a:lnTo>
                  <a:lnTo>
                    <a:pt x="420329" y="154113"/>
                  </a:lnTo>
                  <a:lnTo>
                    <a:pt x="425933" y="152344"/>
                  </a:lnTo>
                  <a:lnTo>
                    <a:pt x="431538" y="150561"/>
                  </a:lnTo>
                  <a:lnTo>
                    <a:pt x="437142" y="148764"/>
                  </a:lnTo>
                  <a:lnTo>
                    <a:pt x="442747" y="146953"/>
                  </a:lnTo>
                  <a:lnTo>
                    <a:pt x="448351" y="145126"/>
                  </a:lnTo>
                  <a:lnTo>
                    <a:pt x="453955" y="143282"/>
                  </a:lnTo>
                  <a:lnTo>
                    <a:pt x="459560" y="141423"/>
                  </a:lnTo>
                  <a:lnTo>
                    <a:pt x="465164" y="139546"/>
                  </a:lnTo>
                  <a:lnTo>
                    <a:pt x="470769" y="137652"/>
                  </a:lnTo>
                  <a:lnTo>
                    <a:pt x="476373" y="135740"/>
                  </a:lnTo>
                  <a:lnTo>
                    <a:pt x="481977" y="133810"/>
                  </a:lnTo>
                  <a:lnTo>
                    <a:pt x="487582" y="131862"/>
                  </a:lnTo>
                  <a:lnTo>
                    <a:pt x="493186" y="129895"/>
                  </a:lnTo>
                  <a:lnTo>
                    <a:pt x="498790" y="127910"/>
                  </a:lnTo>
                  <a:lnTo>
                    <a:pt x="504395" y="125906"/>
                  </a:lnTo>
                  <a:lnTo>
                    <a:pt x="509999" y="123884"/>
                  </a:lnTo>
                  <a:lnTo>
                    <a:pt x="515604" y="121843"/>
                  </a:lnTo>
                  <a:lnTo>
                    <a:pt x="521208" y="119783"/>
                  </a:lnTo>
                  <a:lnTo>
                    <a:pt x="526812" y="117704"/>
                  </a:lnTo>
                  <a:lnTo>
                    <a:pt x="532417" y="115608"/>
                  </a:lnTo>
                  <a:lnTo>
                    <a:pt x="538021" y="113493"/>
                  </a:lnTo>
                  <a:lnTo>
                    <a:pt x="543626" y="111360"/>
                  </a:lnTo>
                  <a:lnTo>
                    <a:pt x="549230" y="109209"/>
                  </a:lnTo>
                  <a:lnTo>
                    <a:pt x="554834" y="107042"/>
                  </a:lnTo>
                  <a:lnTo>
                    <a:pt x="560439" y="104857"/>
                  </a:lnTo>
                  <a:lnTo>
                    <a:pt x="566043" y="102656"/>
                  </a:lnTo>
                  <a:lnTo>
                    <a:pt x="571648" y="100439"/>
                  </a:lnTo>
                  <a:lnTo>
                    <a:pt x="577252" y="98206"/>
                  </a:lnTo>
                  <a:lnTo>
                    <a:pt x="582856" y="95959"/>
                  </a:lnTo>
                  <a:lnTo>
                    <a:pt x="588461" y="93697"/>
                  </a:lnTo>
                  <a:lnTo>
                    <a:pt x="594065" y="91422"/>
                  </a:lnTo>
                  <a:lnTo>
                    <a:pt x="599670" y="89134"/>
                  </a:lnTo>
                  <a:lnTo>
                    <a:pt x="605274" y="86834"/>
                  </a:lnTo>
                  <a:lnTo>
                    <a:pt x="610878" y="84523"/>
                  </a:lnTo>
                  <a:lnTo>
                    <a:pt x="616483" y="82201"/>
                  </a:lnTo>
                  <a:lnTo>
                    <a:pt x="622087" y="79870"/>
                  </a:lnTo>
                  <a:lnTo>
                    <a:pt x="627692" y="77531"/>
                  </a:lnTo>
                  <a:lnTo>
                    <a:pt x="633296" y="75185"/>
                  </a:lnTo>
                  <a:lnTo>
                    <a:pt x="638900" y="72833"/>
                  </a:lnTo>
                  <a:lnTo>
                    <a:pt x="644505" y="70476"/>
                  </a:lnTo>
                  <a:lnTo>
                    <a:pt x="650109" y="68116"/>
                  </a:lnTo>
                  <a:lnTo>
                    <a:pt x="655713" y="65753"/>
                  </a:lnTo>
                  <a:lnTo>
                    <a:pt x="661318" y="63390"/>
                  </a:lnTo>
                  <a:lnTo>
                    <a:pt x="666922" y="61028"/>
                  </a:lnTo>
                  <a:lnTo>
                    <a:pt x="672527" y="58669"/>
                  </a:lnTo>
                  <a:lnTo>
                    <a:pt x="678131" y="56314"/>
                  </a:lnTo>
                  <a:lnTo>
                    <a:pt x="683735" y="53965"/>
                  </a:lnTo>
                  <a:lnTo>
                    <a:pt x="689340" y="51624"/>
                  </a:lnTo>
                  <a:lnTo>
                    <a:pt x="694944" y="49294"/>
                  </a:lnTo>
                  <a:lnTo>
                    <a:pt x="700549" y="46976"/>
                  </a:lnTo>
                  <a:lnTo>
                    <a:pt x="706153" y="44673"/>
                  </a:lnTo>
                  <a:lnTo>
                    <a:pt x="711757" y="42387"/>
                  </a:lnTo>
                  <a:lnTo>
                    <a:pt x="717362" y="40120"/>
                  </a:lnTo>
                  <a:lnTo>
                    <a:pt x="722966" y="37876"/>
                  </a:lnTo>
                  <a:lnTo>
                    <a:pt x="728571" y="35657"/>
                  </a:lnTo>
                  <a:lnTo>
                    <a:pt x="734175" y="33466"/>
                  </a:lnTo>
                  <a:lnTo>
                    <a:pt x="739779" y="31306"/>
                  </a:lnTo>
                  <a:lnTo>
                    <a:pt x="745384" y="29181"/>
                  </a:lnTo>
                  <a:lnTo>
                    <a:pt x="750988" y="27093"/>
                  </a:lnTo>
                  <a:lnTo>
                    <a:pt x="756593" y="25048"/>
                  </a:lnTo>
                  <a:lnTo>
                    <a:pt x="762197" y="23047"/>
                  </a:lnTo>
                  <a:lnTo>
                    <a:pt x="767801" y="21096"/>
                  </a:lnTo>
                  <a:lnTo>
                    <a:pt x="773406" y="19198"/>
                  </a:lnTo>
                  <a:lnTo>
                    <a:pt x="779010" y="17358"/>
                  </a:lnTo>
                  <a:lnTo>
                    <a:pt x="784615" y="15581"/>
                  </a:lnTo>
                  <a:lnTo>
                    <a:pt x="790219" y="13870"/>
                  </a:lnTo>
                  <a:lnTo>
                    <a:pt x="795823" y="12232"/>
                  </a:lnTo>
                  <a:lnTo>
                    <a:pt x="801428" y="10670"/>
                  </a:lnTo>
                  <a:lnTo>
                    <a:pt x="807032" y="9191"/>
                  </a:lnTo>
                  <a:lnTo>
                    <a:pt x="812636" y="7800"/>
                  </a:lnTo>
                  <a:lnTo>
                    <a:pt x="818241" y="6502"/>
                  </a:lnTo>
                  <a:lnTo>
                    <a:pt x="823845" y="5303"/>
                  </a:lnTo>
                  <a:lnTo>
                    <a:pt x="829450" y="4209"/>
                  </a:lnTo>
                  <a:lnTo>
                    <a:pt x="835054" y="3227"/>
                  </a:lnTo>
                  <a:lnTo>
                    <a:pt x="840658" y="2362"/>
                  </a:lnTo>
                  <a:lnTo>
                    <a:pt x="846263" y="1621"/>
                  </a:lnTo>
                  <a:lnTo>
                    <a:pt x="851867" y="1010"/>
                  </a:lnTo>
                  <a:lnTo>
                    <a:pt x="857472" y="536"/>
                  </a:lnTo>
                  <a:lnTo>
                    <a:pt x="863076" y="205"/>
                  </a:lnTo>
                  <a:lnTo>
                    <a:pt x="868680" y="24"/>
                  </a:lnTo>
                  <a:lnTo>
                    <a:pt x="874285" y="0"/>
                  </a:lnTo>
                  <a:lnTo>
                    <a:pt x="879889" y="137"/>
                  </a:lnTo>
                  <a:lnTo>
                    <a:pt x="885494" y="444"/>
                  </a:lnTo>
                  <a:lnTo>
                    <a:pt x="891098" y="926"/>
                  </a:lnTo>
                  <a:lnTo>
                    <a:pt x="896702" y="1590"/>
                  </a:lnTo>
                  <a:lnTo>
                    <a:pt x="902307" y="2440"/>
                  </a:lnTo>
                  <a:lnTo>
                    <a:pt x="907911" y="3482"/>
                  </a:lnTo>
                  <a:lnTo>
                    <a:pt x="913516" y="4722"/>
                  </a:lnTo>
                  <a:lnTo>
                    <a:pt x="919120" y="6164"/>
                  </a:lnTo>
                  <a:lnTo>
                    <a:pt x="924724" y="7812"/>
                  </a:lnTo>
                  <a:lnTo>
                    <a:pt x="930329" y="9671"/>
                  </a:lnTo>
                  <a:lnTo>
                    <a:pt x="935933" y="11742"/>
                  </a:lnTo>
                  <a:lnTo>
                    <a:pt x="941538" y="14030"/>
                  </a:lnTo>
                  <a:lnTo>
                    <a:pt x="947142" y="16536"/>
                  </a:lnTo>
                  <a:lnTo>
                    <a:pt x="952746" y="19260"/>
                  </a:lnTo>
                  <a:lnTo>
                    <a:pt x="958351" y="22204"/>
                  </a:lnTo>
                  <a:lnTo>
                    <a:pt x="963955" y="25368"/>
                  </a:lnTo>
                  <a:lnTo>
                    <a:pt x="969559" y="28750"/>
                  </a:lnTo>
                  <a:lnTo>
                    <a:pt x="975164" y="32348"/>
                  </a:lnTo>
                  <a:lnTo>
                    <a:pt x="980768" y="36160"/>
                  </a:lnTo>
                  <a:lnTo>
                    <a:pt x="986373" y="40182"/>
                  </a:lnTo>
                  <a:lnTo>
                    <a:pt x="991977" y="44409"/>
                  </a:lnTo>
                  <a:lnTo>
                    <a:pt x="997581" y="48837"/>
                  </a:lnTo>
                  <a:lnTo>
                    <a:pt x="1003186" y="53459"/>
                  </a:lnTo>
                  <a:lnTo>
                    <a:pt x="1008790" y="58268"/>
                  </a:lnTo>
                  <a:lnTo>
                    <a:pt x="1014395" y="63257"/>
                  </a:lnTo>
                  <a:lnTo>
                    <a:pt x="1019999" y="68416"/>
                  </a:lnTo>
                  <a:lnTo>
                    <a:pt x="1025603" y="73737"/>
                  </a:lnTo>
                  <a:lnTo>
                    <a:pt x="1031208" y="79210"/>
                  </a:lnTo>
                  <a:lnTo>
                    <a:pt x="1036812" y="84825"/>
                  </a:lnTo>
                  <a:lnTo>
                    <a:pt x="1042417" y="90570"/>
                  </a:lnTo>
                  <a:lnTo>
                    <a:pt x="1048021" y="96434"/>
                  </a:lnTo>
                  <a:lnTo>
                    <a:pt x="1053625" y="102405"/>
                  </a:lnTo>
                  <a:lnTo>
                    <a:pt x="1059230" y="108471"/>
                  </a:lnTo>
                  <a:lnTo>
                    <a:pt x="1064834" y="114620"/>
                  </a:lnTo>
                  <a:lnTo>
                    <a:pt x="1070439" y="120839"/>
                  </a:lnTo>
                  <a:lnTo>
                    <a:pt x="1076043" y="127116"/>
                  </a:lnTo>
                  <a:lnTo>
                    <a:pt x="1081647" y="133438"/>
                  </a:lnTo>
                  <a:lnTo>
                    <a:pt x="1087252" y="139793"/>
                  </a:lnTo>
                  <a:lnTo>
                    <a:pt x="1092856" y="146168"/>
                  </a:lnTo>
                  <a:lnTo>
                    <a:pt x="1098461" y="152550"/>
                  </a:lnTo>
                  <a:lnTo>
                    <a:pt x="1104065" y="158930"/>
                  </a:lnTo>
                  <a:lnTo>
                    <a:pt x="1109669" y="165293"/>
                  </a:lnTo>
                  <a:lnTo>
                    <a:pt x="1115274" y="171631"/>
                  </a:lnTo>
                  <a:lnTo>
                    <a:pt x="1120878" y="177931"/>
                  </a:lnTo>
                  <a:lnTo>
                    <a:pt x="1126482" y="184183"/>
                  </a:lnTo>
                  <a:lnTo>
                    <a:pt x="1132087" y="190378"/>
                  </a:lnTo>
                  <a:lnTo>
                    <a:pt x="1137691" y="196507"/>
                  </a:lnTo>
                  <a:lnTo>
                    <a:pt x="1143296" y="202560"/>
                  </a:lnTo>
                  <a:lnTo>
                    <a:pt x="1148900" y="208529"/>
                  </a:lnTo>
                  <a:lnTo>
                    <a:pt x="1154504" y="214408"/>
                  </a:lnTo>
                  <a:lnTo>
                    <a:pt x="1160109" y="220187"/>
                  </a:lnTo>
                  <a:lnTo>
                    <a:pt x="1165713" y="225862"/>
                  </a:lnTo>
                  <a:lnTo>
                    <a:pt x="1171318" y="231426"/>
                  </a:lnTo>
                  <a:lnTo>
                    <a:pt x="1176922" y="236874"/>
                  </a:lnTo>
                  <a:lnTo>
                    <a:pt x="1182526" y="242200"/>
                  </a:lnTo>
                  <a:lnTo>
                    <a:pt x="1188131" y="247400"/>
                  </a:lnTo>
                  <a:lnTo>
                    <a:pt x="1193735" y="252471"/>
                  </a:lnTo>
                  <a:lnTo>
                    <a:pt x="1199340" y="257409"/>
                  </a:lnTo>
                  <a:lnTo>
                    <a:pt x="1204944" y="262210"/>
                  </a:lnTo>
                  <a:lnTo>
                    <a:pt x="1210548" y="266873"/>
                  </a:lnTo>
                  <a:lnTo>
                    <a:pt x="1216153" y="271397"/>
                  </a:lnTo>
                  <a:lnTo>
                    <a:pt x="1221757" y="275783"/>
                  </a:lnTo>
                  <a:lnTo>
                    <a:pt x="1227362" y="280032"/>
                  </a:lnTo>
                  <a:lnTo>
                    <a:pt x="1232966" y="284145"/>
                  </a:lnTo>
                  <a:lnTo>
                    <a:pt x="1238570" y="288123"/>
                  </a:lnTo>
                  <a:lnTo>
                    <a:pt x="1244175" y="291967"/>
                  </a:lnTo>
                  <a:lnTo>
                    <a:pt x="1249779" y="295680"/>
                  </a:lnTo>
                  <a:lnTo>
                    <a:pt x="1255384" y="299264"/>
                  </a:lnTo>
                  <a:lnTo>
                    <a:pt x="1260988" y="302720"/>
                  </a:lnTo>
                  <a:lnTo>
                    <a:pt x="1266592" y="306051"/>
                  </a:lnTo>
                  <a:lnTo>
                    <a:pt x="1272197" y="309258"/>
                  </a:lnTo>
                  <a:lnTo>
                    <a:pt x="1277801" y="312344"/>
                  </a:lnTo>
                  <a:lnTo>
                    <a:pt x="1283406" y="315313"/>
                  </a:lnTo>
                  <a:lnTo>
                    <a:pt x="1289010" y="318165"/>
                  </a:lnTo>
                  <a:lnTo>
                    <a:pt x="1294614" y="320903"/>
                  </a:lnTo>
                  <a:lnTo>
                    <a:pt x="1300219" y="323531"/>
                  </a:lnTo>
                  <a:lnTo>
                    <a:pt x="1305823" y="326050"/>
                  </a:lnTo>
                  <a:lnTo>
                    <a:pt x="1311427" y="328463"/>
                  </a:lnTo>
                  <a:lnTo>
                    <a:pt x="1317032" y="330773"/>
                  </a:lnTo>
                  <a:lnTo>
                    <a:pt x="1322636" y="332982"/>
                  </a:lnTo>
                  <a:lnTo>
                    <a:pt x="1328241" y="335093"/>
                  </a:lnTo>
                  <a:lnTo>
                    <a:pt x="1333845" y="337109"/>
                  </a:lnTo>
                  <a:lnTo>
                    <a:pt x="1339449" y="339031"/>
                  </a:lnTo>
                  <a:lnTo>
                    <a:pt x="1345054" y="340862"/>
                  </a:lnTo>
                  <a:lnTo>
                    <a:pt x="1350658" y="342605"/>
                  </a:lnTo>
                  <a:lnTo>
                    <a:pt x="1356263" y="344262"/>
                  </a:lnTo>
                  <a:lnTo>
                    <a:pt x="1361867" y="345837"/>
                  </a:lnTo>
                  <a:lnTo>
                    <a:pt x="1367471" y="347330"/>
                  </a:lnTo>
                  <a:lnTo>
                    <a:pt x="1373076" y="348745"/>
                  </a:lnTo>
                  <a:lnTo>
                    <a:pt x="1378680" y="350083"/>
                  </a:lnTo>
                  <a:lnTo>
                    <a:pt x="1384285" y="351348"/>
                  </a:lnTo>
                  <a:lnTo>
                    <a:pt x="1389889" y="352542"/>
                  </a:lnTo>
                  <a:lnTo>
                    <a:pt x="1395493" y="353666"/>
                  </a:lnTo>
                  <a:lnTo>
                    <a:pt x="1401098" y="354725"/>
                  </a:lnTo>
                  <a:lnTo>
                    <a:pt x="1406702" y="355718"/>
                  </a:lnTo>
                  <a:lnTo>
                    <a:pt x="1412307" y="356650"/>
                  </a:lnTo>
                  <a:lnTo>
                    <a:pt x="1417911" y="357523"/>
                  </a:lnTo>
                  <a:lnTo>
                    <a:pt x="1423515" y="358338"/>
                  </a:lnTo>
                  <a:lnTo>
                    <a:pt x="1429120" y="359099"/>
                  </a:lnTo>
                  <a:lnTo>
                    <a:pt x="1434724" y="359808"/>
                  </a:lnTo>
                  <a:lnTo>
                    <a:pt x="1440329" y="360467"/>
                  </a:lnTo>
                  <a:lnTo>
                    <a:pt x="1445933" y="361080"/>
                  </a:lnTo>
                  <a:lnTo>
                    <a:pt x="1451537" y="361648"/>
                  </a:lnTo>
                  <a:lnTo>
                    <a:pt x="1457142" y="362176"/>
                  </a:lnTo>
                  <a:lnTo>
                    <a:pt x="1462746" y="362665"/>
                  </a:lnTo>
                  <a:lnTo>
                    <a:pt x="1468350" y="363119"/>
                  </a:lnTo>
                  <a:lnTo>
                    <a:pt x="1473955" y="363542"/>
                  </a:lnTo>
                  <a:lnTo>
                    <a:pt x="1479559" y="363937"/>
                  </a:lnTo>
                  <a:lnTo>
                    <a:pt x="1485164" y="364307"/>
                  </a:lnTo>
                  <a:lnTo>
                    <a:pt x="1490768" y="364658"/>
                  </a:lnTo>
                  <a:lnTo>
                    <a:pt x="1496372" y="364993"/>
                  </a:lnTo>
                  <a:lnTo>
                    <a:pt x="1501977" y="365317"/>
                  </a:lnTo>
                  <a:lnTo>
                    <a:pt x="1507581" y="365636"/>
                  </a:lnTo>
                  <a:lnTo>
                    <a:pt x="1513186" y="365955"/>
                  </a:lnTo>
                  <a:lnTo>
                    <a:pt x="1518790" y="366281"/>
                  </a:lnTo>
                  <a:lnTo>
                    <a:pt x="1524394" y="366620"/>
                  </a:lnTo>
                  <a:lnTo>
                    <a:pt x="1529999" y="366981"/>
                  </a:lnTo>
                  <a:lnTo>
                    <a:pt x="1535603" y="367371"/>
                  </a:lnTo>
                  <a:lnTo>
                    <a:pt x="1541208" y="367801"/>
                  </a:lnTo>
                  <a:lnTo>
                    <a:pt x="1546812" y="368280"/>
                  </a:lnTo>
                  <a:lnTo>
                    <a:pt x="1552416" y="368820"/>
                  </a:lnTo>
                  <a:lnTo>
                    <a:pt x="1558021" y="369433"/>
                  </a:lnTo>
                  <a:lnTo>
                    <a:pt x="1563625" y="370133"/>
                  </a:lnTo>
                  <a:lnTo>
                    <a:pt x="1569230" y="370935"/>
                  </a:lnTo>
                  <a:lnTo>
                    <a:pt x="1574834" y="371855"/>
                  </a:lnTo>
                  <a:lnTo>
                    <a:pt x="1580438" y="372911"/>
                  </a:lnTo>
                  <a:lnTo>
                    <a:pt x="1586043" y="374123"/>
                  </a:lnTo>
                  <a:lnTo>
                    <a:pt x="1591647" y="375511"/>
                  </a:lnTo>
                  <a:lnTo>
                    <a:pt x="1597252" y="377096"/>
                  </a:lnTo>
                  <a:lnTo>
                    <a:pt x="1602856" y="378902"/>
                  </a:lnTo>
                  <a:lnTo>
                    <a:pt x="1608460" y="380953"/>
                  </a:lnTo>
                  <a:lnTo>
                    <a:pt x="1614065" y="383272"/>
                  </a:lnTo>
                  <a:lnTo>
                    <a:pt x="1619669" y="385884"/>
                  </a:lnTo>
                  <a:lnTo>
                    <a:pt x="1625273" y="388811"/>
                  </a:lnTo>
                  <a:lnTo>
                    <a:pt x="1630878" y="392077"/>
                  </a:lnTo>
                  <a:lnTo>
                    <a:pt x="1636482" y="395700"/>
                  </a:lnTo>
                  <a:lnTo>
                    <a:pt x="1642087" y="399696"/>
                  </a:lnTo>
                  <a:lnTo>
                    <a:pt x="1647691" y="404075"/>
                  </a:lnTo>
                  <a:lnTo>
                    <a:pt x="1653295" y="408843"/>
                  </a:lnTo>
                  <a:lnTo>
                    <a:pt x="1658900" y="413999"/>
                  </a:lnTo>
                  <a:lnTo>
                    <a:pt x="1664504" y="419534"/>
                  </a:lnTo>
                  <a:lnTo>
                    <a:pt x="1670109" y="425430"/>
                  </a:lnTo>
                  <a:lnTo>
                    <a:pt x="1675713" y="431662"/>
                  </a:lnTo>
                  <a:lnTo>
                    <a:pt x="1681317" y="438195"/>
                  </a:lnTo>
                  <a:lnTo>
                    <a:pt x="1686922" y="444985"/>
                  </a:lnTo>
                  <a:lnTo>
                    <a:pt x="1692526" y="451980"/>
                  </a:lnTo>
                  <a:lnTo>
                    <a:pt x="1698131" y="459122"/>
                  </a:lnTo>
                  <a:lnTo>
                    <a:pt x="1703735" y="466347"/>
                  </a:lnTo>
                  <a:lnTo>
                    <a:pt x="1709339" y="473592"/>
                  </a:lnTo>
                  <a:lnTo>
                    <a:pt x="1714944" y="480789"/>
                  </a:lnTo>
                  <a:lnTo>
                    <a:pt x="1720548" y="487876"/>
                  </a:lnTo>
                  <a:lnTo>
                    <a:pt x="1726153" y="494792"/>
                  </a:lnTo>
                  <a:lnTo>
                    <a:pt x="1731757" y="501484"/>
                  </a:lnTo>
                  <a:lnTo>
                    <a:pt x="1737361" y="507905"/>
                  </a:lnTo>
                  <a:lnTo>
                    <a:pt x="1742966" y="514019"/>
                  </a:lnTo>
                  <a:lnTo>
                    <a:pt x="1748570" y="519797"/>
                  </a:lnTo>
                  <a:lnTo>
                    <a:pt x="1754175" y="525218"/>
                  </a:lnTo>
                  <a:lnTo>
                    <a:pt x="1759779" y="530270"/>
                  </a:lnTo>
                  <a:lnTo>
                    <a:pt x="1765383" y="534950"/>
                  </a:lnTo>
                  <a:lnTo>
                    <a:pt x="1770988" y="539261"/>
                  </a:lnTo>
                  <a:lnTo>
                    <a:pt x="1776592" y="543211"/>
                  </a:lnTo>
                  <a:lnTo>
                    <a:pt x="1782196" y="546813"/>
                  </a:lnTo>
                  <a:lnTo>
                    <a:pt x="1787801" y="550084"/>
                  </a:lnTo>
                  <a:lnTo>
                    <a:pt x="1793405" y="553041"/>
                  </a:lnTo>
                  <a:lnTo>
                    <a:pt x="1799010" y="555706"/>
                  </a:lnTo>
                  <a:lnTo>
                    <a:pt x="1804614" y="558099"/>
                  </a:lnTo>
                  <a:lnTo>
                    <a:pt x="1810218" y="560243"/>
                  </a:lnTo>
                  <a:lnTo>
                    <a:pt x="1815823" y="562157"/>
                  </a:lnTo>
                  <a:lnTo>
                    <a:pt x="1821427" y="563864"/>
                  </a:lnTo>
                  <a:lnTo>
                    <a:pt x="1827032" y="565382"/>
                  </a:lnTo>
                  <a:lnTo>
                    <a:pt x="1832636" y="566730"/>
                  </a:lnTo>
                  <a:lnTo>
                    <a:pt x="1838240" y="567924"/>
                  </a:lnTo>
                  <a:lnTo>
                    <a:pt x="1843845" y="568981"/>
                  </a:lnTo>
                  <a:lnTo>
                    <a:pt x="1849449" y="569916"/>
                  </a:lnTo>
                  <a:lnTo>
                    <a:pt x="1855054" y="570741"/>
                  </a:lnTo>
                  <a:lnTo>
                    <a:pt x="1860658" y="571469"/>
                  </a:lnTo>
                  <a:lnTo>
                    <a:pt x="1866262" y="572111"/>
                  </a:lnTo>
                  <a:lnTo>
                    <a:pt x="1871867" y="572676"/>
                  </a:lnTo>
                  <a:lnTo>
                    <a:pt x="1877471" y="573173"/>
                  </a:lnTo>
                  <a:lnTo>
                    <a:pt x="1883076" y="573611"/>
                  </a:lnTo>
                  <a:lnTo>
                    <a:pt x="1883076" y="576748"/>
                  </a:lnTo>
                  <a:lnTo>
                    <a:pt x="1877471" y="576748"/>
                  </a:lnTo>
                  <a:lnTo>
                    <a:pt x="1871867" y="576748"/>
                  </a:lnTo>
                  <a:lnTo>
                    <a:pt x="1866262" y="576748"/>
                  </a:lnTo>
                  <a:lnTo>
                    <a:pt x="1860658" y="576748"/>
                  </a:lnTo>
                  <a:lnTo>
                    <a:pt x="1855054" y="576748"/>
                  </a:lnTo>
                  <a:lnTo>
                    <a:pt x="1849449" y="576748"/>
                  </a:lnTo>
                  <a:lnTo>
                    <a:pt x="1843845" y="576748"/>
                  </a:lnTo>
                  <a:lnTo>
                    <a:pt x="1838240" y="576748"/>
                  </a:lnTo>
                  <a:lnTo>
                    <a:pt x="1832636" y="576748"/>
                  </a:lnTo>
                  <a:lnTo>
                    <a:pt x="1827032" y="576748"/>
                  </a:lnTo>
                  <a:lnTo>
                    <a:pt x="1821427" y="576748"/>
                  </a:lnTo>
                  <a:lnTo>
                    <a:pt x="1815823" y="576748"/>
                  </a:lnTo>
                  <a:lnTo>
                    <a:pt x="1810218" y="576748"/>
                  </a:lnTo>
                  <a:lnTo>
                    <a:pt x="1804614" y="576748"/>
                  </a:lnTo>
                  <a:lnTo>
                    <a:pt x="1799010" y="576748"/>
                  </a:lnTo>
                  <a:lnTo>
                    <a:pt x="1793405" y="576748"/>
                  </a:lnTo>
                  <a:lnTo>
                    <a:pt x="1787801" y="576748"/>
                  </a:lnTo>
                  <a:lnTo>
                    <a:pt x="1782196" y="576748"/>
                  </a:lnTo>
                  <a:lnTo>
                    <a:pt x="1776592" y="576748"/>
                  </a:lnTo>
                  <a:lnTo>
                    <a:pt x="1770988" y="576748"/>
                  </a:lnTo>
                  <a:lnTo>
                    <a:pt x="1765383" y="576748"/>
                  </a:lnTo>
                  <a:lnTo>
                    <a:pt x="1759779" y="576748"/>
                  </a:lnTo>
                  <a:lnTo>
                    <a:pt x="1754175" y="576748"/>
                  </a:lnTo>
                  <a:lnTo>
                    <a:pt x="1748570" y="576748"/>
                  </a:lnTo>
                  <a:lnTo>
                    <a:pt x="1742966" y="576748"/>
                  </a:lnTo>
                  <a:lnTo>
                    <a:pt x="1737361" y="576748"/>
                  </a:lnTo>
                  <a:lnTo>
                    <a:pt x="1731757" y="576748"/>
                  </a:lnTo>
                  <a:lnTo>
                    <a:pt x="1726153" y="576748"/>
                  </a:lnTo>
                  <a:lnTo>
                    <a:pt x="1720548" y="576748"/>
                  </a:lnTo>
                  <a:lnTo>
                    <a:pt x="1714944" y="576748"/>
                  </a:lnTo>
                  <a:lnTo>
                    <a:pt x="1709339" y="576748"/>
                  </a:lnTo>
                  <a:lnTo>
                    <a:pt x="1703735" y="576748"/>
                  </a:lnTo>
                  <a:lnTo>
                    <a:pt x="1698131" y="576748"/>
                  </a:lnTo>
                  <a:lnTo>
                    <a:pt x="1692526" y="576748"/>
                  </a:lnTo>
                  <a:lnTo>
                    <a:pt x="1686922" y="576748"/>
                  </a:lnTo>
                  <a:lnTo>
                    <a:pt x="1681317" y="576748"/>
                  </a:lnTo>
                  <a:lnTo>
                    <a:pt x="1675713" y="576748"/>
                  </a:lnTo>
                  <a:lnTo>
                    <a:pt x="1670109" y="576748"/>
                  </a:lnTo>
                  <a:lnTo>
                    <a:pt x="1664504" y="576748"/>
                  </a:lnTo>
                  <a:lnTo>
                    <a:pt x="1658900" y="576748"/>
                  </a:lnTo>
                  <a:lnTo>
                    <a:pt x="1653295" y="576748"/>
                  </a:lnTo>
                  <a:lnTo>
                    <a:pt x="1647691" y="576748"/>
                  </a:lnTo>
                  <a:lnTo>
                    <a:pt x="1642087" y="576748"/>
                  </a:lnTo>
                  <a:lnTo>
                    <a:pt x="1636482" y="576748"/>
                  </a:lnTo>
                  <a:lnTo>
                    <a:pt x="1630878" y="576748"/>
                  </a:lnTo>
                  <a:lnTo>
                    <a:pt x="1625273" y="576748"/>
                  </a:lnTo>
                  <a:lnTo>
                    <a:pt x="1619669" y="576748"/>
                  </a:lnTo>
                  <a:lnTo>
                    <a:pt x="1614065" y="576748"/>
                  </a:lnTo>
                  <a:lnTo>
                    <a:pt x="1608460" y="576748"/>
                  </a:lnTo>
                  <a:lnTo>
                    <a:pt x="1602856" y="576748"/>
                  </a:lnTo>
                  <a:lnTo>
                    <a:pt x="1597252" y="576748"/>
                  </a:lnTo>
                  <a:lnTo>
                    <a:pt x="1591647" y="576748"/>
                  </a:lnTo>
                  <a:lnTo>
                    <a:pt x="1586043" y="576748"/>
                  </a:lnTo>
                  <a:lnTo>
                    <a:pt x="1580438" y="576748"/>
                  </a:lnTo>
                  <a:lnTo>
                    <a:pt x="1574834" y="576748"/>
                  </a:lnTo>
                  <a:lnTo>
                    <a:pt x="1569230" y="576748"/>
                  </a:lnTo>
                  <a:lnTo>
                    <a:pt x="1563625" y="576748"/>
                  </a:lnTo>
                  <a:lnTo>
                    <a:pt x="1558021" y="576748"/>
                  </a:lnTo>
                  <a:lnTo>
                    <a:pt x="1552416" y="576748"/>
                  </a:lnTo>
                  <a:lnTo>
                    <a:pt x="1546812" y="576748"/>
                  </a:lnTo>
                  <a:lnTo>
                    <a:pt x="1541208" y="576748"/>
                  </a:lnTo>
                  <a:lnTo>
                    <a:pt x="1535603" y="576748"/>
                  </a:lnTo>
                  <a:lnTo>
                    <a:pt x="1529999" y="576748"/>
                  </a:lnTo>
                  <a:lnTo>
                    <a:pt x="1524394" y="576748"/>
                  </a:lnTo>
                  <a:lnTo>
                    <a:pt x="1518790" y="576748"/>
                  </a:lnTo>
                  <a:lnTo>
                    <a:pt x="1513186" y="576748"/>
                  </a:lnTo>
                  <a:lnTo>
                    <a:pt x="1507581" y="576748"/>
                  </a:lnTo>
                  <a:lnTo>
                    <a:pt x="1501977" y="576748"/>
                  </a:lnTo>
                  <a:lnTo>
                    <a:pt x="1496372" y="576748"/>
                  </a:lnTo>
                  <a:lnTo>
                    <a:pt x="1490768" y="576748"/>
                  </a:lnTo>
                  <a:lnTo>
                    <a:pt x="1485164" y="576748"/>
                  </a:lnTo>
                  <a:lnTo>
                    <a:pt x="1479559" y="576748"/>
                  </a:lnTo>
                  <a:lnTo>
                    <a:pt x="1473955" y="576748"/>
                  </a:lnTo>
                  <a:lnTo>
                    <a:pt x="1468350" y="576748"/>
                  </a:lnTo>
                  <a:lnTo>
                    <a:pt x="1462746" y="576748"/>
                  </a:lnTo>
                  <a:lnTo>
                    <a:pt x="1457142" y="576748"/>
                  </a:lnTo>
                  <a:lnTo>
                    <a:pt x="1451537" y="576748"/>
                  </a:lnTo>
                  <a:lnTo>
                    <a:pt x="1445933" y="576748"/>
                  </a:lnTo>
                  <a:lnTo>
                    <a:pt x="1440329" y="576748"/>
                  </a:lnTo>
                  <a:lnTo>
                    <a:pt x="1434724" y="576748"/>
                  </a:lnTo>
                  <a:lnTo>
                    <a:pt x="1429120" y="576748"/>
                  </a:lnTo>
                  <a:lnTo>
                    <a:pt x="1423515" y="576748"/>
                  </a:lnTo>
                  <a:lnTo>
                    <a:pt x="1417911" y="576748"/>
                  </a:lnTo>
                  <a:lnTo>
                    <a:pt x="1412307" y="576748"/>
                  </a:lnTo>
                  <a:lnTo>
                    <a:pt x="1406702" y="576748"/>
                  </a:lnTo>
                  <a:lnTo>
                    <a:pt x="1401098" y="576748"/>
                  </a:lnTo>
                  <a:lnTo>
                    <a:pt x="1395493" y="576748"/>
                  </a:lnTo>
                  <a:lnTo>
                    <a:pt x="1389889" y="576748"/>
                  </a:lnTo>
                  <a:lnTo>
                    <a:pt x="1384285" y="576748"/>
                  </a:lnTo>
                  <a:lnTo>
                    <a:pt x="1378680" y="576748"/>
                  </a:lnTo>
                  <a:lnTo>
                    <a:pt x="1373076" y="576748"/>
                  </a:lnTo>
                  <a:lnTo>
                    <a:pt x="1367471" y="576748"/>
                  </a:lnTo>
                  <a:lnTo>
                    <a:pt x="1361867" y="576748"/>
                  </a:lnTo>
                  <a:lnTo>
                    <a:pt x="1356263" y="576748"/>
                  </a:lnTo>
                  <a:lnTo>
                    <a:pt x="1350658" y="576748"/>
                  </a:lnTo>
                  <a:lnTo>
                    <a:pt x="1345054" y="576748"/>
                  </a:lnTo>
                  <a:lnTo>
                    <a:pt x="1339449" y="576748"/>
                  </a:lnTo>
                  <a:lnTo>
                    <a:pt x="1333845" y="576748"/>
                  </a:lnTo>
                  <a:lnTo>
                    <a:pt x="1328241" y="576748"/>
                  </a:lnTo>
                  <a:lnTo>
                    <a:pt x="1322636" y="576748"/>
                  </a:lnTo>
                  <a:lnTo>
                    <a:pt x="1317032" y="576748"/>
                  </a:lnTo>
                  <a:lnTo>
                    <a:pt x="1311427" y="576748"/>
                  </a:lnTo>
                  <a:lnTo>
                    <a:pt x="1305823" y="576748"/>
                  </a:lnTo>
                  <a:lnTo>
                    <a:pt x="1300219" y="576748"/>
                  </a:lnTo>
                  <a:lnTo>
                    <a:pt x="1294614" y="576748"/>
                  </a:lnTo>
                  <a:lnTo>
                    <a:pt x="1289010" y="576748"/>
                  </a:lnTo>
                  <a:lnTo>
                    <a:pt x="1283406" y="576748"/>
                  </a:lnTo>
                  <a:lnTo>
                    <a:pt x="1277801" y="576748"/>
                  </a:lnTo>
                  <a:lnTo>
                    <a:pt x="1272197" y="576748"/>
                  </a:lnTo>
                  <a:lnTo>
                    <a:pt x="1266592" y="576748"/>
                  </a:lnTo>
                  <a:lnTo>
                    <a:pt x="1260988" y="576748"/>
                  </a:lnTo>
                  <a:lnTo>
                    <a:pt x="1255384" y="576748"/>
                  </a:lnTo>
                  <a:lnTo>
                    <a:pt x="1249779" y="576748"/>
                  </a:lnTo>
                  <a:lnTo>
                    <a:pt x="1244175" y="576748"/>
                  </a:lnTo>
                  <a:lnTo>
                    <a:pt x="1238570" y="576748"/>
                  </a:lnTo>
                  <a:lnTo>
                    <a:pt x="1232966" y="576748"/>
                  </a:lnTo>
                  <a:lnTo>
                    <a:pt x="1227362" y="576748"/>
                  </a:lnTo>
                  <a:lnTo>
                    <a:pt x="1221757" y="576748"/>
                  </a:lnTo>
                  <a:lnTo>
                    <a:pt x="1216153" y="576748"/>
                  </a:lnTo>
                  <a:lnTo>
                    <a:pt x="1210548" y="576748"/>
                  </a:lnTo>
                  <a:lnTo>
                    <a:pt x="1204944" y="576748"/>
                  </a:lnTo>
                  <a:lnTo>
                    <a:pt x="1199340" y="576748"/>
                  </a:lnTo>
                  <a:lnTo>
                    <a:pt x="1193735" y="576748"/>
                  </a:lnTo>
                  <a:lnTo>
                    <a:pt x="1188131" y="576748"/>
                  </a:lnTo>
                  <a:lnTo>
                    <a:pt x="1182526" y="576748"/>
                  </a:lnTo>
                  <a:lnTo>
                    <a:pt x="1176922" y="576748"/>
                  </a:lnTo>
                  <a:lnTo>
                    <a:pt x="1171318" y="576748"/>
                  </a:lnTo>
                  <a:lnTo>
                    <a:pt x="1165713" y="576748"/>
                  </a:lnTo>
                  <a:lnTo>
                    <a:pt x="1160109" y="576748"/>
                  </a:lnTo>
                  <a:lnTo>
                    <a:pt x="1154504" y="576748"/>
                  </a:lnTo>
                  <a:lnTo>
                    <a:pt x="1148900" y="576748"/>
                  </a:lnTo>
                  <a:lnTo>
                    <a:pt x="1143296" y="576748"/>
                  </a:lnTo>
                  <a:lnTo>
                    <a:pt x="1137691" y="576748"/>
                  </a:lnTo>
                  <a:lnTo>
                    <a:pt x="1132087" y="576748"/>
                  </a:lnTo>
                  <a:lnTo>
                    <a:pt x="1126482" y="576748"/>
                  </a:lnTo>
                  <a:lnTo>
                    <a:pt x="1120878" y="576748"/>
                  </a:lnTo>
                  <a:lnTo>
                    <a:pt x="1115274" y="576748"/>
                  </a:lnTo>
                  <a:lnTo>
                    <a:pt x="1109669" y="576748"/>
                  </a:lnTo>
                  <a:lnTo>
                    <a:pt x="1104065" y="576748"/>
                  </a:lnTo>
                  <a:lnTo>
                    <a:pt x="1098461" y="576748"/>
                  </a:lnTo>
                  <a:lnTo>
                    <a:pt x="1092856" y="576748"/>
                  </a:lnTo>
                  <a:lnTo>
                    <a:pt x="1087252" y="576748"/>
                  </a:lnTo>
                  <a:lnTo>
                    <a:pt x="1081647" y="576748"/>
                  </a:lnTo>
                  <a:lnTo>
                    <a:pt x="1076043" y="576748"/>
                  </a:lnTo>
                  <a:lnTo>
                    <a:pt x="1070439" y="576748"/>
                  </a:lnTo>
                  <a:lnTo>
                    <a:pt x="1064834" y="576748"/>
                  </a:lnTo>
                  <a:lnTo>
                    <a:pt x="1059230" y="576748"/>
                  </a:lnTo>
                  <a:lnTo>
                    <a:pt x="1053625" y="576748"/>
                  </a:lnTo>
                  <a:lnTo>
                    <a:pt x="1048021" y="576748"/>
                  </a:lnTo>
                  <a:lnTo>
                    <a:pt x="1042417" y="576748"/>
                  </a:lnTo>
                  <a:lnTo>
                    <a:pt x="1036812" y="576748"/>
                  </a:lnTo>
                  <a:lnTo>
                    <a:pt x="1031208" y="576748"/>
                  </a:lnTo>
                  <a:lnTo>
                    <a:pt x="1025603" y="576748"/>
                  </a:lnTo>
                  <a:lnTo>
                    <a:pt x="1019999" y="576748"/>
                  </a:lnTo>
                  <a:lnTo>
                    <a:pt x="1014395" y="576748"/>
                  </a:lnTo>
                  <a:lnTo>
                    <a:pt x="1008790" y="576748"/>
                  </a:lnTo>
                  <a:lnTo>
                    <a:pt x="1003186" y="576748"/>
                  </a:lnTo>
                  <a:lnTo>
                    <a:pt x="997581" y="576748"/>
                  </a:lnTo>
                  <a:lnTo>
                    <a:pt x="991977" y="576748"/>
                  </a:lnTo>
                  <a:lnTo>
                    <a:pt x="986373" y="576748"/>
                  </a:lnTo>
                  <a:lnTo>
                    <a:pt x="980768" y="576748"/>
                  </a:lnTo>
                  <a:lnTo>
                    <a:pt x="975164" y="576748"/>
                  </a:lnTo>
                  <a:lnTo>
                    <a:pt x="969559" y="576748"/>
                  </a:lnTo>
                  <a:lnTo>
                    <a:pt x="963955" y="576748"/>
                  </a:lnTo>
                  <a:lnTo>
                    <a:pt x="958351" y="576748"/>
                  </a:lnTo>
                  <a:lnTo>
                    <a:pt x="952746" y="576748"/>
                  </a:lnTo>
                  <a:lnTo>
                    <a:pt x="947142" y="576748"/>
                  </a:lnTo>
                  <a:lnTo>
                    <a:pt x="941538" y="576748"/>
                  </a:lnTo>
                  <a:lnTo>
                    <a:pt x="935933" y="576748"/>
                  </a:lnTo>
                  <a:lnTo>
                    <a:pt x="930329" y="576748"/>
                  </a:lnTo>
                  <a:lnTo>
                    <a:pt x="924724" y="576748"/>
                  </a:lnTo>
                  <a:lnTo>
                    <a:pt x="919120" y="576748"/>
                  </a:lnTo>
                  <a:lnTo>
                    <a:pt x="913516" y="576748"/>
                  </a:lnTo>
                  <a:lnTo>
                    <a:pt x="907911" y="576748"/>
                  </a:lnTo>
                  <a:lnTo>
                    <a:pt x="902307" y="576748"/>
                  </a:lnTo>
                  <a:lnTo>
                    <a:pt x="896702" y="576748"/>
                  </a:lnTo>
                  <a:lnTo>
                    <a:pt x="891098" y="576748"/>
                  </a:lnTo>
                  <a:lnTo>
                    <a:pt x="885494" y="576748"/>
                  </a:lnTo>
                  <a:lnTo>
                    <a:pt x="879889" y="576748"/>
                  </a:lnTo>
                  <a:lnTo>
                    <a:pt x="874285" y="576748"/>
                  </a:lnTo>
                  <a:lnTo>
                    <a:pt x="868680" y="576748"/>
                  </a:lnTo>
                  <a:lnTo>
                    <a:pt x="863076" y="576748"/>
                  </a:lnTo>
                  <a:lnTo>
                    <a:pt x="857472" y="576748"/>
                  </a:lnTo>
                  <a:lnTo>
                    <a:pt x="851867" y="576748"/>
                  </a:lnTo>
                  <a:lnTo>
                    <a:pt x="846263" y="576748"/>
                  </a:lnTo>
                  <a:lnTo>
                    <a:pt x="840658" y="576748"/>
                  </a:lnTo>
                  <a:lnTo>
                    <a:pt x="835054" y="576748"/>
                  </a:lnTo>
                  <a:lnTo>
                    <a:pt x="829450" y="576748"/>
                  </a:lnTo>
                  <a:lnTo>
                    <a:pt x="823845" y="576748"/>
                  </a:lnTo>
                  <a:lnTo>
                    <a:pt x="818241" y="576748"/>
                  </a:lnTo>
                  <a:lnTo>
                    <a:pt x="812636" y="576748"/>
                  </a:lnTo>
                  <a:lnTo>
                    <a:pt x="807032" y="576748"/>
                  </a:lnTo>
                  <a:lnTo>
                    <a:pt x="801428" y="576748"/>
                  </a:lnTo>
                  <a:lnTo>
                    <a:pt x="795823" y="576748"/>
                  </a:lnTo>
                  <a:lnTo>
                    <a:pt x="790219" y="576748"/>
                  </a:lnTo>
                  <a:lnTo>
                    <a:pt x="784615" y="576748"/>
                  </a:lnTo>
                  <a:lnTo>
                    <a:pt x="779010" y="576748"/>
                  </a:lnTo>
                  <a:lnTo>
                    <a:pt x="773406" y="576748"/>
                  </a:lnTo>
                  <a:lnTo>
                    <a:pt x="767801" y="576748"/>
                  </a:lnTo>
                  <a:lnTo>
                    <a:pt x="762197" y="576748"/>
                  </a:lnTo>
                  <a:lnTo>
                    <a:pt x="756593" y="576748"/>
                  </a:lnTo>
                  <a:lnTo>
                    <a:pt x="750988" y="576748"/>
                  </a:lnTo>
                  <a:lnTo>
                    <a:pt x="745384" y="576748"/>
                  </a:lnTo>
                  <a:lnTo>
                    <a:pt x="739779" y="576748"/>
                  </a:lnTo>
                  <a:lnTo>
                    <a:pt x="734175" y="576748"/>
                  </a:lnTo>
                  <a:lnTo>
                    <a:pt x="728571" y="576748"/>
                  </a:lnTo>
                  <a:lnTo>
                    <a:pt x="722966" y="576748"/>
                  </a:lnTo>
                  <a:lnTo>
                    <a:pt x="717362" y="576748"/>
                  </a:lnTo>
                  <a:lnTo>
                    <a:pt x="711757" y="576748"/>
                  </a:lnTo>
                  <a:lnTo>
                    <a:pt x="706153" y="576748"/>
                  </a:lnTo>
                  <a:lnTo>
                    <a:pt x="700549" y="576748"/>
                  </a:lnTo>
                  <a:lnTo>
                    <a:pt x="694944" y="576748"/>
                  </a:lnTo>
                  <a:lnTo>
                    <a:pt x="689340" y="576748"/>
                  </a:lnTo>
                  <a:lnTo>
                    <a:pt x="683735" y="576748"/>
                  </a:lnTo>
                  <a:lnTo>
                    <a:pt x="678131" y="576748"/>
                  </a:lnTo>
                  <a:lnTo>
                    <a:pt x="672527" y="576748"/>
                  </a:lnTo>
                  <a:lnTo>
                    <a:pt x="666922" y="576748"/>
                  </a:lnTo>
                  <a:lnTo>
                    <a:pt x="661318" y="576748"/>
                  </a:lnTo>
                  <a:lnTo>
                    <a:pt x="655713" y="576748"/>
                  </a:lnTo>
                  <a:lnTo>
                    <a:pt x="650109" y="576748"/>
                  </a:lnTo>
                  <a:lnTo>
                    <a:pt x="644505" y="576748"/>
                  </a:lnTo>
                  <a:lnTo>
                    <a:pt x="638900" y="576748"/>
                  </a:lnTo>
                  <a:lnTo>
                    <a:pt x="633296" y="576748"/>
                  </a:lnTo>
                  <a:lnTo>
                    <a:pt x="627692" y="576748"/>
                  </a:lnTo>
                  <a:lnTo>
                    <a:pt x="622087" y="576748"/>
                  </a:lnTo>
                  <a:lnTo>
                    <a:pt x="616483" y="576748"/>
                  </a:lnTo>
                  <a:lnTo>
                    <a:pt x="610878" y="576748"/>
                  </a:lnTo>
                  <a:lnTo>
                    <a:pt x="605274" y="576748"/>
                  </a:lnTo>
                  <a:lnTo>
                    <a:pt x="599670" y="576748"/>
                  </a:lnTo>
                  <a:lnTo>
                    <a:pt x="594065" y="576748"/>
                  </a:lnTo>
                  <a:lnTo>
                    <a:pt x="588461" y="576748"/>
                  </a:lnTo>
                  <a:lnTo>
                    <a:pt x="582856" y="576748"/>
                  </a:lnTo>
                  <a:lnTo>
                    <a:pt x="577252" y="576748"/>
                  </a:lnTo>
                  <a:lnTo>
                    <a:pt x="571648" y="576748"/>
                  </a:lnTo>
                  <a:lnTo>
                    <a:pt x="566043" y="576748"/>
                  </a:lnTo>
                  <a:lnTo>
                    <a:pt x="560439" y="576748"/>
                  </a:lnTo>
                  <a:lnTo>
                    <a:pt x="554834" y="576748"/>
                  </a:lnTo>
                  <a:lnTo>
                    <a:pt x="549230" y="576748"/>
                  </a:lnTo>
                  <a:lnTo>
                    <a:pt x="543626" y="576748"/>
                  </a:lnTo>
                  <a:lnTo>
                    <a:pt x="538021" y="576748"/>
                  </a:lnTo>
                  <a:lnTo>
                    <a:pt x="532417" y="576748"/>
                  </a:lnTo>
                  <a:lnTo>
                    <a:pt x="526812" y="576748"/>
                  </a:lnTo>
                  <a:lnTo>
                    <a:pt x="521208" y="576748"/>
                  </a:lnTo>
                  <a:lnTo>
                    <a:pt x="515604" y="576748"/>
                  </a:lnTo>
                  <a:lnTo>
                    <a:pt x="509999" y="576748"/>
                  </a:lnTo>
                  <a:lnTo>
                    <a:pt x="504395" y="576748"/>
                  </a:lnTo>
                  <a:lnTo>
                    <a:pt x="498790" y="576748"/>
                  </a:lnTo>
                  <a:lnTo>
                    <a:pt x="493186" y="576748"/>
                  </a:lnTo>
                  <a:lnTo>
                    <a:pt x="487582" y="576748"/>
                  </a:lnTo>
                  <a:lnTo>
                    <a:pt x="481977" y="576748"/>
                  </a:lnTo>
                  <a:lnTo>
                    <a:pt x="476373" y="576748"/>
                  </a:lnTo>
                  <a:lnTo>
                    <a:pt x="470769" y="576748"/>
                  </a:lnTo>
                  <a:lnTo>
                    <a:pt x="465164" y="576748"/>
                  </a:lnTo>
                  <a:lnTo>
                    <a:pt x="459560" y="576748"/>
                  </a:lnTo>
                  <a:lnTo>
                    <a:pt x="453955" y="576748"/>
                  </a:lnTo>
                  <a:lnTo>
                    <a:pt x="448351" y="576748"/>
                  </a:lnTo>
                  <a:lnTo>
                    <a:pt x="442747" y="576748"/>
                  </a:lnTo>
                  <a:lnTo>
                    <a:pt x="437142" y="576748"/>
                  </a:lnTo>
                  <a:lnTo>
                    <a:pt x="431538" y="576748"/>
                  </a:lnTo>
                  <a:lnTo>
                    <a:pt x="425933" y="576748"/>
                  </a:lnTo>
                  <a:lnTo>
                    <a:pt x="420329" y="576748"/>
                  </a:lnTo>
                  <a:lnTo>
                    <a:pt x="414725" y="576748"/>
                  </a:lnTo>
                  <a:lnTo>
                    <a:pt x="409120" y="576748"/>
                  </a:lnTo>
                  <a:lnTo>
                    <a:pt x="403516" y="576748"/>
                  </a:lnTo>
                  <a:lnTo>
                    <a:pt x="397911" y="576748"/>
                  </a:lnTo>
                  <a:lnTo>
                    <a:pt x="392307" y="576748"/>
                  </a:lnTo>
                  <a:lnTo>
                    <a:pt x="386703" y="576748"/>
                  </a:lnTo>
                  <a:lnTo>
                    <a:pt x="381098" y="576748"/>
                  </a:lnTo>
                  <a:lnTo>
                    <a:pt x="375494" y="576748"/>
                  </a:lnTo>
                  <a:lnTo>
                    <a:pt x="369889" y="576748"/>
                  </a:lnTo>
                  <a:lnTo>
                    <a:pt x="364285" y="576748"/>
                  </a:lnTo>
                  <a:lnTo>
                    <a:pt x="358681" y="576748"/>
                  </a:lnTo>
                  <a:lnTo>
                    <a:pt x="353076" y="576748"/>
                  </a:lnTo>
                  <a:lnTo>
                    <a:pt x="347472" y="576748"/>
                  </a:lnTo>
                  <a:lnTo>
                    <a:pt x="341867" y="576748"/>
                  </a:lnTo>
                  <a:lnTo>
                    <a:pt x="336263" y="576748"/>
                  </a:lnTo>
                  <a:lnTo>
                    <a:pt x="330659" y="576748"/>
                  </a:lnTo>
                  <a:lnTo>
                    <a:pt x="325054" y="576748"/>
                  </a:lnTo>
                  <a:lnTo>
                    <a:pt x="319450" y="576748"/>
                  </a:lnTo>
                  <a:lnTo>
                    <a:pt x="313846" y="576748"/>
                  </a:lnTo>
                  <a:lnTo>
                    <a:pt x="308241" y="576748"/>
                  </a:lnTo>
                  <a:lnTo>
                    <a:pt x="302637" y="576748"/>
                  </a:lnTo>
                  <a:lnTo>
                    <a:pt x="297032" y="576748"/>
                  </a:lnTo>
                  <a:lnTo>
                    <a:pt x="291428" y="576748"/>
                  </a:lnTo>
                  <a:lnTo>
                    <a:pt x="285824" y="576748"/>
                  </a:lnTo>
                  <a:lnTo>
                    <a:pt x="280219" y="576748"/>
                  </a:lnTo>
                  <a:lnTo>
                    <a:pt x="274615" y="576748"/>
                  </a:lnTo>
                  <a:lnTo>
                    <a:pt x="269010" y="576748"/>
                  </a:lnTo>
                  <a:lnTo>
                    <a:pt x="263406" y="576748"/>
                  </a:lnTo>
                  <a:lnTo>
                    <a:pt x="257802" y="576748"/>
                  </a:lnTo>
                  <a:lnTo>
                    <a:pt x="252197" y="576748"/>
                  </a:lnTo>
                  <a:lnTo>
                    <a:pt x="246593" y="576748"/>
                  </a:lnTo>
                  <a:lnTo>
                    <a:pt x="240988" y="576748"/>
                  </a:lnTo>
                  <a:lnTo>
                    <a:pt x="235384" y="576748"/>
                  </a:lnTo>
                  <a:lnTo>
                    <a:pt x="229780" y="576748"/>
                  </a:lnTo>
                  <a:lnTo>
                    <a:pt x="224175" y="576748"/>
                  </a:lnTo>
                  <a:lnTo>
                    <a:pt x="218571" y="576748"/>
                  </a:lnTo>
                  <a:lnTo>
                    <a:pt x="212966" y="576748"/>
                  </a:lnTo>
                  <a:lnTo>
                    <a:pt x="207362" y="576748"/>
                  </a:lnTo>
                  <a:lnTo>
                    <a:pt x="201758" y="576748"/>
                  </a:lnTo>
                  <a:lnTo>
                    <a:pt x="196153" y="576748"/>
                  </a:lnTo>
                  <a:lnTo>
                    <a:pt x="190549" y="576748"/>
                  </a:lnTo>
                  <a:lnTo>
                    <a:pt x="184944" y="576748"/>
                  </a:lnTo>
                  <a:lnTo>
                    <a:pt x="179340" y="576748"/>
                  </a:lnTo>
                  <a:lnTo>
                    <a:pt x="173736" y="576748"/>
                  </a:lnTo>
                  <a:lnTo>
                    <a:pt x="168131" y="576748"/>
                  </a:lnTo>
                  <a:lnTo>
                    <a:pt x="162527" y="576748"/>
                  </a:lnTo>
                  <a:lnTo>
                    <a:pt x="156923" y="576748"/>
                  </a:lnTo>
                  <a:lnTo>
                    <a:pt x="151318" y="576748"/>
                  </a:lnTo>
                  <a:lnTo>
                    <a:pt x="145714" y="576748"/>
                  </a:lnTo>
                  <a:lnTo>
                    <a:pt x="140109" y="576748"/>
                  </a:lnTo>
                  <a:lnTo>
                    <a:pt x="134505" y="576748"/>
                  </a:lnTo>
                  <a:lnTo>
                    <a:pt x="128901" y="576748"/>
                  </a:lnTo>
                  <a:lnTo>
                    <a:pt x="123296" y="576748"/>
                  </a:lnTo>
                  <a:lnTo>
                    <a:pt x="117692" y="576748"/>
                  </a:lnTo>
                  <a:lnTo>
                    <a:pt x="112087" y="576748"/>
                  </a:lnTo>
                  <a:lnTo>
                    <a:pt x="106483" y="576748"/>
                  </a:lnTo>
                  <a:lnTo>
                    <a:pt x="100879" y="576748"/>
                  </a:lnTo>
                  <a:lnTo>
                    <a:pt x="95274" y="576748"/>
                  </a:lnTo>
                  <a:lnTo>
                    <a:pt x="89670" y="576748"/>
                  </a:lnTo>
                  <a:lnTo>
                    <a:pt x="84065" y="576748"/>
                  </a:lnTo>
                  <a:lnTo>
                    <a:pt x="78461" y="576748"/>
                  </a:lnTo>
                  <a:lnTo>
                    <a:pt x="72857" y="576748"/>
                  </a:lnTo>
                  <a:lnTo>
                    <a:pt x="67252" y="576748"/>
                  </a:lnTo>
                  <a:lnTo>
                    <a:pt x="61648" y="576748"/>
                  </a:lnTo>
                  <a:lnTo>
                    <a:pt x="56043" y="576748"/>
                  </a:lnTo>
                  <a:lnTo>
                    <a:pt x="50439" y="576748"/>
                  </a:lnTo>
                  <a:lnTo>
                    <a:pt x="44835" y="576748"/>
                  </a:lnTo>
                  <a:lnTo>
                    <a:pt x="39230" y="576748"/>
                  </a:lnTo>
                  <a:lnTo>
                    <a:pt x="33626" y="576748"/>
                  </a:lnTo>
                  <a:lnTo>
                    <a:pt x="28021" y="576748"/>
                  </a:lnTo>
                  <a:lnTo>
                    <a:pt x="22417" y="576748"/>
                  </a:lnTo>
                  <a:lnTo>
                    <a:pt x="16813" y="576748"/>
                  </a:lnTo>
                  <a:lnTo>
                    <a:pt x="11208" y="576748"/>
                  </a:lnTo>
                  <a:lnTo>
                    <a:pt x="5604" y="576748"/>
                  </a:lnTo>
                  <a:lnTo>
                    <a:pt x="0" y="576748"/>
                  </a:lnTo>
                  <a:close/>
                </a:path>
              </a:pathLst>
            </a:custGeom>
            <a:solidFill>
              <a:srgbClr val="BFBFB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pl159"/>
            <p:cNvSpPr/>
            <p:nvPr/>
          </p:nvSpPr>
          <p:spPr>
            <a:xfrm>
              <a:off x="4644151" y="4392978"/>
              <a:ext cx="1883076" cy="573611"/>
            </a:xfrm>
            <a:custGeom>
              <a:avLst/>
              <a:pathLst>
                <a:path w="1883076" h="573611">
                  <a:moveTo>
                    <a:pt x="0" y="396871"/>
                  </a:moveTo>
                  <a:lnTo>
                    <a:pt x="5604" y="391477"/>
                  </a:lnTo>
                  <a:lnTo>
                    <a:pt x="11208" y="386055"/>
                  </a:lnTo>
                  <a:lnTo>
                    <a:pt x="16813" y="380614"/>
                  </a:lnTo>
                  <a:lnTo>
                    <a:pt x="22417" y="375161"/>
                  </a:lnTo>
                  <a:lnTo>
                    <a:pt x="28021" y="369702"/>
                  </a:lnTo>
                  <a:lnTo>
                    <a:pt x="33626" y="364247"/>
                  </a:lnTo>
                  <a:lnTo>
                    <a:pt x="39230" y="358802"/>
                  </a:lnTo>
                  <a:lnTo>
                    <a:pt x="44835" y="353375"/>
                  </a:lnTo>
                  <a:lnTo>
                    <a:pt x="50439" y="347974"/>
                  </a:lnTo>
                  <a:lnTo>
                    <a:pt x="56043" y="342606"/>
                  </a:lnTo>
                  <a:lnTo>
                    <a:pt x="61648" y="337279"/>
                  </a:lnTo>
                  <a:lnTo>
                    <a:pt x="67252" y="332000"/>
                  </a:lnTo>
                  <a:lnTo>
                    <a:pt x="72857" y="326775"/>
                  </a:lnTo>
                  <a:lnTo>
                    <a:pt x="78461" y="321611"/>
                  </a:lnTo>
                  <a:lnTo>
                    <a:pt x="84065" y="316515"/>
                  </a:lnTo>
                  <a:lnTo>
                    <a:pt x="89670" y="311493"/>
                  </a:lnTo>
                  <a:lnTo>
                    <a:pt x="95274" y="306549"/>
                  </a:lnTo>
                  <a:lnTo>
                    <a:pt x="100879" y="301691"/>
                  </a:lnTo>
                  <a:lnTo>
                    <a:pt x="106483" y="296921"/>
                  </a:lnTo>
                  <a:lnTo>
                    <a:pt x="112087" y="292245"/>
                  </a:lnTo>
                  <a:lnTo>
                    <a:pt x="117692" y="287667"/>
                  </a:lnTo>
                  <a:lnTo>
                    <a:pt x="123296" y="283189"/>
                  </a:lnTo>
                  <a:lnTo>
                    <a:pt x="128901" y="278814"/>
                  </a:lnTo>
                  <a:lnTo>
                    <a:pt x="134505" y="274546"/>
                  </a:lnTo>
                  <a:lnTo>
                    <a:pt x="140109" y="270384"/>
                  </a:lnTo>
                  <a:lnTo>
                    <a:pt x="145714" y="266332"/>
                  </a:lnTo>
                  <a:lnTo>
                    <a:pt x="151318" y="262389"/>
                  </a:lnTo>
                  <a:lnTo>
                    <a:pt x="156923" y="258557"/>
                  </a:lnTo>
                  <a:lnTo>
                    <a:pt x="162527" y="254834"/>
                  </a:lnTo>
                  <a:lnTo>
                    <a:pt x="168131" y="251220"/>
                  </a:lnTo>
                  <a:lnTo>
                    <a:pt x="173736" y="247714"/>
                  </a:lnTo>
                  <a:lnTo>
                    <a:pt x="179340" y="244315"/>
                  </a:lnTo>
                  <a:lnTo>
                    <a:pt x="184944" y="241021"/>
                  </a:lnTo>
                  <a:lnTo>
                    <a:pt x="190549" y="237829"/>
                  </a:lnTo>
                  <a:lnTo>
                    <a:pt x="196153" y="234738"/>
                  </a:lnTo>
                  <a:lnTo>
                    <a:pt x="201758" y="231744"/>
                  </a:lnTo>
                  <a:lnTo>
                    <a:pt x="207362" y="228845"/>
                  </a:lnTo>
                  <a:lnTo>
                    <a:pt x="212966" y="226037"/>
                  </a:lnTo>
                  <a:lnTo>
                    <a:pt x="218571" y="223317"/>
                  </a:lnTo>
                  <a:lnTo>
                    <a:pt x="224175" y="220681"/>
                  </a:lnTo>
                  <a:lnTo>
                    <a:pt x="229780" y="218126"/>
                  </a:lnTo>
                  <a:lnTo>
                    <a:pt x="235384" y="215647"/>
                  </a:lnTo>
                  <a:lnTo>
                    <a:pt x="240988" y="213242"/>
                  </a:lnTo>
                  <a:lnTo>
                    <a:pt x="246593" y="210905"/>
                  </a:lnTo>
                  <a:lnTo>
                    <a:pt x="252197" y="208634"/>
                  </a:lnTo>
                  <a:lnTo>
                    <a:pt x="257802" y="206423"/>
                  </a:lnTo>
                  <a:lnTo>
                    <a:pt x="263406" y="204270"/>
                  </a:lnTo>
                  <a:lnTo>
                    <a:pt x="269010" y="202171"/>
                  </a:lnTo>
                  <a:lnTo>
                    <a:pt x="274615" y="200120"/>
                  </a:lnTo>
                  <a:lnTo>
                    <a:pt x="280219" y="198116"/>
                  </a:lnTo>
                  <a:lnTo>
                    <a:pt x="285824" y="196154"/>
                  </a:lnTo>
                  <a:lnTo>
                    <a:pt x="291428" y="194230"/>
                  </a:lnTo>
                  <a:lnTo>
                    <a:pt x="297032" y="192341"/>
                  </a:lnTo>
                  <a:lnTo>
                    <a:pt x="302637" y="190484"/>
                  </a:lnTo>
                  <a:lnTo>
                    <a:pt x="308241" y="188655"/>
                  </a:lnTo>
                  <a:lnTo>
                    <a:pt x="313846" y="186851"/>
                  </a:lnTo>
                  <a:lnTo>
                    <a:pt x="319450" y="185070"/>
                  </a:lnTo>
                  <a:lnTo>
                    <a:pt x="325054" y="183308"/>
                  </a:lnTo>
                  <a:lnTo>
                    <a:pt x="330659" y="181562"/>
                  </a:lnTo>
                  <a:lnTo>
                    <a:pt x="336263" y="179831"/>
                  </a:lnTo>
                  <a:lnTo>
                    <a:pt x="341867" y="178111"/>
                  </a:lnTo>
                  <a:lnTo>
                    <a:pt x="347472" y="176400"/>
                  </a:lnTo>
                  <a:lnTo>
                    <a:pt x="353076" y="174695"/>
                  </a:lnTo>
                  <a:lnTo>
                    <a:pt x="358681" y="172996"/>
                  </a:lnTo>
                  <a:lnTo>
                    <a:pt x="364285" y="171299"/>
                  </a:lnTo>
                  <a:lnTo>
                    <a:pt x="369889" y="169603"/>
                  </a:lnTo>
                  <a:lnTo>
                    <a:pt x="375494" y="167905"/>
                  </a:lnTo>
                  <a:lnTo>
                    <a:pt x="381098" y="166206"/>
                  </a:lnTo>
                  <a:lnTo>
                    <a:pt x="386703" y="164501"/>
                  </a:lnTo>
                  <a:lnTo>
                    <a:pt x="392307" y="162792"/>
                  </a:lnTo>
                  <a:lnTo>
                    <a:pt x="397911" y="161075"/>
                  </a:lnTo>
                  <a:lnTo>
                    <a:pt x="403516" y="159350"/>
                  </a:lnTo>
                  <a:lnTo>
                    <a:pt x="409120" y="157615"/>
                  </a:lnTo>
                  <a:lnTo>
                    <a:pt x="414725" y="155870"/>
                  </a:lnTo>
                  <a:lnTo>
                    <a:pt x="420329" y="154113"/>
                  </a:lnTo>
                  <a:lnTo>
                    <a:pt x="425933" y="152344"/>
                  </a:lnTo>
                  <a:lnTo>
                    <a:pt x="431538" y="150561"/>
                  </a:lnTo>
                  <a:lnTo>
                    <a:pt x="437142" y="148764"/>
                  </a:lnTo>
                  <a:lnTo>
                    <a:pt x="442747" y="146953"/>
                  </a:lnTo>
                  <a:lnTo>
                    <a:pt x="448351" y="145126"/>
                  </a:lnTo>
                  <a:lnTo>
                    <a:pt x="453955" y="143282"/>
                  </a:lnTo>
                  <a:lnTo>
                    <a:pt x="459560" y="141423"/>
                  </a:lnTo>
                  <a:lnTo>
                    <a:pt x="465164" y="139546"/>
                  </a:lnTo>
                  <a:lnTo>
                    <a:pt x="470769" y="137652"/>
                  </a:lnTo>
                  <a:lnTo>
                    <a:pt x="476373" y="135740"/>
                  </a:lnTo>
                  <a:lnTo>
                    <a:pt x="481977" y="133810"/>
                  </a:lnTo>
                  <a:lnTo>
                    <a:pt x="487582" y="131862"/>
                  </a:lnTo>
                  <a:lnTo>
                    <a:pt x="493186" y="129895"/>
                  </a:lnTo>
                  <a:lnTo>
                    <a:pt x="498790" y="127910"/>
                  </a:lnTo>
                  <a:lnTo>
                    <a:pt x="504395" y="125906"/>
                  </a:lnTo>
                  <a:lnTo>
                    <a:pt x="509999" y="123884"/>
                  </a:lnTo>
                  <a:lnTo>
                    <a:pt x="515604" y="121843"/>
                  </a:lnTo>
                  <a:lnTo>
                    <a:pt x="521208" y="119783"/>
                  </a:lnTo>
                  <a:lnTo>
                    <a:pt x="526812" y="117704"/>
                  </a:lnTo>
                  <a:lnTo>
                    <a:pt x="532417" y="115608"/>
                  </a:lnTo>
                  <a:lnTo>
                    <a:pt x="538021" y="113493"/>
                  </a:lnTo>
                  <a:lnTo>
                    <a:pt x="543626" y="111360"/>
                  </a:lnTo>
                  <a:lnTo>
                    <a:pt x="549230" y="109209"/>
                  </a:lnTo>
                  <a:lnTo>
                    <a:pt x="554834" y="107042"/>
                  </a:lnTo>
                  <a:lnTo>
                    <a:pt x="560439" y="104857"/>
                  </a:lnTo>
                  <a:lnTo>
                    <a:pt x="566043" y="102656"/>
                  </a:lnTo>
                  <a:lnTo>
                    <a:pt x="571648" y="100439"/>
                  </a:lnTo>
                  <a:lnTo>
                    <a:pt x="577252" y="98206"/>
                  </a:lnTo>
                  <a:lnTo>
                    <a:pt x="582856" y="95959"/>
                  </a:lnTo>
                  <a:lnTo>
                    <a:pt x="588461" y="93697"/>
                  </a:lnTo>
                  <a:lnTo>
                    <a:pt x="594065" y="91422"/>
                  </a:lnTo>
                  <a:lnTo>
                    <a:pt x="599670" y="89134"/>
                  </a:lnTo>
                  <a:lnTo>
                    <a:pt x="605274" y="86834"/>
                  </a:lnTo>
                  <a:lnTo>
                    <a:pt x="610878" y="84523"/>
                  </a:lnTo>
                  <a:lnTo>
                    <a:pt x="616483" y="82201"/>
                  </a:lnTo>
                  <a:lnTo>
                    <a:pt x="622087" y="79870"/>
                  </a:lnTo>
                  <a:lnTo>
                    <a:pt x="627692" y="77531"/>
                  </a:lnTo>
                  <a:lnTo>
                    <a:pt x="633296" y="75185"/>
                  </a:lnTo>
                  <a:lnTo>
                    <a:pt x="638900" y="72833"/>
                  </a:lnTo>
                  <a:lnTo>
                    <a:pt x="644505" y="70476"/>
                  </a:lnTo>
                  <a:lnTo>
                    <a:pt x="650109" y="68116"/>
                  </a:lnTo>
                  <a:lnTo>
                    <a:pt x="655713" y="65753"/>
                  </a:lnTo>
                  <a:lnTo>
                    <a:pt x="661318" y="63390"/>
                  </a:lnTo>
                  <a:lnTo>
                    <a:pt x="666922" y="61028"/>
                  </a:lnTo>
                  <a:lnTo>
                    <a:pt x="672527" y="58669"/>
                  </a:lnTo>
                  <a:lnTo>
                    <a:pt x="678131" y="56314"/>
                  </a:lnTo>
                  <a:lnTo>
                    <a:pt x="683735" y="53965"/>
                  </a:lnTo>
                  <a:lnTo>
                    <a:pt x="689340" y="51624"/>
                  </a:lnTo>
                  <a:lnTo>
                    <a:pt x="694944" y="49294"/>
                  </a:lnTo>
                  <a:lnTo>
                    <a:pt x="700549" y="46976"/>
                  </a:lnTo>
                  <a:lnTo>
                    <a:pt x="706153" y="44673"/>
                  </a:lnTo>
                  <a:lnTo>
                    <a:pt x="711757" y="42387"/>
                  </a:lnTo>
                  <a:lnTo>
                    <a:pt x="717362" y="40120"/>
                  </a:lnTo>
                  <a:lnTo>
                    <a:pt x="722966" y="37876"/>
                  </a:lnTo>
                  <a:lnTo>
                    <a:pt x="728571" y="35657"/>
                  </a:lnTo>
                  <a:lnTo>
                    <a:pt x="734175" y="33466"/>
                  </a:lnTo>
                  <a:lnTo>
                    <a:pt x="739779" y="31306"/>
                  </a:lnTo>
                  <a:lnTo>
                    <a:pt x="745384" y="29181"/>
                  </a:lnTo>
                  <a:lnTo>
                    <a:pt x="750988" y="27093"/>
                  </a:lnTo>
                  <a:lnTo>
                    <a:pt x="756593" y="25048"/>
                  </a:lnTo>
                  <a:lnTo>
                    <a:pt x="762197" y="23047"/>
                  </a:lnTo>
                  <a:lnTo>
                    <a:pt x="767801" y="21096"/>
                  </a:lnTo>
                  <a:lnTo>
                    <a:pt x="773406" y="19198"/>
                  </a:lnTo>
                  <a:lnTo>
                    <a:pt x="779010" y="17358"/>
                  </a:lnTo>
                  <a:lnTo>
                    <a:pt x="784615" y="15581"/>
                  </a:lnTo>
                  <a:lnTo>
                    <a:pt x="790219" y="13870"/>
                  </a:lnTo>
                  <a:lnTo>
                    <a:pt x="795823" y="12232"/>
                  </a:lnTo>
                  <a:lnTo>
                    <a:pt x="801428" y="10670"/>
                  </a:lnTo>
                  <a:lnTo>
                    <a:pt x="807032" y="9191"/>
                  </a:lnTo>
                  <a:lnTo>
                    <a:pt x="812636" y="7800"/>
                  </a:lnTo>
                  <a:lnTo>
                    <a:pt x="818241" y="6502"/>
                  </a:lnTo>
                  <a:lnTo>
                    <a:pt x="823845" y="5303"/>
                  </a:lnTo>
                  <a:lnTo>
                    <a:pt x="829450" y="4209"/>
                  </a:lnTo>
                  <a:lnTo>
                    <a:pt x="835054" y="3227"/>
                  </a:lnTo>
                  <a:lnTo>
                    <a:pt x="840658" y="2362"/>
                  </a:lnTo>
                  <a:lnTo>
                    <a:pt x="846263" y="1621"/>
                  </a:lnTo>
                  <a:lnTo>
                    <a:pt x="851867" y="1010"/>
                  </a:lnTo>
                  <a:lnTo>
                    <a:pt x="857472" y="536"/>
                  </a:lnTo>
                  <a:lnTo>
                    <a:pt x="863076" y="205"/>
                  </a:lnTo>
                  <a:lnTo>
                    <a:pt x="868680" y="24"/>
                  </a:lnTo>
                  <a:lnTo>
                    <a:pt x="874285" y="0"/>
                  </a:lnTo>
                  <a:lnTo>
                    <a:pt x="879889" y="137"/>
                  </a:lnTo>
                  <a:lnTo>
                    <a:pt x="885494" y="444"/>
                  </a:lnTo>
                  <a:lnTo>
                    <a:pt x="891098" y="926"/>
                  </a:lnTo>
                  <a:lnTo>
                    <a:pt x="896702" y="1590"/>
                  </a:lnTo>
                  <a:lnTo>
                    <a:pt x="902307" y="2440"/>
                  </a:lnTo>
                  <a:lnTo>
                    <a:pt x="907911" y="3482"/>
                  </a:lnTo>
                  <a:lnTo>
                    <a:pt x="913516" y="4722"/>
                  </a:lnTo>
                  <a:lnTo>
                    <a:pt x="919120" y="6164"/>
                  </a:lnTo>
                  <a:lnTo>
                    <a:pt x="924724" y="7812"/>
                  </a:lnTo>
                  <a:lnTo>
                    <a:pt x="930329" y="9671"/>
                  </a:lnTo>
                  <a:lnTo>
                    <a:pt x="935933" y="11742"/>
                  </a:lnTo>
                  <a:lnTo>
                    <a:pt x="941538" y="14030"/>
                  </a:lnTo>
                  <a:lnTo>
                    <a:pt x="947142" y="16536"/>
                  </a:lnTo>
                  <a:lnTo>
                    <a:pt x="952746" y="19260"/>
                  </a:lnTo>
                  <a:lnTo>
                    <a:pt x="958351" y="22204"/>
                  </a:lnTo>
                  <a:lnTo>
                    <a:pt x="963955" y="25368"/>
                  </a:lnTo>
                  <a:lnTo>
                    <a:pt x="969559" y="28750"/>
                  </a:lnTo>
                  <a:lnTo>
                    <a:pt x="975164" y="32348"/>
                  </a:lnTo>
                  <a:lnTo>
                    <a:pt x="980768" y="36160"/>
                  </a:lnTo>
                  <a:lnTo>
                    <a:pt x="986373" y="40182"/>
                  </a:lnTo>
                  <a:lnTo>
                    <a:pt x="991977" y="44409"/>
                  </a:lnTo>
                  <a:lnTo>
                    <a:pt x="997581" y="48837"/>
                  </a:lnTo>
                  <a:lnTo>
                    <a:pt x="1003186" y="53459"/>
                  </a:lnTo>
                  <a:lnTo>
                    <a:pt x="1008790" y="58268"/>
                  </a:lnTo>
                  <a:lnTo>
                    <a:pt x="1014395" y="63257"/>
                  </a:lnTo>
                  <a:lnTo>
                    <a:pt x="1019999" y="68416"/>
                  </a:lnTo>
                  <a:lnTo>
                    <a:pt x="1025603" y="73737"/>
                  </a:lnTo>
                  <a:lnTo>
                    <a:pt x="1031208" y="79210"/>
                  </a:lnTo>
                  <a:lnTo>
                    <a:pt x="1036812" y="84825"/>
                  </a:lnTo>
                  <a:lnTo>
                    <a:pt x="1042417" y="90570"/>
                  </a:lnTo>
                  <a:lnTo>
                    <a:pt x="1048021" y="96434"/>
                  </a:lnTo>
                  <a:lnTo>
                    <a:pt x="1053625" y="102405"/>
                  </a:lnTo>
                  <a:lnTo>
                    <a:pt x="1059230" y="108471"/>
                  </a:lnTo>
                  <a:lnTo>
                    <a:pt x="1064834" y="114620"/>
                  </a:lnTo>
                  <a:lnTo>
                    <a:pt x="1070439" y="120839"/>
                  </a:lnTo>
                  <a:lnTo>
                    <a:pt x="1076043" y="127116"/>
                  </a:lnTo>
                  <a:lnTo>
                    <a:pt x="1081647" y="133438"/>
                  </a:lnTo>
                  <a:lnTo>
                    <a:pt x="1087252" y="139793"/>
                  </a:lnTo>
                  <a:lnTo>
                    <a:pt x="1092856" y="146168"/>
                  </a:lnTo>
                  <a:lnTo>
                    <a:pt x="1098461" y="152550"/>
                  </a:lnTo>
                  <a:lnTo>
                    <a:pt x="1104065" y="158930"/>
                  </a:lnTo>
                  <a:lnTo>
                    <a:pt x="1109669" y="165293"/>
                  </a:lnTo>
                  <a:lnTo>
                    <a:pt x="1115274" y="171631"/>
                  </a:lnTo>
                  <a:lnTo>
                    <a:pt x="1120878" y="177931"/>
                  </a:lnTo>
                  <a:lnTo>
                    <a:pt x="1126482" y="184183"/>
                  </a:lnTo>
                  <a:lnTo>
                    <a:pt x="1132087" y="190378"/>
                  </a:lnTo>
                  <a:lnTo>
                    <a:pt x="1137691" y="196507"/>
                  </a:lnTo>
                  <a:lnTo>
                    <a:pt x="1143296" y="202560"/>
                  </a:lnTo>
                  <a:lnTo>
                    <a:pt x="1148900" y="208529"/>
                  </a:lnTo>
                  <a:lnTo>
                    <a:pt x="1154504" y="214408"/>
                  </a:lnTo>
                  <a:lnTo>
                    <a:pt x="1160109" y="220187"/>
                  </a:lnTo>
                  <a:lnTo>
                    <a:pt x="1165713" y="225862"/>
                  </a:lnTo>
                  <a:lnTo>
                    <a:pt x="1171318" y="231426"/>
                  </a:lnTo>
                  <a:lnTo>
                    <a:pt x="1176922" y="236874"/>
                  </a:lnTo>
                  <a:lnTo>
                    <a:pt x="1182526" y="242200"/>
                  </a:lnTo>
                  <a:lnTo>
                    <a:pt x="1188131" y="247400"/>
                  </a:lnTo>
                  <a:lnTo>
                    <a:pt x="1193735" y="252471"/>
                  </a:lnTo>
                  <a:lnTo>
                    <a:pt x="1199340" y="257409"/>
                  </a:lnTo>
                  <a:lnTo>
                    <a:pt x="1204944" y="262210"/>
                  </a:lnTo>
                  <a:lnTo>
                    <a:pt x="1210548" y="266873"/>
                  </a:lnTo>
                  <a:lnTo>
                    <a:pt x="1216153" y="271397"/>
                  </a:lnTo>
                  <a:lnTo>
                    <a:pt x="1221757" y="275783"/>
                  </a:lnTo>
                  <a:lnTo>
                    <a:pt x="1227362" y="280032"/>
                  </a:lnTo>
                  <a:lnTo>
                    <a:pt x="1232966" y="284145"/>
                  </a:lnTo>
                  <a:lnTo>
                    <a:pt x="1238570" y="288123"/>
                  </a:lnTo>
                  <a:lnTo>
                    <a:pt x="1244175" y="291967"/>
                  </a:lnTo>
                  <a:lnTo>
                    <a:pt x="1249779" y="295680"/>
                  </a:lnTo>
                  <a:lnTo>
                    <a:pt x="1255384" y="299264"/>
                  </a:lnTo>
                  <a:lnTo>
                    <a:pt x="1260988" y="302720"/>
                  </a:lnTo>
                  <a:lnTo>
                    <a:pt x="1266592" y="306051"/>
                  </a:lnTo>
                  <a:lnTo>
                    <a:pt x="1272197" y="309258"/>
                  </a:lnTo>
                  <a:lnTo>
                    <a:pt x="1277801" y="312344"/>
                  </a:lnTo>
                  <a:lnTo>
                    <a:pt x="1283406" y="315313"/>
                  </a:lnTo>
                  <a:lnTo>
                    <a:pt x="1289010" y="318165"/>
                  </a:lnTo>
                  <a:lnTo>
                    <a:pt x="1294614" y="320903"/>
                  </a:lnTo>
                  <a:lnTo>
                    <a:pt x="1300219" y="323531"/>
                  </a:lnTo>
                  <a:lnTo>
                    <a:pt x="1305823" y="326050"/>
                  </a:lnTo>
                  <a:lnTo>
                    <a:pt x="1311427" y="328463"/>
                  </a:lnTo>
                  <a:lnTo>
                    <a:pt x="1317032" y="330773"/>
                  </a:lnTo>
                  <a:lnTo>
                    <a:pt x="1322636" y="332982"/>
                  </a:lnTo>
                  <a:lnTo>
                    <a:pt x="1328241" y="335093"/>
                  </a:lnTo>
                  <a:lnTo>
                    <a:pt x="1333845" y="337109"/>
                  </a:lnTo>
                  <a:lnTo>
                    <a:pt x="1339449" y="339031"/>
                  </a:lnTo>
                  <a:lnTo>
                    <a:pt x="1345054" y="340862"/>
                  </a:lnTo>
                  <a:lnTo>
                    <a:pt x="1350658" y="342605"/>
                  </a:lnTo>
                  <a:lnTo>
                    <a:pt x="1356263" y="344262"/>
                  </a:lnTo>
                  <a:lnTo>
                    <a:pt x="1361867" y="345837"/>
                  </a:lnTo>
                  <a:lnTo>
                    <a:pt x="1367471" y="347330"/>
                  </a:lnTo>
                  <a:lnTo>
                    <a:pt x="1373076" y="348745"/>
                  </a:lnTo>
                  <a:lnTo>
                    <a:pt x="1378680" y="350083"/>
                  </a:lnTo>
                  <a:lnTo>
                    <a:pt x="1384285" y="351348"/>
                  </a:lnTo>
                  <a:lnTo>
                    <a:pt x="1389889" y="352542"/>
                  </a:lnTo>
                  <a:lnTo>
                    <a:pt x="1395493" y="353666"/>
                  </a:lnTo>
                  <a:lnTo>
                    <a:pt x="1401098" y="354725"/>
                  </a:lnTo>
                  <a:lnTo>
                    <a:pt x="1406702" y="355718"/>
                  </a:lnTo>
                  <a:lnTo>
                    <a:pt x="1412307" y="356650"/>
                  </a:lnTo>
                  <a:lnTo>
                    <a:pt x="1417911" y="357523"/>
                  </a:lnTo>
                  <a:lnTo>
                    <a:pt x="1423515" y="358338"/>
                  </a:lnTo>
                  <a:lnTo>
                    <a:pt x="1429120" y="359099"/>
                  </a:lnTo>
                  <a:lnTo>
                    <a:pt x="1434724" y="359808"/>
                  </a:lnTo>
                  <a:lnTo>
                    <a:pt x="1440329" y="360467"/>
                  </a:lnTo>
                  <a:lnTo>
                    <a:pt x="1445933" y="361080"/>
                  </a:lnTo>
                  <a:lnTo>
                    <a:pt x="1451537" y="361648"/>
                  </a:lnTo>
                  <a:lnTo>
                    <a:pt x="1457142" y="362176"/>
                  </a:lnTo>
                  <a:lnTo>
                    <a:pt x="1462746" y="362665"/>
                  </a:lnTo>
                  <a:lnTo>
                    <a:pt x="1468350" y="363119"/>
                  </a:lnTo>
                  <a:lnTo>
                    <a:pt x="1473955" y="363542"/>
                  </a:lnTo>
                  <a:lnTo>
                    <a:pt x="1479559" y="363937"/>
                  </a:lnTo>
                  <a:lnTo>
                    <a:pt x="1485164" y="364307"/>
                  </a:lnTo>
                  <a:lnTo>
                    <a:pt x="1490768" y="364658"/>
                  </a:lnTo>
                  <a:lnTo>
                    <a:pt x="1496372" y="364993"/>
                  </a:lnTo>
                  <a:lnTo>
                    <a:pt x="1501977" y="365317"/>
                  </a:lnTo>
                  <a:lnTo>
                    <a:pt x="1507581" y="365636"/>
                  </a:lnTo>
                  <a:lnTo>
                    <a:pt x="1513186" y="365955"/>
                  </a:lnTo>
                  <a:lnTo>
                    <a:pt x="1518790" y="366281"/>
                  </a:lnTo>
                  <a:lnTo>
                    <a:pt x="1524394" y="366620"/>
                  </a:lnTo>
                  <a:lnTo>
                    <a:pt x="1529999" y="366981"/>
                  </a:lnTo>
                  <a:lnTo>
                    <a:pt x="1535603" y="367371"/>
                  </a:lnTo>
                  <a:lnTo>
                    <a:pt x="1541208" y="367801"/>
                  </a:lnTo>
                  <a:lnTo>
                    <a:pt x="1546812" y="368280"/>
                  </a:lnTo>
                  <a:lnTo>
                    <a:pt x="1552416" y="368820"/>
                  </a:lnTo>
                  <a:lnTo>
                    <a:pt x="1558021" y="369433"/>
                  </a:lnTo>
                  <a:lnTo>
                    <a:pt x="1563625" y="370133"/>
                  </a:lnTo>
                  <a:lnTo>
                    <a:pt x="1569230" y="370935"/>
                  </a:lnTo>
                  <a:lnTo>
                    <a:pt x="1574834" y="371855"/>
                  </a:lnTo>
                  <a:lnTo>
                    <a:pt x="1580438" y="372911"/>
                  </a:lnTo>
                  <a:lnTo>
                    <a:pt x="1586043" y="374123"/>
                  </a:lnTo>
                  <a:lnTo>
                    <a:pt x="1591647" y="375511"/>
                  </a:lnTo>
                  <a:lnTo>
                    <a:pt x="1597252" y="377096"/>
                  </a:lnTo>
                  <a:lnTo>
                    <a:pt x="1602856" y="378902"/>
                  </a:lnTo>
                  <a:lnTo>
                    <a:pt x="1608460" y="380953"/>
                  </a:lnTo>
                  <a:lnTo>
                    <a:pt x="1614065" y="383272"/>
                  </a:lnTo>
                  <a:lnTo>
                    <a:pt x="1619669" y="385884"/>
                  </a:lnTo>
                  <a:lnTo>
                    <a:pt x="1625273" y="388811"/>
                  </a:lnTo>
                  <a:lnTo>
                    <a:pt x="1630878" y="392077"/>
                  </a:lnTo>
                  <a:lnTo>
                    <a:pt x="1636482" y="395700"/>
                  </a:lnTo>
                  <a:lnTo>
                    <a:pt x="1642087" y="399696"/>
                  </a:lnTo>
                  <a:lnTo>
                    <a:pt x="1647691" y="404075"/>
                  </a:lnTo>
                  <a:lnTo>
                    <a:pt x="1653295" y="408843"/>
                  </a:lnTo>
                  <a:lnTo>
                    <a:pt x="1658900" y="413999"/>
                  </a:lnTo>
                  <a:lnTo>
                    <a:pt x="1664504" y="419534"/>
                  </a:lnTo>
                  <a:lnTo>
                    <a:pt x="1670109" y="425430"/>
                  </a:lnTo>
                  <a:lnTo>
                    <a:pt x="1675713" y="431662"/>
                  </a:lnTo>
                  <a:lnTo>
                    <a:pt x="1681317" y="438195"/>
                  </a:lnTo>
                  <a:lnTo>
                    <a:pt x="1686922" y="444985"/>
                  </a:lnTo>
                  <a:lnTo>
                    <a:pt x="1692526" y="451980"/>
                  </a:lnTo>
                  <a:lnTo>
                    <a:pt x="1698131" y="459122"/>
                  </a:lnTo>
                  <a:lnTo>
                    <a:pt x="1703735" y="466347"/>
                  </a:lnTo>
                  <a:lnTo>
                    <a:pt x="1709339" y="473592"/>
                  </a:lnTo>
                  <a:lnTo>
                    <a:pt x="1714944" y="480789"/>
                  </a:lnTo>
                  <a:lnTo>
                    <a:pt x="1720548" y="487876"/>
                  </a:lnTo>
                  <a:lnTo>
                    <a:pt x="1726153" y="494792"/>
                  </a:lnTo>
                  <a:lnTo>
                    <a:pt x="1731757" y="501484"/>
                  </a:lnTo>
                  <a:lnTo>
                    <a:pt x="1737361" y="507905"/>
                  </a:lnTo>
                  <a:lnTo>
                    <a:pt x="1742966" y="514019"/>
                  </a:lnTo>
                  <a:lnTo>
                    <a:pt x="1748570" y="519797"/>
                  </a:lnTo>
                  <a:lnTo>
                    <a:pt x="1754175" y="525218"/>
                  </a:lnTo>
                  <a:lnTo>
                    <a:pt x="1759779" y="530270"/>
                  </a:lnTo>
                  <a:lnTo>
                    <a:pt x="1765383" y="534950"/>
                  </a:lnTo>
                  <a:lnTo>
                    <a:pt x="1770988" y="539261"/>
                  </a:lnTo>
                  <a:lnTo>
                    <a:pt x="1776592" y="543211"/>
                  </a:lnTo>
                  <a:lnTo>
                    <a:pt x="1782196" y="546813"/>
                  </a:lnTo>
                  <a:lnTo>
                    <a:pt x="1787801" y="550084"/>
                  </a:lnTo>
                  <a:lnTo>
                    <a:pt x="1793405" y="553041"/>
                  </a:lnTo>
                  <a:lnTo>
                    <a:pt x="1799010" y="555706"/>
                  </a:lnTo>
                  <a:lnTo>
                    <a:pt x="1804614" y="558099"/>
                  </a:lnTo>
                  <a:lnTo>
                    <a:pt x="1810218" y="560243"/>
                  </a:lnTo>
                  <a:lnTo>
                    <a:pt x="1815823" y="562157"/>
                  </a:lnTo>
                  <a:lnTo>
                    <a:pt x="1821427" y="563864"/>
                  </a:lnTo>
                  <a:lnTo>
                    <a:pt x="1827032" y="565382"/>
                  </a:lnTo>
                  <a:lnTo>
                    <a:pt x="1832636" y="566730"/>
                  </a:lnTo>
                  <a:lnTo>
                    <a:pt x="1838240" y="567924"/>
                  </a:lnTo>
                  <a:lnTo>
                    <a:pt x="1843845" y="568981"/>
                  </a:lnTo>
                  <a:lnTo>
                    <a:pt x="1849449" y="569916"/>
                  </a:lnTo>
                  <a:lnTo>
                    <a:pt x="1855054" y="570741"/>
                  </a:lnTo>
                  <a:lnTo>
                    <a:pt x="1860658" y="571469"/>
                  </a:lnTo>
                  <a:lnTo>
                    <a:pt x="1866262" y="572111"/>
                  </a:lnTo>
                  <a:lnTo>
                    <a:pt x="1871867" y="572676"/>
                  </a:lnTo>
                  <a:lnTo>
                    <a:pt x="1877471" y="573173"/>
                  </a:lnTo>
                  <a:lnTo>
                    <a:pt x="1883076" y="573611"/>
                  </a:lnTo>
                  <a:lnTo>
                    <a:pt x="1883076" y="573611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60" name="rc160"/>
            <p:cNvSpPr/>
            <p:nvPr/>
          </p:nvSpPr>
          <p:spPr>
            <a:xfrm>
              <a:off x="6280634" y="4190816"/>
              <a:ext cx="246593" cy="778909"/>
            </a:xfrm>
            <a:prstGeom prst="rect">
              <a:avLst/>
            </a:prstGeom>
            <a:solidFill>
              <a:srgbClr val="FFFFFF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pl161"/>
            <p:cNvSpPr/>
            <p:nvPr/>
          </p:nvSpPr>
          <p:spPr>
            <a:xfrm>
              <a:off x="6596816" y="2627561"/>
              <a:ext cx="1883076" cy="0"/>
            </a:xfrm>
            <a:custGeom>
              <a:avLst/>
              <a:pathLst>
                <a:path w="1883076" h="0">
                  <a:moveTo>
                    <a:pt x="0" y="0"/>
                  </a:move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2"/>
            <p:cNvSpPr/>
            <p:nvPr/>
          </p:nvSpPr>
          <p:spPr>
            <a:xfrm>
              <a:off x="6596816" y="2432834"/>
              <a:ext cx="1883076" cy="0"/>
            </a:xfrm>
            <a:custGeom>
              <a:avLst/>
              <a:pathLst>
                <a:path w="1883076" h="0">
                  <a:moveTo>
                    <a:pt x="0" y="0"/>
                  </a:move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3"/>
            <p:cNvSpPr/>
            <p:nvPr/>
          </p:nvSpPr>
          <p:spPr>
            <a:xfrm>
              <a:off x="6596816" y="2238106"/>
              <a:ext cx="1883076" cy="0"/>
            </a:xfrm>
            <a:custGeom>
              <a:avLst/>
              <a:pathLst>
                <a:path w="1883076" h="0">
                  <a:moveTo>
                    <a:pt x="0" y="0"/>
                  </a:move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4"/>
            <p:cNvSpPr/>
            <p:nvPr/>
          </p:nvSpPr>
          <p:spPr>
            <a:xfrm>
              <a:off x="6596816" y="2043379"/>
              <a:ext cx="1883076" cy="0"/>
            </a:xfrm>
            <a:custGeom>
              <a:avLst/>
              <a:pathLst>
                <a:path w="1883076" h="0">
                  <a:moveTo>
                    <a:pt x="0" y="0"/>
                  </a:move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5"/>
            <p:cNvSpPr/>
            <p:nvPr/>
          </p:nvSpPr>
          <p:spPr>
            <a:xfrm>
              <a:off x="6596816" y="1848652"/>
              <a:ext cx="1883076" cy="0"/>
            </a:xfrm>
            <a:custGeom>
              <a:avLst/>
              <a:pathLst>
                <a:path w="1883076" h="0">
                  <a:moveTo>
                    <a:pt x="0" y="0"/>
                  </a:move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g166"/>
            <p:cNvSpPr/>
            <p:nvPr/>
          </p:nvSpPr>
          <p:spPr>
            <a:xfrm>
              <a:off x="6596816" y="1848652"/>
              <a:ext cx="1883076" cy="130776"/>
            </a:xfrm>
            <a:custGeom>
              <a:avLst/>
              <a:pathLst>
                <a:path w="1883076" h="130776">
                  <a:moveTo>
                    <a:pt x="0" y="0"/>
                  </a:moveTo>
                  <a:lnTo>
                    <a:pt x="5604" y="0"/>
                  </a:lnTo>
                  <a:lnTo>
                    <a:pt x="11208" y="0"/>
                  </a:lnTo>
                  <a:lnTo>
                    <a:pt x="16813" y="0"/>
                  </a:lnTo>
                  <a:lnTo>
                    <a:pt x="22417" y="0"/>
                  </a:lnTo>
                  <a:lnTo>
                    <a:pt x="28021" y="0"/>
                  </a:lnTo>
                  <a:lnTo>
                    <a:pt x="33626" y="0"/>
                  </a:lnTo>
                  <a:lnTo>
                    <a:pt x="39230" y="0"/>
                  </a:lnTo>
                  <a:lnTo>
                    <a:pt x="44835" y="0"/>
                  </a:lnTo>
                  <a:lnTo>
                    <a:pt x="50439" y="0"/>
                  </a:lnTo>
                  <a:lnTo>
                    <a:pt x="56043" y="0"/>
                  </a:lnTo>
                  <a:lnTo>
                    <a:pt x="61648" y="0"/>
                  </a:lnTo>
                  <a:lnTo>
                    <a:pt x="67252" y="0"/>
                  </a:lnTo>
                  <a:lnTo>
                    <a:pt x="72857" y="0"/>
                  </a:lnTo>
                  <a:lnTo>
                    <a:pt x="78461" y="0"/>
                  </a:lnTo>
                  <a:lnTo>
                    <a:pt x="84065" y="0"/>
                  </a:lnTo>
                  <a:lnTo>
                    <a:pt x="89670" y="0"/>
                  </a:lnTo>
                  <a:lnTo>
                    <a:pt x="95274" y="0"/>
                  </a:lnTo>
                  <a:lnTo>
                    <a:pt x="100879" y="0"/>
                  </a:lnTo>
                  <a:lnTo>
                    <a:pt x="106483" y="0"/>
                  </a:lnTo>
                  <a:lnTo>
                    <a:pt x="112087" y="0"/>
                  </a:lnTo>
                  <a:lnTo>
                    <a:pt x="117692" y="0"/>
                  </a:lnTo>
                  <a:lnTo>
                    <a:pt x="123296" y="0"/>
                  </a:lnTo>
                  <a:lnTo>
                    <a:pt x="128901" y="0"/>
                  </a:lnTo>
                  <a:lnTo>
                    <a:pt x="134505" y="0"/>
                  </a:lnTo>
                  <a:lnTo>
                    <a:pt x="140109" y="0"/>
                  </a:lnTo>
                  <a:lnTo>
                    <a:pt x="145714" y="0"/>
                  </a:lnTo>
                  <a:lnTo>
                    <a:pt x="151318" y="0"/>
                  </a:lnTo>
                  <a:lnTo>
                    <a:pt x="156923" y="0"/>
                  </a:lnTo>
                  <a:lnTo>
                    <a:pt x="162527" y="0"/>
                  </a:lnTo>
                  <a:lnTo>
                    <a:pt x="168131" y="0"/>
                  </a:lnTo>
                  <a:lnTo>
                    <a:pt x="173736" y="0"/>
                  </a:lnTo>
                  <a:lnTo>
                    <a:pt x="179340" y="0"/>
                  </a:lnTo>
                  <a:lnTo>
                    <a:pt x="184944" y="0"/>
                  </a:lnTo>
                  <a:lnTo>
                    <a:pt x="190549" y="0"/>
                  </a:lnTo>
                  <a:lnTo>
                    <a:pt x="196153" y="0"/>
                  </a:lnTo>
                  <a:lnTo>
                    <a:pt x="201758" y="0"/>
                  </a:lnTo>
                  <a:lnTo>
                    <a:pt x="207362" y="0"/>
                  </a:lnTo>
                  <a:lnTo>
                    <a:pt x="212966" y="0"/>
                  </a:lnTo>
                  <a:lnTo>
                    <a:pt x="218571" y="0"/>
                  </a:lnTo>
                  <a:lnTo>
                    <a:pt x="224175" y="0"/>
                  </a:lnTo>
                  <a:lnTo>
                    <a:pt x="229780" y="0"/>
                  </a:lnTo>
                  <a:lnTo>
                    <a:pt x="235384" y="0"/>
                  </a:lnTo>
                  <a:lnTo>
                    <a:pt x="240988" y="0"/>
                  </a:lnTo>
                  <a:lnTo>
                    <a:pt x="246593" y="0"/>
                  </a:lnTo>
                  <a:lnTo>
                    <a:pt x="252197" y="0"/>
                  </a:lnTo>
                  <a:lnTo>
                    <a:pt x="257802" y="0"/>
                  </a:lnTo>
                  <a:lnTo>
                    <a:pt x="263406" y="0"/>
                  </a:lnTo>
                  <a:lnTo>
                    <a:pt x="269010" y="0"/>
                  </a:lnTo>
                  <a:lnTo>
                    <a:pt x="274615" y="0"/>
                  </a:lnTo>
                  <a:lnTo>
                    <a:pt x="280219" y="0"/>
                  </a:lnTo>
                  <a:lnTo>
                    <a:pt x="285824" y="0"/>
                  </a:lnTo>
                  <a:lnTo>
                    <a:pt x="291428" y="0"/>
                  </a:lnTo>
                  <a:lnTo>
                    <a:pt x="297032" y="0"/>
                  </a:lnTo>
                  <a:lnTo>
                    <a:pt x="302637" y="0"/>
                  </a:lnTo>
                  <a:lnTo>
                    <a:pt x="308241" y="0"/>
                  </a:lnTo>
                  <a:lnTo>
                    <a:pt x="313846" y="0"/>
                  </a:lnTo>
                  <a:lnTo>
                    <a:pt x="319450" y="0"/>
                  </a:lnTo>
                  <a:lnTo>
                    <a:pt x="325054" y="0"/>
                  </a:lnTo>
                  <a:lnTo>
                    <a:pt x="330659" y="0"/>
                  </a:lnTo>
                  <a:lnTo>
                    <a:pt x="336263" y="0"/>
                  </a:lnTo>
                  <a:lnTo>
                    <a:pt x="341867" y="0"/>
                  </a:lnTo>
                  <a:lnTo>
                    <a:pt x="347472" y="0"/>
                  </a:lnTo>
                  <a:lnTo>
                    <a:pt x="353076" y="0"/>
                  </a:lnTo>
                  <a:lnTo>
                    <a:pt x="358681" y="0"/>
                  </a:lnTo>
                  <a:lnTo>
                    <a:pt x="364285" y="0"/>
                  </a:lnTo>
                  <a:lnTo>
                    <a:pt x="369889" y="0"/>
                  </a:lnTo>
                  <a:lnTo>
                    <a:pt x="375494" y="0"/>
                  </a:lnTo>
                  <a:lnTo>
                    <a:pt x="381098" y="0"/>
                  </a:lnTo>
                  <a:lnTo>
                    <a:pt x="386703" y="0"/>
                  </a:lnTo>
                  <a:lnTo>
                    <a:pt x="392307" y="0"/>
                  </a:lnTo>
                  <a:lnTo>
                    <a:pt x="397911" y="0"/>
                  </a:lnTo>
                  <a:lnTo>
                    <a:pt x="403516" y="0"/>
                  </a:lnTo>
                  <a:lnTo>
                    <a:pt x="409120" y="0"/>
                  </a:lnTo>
                  <a:lnTo>
                    <a:pt x="414725" y="0"/>
                  </a:lnTo>
                  <a:lnTo>
                    <a:pt x="420329" y="0"/>
                  </a:lnTo>
                  <a:lnTo>
                    <a:pt x="425933" y="0"/>
                  </a:lnTo>
                  <a:lnTo>
                    <a:pt x="431538" y="0"/>
                  </a:lnTo>
                  <a:lnTo>
                    <a:pt x="437142" y="0"/>
                  </a:lnTo>
                  <a:lnTo>
                    <a:pt x="442747" y="0"/>
                  </a:lnTo>
                  <a:lnTo>
                    <a:pt x="448351" y="0"/>
                  </a:lnTo>
                  <a:lnTo>
                    <a:pt x="453955" y="0"/>
                  </a:lnTo>
                  <a:lnTo>
                    <a:pt x="459560" y="0"/>
                  </a:lnTo>
                  <a:lnTo>
                    <a:pt x="465164" y="0"/>
                  </a:lnTo>
                  <a:lnTo>
                    <a:pt x="470769" y="0"/>
                  </a:lnTo>
                  <a:lnTo>
                    <a:pt x="476373" y="0"/>
                  </a:lnTo>
                  <a:lnTo>
                    <a:pt x="481977" y="0"/>
                  </a:lnTo>
                  <a:lnTo>
                    <a:pt x="487582" y="0"/>
                  </a:lnTo>
                  <a:lnTo>
                    <a:pt x="493186" y="0"/>
                  </a:lnTo>
                  <a:lnTo>
                    <a:pt x="498790" y="0"/>
                  </a:lnTo>
                  <a:lnTo>
                    <a:pt x="504395" y="0"/>
                  </a:lnTo>
                  <a:lnTo>
                    <a:pt x="509999" y="0"/>
                  </a:lnTo>
                  <a:lnTo>
                    <a:pt x="515604" y="0"/>
                  </a:lnTo>
                  <a:lnTo>
                    <a:pt x="521208" y="0"/>
                  </a:lnTo>
                  <a:lnTo>
                    <a:pt x="526812" y="0"/>
                  </a:lnTo>
                  <a:lnTo>
                    <a:pt x="532417" y="0"/>
                  </a:lnTo>
                  <a:lnTo>
                    <a:pt x="538021" y="0"/>
                  </a:lnTo>
                  <a:lnTo>
                    <a:pt x="543626" y="0"/>
                  </a:lnTo>
                  <a:lnTo>
                    <a:pt x="549230" y="0"/>
                  </a:lnTo>
                  <a:lnTo>
                    <a:pt x="554834" y="0"/>
                  </a:lnTo>
                  <a:lnTo>
                    <a:pt x="560439" y="0"/>
                  </a:lnTo>
                  <a:lnTo>
                    <a:pt x="566043" y="0"/>
                  </a:lnTo>
                  <a:lnTo>
                    <a:pt x="571648" y="0"/>
                  </a:lnTo>
                  <a:lnTo>
                    <a:pt x="577252" y="0"/>
                  </a:lnTo>
                  <a:lnTo>
                    <a:pt x="582856" y="0"/>
                  </a:lnTo>
                  <a:lnTo>
                    <a:pt x="588461" y="0"/>
                  </a:lnTo>
                  <a:lnTo>
                    <a:pt x="594065" y="0"/>
                  </a:lnTo>
                  <a:lnTo>
                    <a:pt x="599670" y="0"/>
                  </a:lnTo>
                  <a:lnTo>
                    <a:pt x="605274" y="0"/>
                  </a:lnTo>
                  <a:lnTo>
                    <a:pt x="610878" y="0"/>
                  </a:lnTo>
                  <a:lnTo>
                    <a:pt x="616483" y="0"/>
                  </a:lnTo>
                  <a:lnTo>
                    <a:pt x="622087" y="0"/>
                  </a:lnTo>
                  <a:lnTo>
                    <a:pt x="627692" y="0"/>
                  </a:lnTo>
                  <a:lnTo>
                    <a:pt x="633296" y="0"/>
                  </a:lnTo>
                  <a:lnTo>
                    <a:pt x="638900" y="0"/>
                  </a:lnTo>
                  <a:lnTo>
                    <a:pt x="644505" y="0"/>
                  </a:lnTo>
                  <a:lnTo>
                    <a:pt x="650109" y="0"/>
                  </a:lnTo>
                  <a:lnTo>
                    <a:pt x="655713" y="0"/>
                  </a:lnTo>
                  <a:lnTo>
                    <a:pt x="661318" y="0"/>
                  </a:lnTo>
                  <a:lnTo>
                    <a:pt x="666922" y="0"/>
                  </a:lnTo>
                  <a:lnTo>
                    <a:pt x="672527" y="0"/>
                  </a:lnTo>
                  <a:lnTo>
                    <a:pt x="678131" y="0"/>
                  </a:lnTo>
                  <a:lnTo>
                    <a:pt x="683735" y="0"/>
                  </a:lnTo>
                  <a:lnTo>
                    <a:pt x="689340" y="0"/>
                  </a:lnTo>
                  <a:lnTo>
                    <a:pt x="694944" y="0"/>
                  </a:lnTo>
                  <a:lnTo>
                    <a:pt x="700549" y="0"/>
                  </a:lnTo>
                  <a:lnTo>
                    <a:pt x="706153" y="0"/>
                  </a:lnTo>
                  <a:lnTo>
                    <a:pt x="711757" y="0"/>
                  </a:lnTo>
                  <a:lnTo>
                    <a:pt x="717362" y="0"/>
                  </a:lnTo>
                  <a:lnTo>
                    <a:pt x="722966" y="0"/>
                  </a:lnTo>
                  <a:lnTo>
                    <a:pt x="728571" y="0"/>
                  </a:lnTo>
                  <a:lnTo>
                    <a:pt x="734175" y="0"/>
                  </a:lnTo>
                  <a:lnTo>
                    <a:pt x="739779" y="0"/>
                  </a:lnTo>
                  <a:lnTo>
                    <a:pt x="745384" y="0"/>
                  </a:lnTo>
                  <a:lnTo>
                    <a:pt x="750988" y="0"/>
                  </a:lnTo>
                  <a:lnTo>
                    <a:pt x="756593" y="0"/>
                  </a:lnTo>
                  <a:lnTo>
                    <a:pt x="762197" y="0"/>
                  </a:lnTo>
                  <a:lnTo>
                    <a:pt x="767801" y="0"/>
                  </a:lnTo>
                  <a:lnTo>
                    <a:pt x="773406" y="0"/>
                  </a:lnTo>
                  <a:lnTo>
                    <a:pt x="779010" y="0"/>
                  </a:lnTo>
                  <a:lnTo>
                    <a:pt x="784615" y="0"/>
                  </a:lnTo>
                  <a:lnTo>
                    <a:pt x="790219" y="0"/>
                  </a:lnTo>
                  <a:lnTo>
                    <a:pt x="795823" y="0"/>
                  </a:lnTo>
                  <a:lnTo>
                    <a:pt x="801428" y="0"/>
                  </a:lnTo>
                  <a:lnTo>
                    <a:pt x="807032" y="0"/>
                  </a:lnTo>
                  <a:lnTo>
                    <a:pt x="812636" y="0"/>
                  </a:lnTo>
                  <a:lnTo>
                    <a:pt x="818241" y="0"/>
                  </a:lnTo>
                  <a:lnTo>
                    <a:pt x="823845" y="0"/>
                  </a:lnTo>
                  <a:lnTo>
                    <a:pt x="829450" y="0"/>
                  </a:lnTo>
                  <a:lnTo>
                    <a:pt x="835054" y="0"/>
                  </a:lnTo>
                  <a:lnTo>
                    <a:pt x="840658" y="0"/>
                  </a:lnTo>
                  <a:lnTo>
                    <a:pt x="846263" y="0"/>
                  </a:lnTo>
                  <a:lnTo>
                    <a:pt x="851867" y="0"/>
                  </a:lnTo>
                  <a:lnTo>
                    <a:pt x="857472" y="0"/>
                  </a:lnTo>
                  <a:lnTo>
                    <a:pt x="863076" y="0"/>
                  </a:lnTo>
                  <a:lnTo>
                    <a:pt x="868680" y="0"/>
                  </a:lnTo>
                  <a:lnTo>
                    <a:pt x="874285" y="0"/>
                  </a:lnTo>
                  <a:lnTo>
                    <a:pt x="879889" y="0"/>
                  </a:lnTo>
                  <a:lnTo>
                    <a:pt x="885494" y="0"/>
                  </a:lnTo>
                  <a:lnTo>
                    <a:pt x="891098" y="0"/>
                  </a:lnTo>
                  <a:lnTo>
                    <a:pt x="896702" y="0"/>
                  </a:lnTo>
                  <a:lnTo>
                    <a:pt x="902307" y="0"/>
                  </a:lnTo>
                  <a:lnTo>
                    <a:pt x="907911" y="0"/>
                  </a:lnTo>
                  <a:lnTo>
                    <a:pt x="913516" y="0"/>
                  </a:lnTo>
                  <a:lnTo>
                    <a:pt x="919120" y="0"/>
                  </a:lnTo>
                  <a:lnTo>
                    <a:pt x="924724" y="0"/>
                  </a:lnTo>
                  <a:lnTo>
                    <a:pt x="930329" y="0"/>
                  </a:lnTo>
                  <a:lnTo>
                    <a:pt x="935933" y="0"/>
                  </a:lnTo>
                  <a:lnTo>
                    <a:pt x="941538" y="0"/>
                  </a:lnTo>
                  <a:lnTo>
                    <a:pt x="947142" y="0"/>
                  </a:lnTo>
                  <a:lnTo>
                    <a:pt x="952746" y="0"/>
                  </a:lnTo>
                  <a:lnTo>
                    <a:pt x="958351" y="0"/>
                  </a:lnTo>
                  <a:lnTo>
                    <a:pt x="963955" y="0"/>
                  </a:lnTo>
                  <a:lnTo>
                    <a:pt x="969559" y="0"/>
                  </a:lnTo>
                  <a:lnTo>
                    <a:pt x="975164" y="0"/>
                  </a:lnTo>
                  <a:lnTo>
                    <a:pt x="980768" y="0"/>
                  </a:lnTo>
                  <a:lnTo>
                    <a:pt x="986373" y="0"/>
                  </a:lnTo>
                  <a:lnTo>
                    <a:pt x="991977" y="0"/>
                  </a:lnTo>
                  <a:lnTo>
                    <a:pt x="997581" y="0"/>
                  </a:lnTo>
                  <a:lnTo>
                    <a:pt x="1003186" y="0"/>
                  </a:lnTo>
                  <a:lnTo>
                    <a:pt x="1008790" y="0"/>
                  </a:lnTo>
                  <a:lnTo>
                    <a:pt x="1014395" y="0"/>
                  </a:lnTo>
                  <a:lnTo>
                    <a:pt x="1019999" y="0"/>
                  </a:lnTo>
                  <a:lnTo>
                    <a:pt x="1025603" y="0"/>
                  </a:lnTo>
                  <a:lnTo>
                    <a:pt x="1031208" y="0"/>
                  </a:lnTo>
                  <a:lnTo>
                    <a:pt x="1036812" y="0"/>
                  </a:lnTo>
                  <a:lnTo>
                    <a:pt x="1042417" y="0"/>
                  </a:lnTo>
                  <a:lnTo>
                    <a:pt x="1048021" y="0"/>
                  </a:lnTo>
                  <a:lnTo>
                    <a:pt x="1053625" y="0"/>
                  </a:lnTo>
                  <a:lnTo>
                    <a:pt x="1059230" y="0"/>
                  </a:lnTo>
                  <a:lnTo>
                    <a:pt x="1064834" y="0"/>
                  </a:lnTo>
                  <a:lnTo>
                    <a:pt x="1070439" y="0"/>
                  </a:lnTo>
                  <a:lnTo>
                    <a:pt x="1076043" y="0"/>
                  </a:lnTo>
                  <a:lnTo>
                    <a:pt x="1081647" y="0"/>
                  </a:lnTo>
                  <a:lnTo>
                    <a:pt x="1087252" y="0"/>
                  </a:lnTo>
                  <a:lnTo>
                    <a:pt x="1092856" y="0"/>
                  </a:lnTo>
                  <a:lnTo>
                    <a:pt x="1098461" y="0"/>
                  </a:lnTo>
                  <a:lnTo>
                    <a:pt x="1104065" y="0"/>
                  </a:lnTo>
                  <a:lnTo>
                    <a:pt x="1109669" y="0"/>
                  </a:lnTo>
                  <a:lnTo>
                    <a:pt x="1115274" y="0"/>
                  </a:lnTo>
                  <a:lnTo>
                    <a:pt x="1120878" y="0"/>
                  </a:lnTo>
                  <a:lnTo>
                    <a:pt x="1126482" y="0"/>
                  </a:lnTo>
                  <a:lnTo>
                    <a:pt x="1132087" y="0"/>
                  </a:lnTo>
                  <a:lnTo>
                    <a:pt x="1137691" y="0"/>
                  </a:lnTo>
                  <a:lnTo>
                    <a:pt x="1143296" y="0"/>
                  </a:lnTo>
                  <a:lnTo>
                    <a:pt x="1148900" y="0"/>
                  </a:lnTo>
                  <a:lnTo>
                    <a:pt x="1154504" y="0"/>
                  </a:lnTo>
                  <a:lnTo>
                    <a:pt x="1160109" y="0"/>
                  </a:lnTo>
                  <a:lnTo>
                    <a:pt x="1165713" y="0"/>
                  </a:lnTo>
                  <a:lnTo>
                    <a:pt x="1171318" y="0"/>
                  </a:lnTo>
                  <a:lnTo>
                    <a:pt x="1176922" y="0"/>
                  </a:lnTo>
                  <a:lnTo>
                    <a:pt x="1182526" y="0"/>
                  </a:lnTo>
                  <a:lnTo>
                    <a:pt x="1188131" y="0"/>
                  </a:lnTo>
                  <a:lnTo>
                    <a:pt x="1193735" y="0"/>
                  </a:lnTo>
                  <a:lnTo>
                    <a:pt x="1199340" y="0"/>
                  </a:lnTo>
                  <a:lnTo>
                    <a:pt x="1204944" y="0"/>
                  </a:lnTo>
                  <a:lnTo>
                    <a:pt x="1210548" y="0"/>
                  </a:lnTo>
                  <a:lnTo>
                    <a:pt x="1216153" y="0"/>
                  </a:lnTo>
                  <a:lnTo>
                    <a:pt x="1221757" y="0"/>
                  </a:lnTo>
                  <a:lnTo>
                    <a:pt x="1227362" y="0"/>
                  </a:lnTo>
                  <a:lnTo>
                    <a:pt x="1232966" y="0"/>
                  </a:lnTo>
                  <a:lnTo>
                    <a:pt x="1238570" y="0"/>
                  </a:lnTo>
                  <a:lnTo>
                    <a:pt x="1244175" y="0"/>
                  </a:lnTo>
                  <a:lnTo>
                    <a:pt x="1249779" y="0"/>
                  </a:lnTo>
                  <a:lnTo>
                    <a:pt x="1255384" y="0"/>
                  </a:lnTo>
                  <a:lnTo>
                    <a:pt x="1260988" y="0"/>
                  </a:lnTo>
                  <a:lnTo>
                    <a:pt x="1266592" y="0"/>
                  </a:lnTo>
                  <a:lnTo>
                    <a:pt x="1272197" y="0"/>
                  </a:lnTo>
                  <a:lnTo>
                    <a:pt x="1277801" y="0"/>
                  </a:lnTo>
                  <a:lnTo>
                    <a:pt x="1283406" y="0"/>
                  </a:lnTo>
                  <a:lnTo>
                    <a:pt x="1289010" y="0"/>
                  </a:lnTo>
                  <a:lnTo>
                    <a:pt x="1294614" y="0"/>
                  </a:lnTo>
                  <a:lnTo>
                    <a:pt x="1300219" y="0"/>
                  </a:lnTo>
                  <a:lnTo>
                    <a:pt x="1305823" y="0"/>
                  </a:lnTo>
                  <a:lnTo>
                    <a:pt x="1311427" y="0"/>
                  </a:lnTo>
                  <a:lnTo>
                    <a:pt x="1317032" y="0"/>
                  </a:lnTo>
                  <a:lnTo>
                    <a:pt x="1322636" y="0"/>
                  </a:lnTo>
                  <a:lnTo>
                    <a:pt x="1328241" y="0"/>
                  </a:lnTo>
                  <a:lnTo>
                    <a:pt x="1333845" y="0"/>
                  </a:lnTo>
                  <a:lnTo>
                    <a:pt x="1339449" y="0"/>
                  </a:lnTo>
                  <a:lnTo>
                    <a:pt x="1345054" y="0"/>
                  </a:lnTo>
                  <a:lnTo>
                    <a:pt x="1350658" y="0"/>
                  </a:lnTo>
                  <a:lnTo>
                    <a:pt x="1356263" y="0"/>
                  </a:lnTo>
                  <a:lnTo>
                    <a:pt x="1361867" y="0"/>
                  </a:lnTo>
                  <a:lnTo>
                    <a:pt x="1367471" y="0"/>
                  </a:lnTo>
                  <a:lnTo>
                    <a:pt x="1373076" y="0"/>
                  </a:lnTo>
                  <a:lnTo>
                    <a:pt x="1378680" y="0"/>
                  </a:lnTo>
                  <a:lnTo>
                    <a:pt x="1384285" y="0"/>
                  </a:lnTo>
                  <a:lnTo>
                    <a:pt x="1389889" y="0"/>
                  </a:lnTo>
                  <a:lnTo>
                    <a:pt x="1395493" y="0"/>
                  </a:lnTo>
                  <a:lnTo>
                    <a:pt x="1401098" y="0"/>
                  </a:lnTo>
                  <a:lnTo>
                    <a:pt x="1406702" y="0"/>
                  </a:lnTo>
                  <a:lnTo>
                    <a:pt x="1412307" y="0"/>
                  </a:lnTo>
                  <a:lnTo>
                    <a:pt x="1417911" y="0"/>
                  </a:lnTo>
                  <a:lnTo>
                    <a:pt x="1423515" y="0"/>
                  </a:lnTo>
                  <a:lnTo>
                    <a:pt x="1429120" y="0"/>
                  </a:lnTo>
                  <a:lnTo>
                    <a:pt x="1434724" y="0"/>
                  </a:lnTo>
                  <a:lnTo>
                    <a:pt x="1440329" y="0"/>
                  </a:lnTo>
                  <a:lnTo>
                    <a:pt x="1445933" y="0"/>
                  </a:lnTo>
                  <a:lnTo>
                    <a:pt x="1451537" y="0"/>
                  </a:lnTo>
                  <a:lnTo>
                    <a:pt x="1457142" y="0"/>
                  </a:lnTo>
                  <a:lnTo>
                    <a:pt x="1462746" y="0"/>
                  </a:lnTo>
                  <a:lnTo>
                    <a:pt x="1468350" y="0"/>
                  </a:lnTo>
                  <a:lnTo>
                    <a:pt x="1473955" y="0"/>
                  </a:lnTo>
                  <a:lnTo>
                    <a:pt x="1479559" y="0"/>
                  </a:lnTo>
                  <a:lnTo>
                    <a:pt x="1485164" y="0"/>
                  </a:lnTo>
                  <a:lnTo>
                    <a:pt x="1490768" y="0"/>
                  </a:lnTo>
                  <a:lnTo>
                    <a:pt x="1496372" y="0"/>
                  </a:lnTo>
                  <a:lnTo>
                    <a:pt x="1501977" y="0"/>
                  </a:lnTo>
                  <a:lnTo>
                    <a:pt x="1507581" y="0"/>
                  </a:lnTo>
                  <a:lnTo>
                    <a:pt x="1513186" y="0"/>
                  </a:lnTo>
                  <a:lnTo>
                    <a:pt x="1518790" y="0"/>
                  </a:lnTo>
                  <a:lnTo>
                    <a:pt x="1524394" y="0"/>
                  </a:lnTo>
                  <a:lnTo>
                    <a:pt x="1529999" y="0"/>
                  </a:lnTo>
                  <a:lnTo>
                    <a:pt x="1535603" y="0"/>
                  </a:lnTo>
                  <a:lnTo>
                    <a:pt x="1541208" y="0"/>
                  </a:lnTo>
                  <a:lnTo>
                    <a:pt x="1546812" y="0"/>
                  </a:lnTo>
                  <a:lnTo>
                    <a:pt x="1552416" y="0"/>
                  </a:lnTo>
                  <a:lnTo>
                    <a:pt x="1558021" y="0"/>
                  </a:lnTo>
                  <a:lnTo>
                    <a:pt x="1563625" y="0"/>
                  </a:lnTo>
                  <a:lnTo>
                    <a:pt x="1569230" y="0"/>
                  </a:lnTo>
                  <a:lnTo>
                    <a:pt x="1574834" y="0"/>
                  </a:lnTo>
                  <a:lnTo>
                    <a:pt x="1580438" y="0"/>
                  </a:lnTo>
                  <a:lnTo>
                    <a:pt x="1586043" y="0"/>
                  </a:lnTo>
                  <a:lnTo>
                    <a:pt x="1591647" y="0"/>
                  </a:lnTo>
                  <a:lnTo>
                    <a:pt x="1597252" y="0"/>
                  </a:lnTo>
                  <a:lnTo>
                    <a:pt x="1602856" y="0"/>
                  </a:lnTo>
                  <a:lnTo>
                    <a:pt x="1608460" y="0"/>
                  </a:lnTo>
                  <a:lnTo>
                    <a:pt x="1614065" y="0"/>
                  </a:lnTo>
                  <a:lnTo>
                    <a:pt x="1619669" y="0"/>
                  </a:lnTo>
                  <a:lnTo>
                    <a:pt x="1625273" y="0"/>
                  </a:lnTo>
                  <a:lnTo>
                    <a:pt x="1630878" y="0"/>
                  </a:lnTo>
                  <a:lnTo>
                    <a:pt x="1636482" y="0"/>
                  </a:lnTo>
                  <a:lnTo>
                    <a:pt x="1642087" y="0"/>
                  </a:lnTo>
                  <a:lnTo>
                    <a:pt x="1647691" y="0"/>
                  </a:lnTo>
                  <a:lnTo>
                    <a:pt x="1653295" y="0"/>
                  </a:lnTo>
                  <a:lnTo>
                    <a:pt x="1658900" y="0"/>
                  </a:lnTo>
                  <a:lnTo>
                    <a:pt x="1664504" y="0"/>
                  </a:lnTo>
                  <a:lnTo>
                    <a:pt x="1670109" y="0"/>
                  </a:lnTo>
                  <a:lnTo>
                    <a:pt x="1675713" y="0"/>
                  </a:lnTo>
                  <a:lnTo>
                    <a:pt x="1681317" y="0"/>
                  </a:lnTo>
                  <a:lnTo>
                    <a:pt x="1686922" y="0"/>
                  </a:lnTo>
                  <a:lnTo>
                    <a:pt x="1692526" y="0"/>
                  </a:lnTo>
                  <a:lnTo>
                    <a:pt x="1698131" y="0"/>
                  </a:lnTo>
                  <a:lnTo>
                    <a:pt x="1703735" y="0"/>
                  </a:lnTo>
                  <a:lnTo>
                    <a:pt x="1709339" y="0"/>
                  </a:lnTo>
                  <a:lnTo>
                    <a:pt x="1714944" y="0"/>
                  </a:lnTo>
                  <a:lnTo>
                    <a:pt x="1720548" y="0"/>
                  </a:lnTo>
                  <a:lnTo>
                    <a:pt x="1726153" y="0"/>
                  </a:lnTo>
                  <a:lnTo>
                    <a:pt x="1731757" y="0"/>
                  </a:lnTo>
                  <a:lnTo>
                    <a:pt x="1737361" y="0"/>
                  </a:lnTo>
                  <a:lnTo>
                    <a:pt x="1742966" y="0"/>
                  </a:lnTo>
                  <a:lnTo>
                    <a:pt x="1748570" y="0"/>
                  </a:lnTo>
                  <a:lnTo>
                    <a:pt x="1754175" y="0"/>
                  </a:lnTo>
                  <a:lnTo>
                    <a:pt x="1759779" y="0"/>
                  </a:lnTo>
                  <a:lnTo>
                    <a:pt x="1765383" y="0"/>
                  </a:lnTo>
                  <a:lnTo>
                    <a:pt x="1770988" y="0"/>
                  </a:lnTo>
                  <a:lnTo>
                    <a:pt x="1776592" y="0"/>
                  </a:lnTo>
                  <a:lnTo>
                    <a:pt x="1782196" y="0"/>
                  </a:lnTo>
                  <a:lnTo>
                    <a:pt x="1787801" y="0"/>
                  </a:lnTo>
                  <a:lnTo>
                    <a:pt x="1793405" y="0"/>
                  </a:lnTo>
                  <a:lnTo>
                    <a:pt x="1799010" y="0"/>
                  </a:lnTo>
                  <a:lnTo>
                    <a:pt x="1804614" y="0"/>
                  </a:lnTo>
                  <a:lnTo>
                    <a:pt x="1810218" y="0"/>
                  </a:lnTo>
                  <a:lnTo>
                    <a:pt x="1815823" y="0"/>
                  </a:lnTo>
                  <a:lnTo>
                    <a:pt x="1821427" y="0"/>
                  </a:lnTo>
                  <a:lnTo>
                    <a:pt x="1827032" y="0"/>
                  </a:lnTo>
                  <a:lnTo>
                    <a:pt x="1832636" y="0"/>
                  </a:lnTo>
                  <a:lnTo>
                    <a:pt x="1838240" y="0"/>
                  </a:lnTo>
                  <a:lnTo>
                    <a:pt x="1843845" y="0"/>
                  </a:lnTo>
                  <a:lnTo>
                    <a:pt x="1849449" y="0"/>
                  </a:lnTo>
                  <a:lnTo>
                    <a:pt x="1855054" y="0"/>
                  </a:lnTo>
                  <a:lnTo>
                    <a:pt x="1860658" y="0"/>
                  </a:lnTo>
                  <a:lnTo>
                    <a:pt x="1866262" y="0"/>
                  </a:lnTo>
                  <a:lnTo>
                    <a:pt x="1871867" y="0"/>
                  </a:lnTo>
                  <a:lnTo>
                    <a:pt x="1877471" y="0"/>
                  </a:lnTo>
                  <a:lnTo>
                    <a:pt x="1883076" y="1"/>
                  </a:lnTo>
                  <a:lnTo>
                    <a:pt x="1877471" y="1"/>
                  </a:lnTo>
                  <a:lnTo>
                    <a:pt x="1871867" y="1"/>
                  </a:lnTo>
                  <a:lnTo>
                    <a:pt x="1866262" y="1"/>
                  </a:lnTo>
                  <a:lnTo>
                    <a:pt x="1860658" y="1"/>
                  </a:lnTo>
                  <a:lnTo>
                    <a:pt x="1855054" y="2"/>
                  </a:lnTo>
                  <a:lnTo>
                    <a:pt x="1849449" y="2"/>
                  </a:lnTo>
                  <a:lnTo>
                    <a:pt x="1843845" y="2"/>
                  </a:lnTo>
                  <a:lnTo>
                    <a:pt x="1838240" y="2"/>
                  </a:lnTo>
                  <a:lnTo>
                    <a:pt x="1832636" y="2"/>
                  </a:lnTo>
                  <a:lnTo>
                    <a:pt x="1827032" y="2"/>
                  </a:lnTo>
                  <a:lnTo>
                    <a:pt x="1821427" y="2"/>
                  </a:lnTo>
                  <a:lnTo>
                    <a:pt x="1815823" y="2"/>
                  </a:lnTo>
                  <a:lnTo>
                    <a:pt x="1810218" y="3"/>
                  </a:lnTo>
                  <a:lnTo>
                    <a:pt x="1804614" y="3"/>
                  </a:lnTo>
                  <a:lnTo>
                    <a:pt x="1799010" y="3"/>
                  </a:lnTo>
                  <a:lnTo>
                    <a:pt x="1793405" y="3"/>
                  </a:lnTo>
                  <a:lnTo>
                    <a:pt x="1787801" y="3"/>
                  </a:lnTo>
                  <a:lnTo>
                    <a:pt x="1782196" y="3"/>
                  </a:lnTo>
                  <a:lnTo>
                    <a:pt x="1776592" y="4"/>
                  </a:lnTo>
                  <a:lnTo>
                    <a:pt x="1770988" y="4"/>
                  </a:lnTo>
                  <a:lnTo>
                    <a:pt x="1765383" y="4"/>
                  </a:lnTo>
                  <a:lnTo>
                    <a:pt x="1759779" y="4"/>
                  </a:lnTo>
                  <a:lnTo>
                    <a:pt x="1754175" y="4"/>
                  </a:lnTo>
                  <a:lnTo>
                    <a:pt x="1748570" y="5"/>
                  </a:lnTo>
                  <a:lnTo>
                    <a:pt x="1742966" y="5"/>
                  </a:lnTo>
                  <a:lnTo>
                    <a:pt x="1737361" y="5"/>
                  </a:lnTo>
                  <a:lnTo>
                    <a:pt x="1731757" y="5"/>
                  </a:lnTo>
                  <a:lnTo>
                    <a:pt x="1726153" y="6"/>
                  </a:lnTo>
                  <a:lnTo>
                    <a:pt x="1720548" y="6"/>
                  </a:lnTo>
                  <a:lnTo>
                    <a:pt x="1714944" y="6"/>
                  </a:lnTo>
                  <a:lnTo>
                    <a:pt x="1709339" y="6"/>
                  </a:lnTo>
                  <a:lnTo>
                    <a:pt x="1703735" y="7"/>
                  </a:lnTo>
                  <a:lnTo>
                    <a:pt x="1698131" y="7"/>
                  </a:lnTo>
                  <a:lnTo>
                    <a:pt x="1692526" y="7"/>
                  </a:lnTo>
                  <a:lnTo>
                    <a:pt x="1686922" y="8"/>
                  </a:lnTo>
                  <a:lnTo>
                    <a:pt x="1681317" y="8"/>
                  </a:lnTo>
                  <a:lnTo>
                    <a:pt x="1675713" y="8"/>
                  </a:lnTo>
                  <a:lnTo>
                    <a:pt x="1670109" y="9"/>
                  </a:lnTo>
                  <a:lnTo>
                    <a:pt x="1664504" y="9"/>
                  </a:lnTo>
                  <a:lnTo>
                    <a:pt x="1658900" y="9"/>
                  </a:lnTo>
                  <a:lnTo>
                    <a:pt x="1653295" y="10"/>
                  </a:lnTo>
                  <a:lnTo>
                    <a:pt x="1647691" y="10"/>
                  </a:lnTo>
                  <a:lnTo>
                    <a:pt x="1642087" y="10"/>
                  </a:lnTo>
                  <a:lnTo>
                    <a:pt x="1636482" y="11"/>
                  </a:lnTo>
                  <a:lnTo>
                    <a:pt x="1630878" y="11"/>
                  </a:lnTo>
                  <a:lnTo>
                    <a:pt x="1625273" y="11"/>
                  </a:lnTo>
                  <a:lnTo>
                    <a:pt x="1619669" y="12"/>
                  </a:lnTo>
                  <a:lnTo>
                    <a:pt x="1614065" y="12"/>
                  </a:lnTo>
                  <a:lnTo>
                    <a:pt x="1608460" y="13"/>
                  </a:lnTo>
                  <a:lnTo>
                    <a:pt x="1602856" y="13"/>
                  </a:lnTo>
                  <a:lnTo>
                    <a:pt x="1597252" y="14"/>
                  </a:lnTo>
                  <a:lnTo>
                    <a:pt x="1591647" y="14"/>
                  </a:lnTo>
                  <a:lnTo>
                    <a:pt x="1586043" y="14"/>
                  </a:lnTo>
                  <a:lnTo>
                    <a:pt x="1580438" y="15"/>
                  </a:lnTo>
                  <a:lnTo>
                    <a:pt x="1574834" y="15"/>
                  </a:lnTo>
                  <a:lnTo>
                    <a:pt x="1569230" y="16"/>
                  </a:lnTo>
                  <a:lnTo>
                    <a:pt x="1563625" y="17"/>
                  </a:lnTo>
                  <a:lnTo>
                    <a:pt x="1558021" y="17"/>
                  </a:lnTo>
                  <a:lnTo>
                    <a:pt x="1552416" y="18"/>
                  </a:lnTo>
                  <a:lnTo>
                    <a:pt x="1546812" y="18"/>
                  </a:lnTo>
                  <a:lnTo>
                    <a:pt x="1541208" y="19"/>
                  </a:lnTo>
                  <a:lnTo>
                    <a:pt x="1535603" y="19"/>
                  </a:lnTo>
                  <a:lnTo>
                    <a:pt x="1529999" y="20"/>
                  </a:lnTo>
                  <a:lnTo>
                    <a:pt x="1524394" y="21"/>
                  </a:lnTo>
                  <a:lnTo>
                    <a:pt x="1518790" y="21"/>
                  </a:lnTo>
                  <a:lnTo>
                    <a:pt x="1513186" y="22"/>
                  </a:lnTo>
                  <a:lnTo>
                    <a:pt x="1507581" y="23"/>
                  </a:lnTo>
                  <a:lnTo>
                    <a:pt x="1501977" y="23"/>
                  </a:lnTo>
                  <a:lnTo>
                    <a:pt x="1496372" y="24"/>
                  </a:lnTo>
                  <a:lnTo>
                    <a:pt x="1490768" y="25"/>
                  </a:lnTo>
                  <a:lnTo>
                    <a:pt x="1485164" y="25"/>
                  </a:lnTo>
                  <a:lnTo>
                    <a:pt x="1479559" y="26"/>
                  </a:lnTo>
                  <a:lnTo>
                    <a:pt x="1473955" y="27"/>
                  </a:lnTo>
                  <a:lnTo>
                    <a:pt x="1468350" y="28"/>
                  </a:lnTo>
                  <a:lnTo>
                    <a:pt x="1462746" y="28"/>
                  </a:lnTo>
                  <a:lnTo>
                    <a:pt x="1457142" y="29"/>
                  </a:lnTo>
                  <a:lnTo>
                    <a:pt x="1451537" y="30"/>
                  </a:lnTo>
                  <a:lnTo>
                    <a:pt x="1445933" y="31"/>
                  </a:lnTo>
                  <a:lnTo>
                    <a:pt x="1440329" y="32"/>
                  </a:lnTo>
                  <a:lnTo>
                    <a:pt x="1434724" y="32"/>
                  </a:lnTo>
                  <a:lnTo>
                    <a:pt x="1429120" y="33"/>
                  </a:lnTo>
                  <a:lnTo>
                    <a:pt x="1423515" y="34"/>
                  </a:lnTo>
                  <a:lnTo>
                    <a:pt x="1417911" y="35"/>
                  </a:lnTo>
                  <a:lnTo>
                    <a:pt x="1412307" y="36"/>
                  </a:lnTo>
                  <a:lnTo>
                    <a:pt x="1406702" y="36"/>
                  </a:lnTo>
                  <a:lnTo>
                    <a:pt x="1401098" y="37"/>
                  </a:lnTo>
                  <a:lnTo>
                    <a:pt x="1395493" y="38"/>
                  </a:lnTo>
                  <a:lnTo>
                    <a:pt x="1389889" y="39"/>
                  </a:lnTo>
                  <a:lnTo>
                    <a:pt x="1384285" y="40"/>
                  </a:lnTo>
                  <a:lnTo>
                    <a:pt x="1378680" y="40"/>
                  </a:lnTo>
                  <a:lnTo>
                    <a:pt x="1373076" y="41"/>
                  </a:lnTo>
                  <a:lnTo>
                    <a:pt x="1367471" y="42"/>
                  </a:lnTo>
                  <a:lnTo>
                    <a:pt x="1361867" y="43"/>
                  </a:lnTo>
                  <a:lnTo>
                    <a:pt x="1356263" y="44"/>
                  </a:lnTo>
                  <a:lnTo>
                    <a:pt x="1350658" y="44"/>
                  </a:lnTo>
                  <a:lnTo>
                    <a:pt x="1345054" y="45"/>
                  </a:lnTo>
                  <a:lnTo>
                    <a:pt x="1339449" y="46"/>
                  </a:lnTo>
                  <a:lnTo>
                    <a:pt x="1333845" y="47"/>
                  </a:lnTo>
                  <a:lnTo>
                    <a:pt x="1328241" y="48"/>
                  </a:lnTo>
                  <a:lnTo>
                    <a:pt x="1322636" y="49"/>
                  </a:lnTo>
                  <a:lnTo>
                    <a:pt x="1317032" y="50"/>
                  </a:lnTo>
                  <a:lnTo>
                    <a:pt x="1311427" y="51"/>
                  </a:lnTo>
                  <a:lnTo>
                    <a:pt x="1305823" y="52"/>
                  </a:lnTo>
                  <a:lnTo>
                    <a:pt x="1300219" y="53"/>
                  </a:lnTo>
                  <a:lnTo>
                    <a:pt x="1294614" y="54"/>
                  </a:lnTo>
                  <a:lnTo>
                    <a:pt x="1289010" y="55"/>
                  </a:lnTo>
                  <a:lnTo>
                    <a:pt x="1283406" y="56"/>
                  </a:lnTo>
                  <a:lnTo>
                    <a:pt x="1277801" y="57"/>
                  </a:lnTo>
                  <a:lnTo>
                    <a:pt x="1272197" y="58"/>
                  </a:lnTo>
                  <a:lnTo>
                    <a:pt x="1266592" y="59"/>
                  </a:lnTo>
                  <a:lnTo>
                    <a:pt x="1260988" y="61"/>
                  </a:lnTo>
                  <a:lnTo>
                    <a:pt x="1255384" y="62"/>
                  </a:lnTo>
                  <a:lnTo>
                    <a:pt x="1249779" y="63"/>
                  </a:lnTo>
                  <a:lnTo>
                    <a:pt x="1244175" y="64"/>
                  </a:lnTo>
                  <a:lnTo>
                    <a:pt x="1238570" y="66"/>
                  </a:lnTo>
                  <a:lnTo>
                    <a:pt x="1232966" y="67"/>
                  </a:lnTo>
                  <a:lnTo>
                    <a:pt x="1227362" y="69"/>
                  </a:lnTo>
                  <a:lnTo>
                    <a:pt x="1221757" y="70"/>
                  </a:lnTo>
                  <a:lnTo>
                    <a:pt x="1216153" y="72"/>
                  </a:lnTo>
                  <a:lnTo>
                    <a:pt x="1210548" y="73"/>
                  </a:lnTo>
                  <a:lnTo>
                    <a:pt x="1204944" y="75"/>
                  </a:lnTo>
                  <a:lnTo>
                    <a:pt x="1199340" y="77"/>
                  </a:lnTo>
                  <a:lnTo>
                    <a:pt x="1193735" y="79"/>
                  </a:lnTo>
                  <a:lnTo>
                    <a:pt x="1188131" y="80"/>
                  </a:lnTo>
                  <a:lnTo>
                    <a:pt x="1182526" y="82"/>
                  </a:lnTo>
                  <a:lnTo>
                    <a:pt x="1176922" y="84"/>
                  </a:lnTo>
                  <a:lnTo>
                    <a:pt x="1171318" y="86"/>
                  </a:lnTo>
                  <a:lnTo>
                    <a:pt x="1165713" y="88"/>
                  </a:lnTo>
                  <a:lnTo>
                    <a:pt x="1160109" y="91"/>
                  </a:lnTo>
                  <a:lnTo>
                    <a:pt x="1154504" y="93"/>
                  </a:lnTo>
                  <a:lnTo>
                    <a:pt x="1148900" y="95"/>
                  </a:lnTo>
                  <a:lnTo>
                    <a:pt x="1143296" y="97"/>
                  </a:lnTo>
                  <a:lnTo>
                    <a:pt x="1137691" y="100"/>
                  </a:lnTo>
                  <a:lnTo>
                    <a:pt x="1132087" y="102"/>
                  </a:lnTo>
                  <a:lnTo>
                    <a:pt x="1126482" y="105"/>
                  </a:lnTo>
                  <a:lnTo>
                    <a:pt x="1120878" y="108"/>
                  </a:lnTo>
                  <a:lnTo>
                    <a:pt x="1115274" y="111"/>
                  </a:lnTo>
                  <a:lnTo>
                    <a:pt x="1109669" y="113"/>
                  </a:lnTo>
                  <a:lnTo>
                    <a:pt x="1104065" y="116"/>
                  </a:lnTo>
                  <a:lnTo>
                    <a:pt x="1098461" y="120"/>
                  </a:lnTo>
                  <a:lnTo>
                    <a:pt x="1092856" y="123"/>
                  </a:lnTo>
                  <a:lnTo>
                    <a:pt x="1087252" y="126"/>
                  </a:lnTo>
                  <a:lnTo>
                    <a:pt x="1081647" y="129"/>
                  </a:lnTo>
                  <a:lnTo>
                    <a:pt x="1076043" y="133"/>
                  </a:lnTo>
                  <a:lnTo>
                    <a:pt x="1070439" y="137"/>
                  </a:lnTo>
                  <a:lnTo>
                    <a:pt x="1064834" y="140"/>
                  </a:lnTo>
                  <a:lnTo>
                    <a:pt x="1059230" y="144"/>
                  </a:lnTo>
                  <a:lnTo>
                    <a:pt x="1053625" y="148"/>
                  </a:lnTo>
                  <a:lnTo>
                    <a:pt x="1048021" y="152"/>
                  </a:lnTo>
                  <a:lnTo>
                    <a:pt x="1042417" y="157"/>
                  </a:lnTo>
                  <a:lnTo>
                    <a:pt x="1036812" y="161"/>
                  </a:lnTo>
                  <a:lnTo>
                    <a:pt x="1031208" y="166"/>
                  </a:lnTo>
                  <a:lnTo>
                    <a:pt x="1025603" y="171"/>
                  </a:lnTo>
                  <a:lnTo>
                    <a:pt x="1019999" y="175"/>
                  </a:lnTo>
                  <a:lnTo>
                    <a:pt x="1014395" y="181"/>
                  </a:lnTo>
                  <a:lnTo>
                    <a:pt x="1008790" y="186"/>
                  </a:lnTo>
                  <a:lnTo>
                    <a:pt x="1003186" y="191"/>
                  </a:lnTo>
                  <a:lnTo>
                    <a:pt x="997581" y="197"/>
                  </a:lnTo>
                  <a:lnTo>
                    <a:pt x="991977" y="203"/>
                  </a:lnTo>
                  <a:lnTo>
                    <a:pt x="986373" y="209"/>
                  </a:lnTo>
                  <a:lnTo>
                    <a:pt x="980768" y="215"/>
                  </a:lnTo>
                  <a:lnTo>
                    <a:pt x="975164" y="221"/>
                  </a:lnTo>
                  <a:lnTo>
                    <a:pt x="969559" y="228"/>
                  </a:lnTo>
                  <a:lnTo>
                    <a:pt x="963955" y="235"/>
                  </a:lnTo>
                  <a:lnTo>
                    <a:pt x="958351" y="242"/>
                  </a:lnTo>
                  <a:lnTo>
                    <a:pt x="952746" y="249"/>
                  </a:lnTo>
                  <a:lnTo>
                    <a:pt x="947142" y="257"/>
                  </a:lnTo>
                  <a:lnTo>
                    <a:pt x="941538" y="265"/>
                  </a:lnTo>
                  <a:lnTo>
                    <a:pt x="935933" y="273"/>
                  </a:lnTo>
                  <a:lnTo>
                    <a:pt x="930329" y="282"/>
                  </a:lnTo>
                  <a:lnTo>
                    <a:pt x="924724" y="291"/>
                  </a:lnTo>
                  <a:lnTo>
                    <a:pt x="919120" y="300"/>
                  </a:lnTo>
                  <a:lnTo>
                    <a:pt x="913516" y="309"/>
                  </a:lnTo>
                  <a:lnTo>
                    <a:pt x="907911" y="319"/>
                  </a:lnTo>
                  <a:lnTo>
                    <a:pt x="902307" y="329"/>
                  </a:lnTo>
                  <a:lnTo>
                    <a:pt x="896702" y="340"/>
                  </a:lnTo>
                  <a:lnTo>
                    <a:pt x="891098" y="351"/>
                  </a:lnTo>
                  <a:lnTo>
                    <a:pt x="885494" y="362"/>
                  </a:lnTo>
                  <a:lnTo>
                    <a:pt x="879889" y="374"/>
                  </a:lnTo>
                  <a:lnTo>
                    <a:pt x="874285" y="386"/>
                  </a:lnTo>
                  <a:lnTo>
                    <a:pt x="868680" y="399"/>
                  </a:lnTo>
                  <a:lnTo>
                    <a:pt x="863076" y="412"/>
                  </a:lnTo>
                  <a:lnTo>
                    <a:pt x="857472" y="426"/>
                  </a:lnTo>
                  <a:lnTo>
                    <a:pt x="851867" y="440"/>
                  </a:lnTo>
                  <a:lnTo>
                    <a:pt x="846263" y="455"/>
                  </a:lnTo>
                  <a:lnTo>
                    <a:pt x="840658" y="470"/>
                  </a:lnTo>
                  <a:lnTo>
                    <a:pt x="835054" y="486"/>
                  </a:lnTo>
                  <a:lnTo>
                    <a:pt x="829450" y="503"/>
                  </a:lnTo>
                  <a:lnTo>
                    <a:pt x="823845" y="520"/>
                  </a:lnTo>
                  <a:lnTo>
                    <a:pt x="818241" y="538"/>
                  </a:lnTo>
                  <a:lnTo>
                    <a:pt x="812636" y="557"/>
                  </a:lnTo>
                  <a:lnTo>
                    <a:pt x="807032" y="576"/>
                  </a:lnTo>
                  <a:lnTo>
                    <a:pt x="801428" y="596"/>
                  </a:lnTo>
                  <a:lnTo>
                    <a:pt x="795823" y="617"/>
                  </a:lnTo>
                  <a:lnTo>
                    <a:pt x="790219" y="639"/>
                  </a:lnTo>
                  <a:lnTo>
                    <a:pt x="784615" y="662"/>
                  </a:lnTo>
                  <a:lnTo>
                    <a:pt x="779010" y="685"/>
                  </a:lnTo>
                  <a:lnTo>
                    <a:pt x="773406" y="710"/>
                  </a:lnTo>
                  <a:lnTo>
                    <a:pt x="767801" y="736"/>
                  </a:lnTo>
                  <a:lnTo>
                    <a:pt x="762197" y="762"/>
                  </a:lnTo>
                  <a:lnTo>
                    <a:pt x="756593" y="790"/>
                  </a:lnTo>
                  <a:lnTo>
                    <a:pt x="750988" y="819"/>
                  </a:lnTo>
                  <a:lnTo>
                    <a:pt x="745384" y="849"/>
                  </a:lnTo>
                  <a:lnTo>
                    <a:pt x="739779" y="881"/>
                  </a:lnTo>
                  <a:lnTo>
                    <a:pt x="734175" y="914"/>
                  </a:lnTo>
                  <a:lnTo>
                    <a:pt x="728571" y="948"/>
                  </a:lnTo>
                  <a:lnTo>
                    <a:pt x="722966" y="983"/>
                  </a:lnTo>
                  <a:lnTo>
                    <a:pt x="717362" y="1021"/>
                  </a:lnTo>
                  <a:lnTo>
                    <a:pt x="711757" y="1059"/>
                  </a:lnTo>
                  <a:lnTo>
                    <a:pt x="706153" y="1100"/>
                  </a:lnTo>
                  <a:lnTo>
                    <a:pt x="700549" y="1142"/>
                  </a:lnTo>
                  <a:lnTo>
                    <a:pt x="694944" y="1186"/>
                  </a:lnTo>
                  <a:lnTo>
                    <a:pt x="689340" y="1232"/>
                  </a:lnTo>
                  <a:lnTo>
                    <a:pt x="683735" y="1280"/>
                  </a:lnTo>
                  <a:lnTo>
                    <a:pt x="678131" y="1330"/>
                  </a:lnTo>
                  <a:lnTo>
                    <a:pt x="672527" y="1382"/>
                  </a:lnTo>
                  <a:lnTo>
                    <a:pt x="666922" y="1437"/>
                  </a:lnTo>
                  <a:lnTo>
                    <a:pt x="661318" y="1494"/>
                  </a:lnTo>
                  <a:lnTo>
                    <a:pt x="655713" y="1553"/>
                  </a:lnTo>
                  <a:lnTo>
                    <a:pt x="650109" y="1616"/>
                  </a:lnTo>
                  <a:lnTo>
                    <a:pt x="644505" y="1680"/>
                  </a:lnTo>
                  <a:lnTo>
                    <a:pt x="638900" y="1748"/>
                  </a:lnTo>
                  <a:lnTo>
                    <a:pt x="633296" y="1819"/>
                  </a:lnTo>
                  <a:lnTo>
                    <a:pt x="627692" y="1893"/>
                  </a:lnTo>
                  <a:lnTo>
                    <a:pt x="622087" y="1971"/>
                  </a:lnTo>
                  <a:lnTo>
                    <a:pt x="616483" y="2052"/>
                  </a:lnTo>
                  <a:lnTo>
                    <a:pt x="610878" y="2136"/>
                  </a:lnTo>
                  <a:lnTo>
                    <a:pt x="605274" y="2225"/>
                  </a:lnTo>
                  <a:lnTo>
                    <a:pt x="599670" y="2317"/>
                  </a:lnTo>
                  <a:lnTo>
                    <a:pt x="594065" y="2414"/>
                  </a:lnTo>
                  <a:lnTo>
                    <a:pt x="588461" y="2515"/>
                  </a:lnTo>
                  <a:lnTo>
                    <a:pt x="582856" y="2621"/>
                  </a:lnTo>
                  <a:lnTo>
                    <a:pt x="577252" y="2732"/>
                  </a:lnTo>
                  <a:lnTo>
                    <a:pt x="571648" y="2848"/>
                  </a:lnTo>
                  <a:lnTo>
                    <a:pt x="566043" y="2969"/>
                  </a:lnTo>
                  <a:lnTo>
                    <a:pt x="560439" y="3096"/>
                  </a:lnTo>
                  <a:lnTo>
                    <a:pt x="554834" y="3228"/>
                  </a:lnTo>
                  <a:lnTo>
                    <a:pt x="549230" y="3367"/>
                  </a:lnTo>
                  <a:lnTo>
                    <a:pt x="543626" y="3512"/>
                  </a:lnTo>
                  <a:lnTo>
                    <a:pt x="538021" y="3664"/>
                  </a:lnTo>
                  <a:lnTo>
                    <a:pt x="532417" y="3823"/>
                  </a:lnTo>
                  <a:lnTo>
                    <a:pt x="526812" y="3990"/>
                  </a:lnTo>
                  <a:lnTo>
                    <a:pt x="521208" y="4164"/>
                  </a:lnTo>
                  <a:lnTo>
                    <a:pt x="515604" y="4346"/>
                  </a:lnTo>
                  <a:lnTo>
                    <a:pt x="509999" y="4537"/>
                  </a:lnTo>
                  <a:lnTo>
                    <a:pt x="504395" y="4737"/>
                  </a:lnTo>
                  <a:lnTo>
                    <a:pt x="498790" y="4946"/>
                  </a:lnTo>
                  <a:lnTo>
                    <a:pt x="493186" y="5165"/>
                  </a:lnTo>
                  <a:lnTo>
                    <a:pt x="487582" y="5394"/>
                  </a:lnTo>
                  <a:lnTo>
                    <a:pt x="481977" y="5634"/>
                  </a:lnTo>
                  <a:lnTo>
                    <a:pt x="476373" y="5886"/>
                  </a:lnTo>
                  <a:lnTo>
                    <a:pt x="470769" y="6149"/>
                  </a:lnTo>
                  <a:lnTo>
                    <a:pt x="465164" y="6424"/>
                  </a:lnTo>
                  <a:lnTo>
                    <a:pt x="459560" y="6713"/>
                  </a:lnTo>
                  <a:lnTo>
                    <a:pt x="453955" y="7014"/>
                  </a:lnTo>
                  <a:lnTo>
                    <a:pt x="448351" y="7330"/>
                  </a:lnTo>
                  <a:lnTo>
                    <a:pt x="442747" y="7661"/>
                  </a:lnTo>
                  <a:lnTo>
                    <a:pt x="437142" y="8007"/>
                  </a:lnTo>
                  <a:lnTo>
                    <a:pt x="431538" y="8370"/>
                  </a:lnTo>
                  <a:lnTo>
                    <a:pt x="425933" y="8749"/>
                  </a:lnTo>
                  <a:lnTo>
                    <a:pt x="420329" y="9147"/>
                  </a:lnTo>
                  <a:lnTo>
                    <a:pt x="414725" y="9562"/>
                  </a:lnTo>
                  <a:lnTo>
                    <a:pt x="409120" y="9997"/>
                  </a:lnTo>
                  <a:lnTo>
                    <a:pt x="403516" y="10452"/>
                  </a:lnTo>
                  <a:lnTo>
                    <a:pt x="397911" y="10928"/>
                  </a:lnTo>
                  <a:lnTo>
                    <a:pt x="392307" y="11427"/>
                  </a:lnTo>
                  <a:lnTo>
                    <a:pt x="386703" y="11948"/>
                  </a:lnTo>
                  <a:lnTo>
                    <a:pt x="381098" y="12493"/>
                  </a:lnTo>
                  <a:lnTo>
                    <a:pt x="375494" y="13063"/>
                  </a:lnTo>
                  <a:lnTo>
                    <a:pt x="369889" y="13659"/>
                  </a:lnTo>
                  <a:lnTo>
                    <a:pt x="364285" y="14282"/>
                  </a:lnTo>
                  <a:lnTo>
                    <a:pt x="358681" y="14934"/>
                  </a:lnTo>
                  <a:lnTo>
                    <a:pt x="353076" y="15614"/>
                  </a:lnTo>
                  <a:lnTo>
                    <a:pt x="347472" y="16326"/>
                  </a:lnTo>
                  <a:lnTo>
                    <a:pt x="341867" y="17069"/>
                  </a:lnTo>
                  <a:lnTo>
                    <a:pt x="336263" y="17845"/>
                  </a:lnTo>
                  <a:lnTo>
                    <a:pt x="330659" y="18655"/>
                  </a:lnTo>
                  <a:lnTo>
                    <a:pt x="325054" y="19501"/>
                  </a:lnTo>
                  <a:lnTo>
                    <a:pt x="319450" y="20384"/>
                  </a:lnTo>
                  <a:lnTo>
                    <a:pt x="313846" y="21305"/>
                  </a:lnTo>
                  <a:lnTo>
                    <a:pt x="308241" y="22265"/>
                  </a:lnTo>
                  <a:lnTo>
                    <a:pt x="302637" y="23266"/>
                  </a:lnTo>
                  <a:lnTo>
                    <a:pt x="297032" y="24309"/>
                  </a:lnTo>
                  <a:lnTo>
                    <a:pt x="291428" y="25396"/>
                  </a:lnTo>
                  <a:lnTo>
                    <a:pt x="285824" y="26528"/>
                  </a:lnTo>
                  <a:lnTo>
                    <a:pt x="280219" y="27706"/>
                  </a:lnTo>
                  <a:lnTo>
                    <a:pt x="274615" y="28931"/>
                  </a:lnTo>
                  <a:lnTo>
                    <a:pt x="269010" y="30205"/>
                  </a:lnTo>
                  <a:lnTo>
                    <a:pt x="263406" y="31529"/>
                  </a:lnTo>
                  <a:lnTo>
                    <a:pt x="257802" y="32904"/>
                  </a:lnTo>
                  <a:lnTo>
                    <a:pt x="252197" y="34331"/>
                  </a:lnTo>
                  <a:lnTo>
                    <a:pt x="246593" y="35811"/>
                  </a:lnTo>
                  <a:lnTo>
                    <a:pt x="240988" y="37345"/>
                  </a:lnTo>
                  <a:lnTo>
                    <a:pt x="235384" y="38934"/>
                  </a:lnTo>
                  <a:lnTo>
                    <a:pt x="229780" y="40579"/>
                  </a:lnTo>
                  <a:lnTo>
                    <a:pt x="224175" y="42281"/>
                  </a:lnTo>
                  <a:lnTo>
                    <a:pt x="218571" y="44039"/>
                  </a:lnTo>
                  <a:lnTo>
                    <a:pt x="212966" y="45853"/>
                  </a:lnTo>
                  <a:lnTo>
                    <a:pt x="207362" y="47725"/>
                  </a:lnTo>
                  <a:lnTo>
                    <a:pt x="201758" y="49654"/>
                  </a:lnTo>
                  <a:lnTo>
                    <a:pt x="196153" y="51639"/>
                  </a:lnTo>
                  <a:lnTo>
                    <a:pt x="190549" y="53680"/>
                  </a:lnTo>
                  <a:lnTo>
                    <a:pt x="184944" y="55776"/>
                  </a:lnTo>
                  <a:lnTo>
                    <a:pt x="179340" y="57926"/>
                  </a:lnTo>
                  <a:lnTo>
                    <a:pt x="173736" y="60128"/>
                  </a:lnTo>
                  <a:lnTo>
                    <a:pt x="168131" y="62381"/>
                  </a:lnTo>
                  <a:lnTo>
                    <a:pt x="162527" y="64682"/>
                  </a:lnTo>
                  <a:lnTo>
                    <a:pt x="156923" y="67029"/>
                  </a:lnTo>
                  <a:lnTo>
                    <a:pt x="151318" y="69420"/>
                  </a:lnTo>
                  <a:lnTo>
                    <a:pt x="145714" y="71850"/>
                  </a:lnTo>
                  <a:lnTo>
                    <a:pt x="140109" y="74317"/>
                  </a:lnTo>
                  <a:lnTo>
                    <a:pt x="134505" y="76816"/>
                  </a:lnTo>
                  <a:lnTo>
                    <a:pt x="128901" y="79343"/>
                  </a:lnTo>
                  <a:lnTo>
                    <a:pt x="123296" y="81893"/>
                  </a:lnTo>
                  <a:lnTo>
                    <a:pt x="117692" y="84461"/>
                  </a:lnTo>
                  <a:lnTo>
                    <a:pt x="112087" y="87042"/>
                  </a:lnTo>
                  <a:lnTo>
                    <a:pt x="106483" y="89629"/>
                  </a:lnTo>
                  <a:lnTo>
                    <a:pt x="100879" y="92216"/>
                  </a:lnTo>
                  <a:lnTo>
                    <a:pt x="95274" y="94798"/>
                  </a:lnTo>
                  <a:lnTo>
                    <a:pt x="89670" y="97366"/>
                  </a:lnTo>
                  <a:lnTo>
                    <a:pt x="84065" y="99914"/>
                  </a:lnTo>
                  <a:lnTo>
                    <a:pt x="78461" y="102435"/>
                  </a:lnTo>
                  <a:lnTo>
                    <a:pt x="72857" y="104922"/>
                  </a:lnTo>
                  <a:lnTo>
                    <a:pt x="67252" y="107366"/>
                  </a:lnTo>
                  <a:lnTo>
                    <a:pt x="61648" y="109760"/>
                  </a:lnTo>
                  <a:lnTo>
                    <a:pt x="56043" y="112098"/>
                  </a:lnTo>
                  <a:lnTo>
                    <a:pt x="50439" y="114370"/>
                  </a:lnTo>
                  <a:lnTo>
                    <a:pt x="44835" y="116570"/>
                  </a:lnTo>
                  <a:lnTo>
                    <a:pt x="39230" y="118691"/>
                  </a:lnTo>
                  <a:lnTo>
                    <a:pt x="33626" y="120726"/>
                  </a:lnTo>
                  <a:lnTo>
                    <a:pt x="28021" y="122667"/>
                  </a:lnTo>
                  <a:lnTo>
                    <a:pt x="22417" y="124510"/>
                  </a:lnTo>
                  <a:lnTo>
                    <a:pt x="16813" y="126247"/>
                  </a:lnTo>
                  <a:lnTo>
                    <a:pt x="11208" y="127874"/>
                  </a:lnTo>
                  <a:lnTo>
                    <a:pt x="5604" y="129385"/>
                  </a:lnTo>
                  <a:lnTo>
                    <a:pt x="0" y="130776"/>
                  </a:lnTo>
                  <a:close/>
                </a:path>
              </a:pathLst>
            </a:custGeom>
            <a:solidFill>
              <a:srgbClr val="FF3A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" name="pl167"/>
            <p:cNvSpPr/>
            <p:nvPr/>
          </p:nvSpPr>
          <p:spPr>
            <a:xfrm>
              <a:off x="6596816" y="1848652"/>
              <a:ext cx="1883076" cy="0"/>
            </a:xfrm>
            <a:custGeom>
              <a:avLst/>
              <a:pathLst>
                <a:path w="1883076" h="0">
                  <a:moveTo>
                    <a:pt x="0" y="0"/>
                  </a:moveTo>
                  <a:lnTo>
                    <a:pt x="5604" y="0"/>
                  </a:lnTo>
                  <a:lnTo>
                    <a:pt x="11208" y="0"/>
                  </a:lnTo>
                  <a:lnTo>
                    <a:pt x="16813" y="0"/>
                  </a:lnTo>
                  <a:lnTo>
                    <a:pt x="22417" y="0"/>
                  </a:lnTo>
                  <a:lnTo>
                    <a:pt x="28021" y="0"/>
                  </a:lnTo>
                  <a:lnTo>
                    <a:pt x="33626" y="0"/>
                  </a:lnTo>
                  <a:lnTo>
                    <a:pt x="39230" y="0"/>
                  </a:lnTo>
                  <a:lnTo>
                    <a:pt x="44835" y="0"/>
                  </a:lnTo>
                  <a:lnTo>
                    <a:pt x="50439" y="0"/>
                  </a:lnTo>
                  <a:lnTo>
                    <a:pt x="56043" y="0"/>
                  </a:lnTo>
                  <a:lnTo>
                    <a:pt x="61648" y="0"/>
                  </a:lnTo>
                  <a:lnTo>
                    <a:pt x="67252" y="0"/>
                  </a:lnTo>
                  <a:lnTo>
                    <a:pt x="72857" y="0"/>
                  </a:lnTo>
                  <a:lnTo>
                    <a:pt x="78461" y="0"/>
                  </a:lnTo>
                  <a:lnTo>
                    <a:pt x="84065" y="0"/>
                  </a:lnTo>
                  <a:lnTo>
                    <a:pt x="89670" y="0"/>
                  </a:lnTo>
                  <a:lnTo>
                    <a:pt x="95274" y="0"/>
                  </a:lnTo>
                  <a:lnTo>
                    <a:pt x="100879" y="0"/>
                  </a:lnTo>
                  <a:lnTo>
                    <a:pt x="106483" y="0"/>
                  </a:lnTo>
                  <a:lnTo>
                    <a:pt x="112087" y="0"/>
                  </a:lnTo>
                  <a:lnTo>
                    <a:pt x="117692" y="0"/>
                  </a:lnTo>
                  <a:lnTo>
                    <a:pt x="123296" y="0"/>
                  </a:lnTo>
                  <a:lnTo>
                    <a:pt x="128901" y="0"/>
                  </a:lnTo>
                  <a:lnTo>
                    <a:pt x="134505" y="0"/>
                  </a:lnTo>
                  <a:lnTo>
                    <a:pt x="140109" y="0"/>
                  </a:lnTo>
                  <a:lnTo>
                    <a:pt x="145714" y="0"/>
                  </a:lnTo>
                  <a:lnTo>
                    <a:pt x="151318" y="0"/>
                  </a:lnTo>
                  <a:lnTo>
                    <a:pt x="156923" y="0"/>
                  </a:lnTo>
                  <a:lnTo>
                    <a:pt x="162527" y="0"/>
                  </a:lnTo>
                  <a:lnTo>
                    <a:pt x="168131" y="0"/>
                  </a:lnTo>
                  <a:lnTo>
                    <a:pt x="173736" y="0"/>
                  </a:lnTo>
                  <a:lnTo>
                    <a:pt x="179340" y="0"/>
                  </a:lnTo>
                  <a:lnTo>
                    <a:pt x="184944" y="0"/>
                  </a:lnTo>
                  <a:lnTo>
                    <a:pt x="190549" y="0"/>
                  </a:lnTo>
                  <a:lnTo>
                    <a:pt x="196153" y="0"/>
                  </a:lnTo>
                  <a:lnTo>
                    <a:pt x="201758" y="0"/>
                  </a:lnTo>
                  <a:lnTo>
                    <a:pt x="207362" y="0"/>
                  </a:lnTo>
                  <a:lnTo>
                    <a:pt x="212966" y="0"/>
                  </a:lnTo>
                  <a:lnTo>
                    <a:pt x="218571" y="0"/>
                  </a:lnTo>
                  <a:lnTo>
                    <a:pt x="224175" y="0"/>
                  </a:lnTo>
                  <a:lnTo>
                    <a:pt x="229780" y="0"/>
                  </a:lnTo>
                  <a:lnTo>
                    <a:pt x="235384" y="0"/>
                  </a:lnTo>
                  <a:lnTo>
                    <a:pt x="240988" y="0"/>
                  </a:lnTo>
                  <a:lnTo>
                    <a:pt x="246593" y="0"/>
                  </a:lnTo>
                  <a:lnTo>
                    <a:pt x="252197" y="0"/>
                  </a:lnTo>
                  <a:lnTo>
                    <a:pt x="257802" y="0"/>
                  </a:lnTo>
                  <a:lnTo>
                    <a:pt x="263406" y="0"/>
                  </a:lnTo>
                  <a:lnTo>
                    <a:pt x="269010" y="0"/>
                  </a:lnTo>
                  <a:lnTo>
                    <a:pt x="274615" y="0"/>
                  </a:lnTo>
                  <a:lnTo>
                    <a:pt x="280219" y="0"/>
                  </a:lnTo>
                  <a:lnTo>
                    <a:pt x="285824" y="0"/>
                  </a:lnTo>
                  <a:lnTo>
                    <a:pt x="291428" y="0"/>
                  </a:lnTo>
                  <a:lnTo>
                    <a:pt x="297032" y="0"/>
                  </a:lnTo>
                  <a:lnTo>
                    <a:pt x="302637" y="0"/>
                  </a:lnTo>
                  <a:lnTo>
                    <a:pt x="308241" y="0"/>
                  </a:lnTo>
                  <a:lnTo>
                    <a:pt x="313846" y="0"/>
                  </a:lnTo>
                  <a:lnTo>
                    <a:pt x="319450" y="0"/>
                  </a:lnTo>
                  <a:lnTo>
                    <a:pt x="325054" y="0"/>
                  </a:lnTo>
                  <a:lnTo>
                    <a:pt x="330659" y="0"/>
                  </a:lnTo>
                  <a:lnTo>
                    <a:pt x="336263" y="0"/>
                  </a:lnTo>
                  <a:lnTo>
                    <a:pt x="341867" y="0"/>
                  </a:lnTo>
                  <a:lnTo>
                    <a:pt x="347472" y="0"/>
                  </a:lnTo>
                  <a:lnTo>
                    <a:pt x="353076" y="0"/>
                  </a:lnTo>
                  <a:lnTo>
                    <a:pt x="358681" y="0"/>
                  </a:lnTo>
                  <a:lnTo>
                    <a:pt x="364285" y="0"/>
                  </a:lnTo>
                  <a:lnTo>
                    <a:pt x="369889" y="0"/>
                  </a:lnTo>
                  <a:lnTo>
                    <a:pt x="375494" y="0"/>
                  </a:lnTo>
                  <a:lnTo>
                    <a:pt x="381098" y="0"/>
                  </a:lnTo>
                  <a:lnTo>
                    <a:pt x="386703" y="0"/>
                  </a:lnTo>
                  <a:lnTo>
                    <a:pt x="392307" y="0"/>
                  </a:lnTo>
                  <a:lnTo>
                    <a:pt x="397911" y="0"/>
                  </a:lnTo>
                  <a:lnTo>
                    <a:pt x="403516" y="0"/>
                  </a:lnTo>
                  <a:lnTo>
                    <a:pt x="409120" y="0"/>
                  </a:lnTo>
                  <a:lnTo>
                    <a:pt x="414725" y="0"/>
                  </a:lnTo>
                  <a:lnTo>
                    <a:pt x="420329" y="0"/>
                  </a:lnTo>
                  <a:lnTo>
                    <a:pt x="425933" y="0"/>
                  </a:lnTo>
                  <a:lnTo>
                    <a:pt x="431538" y="0"/>
                  </a:lnTo>
                  <a:lnTo>
                    <a:pt x="437142" y="0"/>
                  </a:lnTo>
                  <a:lnTo>
                    <a:pt x="442747" y="0"/>
                  </a:lnTo>
                  <a:lnTo>
                    <a:pt x="448351" y="0"/>
                  </a:lnTo>
                  <a:lnTo>
                    <a:pt x="453955" y="0"/>
                  </a:lnTo>
                  <a:lnTo>
                    <a:pt x="459560" y="0"/>
                  </a:lnTo>
                  <a:lnTo>
                    <a:pt x="465164" y="0"/>
                  </a:lnTo>
                  <a:lnTo>
                    <a:pt x="470769" y="0"/>
                  </a:lnTo>
                  <a:lnTo>
                    <a:pt x="476373" y="0"/>
                  </a:lnTo>
                  <a:lnTo>
                    <a:pt x="481977" y="0"/>
                  </a:lnTo>
                  <a:lnTo>
                    <a:pt x="487582" y="0"/>
                  </a:lnTo>
                  <a:lnTo>
                    <a:pt x="493186" y="0"/>
                  </a:lnTo>
                  <a:lnTo>
                    <a:pt x="498790" y="0"/>
                  </a:lnTo>
                  <a:lnTo>
                    <a:pt x="504395" y="0"/>
                  </a:lnTo>
                  <a:lnTo>
                    <a:pt x="509999" y="0"/>
                  </a:lnTo>
                  <a:lnTo>
                    <a:pt x="515604" y="0"/>
                  </a:lnTo>
                  <a:lnTo>
                    <a:pt x="521208" y="0"/>
                  </a:lnTo>
                  <a:lnTo>
                    <a:pt x="526812" y="0"/>
                  </a:lnTo>
                  <a:lnTo>
                    <a:pt x="532417" y="0"/>
                  </a:lnTo>
                  <a:lnTo>
                    <a:pt x="538021" y="0"/>
                  </a:lnTo>
                  <a:lnTo>
                    <a:pt x="543626" y="0"/>
                  </a:lnTo>
                  <a:lnTo>
                    <a:pt x="549230" y="0"/>
                  </a:lnTo>
                  <a:lnTo>
                    <a:pt x="554834" y="0"/>
                  </a:lnTo>
                  <a:lnTo>
                    <a:pt x="560439" y="0"/>
                  </a:lnTo>
                  <a:lnTo>
                    <a:pt x="566043" y="0"/>
                  </a:lnTo>
                  <a:lnTo>
                    <a:pt x="571648" y="0"/>
                  </a:lnTo>
                  <a:lnTo>
                    <a:pt x="577252" y="0"/>
                  </a:lnTo>
                  <a:lnTo>
                    <a:pt x="582856" y="0"/>
                  </a:lnTo>
                  <a:lnTo>
                    <a:pt x="588461" y="0"/>
                  </a:lnTo>
                  <a:lnTo>
                    <a:pt x="594065" y="0"/>
                  </a:lnTo>
                  <a:lnTo>
                    <a:pt x="599670" y="0"/>
                  </a:lnTo>
                  <a:lnTo>
                    <a:pt x="605274" y="0"/>
                  </a:lnTo>
                  <a:lnTo>
                    <a:pt x="610878" y="0"/>
                  </a:lnTo>
                  <a:lnTo>
                    <a:pt x="616483" y="0"/>
                  </a:lnTo>
                  <a:lnTo>
                    <a:pt x="622087" y="0"/>
                  </a:lnTo>
                  <a:lnTo>
                    <a:pt x="627692" y="0"/>
                  </a:lnTo>
                  <a:lnTo>
                    <a:pt x="633296" y="0"/>
                  </a:lnTo>
                  <a:lnTo>
                    <a:pt x="638900" y="0"/>
                  </a:lnTo>
                  <a:lnTo>
                    <a:pt x="644505" y="0"/>
                  </a:lnTo>
                  <a:lnTo>
                    <a:pt x="650109" y="0"/>
                  </a:lnTo>
                  <a:lnTo>
                    <a:pt x="655713" y="0"/>
                  </a:lnTo>
                  <a:lnTo>
                    <a:pt x="661318" y="0"/>
                  </a:lnTo>
                  <a:lnTo>
                    <a:pt x="666922" y="0"/>
                  </a:lnTo>
                  <a:lnTo>
                    <a:pt x="672527" y="0"/>
                  </a:lnTo>
                  <a:lnTo>
                    <a:pt x="678131" y="0"/>
                  </a:lnTo>
                  <a:lnTo>
                    <a:pt x="683735" y="0"/>
                  </a:lnTo>
                  <a:lnTo>
                    <a:pt x="689340" y="0"/>
                  </a:lnTo>
                  <a:lnTo>
                    <a:pt x="694944" y="0"/>
                  </a:lnTo>
                  <a:lnTo>
                    <a:pt x="700549" y="0"/>
                  </a:lnTo>
                  <a:lnTo>
                    <a:pt x="706153" y="0"/>
                  </a:lnTo>
                  <a:lnTo>
                    <a:pt x="711757" y="0"/>
                  </a:lnTo>
                  <a:lnTo>
                    <a:pt x="717362" y="0"/>
                  </a:lnTo>
                  <a:lnTo>
                    <a:pt x="722966" y="0"/>
                  </a:lnTo>
                  <a:lnTo>
                    <a:pt x="728571" y="0"/>
                  </a:lnTo>
                  <a:lnTo>
                    <a:pt x="734175" y="0"/>
                  </a:lnTo>
                  <a:lnTo>
                    <a:pt x="739779" y="0"/>
                  </a:lnTo>
                  <a:lnTo>
                    <a:pt x="745384" y="0"/>
                  </a:lnTo>
                  <a:lnTo>
                    <a:pt x="750988" y="0"/>
                  </a:lnTo>
                  <a:lnTo>
                    <a:pt x="756593" y="0"/>
                  </a:lnTo>
                  <a:lnTo>
                    <a:pt x="762197" y="0"/>
                  </a:lnTo>
                  <a:lnTo>
                    <a:pt x="767801" y="0"/>
                  </a:lnTo>
                  <a:lnTo>
                    <a:pt x="773406" y="0"/>
                  </a:lnTo>
                  <a:lnTo>
                    <a:pt x="779010" y="0"/>
                  </a:lnTo>
                  <a:lnTo>
                    <a:pt x="784615" y="0"/>
                  </a:lnTo>
                  <a:lnTo>
                    <a:pt x="790219" y="0"/>
                  </a:lnTo>
                  <a:lnTo>
                    <a:pt x="795823" y="0"/>
                  </a:lnTo>
                  <a:lnTo>
                    <a:pt x="801428" y="0"/>
                  </a:lnTo>
                  <a:lnTo>
                    <a:pt x="807032" y="0"/>
                  </a:lnTo>
                  <a:lnTo>
                    <a:pt x="812636" y="0"/>
                  </a:lnTo>
                  <a:lnTo>
                    <a:pt x="818241" y="0"/>
                  </a:lnTo>
                  <a:lnTo>
                    <a:pt x="823845" y="0"/>
                  </a:lnTo>
                  <a:lnTo>
                    <a:pt x="829450" y="0"/>
                  </a:lnTo>
                  <a:lnTo>
                    <a:pt x="835054" y="0"/>
                  </a:lnTo>
                  <a:lnTo>
                    <a:pt x="840658" y="0"/>
                  </a:lnTo>
                  <a:lnTo>
                    <a:pt x="846263" y="0"/>
                  </a:lnTo>
                  <a:lnTo>
                    <a:pt x="851867" y="0"/>
                  </a:lnTo>
                  <a:lnTo>
                    <a:pt x="857472" y="0"/>
                  </a:lnTo>
                  <a:lnTo>
                    <a:pt x="863076" y="0"/>
                  </a:lnTo>
                  <a:lnTo>
                    <a:pt x="868680" y="0"/>
                  </a:lnTo>
                  <a:lnTo>
                    <a:pt x="874285" y="0"/>
                  </a:lnTo>
                  <a:lnTo>
                    <a:pt x="879889" y="0"/>
                  </a:lnTo>
                  <a:lnTo>
                    <a:pt x="885494" y="0"/>
                  </a:lnTo>
                  <a:lnTo>
                    <a:pt x="891098" y="0"/>
                  </a:lnTo>
                  <a:lnTo>
                    <a:pt x="896702" y="0"/>
                  </a:lnTo>
                  <a:lnTo>
                    <a:pt x="902307" y="0"/>
                  </a:lnTo>
                  <a:lnTo>
                    <a:pt x="907911" y="0"/>
                  </a:lnTo>
                  <a:lnTo>
                    <a:pt x="913516" y="0"/>
                  </a:lnTo>
                  <a:lnTo>
                    <a:pt x="919120" y="0"/>
                  </a:lnTo>
                  <a:lnTo>
                    <a:pt x="924724" y="0"/>
                  </a:lnTo>
                  <a:lnTo>
                    <a:pt x="930329" y="0"/>
                  </a:lnTo>
                  <a:lnTo>
                    <a:pt x="935933" y="0"/>
                  </a:lnTo>
                  <a:lnTo>
                    <a:pt x="941538" y="0"/>
                  </a:lnTo>
                  <a:lnTo>
                    <a:pt x="947142" y="0"/>
                  </a:lnTo>
                  <a:lnTo>
                    <a:pt x="952746" y="0"/>
                  </a:lnTo>
                  <a:lnTo>
                    <a:pt x="958351" y="0"/>
                  </a:lnTo>
                  <a:lnTo>
                    <a:pt x="963955" y="0"/>
                  </a:lnTo>
                  <a:lnTo>
                    <a:pt x="969559" y="0"/>
                  </a:lnTo>
                  <a:lnTo>
                    <a:pt x="975164" y="0"/>
                  </a:lnTo>
                  <a:lnTo>
                    <a:pt x="980768" y="0"/>
                  </a:lnTo>
                  <a:lnTo>
                    <a:pt x="986373" y="0"/>
                  </a:lnTo>
                  <a:lnTo>
                    <a:pt x="991977" y="0"/>
                  </a:lnTo>
                  <a:lnTo>
                    <a:pt x="997581" y="0"/>
                  </a:lnTo>
                  <a:lnTo>
                    <a:pt x="1003186" y="0"/>
                  </a:lnTo>
                  <a:lnTo>
                    <a:pt x="1008790" y="0"/>
                  </a:lnTo>
                  <a:lnTo>
                    <a:pt x="1014395" y="0"/>
                  </a:lnTo>
                  <a:lnTo>
                    <a:pt x="1019999" y="0"/>
                  </a:lnTo>
                  <a:lnTo>
                    <a:pt x="1025603" y="0"/>
                  </a:lnTo>
                  <a:lnTo>
                    <a:pt x="1031208" y="0"/>
                  </a:lnTo>
                  <a:lnTo>
                    <a:pt x="1036812" y="0"/>
                  </a:lnTo>
                  <a:lnTo>
                    <a:pt x="1042417" y="0"/>
                  </a:lnTo>
                  <a:lnTo>
                    <a:pt x="1048021" y="0"/>
                  </a:lnTo>
                  <a:lnTo>
                    <a:pt x="1053625" y="0"/>
                  </a:lnTo>
                  <a:lnTo>
                    <a:pt x="1059230" y="0"/>
                  </a:lnTo>
                  <a:lnTo>
                    <a:pt x="1064834" y="0"/>
                  </a:lnTo>
                  <a:lnTo>
                    <a:pt x="1070439" y="0"/>
                  </a:lnTo>
                  <a:lnTo>
                    <a:pt x="1076043" y="0"/>
                  </a:lnTo>
                  <a:lnTo>
                    <a:pt x="1081647" y="0"/>
                  </a:lnTo>
                  <a:lnTo>
                    <a:pt x="1087252" y="0"/>
                  </a:lnTo>
                  <a:lnTo>
                    <a:pt x="1092856" y="0"/>
                  </a:lnTo>
                  <a:lnTo>
                    <a:pt x="1098461" y="0"/>
                  </a:lnTo>
                  <a:lnTo>
                    <a:pt x="1104065" y="0"/>
                  </a:lnTo>
                  <a:lnTo>
                    <a:pt x="1109669" y="0"/>
                  </a:lnTo>
                  <a:lnTo>
                    <a:pt x="1115274" y="0"/>
                  </a:lnTo>
                  <a:lnTo>
                    <a:pt x="1120878" y="0"/>
                  </a:lnTo>
                  <a:lnTo>
                    <a:pt x="1126482" y="0"/>
                  </a:lnTo>
                  <a:lnTo>
                    <a:pt x="1132087" y="0"/>
                  </a:lnTo>
                  <a:lnTo>
                    <a:pt x="1137691" y="0"/>
                  </a:lnTo>
                  <a:lnTo>
                    <a:pt x="1143296" y="0"/>
                  </a:lnTo>
                  <a:lnTo>
                    <a:pt x="1148900" y="0"/>
                  </a:lnTo>
                  <a:lnTo>
                    <a:pt x="1154504" y="0"/>
                  </a:lnTo>
                  <a:lnTo>
                    <a:pt x="1160109" y="0"/>
                  </a:lnTo>
                  <a:lnTo>
                    <a:pt x="1165713" y="0"/>
                  </a:lnTo>
                  <a:lnTo>
                    <a:pt x="1171318" y="0"/>
                  </a:lnTo>
                  <a:lnTo>
                    <a:pt x="1176922" y="0"/>
                  </a:lnTo>
                  <a:lnTo>
                    <a:pt x="1182526" y="0"/>
                  </a:lnTo>
                  <a:lnTo>
                    <a:pt x="1188131" y="0"/>
                  </a:lnTo>
                  <a:lnTo>
                    <a:pt x="1193735" y="0"/>
                  </a:lnTo>
                  <a:lnTo>
                    <a:pt x="1199340" y="0"/>
                  </a:lnTo>
                  <a:lnTo>
                    <a:pt x="1204944" y="0"/>
                  </a:lnTo>
                  <a:lnTo>
                    <a:pt x="1210548" y="0"/>
                  </a:lnTo>
                  <a:lnTo>
                    <a:pt x="1216153" y="0"/>
                  </a:lnTo>
                  <a:lnTo>
                    <a:pt x="1221757" y="0"/>
                  </a:lnTo>
                  <a:lnTo>
                    <a:pt x="1227362" y="0"/>
                  </a:lnTo>
                  <a:lnTo>
                    <a:pt x="1232966" y="0"/>
                  </a:lnTo>
                  <a:lnTo>
                    <a:pt x="1238570" y="0"/>
                  </a:lnTo>
                  <a:lnTo>
                    <a:pt x="1244175" y="0"/>
                  </a:lnTo>
                  <a:lnTo>
                    <a:pt x="1249779" y="0"/>
                  </a:lnTo>
                  <a:lnTo>
                    <a:pt x="1255384" y="0"/>
                  </a:lnTo>
                  <a:lnTo>
                    <a:pt x="1260988" y="0"/>
                  </a:lnTo>
                  <a:lnTo>
                    <a:pt x="1266592" y="0"/>
                  </a:lnTo>
                  <a:lnTo>
                    <a:pt x="1272197" y="0"/>
                  </a:lnTo>
                  <a:lnTo>
                    <a:pt x="1277801" y="0"/>
                  </a:lnTo>
                  <a:lnTo>
                    <a:pt x="1283406" y="0"/>
                  </a:lnTo>
                  <a:lnTo>
                    <a:pt x="1289010" y="0"/>
                  </a:lnTo>
                  <a:lnTo>
                    <a:pt x="1294614" y="0"/>
                  </a:lnTo>
                  <a:lnTo>
                    <a:pt x="1300219" y="0"/>
                  </a:lnTo>
                  <a:lnTo>
                    <a:pt x="1305823" y="0"/>
                  </a:lnTo>
                  <a:lnTo>
                    <a:pt x="1311427" y="0"/>
                  </a:lnTo>
                  <a:lnTo>
                    <a:pt x="1317032" y="0"/>
                  </a:lnTo>
                  <a:lnTo>
                    <a:pt x="1322636" y="0"/>
                  </a:lnTo>
                  <a:lnTo>
                    <a:pt x="1328241" y="0"/>
                  </a:lnTo>
                  <a:lnTo>
                    <a:pt x="1333845" y="0"/>
                  </a:lnTo>
                  <a:lnTo>
                    <a:pt x="1339449" y="0"/>
                  </a:lnTo>
                  <a:lnTo>
                    <a:pt x="1345054" y="0"/>
                  </a:lnTo>
                  <a:lnTo>
                    <a:pt x="1350658" y="0"/>
                  </a:lnTo>
                  <a:lnTo>
                    <a:pt x="1356263" y="0"/>
                  </a:lnTo>
                  <a:lnTo>
                    <a:pt x="1361867" y="0"/>
                  </a:lnTo>
                  <a:lnTo>
                    <a:pt x="1367471" y="0"/>
                  </a:lnTo>
                  <a:lnTo>
                    <a:pt x="1373076" y="0"/>
                  </a:lnTo>
                  <a:lnTo>
                    <a:pt x="1378680" y="0"/>
                  </a:lnTo>
                  <a:lnTo>
                    <a:pt x="1384285" y="0"/>
                  </a:lnTo>
                  <a:lnTo>
                    <a:pt x="1389889" y="0"/>
                  </a:lnTo>
                  <a:lnTo>
                    <a:pt x="1395493" y="0"/>
                  </a:lnTo>
                  <a:lnTo>
                    <a:pt x="1401098" y="0"/>
                  </a:lnTo>
                  <a:lnTo>
                    <a:pt x="1406702" y="0"/>
                  </a:lnTo>
                  <a:lnTo>
                    <a:pt x="1412307" y="0"/>
                  </a:lnTo>
                  <a:lnTo>
                    <a:pt x="1417911" y="0"/>
                  </a:lnTo>
                  <a:lnTo>
                    <a:pt x="1423515" y="0"/>
                  </a:lnTo>
                  <a:lnTo>
                    <a:pt x="1429120" y="0"/>
                  </a:lnTo>
                  <a:lnTo>
                    <a:pt x="1434724" y="0"/>
                  </a:lnTo>
                  <a:lnTo>
                    <a:pt x="1440329" y="0"/>
                  </a:lnTo>
                  <a:lnTo>
                    <a:pt x="1445933" y="0"/>
                  </a:lnTo>
                  <a:lnTo>
                    <a:pt x="1451537" y="0"/>
                  </a:lnTo>
                  <a:lnTo>
                    <a:pt x="1457142" y="0"/>
                  </a:lnTo>
                  <a:lnTo>
                    <a:pt x="1462746" y="0"/>
                  </a:lnTo>
                  <a:lnTo>
                    <a:pt x="1468350" y="0"/>
                  </a:lnTo>
                  <a:lnTo>
                    <a:pt x="1473955" y="0"/>
                  </a:lnTo>
                  <a:lnTo>
                    <a:pt x="1479559" y="0"/>
                  </a:lnTo>
                  <a:lnTo>
                    <a:pt x="1485164" y="0"/>
                  </a:lnTo>
                  <a:lnTo>
                    <a:pt x="1490768" y="0"/>
                  </a:lnTo>
                  <a:lnTo>
                    <a:pt x="1496372" y="0"/>
                  </a:lnTo>
                  <a:lnTo>
                    <a:pt x="1501977" y="0"/>
                  </a:lnTo>
                  <a:lnTo>
                    <a:pt x="1507581" y="0"/>
                  </a:lnTo>
                  <a:lnTo>
                    <a:pt x="1513186" y="0"/>
                  </a:lnTo>
                  <a:lnTo>
                    <a:pt x="1518790" y="0"/>
                  </a:lnTo>
                  <a:lnTo>
                    <a:pt x="1524394" y="0"/>
                  </a:lnTo>
                  <a:lnTo>
                    <a:pt x="1529999" y="0"/>
                  </a:lnTo>
                  <a:lnTo>
                    <a:pt x="1535603" y="0"/>
                  </a:lnTo>
                  <a:lnTo>
                    <a:pt x="1541208" y="0"/>
                  </a:lnTo>
                  <a:lnTo>
                    <a:pt x="1546812" y="0"/>
                  </a:lnTo>
                  <a:lnTo>
                    <a:pt x="1552416" y="0"/>
                  </a:lnTo>
                  <a:lnTo>
                    <a:pt x="1558021" y="0"/>
                  </a:lnTo>
                  <a:lnTo>
                    <a:pt x="1563625" y="0"/>
                  </a:lnTo>
                  <a:lnTo>
                    <a:pt x="1569230" y="0"/>
                  </a:lnTo>
                  <a:lnTo>
                    <a:pt x="1574834" y="0"/>
                  </a:lnTo>
                  <a:lnTo>
                    <a:pt x="1580438" y="0"/>
                  </a:lnTo>
                  <a:lnTo>
                    <a:pt x="1586043" y="0"/>
                  </a:lnTo>
                  <a:lnTo>
                    <a:pt x="1591647" y="0"/>
                  </a:lnTo>
                  <a:lnTo>
                    <a:pt x="1597252" y="0"/>
                  </a:lnTo>
                  <a:lnTo>
                    <a:pt x="1602856" y="0"/>
                  </a:lnTo>
                  <a:lnTo>
                    <a:pt x="1608460" y="0"/>
                  </a:lnTo>
                  <a:lnTo>
                    <a:pt x="1614065" y="0"/>
                  </a:lnTo>
                  <a:lnTo>
                    <a:pt x="1619669" y="0"/>
                  </a:lnTo>
                  <a:lnTo>
                    <a:pt x="1625273" y="0"/>
                  </a:lnTo>
                  <a:lnTo>
                    <a:pt x="1630878" y="0"/>
                  </a:lnTo>
                  <a:lnTo>
                    <a:pt x="1636482" y="0"/>
                  </a:lnTo>
                  <a:lnTo>
                    <a:pt x="1642087" y="0"/>
                  </a:lnTo>
                  <a:lnTo>
                    <a:pt x="1647691" y="0"/>
                  </a:lnTo>
                  <a:lnTo>
                    <a:pt x="1653295" y="0"/>
                  </a:lnTo>
                  <a:lnTo>
                    <a:pt x="1658900" y="0"/>
                  </a:lnTo>
                  <a:lnTo>
                    <a:pt x="1664504" y="0"/>
                  </a:lnTo>
                  <a:lnTo>
                    <a:pt x="1670109" y="0"/>
                  </a:lnTo>
                  <a:lnTo>
                    <a:pt x="1675713" y="0"/>
                  </a:lnTo>
                  <a:lnTo>
                    <a:pt x="1681317" y="0"/>
                  </a:lnTo>
                  <a:lnTo>
                    <a:pt x="1686922" y="0"/>
                  </a:lnTo>
                  <a:lnTo>
                    <a:pt x="1692526" y="0"/>
                  </a:lnTo>
                  <a:lnTo>
                    <a:pt x="1698131" y="0"/>
                  </a:lnTo>
                  <a:lnTo>
                    <a:pt x="1703735" y="0"/>
                  </a:lnTo>
                  <a:lnTo>
                    <a:pt x="1709339" y="0"/>
                  </a:lnTo>
                  <a:lnTo>
                    <a:pt x="1714944" y="0"/>
                  </a:lnTo>
                  <a:lnTo>
                    <a:pt x="1720548" y="0"/>
                  </a:lnTo>
                  <a:lnTo>
                    <a:pt x="1726153" y="0"/>
                  </a:lnTo>
                  <a:lnTo>
                    <a:pt x="1731757" y="0"/>
                  </a:lnTo>
                  <a:lnTo>
                    <a:pt x="1737361" y="0"/>
                  </a:lnTo>
                  <a:lnTo>
                    <a:pt x="1742966" y="0"/>
                  </a:lnTo>
                  <a:lnTo>
                    <a:pt x="1748570" y="0"/>
                  </a:lnTo>
                  <a:lnTo>
                    <a:pt x="1754175" y="0"/>
                  </a:lnTo>
                  <a:lnTo>
                    <a:pt x="1759779" y="0"/>
                  </a:lnTo>
                  <a:lnTo>
                    <a:pt x="1765383" y="0"/>
                  </a:lnTo>
                  <a:lnTo>
                    <a:pt x="1770988" y="0"/>
                  </a:lnTo>
                  <a:lnTo>
                    <a:pt x="1776592" y="0"/>
                  </a:lnTo>
                  <a:lnTo>
                    <a:pt x="1782196" y="0"/>
                  </a:lnTo>
                  <a:lnTo>
                    <a:pt x="1787801" y="0"/>
                  </a:lnTo>
                  <a:lnTo>
                    <a:pt x="1793405" y="0"/>
                  </a:lnTo>
                  <a:lnTo>
                    <a:pt x="1799010" y="0"/>
                  </a:lnTo>
                  <a:lnTo>
                    <a:pt x="1804614" y="0"/>
                  </a:lnTo>
                  <a:lnTo>
                    <a:pt x="1810218" y="0"/>
                  </a:lnTo>
                  <a:lnTo>
                    <a:pt x="1815823" y="0"/>
                  </a:lnTo>
                  <a:lnTo>
                    <a:pt x="1821427" y="0"/>
                  </a:lnTo>
                  <a:lnTo>
                    <a:pt x="1827032" y="0"/>
                  </a:lnTo>
                  <a:lnTo>
                    <a:pt x="1832636" y="0"/>
                  </a:lnTo>
                  <a:lnTo>
                    <a:pt x="1838240" y="0"/>
                  </a:lnTo>
                  <a:lnTo>
                    <a:pt x="1843845" y="0"/>
                  </a:lnTo>
                  <a:lnTo>
                    <a:pt x="1849449" y="0"/>
                  </a:lnTo>
                  <a:lnTo>
                    <a:pt x="1855054" y="0"/>
                  </a:lnTo>
                  <a:lnTo>
                    <a:pt x="1860658" y="0"/>
                  </a:lnTo>
                  <a:lnTo>
                    <a:pt x="1866262" y="0"/>
                  </a:lnTo>
                  <a:lnTo>
                    <a:pt x="1871867" y="0"/>
                  </a:lnTo>
                  <a:lnTo>
                    <a:pt x="1877471" y="0"/>
                  </a:ln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68" name="pg168"/>
            <p:cNvSpPr/>
            <p:nvPr/>
          </p:nvSpPr>
          <p:spPr>
            <a:xfrm>
              <a:off x="6596816" y="1848653"/>
              <a:ext cx="1883076" cy="186386"/>
            </a:xfrm>
            <a:custGeom>
              <a:avLst/>
              <a:pathLst>
                <a:path w="1883076" h="186386">
                  <a:moveTo>
                    <a:pt x="0" y="130774"/>
                  </a:moveTo>
                  <a:lnTo>
                    <a:pt x="5604" y="129383"/>
                  </a:lnTo>
                  <a:lnTo>
                    <a:pt x="11208" y="127872"/>
                  </a:lnTo>
                  <a:lnTo>
                    <a:pt x="16813" y="126245"/>
                  </a:lnTo>
                  <a:lnTo>
                    <a:pt x="22417" y="124508"/>
                  </a:lnTo>
                  <a:lnTo>
                    <a:pt x="28021" y="122666"/>
                  </a:lnTo>
                  <a:lnTo>
                    <a:pt x="33626" y="120724"/>
                  </a:lnTo>
                  <a:lnTo>
                    <a:pt x="39230" y="118689"/>
                  </a:lnTo>
                  <a:lnTo>
                    <a:pt x="44835" y="116568"/>
                  </a:lnTo>
                  <a:lnTo>
                    <a:pt x="50439" y="114368"/>
                  </a:lnTo>
                  <a:lnTo>
                    <a:pt x="56043" y="112096"/>
                  </a:lnTo>
                  <a:lnTo>
                    <a:pt x="61648" y="109759"/>
                  </a:lnTo>
                  <a:lnTo>
                    <a:pt x="67252" y="107364"/>
                  </a:lnTo>
                  <a:lnTo>
                    <a:pt x="72857" y="104920"/>
                  </a:lnTo>
                  <a:lnTo>
                    <a:pt x="78461" y="102434"/>
                  </a:lnTo>
                  <a:lnTo>
                    <a:pt x="84065" y="99913"/>
                  </a:lnTo>
                  <a:lnTo>
                    <a:pt x="89670" y="97364"/>
                  </a:lnTo>
                  <a:lnTo>
                    <a:pt x="95274" y="94796"/>
                  </a:lnTo>
                  <a:lnTo>
                    <a:pt x="100879" y="92215"/>
                  </a:lnTo>
                  <a:lnTo>
                    <a:pt x="106483" y="89627"/>
                  </a:lnTo>
                  <a:lnTo>
                    <a:pt x="112087" y="87040"/>
                  </a:lnTo>
                  <a:lnTo>
                    <a:pt x="117692" y="84459"/>
                  </a:lnTo>
                  <a:lnTo>
                    <a:pt x="123296" y="81891"/>
                  </a:lnTo>
                  <a:lnTo>
                    <a:pt x="128901" y="79341"/>
                  </a:lnTo>
                  <a:lnTo>
                    <a:pt x="134505" y="76814"/>
                  </a:lnTo>
                  <a:lnTo>
                    <a:pt x="140109" y="74315"/>
                  </a:lnTo>
                  <a:lnTo>
                    <a:pt x="145714" y="71848"/>
                  </a:lnTo>
                  <a:lnTo>
                    <a:pt x="151318" y="69418"/>
                  </a:lnTo>
                  <a:lnTo>
                    <a:pt x="156923" y="67028"/>
                  </a:lnTo>
                  <a:lnTo>
                    <a:pt x="162527" y="64680"/>
                  </a:lnTo>
                  <a:lnTo>
                    <a:pt x="168131" y="62379"/>
                  </a:lnTo>
                  <a:lnTo>
                    <a:pt x="173736" y="60126"/>
                  </a:lnTo>
                  <a:lnTo>
                    <a:pt x="179340" y="57924"/>
                  </a:lnTo>
                  <a:lnTo>
                    <a:pt x="184944" y="55774"/>
                  </a:lnTo>
                  <a:lnTo>
                    <a:pt x="190549" y="53678"/>
                  </a:lnTo>
                  <a:lnTo>
                    <a:pt x="196153" y="51637"/>
                  </a:lnTo>
                  <a:lnTo>
                    <a:pt x="201758" y="49652"/>
                  </a:lnTo>
                  <a:lnTo>
                    <a:pt x="207362" y="47723"/>
                  </a:lnTo>
                  <a:lnTo>
                    <a:pt x="212966" y="45852"/>
                  </a:lnTo>
                  <a:lnTo>
                    <a:pt x="218571" y="44037"/>
                  </a:lnTo>
                  <a:lnTo>
                    <a:pt x="224175" y="42279"/>
                  </a:lnTo>
                  <a:lnTo>
                    <a:pt x="229780" y="40578"/>
                  </a:lnTo>
                  <a:lnTo>
                    <a:pt x="235384" y="38933"/>
                  </a:lnTo>
                  <a:lnTo>
                    <a:pt x="240988" y="37343"/>
                  </a:lnTo>
                  <a:lnTo>
                    <a:pt x="246593" y="35809"/>
                  </a:lnTo>
                  <a:lnTo>
                    <a:pt x="252197" y="34329"/>
                  </a:lnTo>
                  <a:lnTo>
                    <a:pt x="257802" y="32902"/>
                  </a:lnTo>
                  <a:lnTo>
                    <a:pt x="263406" y="31527"/>
                  </a:lnTo>
                  <a:lnTo>
                    <a:pt x="269010" y="30203"/>
                  </a:lnTo>
                  <a:lnTo>
                    <a:pt x="274615" y="28929"/>
                  </a:lnTo>
                  <a:lnTo>
                    <a:pt x="280219" y="27704"/>
                  </a:lnTo>
                  <a:lnTo>
                    <a:pt x="285824" y="26526"/>
                  </a:lnTo>
                  <a:lnTo>
                    <a:pt x="291428" y="25395"/>
                  </a:lnTo>
                  <a:lnTo>
                    <a:pt x="297032" y="24308"/>
                  </a:lnTo>
                  <a:lnTo>
                    <a:pt x="302637" y="23264"/>
                  </a:lnTo>
                  <a:lnTo>
                    <a:pt x="308241" y="22263"/>
                  </a:lnTo>
                  <a:lnTo>
                    <a:pt x="313846" y="21303"/>
                  </a:lnTo>
                  <a:lnTo>
                    <a:pt x="319450" y="20382"/>
                  </a:lnTo>
                  <a:lnTo>
                    <a:pt x="325054" y="19499"/>
                  </a:lnTo>
                  <a:lnTo>
                    <a:pt x="330659" y="18654"/>
                  </a:lnTo>
                  <a:lnTo>
                    <a:pt x="336263" y="17843"/>
                  </a:lnTo>
                  <a:lnTo>
                    <a:pt x="341867" y="17067"/>
                  </a:lnTo>
                  <a:lnTo>
                    <a:pt x="347472" y="16324"/>
                  </a:lnTo>
                  <a:lnTo>
                    <a:pt x="353076" y="15613"/>
                  </a:lnTo>
                  <a:lnTo>
                    <a:pt x="358681" y="14932"/>
                  </a:lnTo>
                  <a:lnTo>
                    <a:pt x="364285" y="14280"/>
                  </a:lnTo>
                  <a:lnTo>
                    <a:pt x="369889" y="13657"/>
                  </a:lnTo>
                  <a:lnTo>
                    <a:pt x="375494" y="13061"/>
                  </a:lnTo>
                  <a:lnTo>
                    <a:pt x="381098" y="12491"/>
                  </a:lnTo>
                  <a:lnTo>
                    <a:pt x="386703" y="11946"/>
                  </a:lnTo>
                  <a:lnTo>
                    <a:pt x="392307" y="11425"/>
                  </a:lnTo>
                  <a:lnTo>
                    <a:pt x="397911" y="10927"/>
                  </a:lnTo>
                  <a:lnTo>
                    <a:pt x="403516" y="10450"/>
                  </a:lnTo>
                  <a:lnTo>
                    <a:pt x="409120" y="9995"/>
                  </a:lnTo>
                  <a:lnTo>
                    <a:pt x="414725" y="9560"/>
                  </a:lnTo>
                  <a:lnTo>
                    <a:pt x="420329" y="9145"/>
                  </a:lnTo>
                  <a:lnTo>
                    <a:pt x="425933" y="8748"/>
                  </a:lnTo>
                  <a:lnTo>
                    <a:pt x="431538" y="8368"/>
                  </a:lnTo>
                  <a:lnTo>
                    <a:pt x="437142" y="8006"/>
                  </a:lnTo>
                  <a:lnTo>
                    <a:pt x="442747" y="7660"/>
                  </a:lnTo>
                  <a:lnTo>
                    <a:pt x="448351" y="7329"/>
                  </a:lnTo>
                  <a:lnTo>
                    <a:pt x="453955" y="7013"/>
                  </a:lnTo>
                  <a:lnTo>
                    <a:pt x="459560" y="6711"/>
                  </a:lnTo>
                  <a:lnTo>
                    <a:pt x="465164" y="6423"/>
                  </a:lnTo>
                  <a:lnTo>
                    <a:pt x="470769" y="6147"/>
                  </a:lnTo>
                  <a:lnTo>
                    <a:pt x="476373" y="5884"/>
                  </a:lnTo>
                  <a:lnTo>
                    <a:pt x="481977" y="5633"/>
                  </a:lnTo>
                  <a:lnTo>
                    <a:pt x="487582" y="5393"/>
                  </a:lnTo>
                  <a:lnTo>
                    <a:pt x="493186" y="5163"/>
                  </a:lnTo>
                  <a:lnTo>
                    <a:pt x="498790" y="4944"/>
                  </a:lnTo>
                  <a:lnTo>
                    <a:pt x="504395" y="4735"/>
                  </a:lnTo>
                  <a:lnTo>
                    <a:pt x="509999" y="4535"/>
                  </a:lnTo>
                  <a:lnTo>
                    <a:pt x="515604" y="4344"/>
                  </a:lnTo>
                  <a:lnTo>
                    <a:pt x="521208" y="4162"/>
                  </a:lnTo>
                  <a:lnTo>
                    <a:pt x="526812" y="3988"/>
                  </a:lnTo>
                  <a:lnTo>
                    <a:pt x="532417" y="3821"/>
                  </a:lnTo>
                  <a:lnTo>
                    <a:pt x="538021" y="3662"/>
                  </a:lnTo>
                  <a:lnTo>
                    <a:pt x="543626" y="3510"/>
                  </a:lnTo>
                  <a:lnTo>
                    <a:pt x="549230" y="3365"/>
                  </a:lnTo>
                  <a:lnTo>
                    <a:pt x="554834" y="3226"/>
                  </a:lnTo>
                  <a:lnTo>
                    <a:pt x="560439" y="3094"/>
                  </a:lnTo>
                  <a:lnTo>
                    <a:pt x="566043" y="2967"/>
                  </a:lnTo>
                  <a:lnTo>
                    <a:pt x="571648" y="2846"/>
                  </a:lnTo>
                  <a:lnTo>
                    <a:pt x="577252" y="2730"/>
                  </a:lnTo>
                  <a:lnTo>
                    <a:pt x="582856" y="2619"/>
                  </a:lnTo>
                  <a:lnTo>
                    <a:pt x="588461" y="2514"/>
                  </a:lnTo>
                  <a:lnTo>
                    <a:pt x="594065" y="2412"/>
                  </a:lnTo>
                  <a:lnTo>
                    <a:pt x="599670" y="2316"/>
                  </a:lnTo>
                  <a:lnTo>
                    <a:pt x="605274" y="2223"/>
                  </a:lnTo>
                  <a:lnTo>
                    <a:pt x="610878" y="2135"/>
                  </a:lnTo>
                  <a:lnTo>
                    <a:pt x="616483" y="2050"/>
                  </a:lnTo>
                  <a:lnTo>
                    <a:pt x="622087" y="1969"/>
                  </a:lnTo>
                  <a:lnTo>
                    <a:pt x="627692" y="1892"/>
                  </a:lnTo>
                  <a:lnTo>
                    <a:pt x="633296" y="1818"/>
                  </a:lnTo>
                  <a:lnTo>
                    <a:pt x="638900" y="1747"/>
                  </a:lnTo>
                  <a:lnTo>
                    <a:pt x="644505" y="1679"/>
                  </a:lnTo>
                  <a:lnTo>
                    <a:pt x="650109" y="1614"/>
                  </a:lnTo>
                  <a:lnTo>
                    <a:pt x="655713" y="1552"/>
                  </a:lnTo>
                  <a:lnTo>
                    <a:pt x="661318" y="1492"/>
                  </a:lnTo>
                  <a:lnTo>
                    <a:pt x="666922" y="1435"/>
                  </a:lnTo>
                  <a:lnTo>
                    <a:pt x="672527" y="1381"/>
                  </a:lnTo>
                  <a:lnTo>
                    <a:pt x="678131" y="1328"/>
                  </a:lnTo>
                  <a:lnTo>
                    <a:pt x="683735" y="1278"/>
                  </a:lnTo>
                  <a:lnTo>
                    <a:pt x="689340" y="1230"/>
                  </a:lnTo>
                  <a:lnTo>
                    <a:pt x="694944" y="1184"/>
                  </a:lnTo>
                  <a:lnTo>
                    <a:pt x="700549" y="1140"/>
                  </a:lnTo>
                  <a:lnTo>
                    <a:pt x="706153" y="1098"/>
                  </a:lnTo>
                  <a:lnTo>
                    <a:pt x="711757" y="1058"/>
                  </a:lnTo>
                  <a:lnTo>
                    <a:pt x="717362" y="1019"/>
                  </a:lnTo>
                  <a:lnTo>
                    <a:pt x="722966" y="982"/>
                  </a:lnTo>
                  <a:lnTo>
                    <a:pt x="728571" y="946"/>
                  </a:lnTo>
                  <a:lnTo>
                    <a:pt x="734175" y="912"/>
                  </a:lnTo>
                  <a:lnTo>
                    <a:pt x="739779" y="879"/>
                  </a:lnTo>
                  <a:lnTo>
                    <a:pt x="745384" y="848"/>
                  </a:lnTo>
                  <a:lnTo>
                    <a:pt x="750988" y="817"/>
                  </a:lnTo>
                  <a:lnTo>
                    <a:pt x="756593" y="788"/>
                  </a:lnTo>
                  <a:lnTo>
                    <a:pt x="762197" y="761"/>
                  </a:lnTo>
                  <a:lnTo>
                    <a:pt x="767801" y="734"/>
                  </a:lnTo>
                  <a:lnTo>
                    <a:pt x="773406" y="708"/>
                  </a:lnTo>
                  <a:lnTo>
                    <a:pt x="779010" y="684"/>
                  </a:lnTo>
                  <a:lnTo>
                    <a:pt x="784615" y="660"/>
                  </a:lnTo>
                  <a:lnTo>
                    <a:pt x="790219" y="637"/>
                  </a:lnTo>
                  <a:lnTo>
                    <a:pt x="795823" y="615"/>
                  </a:lnTo>
                  <a:lnTo>
                    <a:pt x="801428" y="594"/>
                  </a:lnTo>
                  <a:lnTo>
                    <a:pt x="807032" y="574"/>
                  </a:lnTo>
                  <a:lnTo>
                    <a:pt x="812636" y="555"/>
                  </a:lnTo>
                  <a:lnTo>
                    <a:pt x="818241" y="536"/>
                  </a:lnTo>
                  <a:lnTo>
                    <a:pt x="823845" y="518"/>
                  </a:lnTo>
                  <a:lnTo>
                    <a:pt x="829450" y="501"/>
                  </a:lnTo>
                  <a:lnTo>
                    <a:pt x="835054" y="485"/>
                  </a:lnTo>
                  <a:lnTo>
                    <a:pt x="840658" y="469"/>
                  </a:lnTo>
                  <a:lnTo>
                    <a:pt x="846263" y="453"/>
                  </a:lnTo>
                  <a:lnTo>
                    <a:pt x="851867" y="438"/>
                  </a:lnTo>
                  <a:lnTo>
                    <a:pt x="857472" y="424"/>
                  </a:lnTo>
                  <a:lnTo>
                    <a:pt x="863076" y="410"/>
                  </a:lnTo>
                  <a:lnTo>
                    <a:pt x="868680" y="397"/>
                  </a:lnTo>
                  <a:lnTo>
                    <a:pt x="874285" y="385"/>
                  </a:lnTo>
                  <a:lnTo>
                    <a:pt x="879889" y="372"/>
                  </a:lnTo>
                  <a:lnTo>
                    <a:pt x="885494" y="360"/>
                  </a:lnTo>
                  <a:lnTo>
                    <a:pt x="891098" y="349"/>
                  </a:lnTo>
                  <a:lnTo>
                    <a:pt x="896702" y="338"/>
                  </a:lnTo>
                  <a:lnTo>
                    <a:pt x="902307" y="328"/>
                  </a:lnTo>
                  <a:lnTo>
                    <a:pt x="907911" y="317"/>
                  </a:lnTo>
                  <a:lnTo>
                    <a:pt x="913516" y="308"/>
                  </a:lnTo>
                  <a:lnTo>
                    <a:pt x="919120" y="298"/>
                  </a:lnTo>
                  <a:lnTo>
                    <a:pt x="924724" y="289"/>
                  </a:lnTo>
                  <a:lnTo>
                    <a:pt x="930329" y="280"/>
                  </a:lnTo>
                  <a:lnTo>
                    <a:pt x="935933" y="272"/>
                  </a:lnTo>
                  <a:lnTo>
                    <a:pt x="941538" y="263"/>
                  </a:lnTo>
                  <a:lnTo>
                    <a:pt x="947142" y="255"/>
                  </a:lnTo>
                  <a:lnTo>
                    <a:pt x="952746" y="248"/>
                  </a:lnTo>
                  <a:lnTo>
                    <a:pt x="958351" y="240"/>
                  </a:lnTo>
                  <a:lnTo>
                    <a:pt x="963955" y="233"/>
                  </a:lnTo>
                  <a:lnTo>
                    <a:pt x="969559" y="226"/>
                  </a:lnTo>
                  <a:lnTo>
                    <a:pt x="975164" y="220"/>
                  </a:lnTo>
                  <a:lnTo>
                    <a:pt x="980768" y="213"/>
                  </a:lnTo>
                  <a:lnTo>
                    <a:pt x="986373" y="207"/>
                  </a:lnTo>
                  <a:lnTo>
                    <a:pt x="991977" y="201"/>
                  </a:lnTo>
                  <a:lnTo>
                    <a:pt x="997581" y="195"/>
                  </a:lnTo>
                  <a:lnTo>
                    <a:pt x="1003186" y="190"/>
                  </a:lnTo>
                  <a:lnTo>
                    <a:pt x="1008790" y="184"/>
                  </a:lnTo>
                  <a:lnTo>
                    <a:pt x="1014395" y="179"/>
                  </a:lnTo>
                  <a:lnTo>
                    <a:pt x="1019999" y="174"/>
                  </a:lnTo>
                  <a:lnTo>
                    <a:pt x="1025603" y="169"/>
                  </a:lnTo>
                  <a:lnTo>
                    <a:pt x="1031208" y="164"/>
                  </a:lnTo>
                  <a:lnTo>
                    <a:pt x="1036812" y="160"/>
                  </a:lnTo>
                  <a:lnTo>
                    <a:pt x="1042417" y="155"/>
                  </a:lnTo>
                  <a:lnTo>
                    <a:pt x="1048021" y="151"/>
                  </a:lnTo>
                  <a:lnTo>
                    <a:pt x="1053625" y="147"/>
                  </a:lnTo>
                  <a:lnTo>
                    <a:pt x="1059230" y="143"/>
                  </a:lnTo>
                  <a:lnTo>
                    <a:pt x="1064834" y="139"/>
                  </a:lnTo>
                  <a:lnTo>
                    <a:pt x="1070439" y="135"/>
                  </a:lnTo>
                  <a:lnTo>
                    <a:pt x="1076043" y="131"/>
                  </a:lnTo>
                  <a:lnTo>
                    <a:pt x="1081647" y="128"/>
                  </a:lnTo>
                  <a:lnTo>
                    <a:pt x="1087252" y="124"/>
                  </a:lnTo>
                  <a:lnTo>
                    <a:pt x="1092856" y="121"/>
                  </a:lnTo>
                  <a:lnTo>
                    <a:pt x="1098461" y="118"/>
                  </a:lnTo>
                  <a:lnTo>
                    <a:pt x="1104065" y="115"/>
                  </a:lnTo>
                  <a:lnTo>
                    <a:pt x="1109669" y="112"/>
                  </a:lnTo>
                  <a:lnTo>
                    <a:pt x="1115274" y="109"/>
                  </a:lnTo>
                  <a:lnTo>
                    <a:pt x="1120878" y="106"/>
                  </a:lnTo>
                  <a:lnTo>
                    <a:pt x="1126482" y="103"/>
                  </a:lnTo>
                  <a:lnTo>
                    <a:pt x="1132087" y="101"/>
                  </a:lnTo>
                  <a:lnTo>
                    <a:pt x="1137691" y="98"/>
                  </a:lnTo>
                  <a:lnTo>
                    <a:pt x="1143296" y="96"/>
                  </a:lnTo>
                  <a:lnTo>
                    <a:pt x="1148900" y="93"/>
                  </a:lnTo>
                  <a:lnTo>
                    <a:pt x="1154504" y="91"/>
                  </a:lnTo>
                  <a:lnTo>
                    <a:pt x="1160109" y="89"/>
                  </a:lnTo>
                  <a:lnTo>
                    <a:pt x="1165713" y="87"/>
                  </a:lnTo>
                  <a:lnTo>
                    <a:pt x="1171318" y="85"/>
                  </a:lnTo>
                  <a:lnTo>
                    <a:pt x="1176922" y="83"/>
                  </a:lnTo>
                  <a:lnTo>
                    <a:pt x="1182526" y="81"/>
                  </a:lnTo>
                  <a:lnTo>
                    <a:pt x="1188131" y="79"/>
                  </a:lnTo>
                  <a:lnTo>
                    <a:pt x="1193735" y="77"/>
                  </a:lnTo>
                  <a:lnTo>
                    <a:pt x="1199340" y="75"/>
                  </a:lnTo>
                  <a:lnTo>
                    <a:pt x="1204944" y="73"/>
                  </a:lnTo>
                  <a:lnTo>
                    <a:pt x="1210548" y="72"/>
                  </a:lnTo>
                  <a:lnTo>
                    <a:pt x="1216153" y="70"/>
                  </a:lnTo>
                  <a:lnTo>
                    <a:pt x="1221757" y="69"/>
                  </a:lnTo>
                  <a:lnTo>
                    <a:pt x="1227362" y="67"/>
                  </a:lnTo>
                  <a:lnTo>
                    <a:pt x="1232966" y="66"/>
                  </a:lnTo>
                  <a:lnTo>
                    <a:pt x="1238570" y="64"/>
                  </a:lnTo>
                  <a:lnTo>
                    <a:pt x="1244175" y="63"/>
                  </a:lnTo>
                  <a:lnTo>
                    <a:pt x="1249779" y="61"/>
                  </a:lnTo>
                  <a:lnTo>
                    <a:pt x="1255384" y="60"/>
                  </a:lnTo>
                  <a:lnTo>
                    <a:pt x="1260988" y="59"/>
                  </a:lnTo>
                  <a:lnTo>
                    <a:pt x="1266592" y="58"/>
                  </a:lnTo>
                  <a:lnTo>
                    <a:pt x="1272197" y="56"/>
                  </a:lnTo>
                  <a:lnTo>
                    <a:pt x="1277801" y="55"/>
                  </a:lnTo>
                  <a:lnTo>
                    <a:pt x="1283406" y="54"/>
                  </a:lnTo>
                  <a:lnTo>
                    <a:pt x="1289010" y="53"/>
                  </a:lnTo>
                  <a:lnTo>
                    <a:pt x="1294614" y="52"/>
                  </a:lnTo>
                  <a:lnTo>
                    <a:pt x="1300219" y="51"/>
                  </a:lnTo>
                  <a:lnTo>
                    <a:pt x="1305823" y="50"/>
                  </a:lnTo>
                  <a:lnTo>
                    <a:pt x="1311427" y="49"/>
                  </a:lnTo>
                  <a:lnTo>
                    <a:pt x="1317032" y="48"/>
                  </a:lnTo>
                  <a:lnTo>
                    <a:pt x="1322636" y="47"/>
                  </a:lnTo>
                  <a:lnTo>
                    <a:pt x="1328241" y="46"/>
                  </a:lnTo>
                  <a:lnTo>
                    <a:pt x="1333845" y="45"/>
                  </a:lnTo>
                  <a:lnTo>
                    <a:pt x="1339449" y="45"/>
                  </a:lnTo>
                  <a:lnTo>
                    <a:pt x="1345054" y="44"/>
                  </a:lnTo>
                  <a:lnTo>
                    <a:pt x="1350658" y="43"/>
                  </a:lnTo>
                  <a:lnTo>
                    <a:pt x="1356263" y="42"/>
                  </a:lnTo>
                  <a:lnTo>
                    <a:pt x="1361867" y="41"/>
                  </a:lnTo>
                  <a:lnTo>
                    <a:pt x="1367471" y="40"/>
                  </a:lnTo>
                  <a:lnTo>
                    <a:pt x="1373076" y="39"/>
                  </a:lnTo>
                  <a:lnTo>
                    <a:pt x="1378680" y="39"/>
                  </a:lnTo>
                  <a:lnTo>
                    <a:pt x="1384285" y="38"/>
                  </a:lnTo>
                  <a:lnTo>
                    <a:pt x="1389889" y="37"/>
                  </a:lnTo>
                  <a:lnTo>
                    <a:pt x="1395493" y="36"/>
                  </a:lnTo>
                  <a:lnTo>
                    <a:pt x="1401098" y="35"/>
                  </a:lnTo>
                  <a:lnTo>
                    <a:pt x="1406702" y="35"/>
                  </a:lnTo>
                  <a:lnTo>
                    <a:pt x="1412307" y="34"/>
                  </a:lnTo>
                  <a:lnTo>
                    <a:pt x="1417911" y="33"/>
                  </a:lnTo>
                  <a:lnTo>
                    <a:pt x="1423515" y="32"/>
                  </a:lnTo>
                  <a:lnTo>
                    <a:pt x="1429120" y="32"/>
                  </a:lnTo>
                  <a:lnTo>
                    <a:pt x="1434724" y="31"/>
                  </a:lnTo>
                  <a:lnTo>
                    <a:pt x="1440329" y="30"/>
                  </a:lnTo>
                  <a:lnTo>
                    <a:pt x="1445933" y="29"/>
                  </a:lnTo>
                  <a:lnTo>
                    <a:pt x="1451537" y="28"/>
                  </a:lnTo>
                  <a:lnTo>
                    <a:pt x="1457142" y="28"/>
                  </a:lnTo>
                  <a:lnTo>
                    <a:pt x="1462746" y="27"/>
                  </a:lnTo>
                  <a:lnTo>
                    <a:pt x="1468350" y="26"/>
                  </a:lnTo>
                  <a:lnTo>
                    <a:pt x="1473955" y="25"/>
                  </a:lnTo>
                  <a:lnTo>
                    <a:pt x="1479559" y="24"/>
                  </a:lnTo>
                  <a:lnTo>
                    <a:pt x="1485164" y="24"/>
                  </a:lnTo>
                  <a:lnTo>
                    <a:pt x="1490768" y="23"/>
                  </a:lnTo>
                  <a:lnTo>
                    <a:pt x="1496372" y="22"/>
                  </a:lnTo>
                  <a:lnTo>
                    <a:pt x="1501977" y="22"/>
                  </a:lnTo>
                  <a:lnTo>
                    <a:pt x="1507581" y="21"/>
                  </a:lnTo>
                  <a:lnTo>
                    <a:pt x="1513186" y="20"/>
                  </a:lnTo>
                  <a:lnTo>
                    <a:pt x="1518790" y="20"/>
                  </a:lnTo>
                  <a:lnTo>
                    <a:pt x="1524394" y="19"/>
                  </a:lnTo>
                  <a:lnTo>
                    <a:pt x="1529999" y="18"/>
                  </a:lnTo>
                  <a:lnTo>
                    <a:pt x="1535603" y="18"/>
                  </a:lnTo>
                  <a:lnTo>
                    <a:pt x="1541208" y="17"/>
                  </a:lnTo>
                  <a:lnTo>
                    <a:pt x="1546812" y="16"/>
                  </a:lnTo>
                  <a:lnTo>
                    <a:pt x="1552416" y="16"/>
                  </a:lnTo>
                  <a:lnTo>
                    <a:pt x="1558021" y="15"/>
                  </a:lnTo>
                  <a:lnTo>
                    <a:pt x="1563625" y="15"/>
                  </a:lnTo>
                  <a:lnTo>
                    <a:pt x="1569230" y="14"/>
                  </a:lnTo>
                  <a:lnTo>
                    <a:pt x="1574834" y="14"/>
                  </a:lnTo>
                  <a:lnTo>
                    <a:pt x="1580438" y="13"/>
                  </a:lnTo>
                  <a:lnTo>
                    <a:pt x="1586043" y="13"/>
                  </a:lnTo>
                  <a:lnTo>
                    <a:pt x="1591647" y="12"/>
                  </a:lnTo>
                  <a:lnTo>
                    <a:pt x="1597252" y="12"/>
                  </a:lnTo>
                  <a:lnTo>
                    <a:pt x="1602856" y="11"/>
                  </a:lnTo>
                  <a:lnTo>
                    <a:pt x="1608460" y="11"/>
                  </a:lnTo>
                  <a:lnTo>
                    <a:pt x="1614065" y="11"/>
                  </a:lnTo>
                  <a:lnTo>
                    <a:pt x="1619669" y="10"/>
                  </a:lnTo>
                  <a:lnTo>
                    <a:pt x="1625273" y="10"/>
                  </a:lnTo>
                  <a:lnTo>
                    <a:pt x="1630878" y="9"/>
                  </a:lnTo>
                  <a:lnTo>
                    <a:pt x="1636482" y="9"/>
                  </a:lnTo>
                  <a:lnTo>
                    <a:pt x="1642087" y="9"/>
                  </a:lnTo>
                  <a:lnTo>
                    <a:pt x="1647691" y="8"/>
                  </a:lnTo>
                  <a:lnTo>
                    <a:pt x="1653295" y="8"/>
                  </a:lnTo>
                  <a:lnTo>
                    <a:pt x="1658900" y="8"/>
                  </a:lnTo>
                  <a:lnTo>
                    <a:pt x="1664504" y="7"/>
                  </a:lnTo>
                  <a:lnTo>
                    <a:pt x="1670109" y="7"/>
                  </a:lnTo>
                  <a:lnTo>
                    <a:pt x="1675713" y="7"/>
                  </a:lnTo>
                  <a:lnTo>
                    <a:pt x="1681317" y="6"/>
                  </a:lnTo>
                  <a:lnTo>
                    <a:pt x="1686922" y="6"/>
                  </a:lnTo>
                  <a:lnTo>
                    <a:pt x="1692526" y="6"/>
                  </a:lnTo>
                  <a:lnTo>
                    <a:pt x="1698131" y="5"/>
                  </a:lnTo>
                  <a:lnTo>
                    <a:pt x="1703735" y="5"/>
                  </a:lnTo>
                  <a:lnTo>
                    <a:pt x="1709339" y="5"/>
                  </a:lnTo>
                  <a:lnTo>
                    <a:pt x="1714944" y="4"/>
                  </a:lnTo>
                  <a:lnTo>
                    <a:pt x="1720548" y="4"/>
                  </a:lnTo>
                  <a:lnTo>
                    <a:pt x="1726153" y="4"/>
                  </a:lnTo>
                  <a:lnTo>
                    <a:pt x="1731757" y="4"/>
                  </a:lnTo>
                  <a:lnTo>
                    <a:pt x="1737361" y="3"/>
                  </a:lnTo>
                  <a:lnTo>
                    <a:pt x="1742966" y="3"/>
                  </a:lnTo>
                  <a:lnTo>
                    <a:pt x="1748570" y="3"/>
                  </a:lnTo>
                  <a:lnTo>
                    <a:pt x="1754175" y="3"/>
                  </a:lnTo>
                  <a:lnTo>
                    <a:pt x="1759779" y="3"/>
                  </a:lnTo>
                  <a:lnTo>
                    <a:pt x="1765383" y="2"/>
                  </a:lnTo>
                  <a:lnTo>
                    <a:pt x="1770988" y="2"/>
                  </a:lnTo>
                  <a:lnTo>
                    <a:pt x="1776592" y="2"/>
                  </a:lnTo>
                  <a:lnTo>
                    <a:pt x="1782196" y="2"/>
                  </a:lnTo>
                  <a:lnTo>
                    <a:pt x="1787801" y="2"/>
                  </a:lnTo>
                  <a:lnTo>
                    <a:pt x="1793405" y="1"/>
                  </a:lnTo>
                  <a:lnTo>
                    <a:pt x="1799010" y="1"/>
                  </a:lnTo>
                  <a:lnTo>
                    <a:pt x="1804614" y="1"/>
                  </a:lnTo>
                  <a:lnTo>
                    <a:pt x="1810218" y="1"/>
                  </a:lnTo>
                  <a:lnTo>
                    <a:pt x="1815823" y="1"/>
                  </a:lnTo>
                  <a:lnTo>
                    <a:pt x="1821427" y="1"/>
                  </a:lnTo>
                  <a:lnTo>
                    <a:pt x="1827032" y="0"/>
                  </a:lnTo>
                  <a:lnTo>
                    <a:pt x="1832636" y="0"/>
                  </a:lnTo>
                  <a:lnTo>
                    <a:pt x="1838240" y="0"/>
                  </a:lnTo>
                  <a:lnTo>
                    <a:pt x="1843845" y="0"/>
                  </a:lnTo>
                  <a:lnTo>
                    <a:pt x="1849449" y="0"/>
                  </a:lnTo>
                  <a:lnTo>
                    <a:pt x="1855054" y="0"/>
                  </a:lnTo>
                  <a:lnTo>
                    <a:pt x="1860658" y="0"/>
                  </a:lnTo>
                  <a:lnTo>
                    <a:pt x="1866262" y="0"/>
                  </a:lnTo>
                  <a:lnTo>
                    <a:pt x="1871867" y="0"/>
                  </a:lnTo>
                  <a:lnTo>
                    <a:pt x="1877471" y="0"/>
                  </a:lnTo>
                  <a:lnTo>
                    <a:pt x="1883076" y="0"/>
                  </a:lnTo>
                  <a:lnTo>
                    <a:pt x="1877471" y="0"/>
                  </a:lnTo>
                  <a:lnTo>
                    <a:pt x="1871867" y="0"/>
                  </a:lnTo>
                  <a:lnTo>
                    <a:pt x="1866262" y="0"/>
                  </a:lnTo>
                  <a:lnTo>
                    <a:pt x="1860658" y="0"/>
                  </a:lnTo>
                  <a:lnTo>
                    <a:pt x="1855054" y="0"/>
                  </a:lnTo>
                  <a:lnTo>
                    <a:pt x="1849449" y="0"/>
                  </a:lnTo>
                  <a:lnTo>
                    <a:pt x="1843845" y="0"/>
                  </a:lnTo>
                  <a:lnTo>
                    <a:pt x="1838240" y="0"/>
                  </a:lnTo>
                  <a:lnTo>
                    <a:pt x="1832636" y="0"/>
                  </a:lnTo>
                  <a:lnTo>
                    <a:pt x="1827032" y="1"/>
                  </a:lnTo>
                  <a:lnTo>
                    <a:pt x="1821427" y="1"/>
                  </a:lnTo>
                  <a:lnTo>
                    <a:pt x="1815823" y="1"/>
                  </a:lnTo>
                  <a:lnTo>
                    <a:pt x="1810218" y="1"/>
                  </a:lnTo>
                  <a:lnTo>
                    <a:pt x="1804614" y="1"/>
                  </a:lnTo>
                  <a:lnTo>
                    <a:pt x="1799010" y="1"/>
                  </a:lnTo>
                  <a:lnTo>
                    <a:pt x="1793405" y="2"/>
                  </a:lnTo>
                  <a:lnTo>
                    <a:pt x="1787801" y="2"/>
                  </a:lnTo>
                  <a:lnTo>
                    <a:pt x="1782196" y="2"/>
                  </a:lnTo>
                  <a:lnTo>
                    <a:pt x="1776592" y="2"/>
                  </a:lnTo>
                  <a:lnTo>
                    <a:pt x="1770988" y="2"/>
                  </a:lnTo>
                  <a:lnTo>
                    <a:pt x="1765383" y="2"/>
                  </a:lnTo>
                  <a:lnTo>
                    <a:pt x="1759779" y="3"/>
                  </a:lnTo>
                  <a:lnTo>
                    <a:pt x="1754175" y="3"/>
                  </a:lnTo>
                  <a:lnTo>
                    <a:pt x="1748570" y="3"/>
                  </a:lnTo>
                  <a:lnTo>
                    <a:pt x="1742966" y="3"/>
                  </a:lnTo>
                  <a:lnTo>
                    <a:pt x="1737361" y="4"/>
                  </a:lnTo>
                  <a:lnTo>
                    <a:pt x="1731757" y="4"/>
                  </a:lnTo>
                  <a:lnTo>
                    <a:pt x="1726153" y="4"/>
                  </a:lnTo>
                  <a:lnTo>
                    <a:pt x="1720548" y="4"/>
                  </a:lnTo>
                  <a:lnTo>
                    <a:pt x="1714944" y="5"/>
                  </a:lnTo>
                  <a:lnTo>
                    <a:pt x="1709339" y="5"/>
                  </a:lnTo>
                  <a:lnTo>
                    <a:pt x="1703735" y="5"/>
                  </a:lnTo>
                  <a:lnTo>
                    <a:pt x="1698131" y="5"/>
                  </a:lnTo>
                  <a:lnTo>
                    <a:pt x="1692526" y="6"/>
                  </a:lnTo>
                  <a:lnTo>
                    <a:pt x="1686922" y="6"/>
                  </a:lnTo>
                  <a:lnTo>
                    <a:pt x="1681317" y="6"/>
                  </a:lnTo>
                  <a:lnTo>
                    <a:pt x="1675713" y="7"/>
                  </a:lnTo>
                  <a:lnTo>
                    <a:pt x="1670109" y="7"/>
                  </a:lnTo>
                  <a:lnTo>
                    <a:pt x="1664504" y="7"/>
                  </a:lnTo>
                  <a:lnTo>
                    <a:pt x="1658900" y="8"/>
                  </a:lnTo>
                  <a:lnTo>
                    <a:pt x="1653295" y="8"/>
                  </a:lnTo>
                  <a:lnTo>
                    <a:pt x="1647691" y="9"/>
                  </a:lnTo>
                  <a:lnTo>
                    <a:pt x="1642087" y="9"/>
                  </a:lnTo>
                  <a:lnTo>
                    <a:pt x="1636482" y="9"/>
                  </a:lnTo>
                  <a:lnTo>
                    <a:pt x="1630878" y="10"/>
                  </a:lnTo>
                  <a:lnTo>
                    <a:pt x="1625273" y="10"/>
                  </a:lnTo>
                  <a:lnTo>
                    <a:pt x="1619669" y="10"/>
                  </a:lnTo>
                  <a:lnTo>
                    <a:pt x="1614065" y="11"/>
                  </a:lnTo>
                  <a:lnTo>
                    <a:pt x="1608460" y="11"/>
                  </a:lnTo>
                  <a:lnTo>
                    <a:pt x="1602856" y="12"/>
                  </a:lnTo>
                  <a:lnTo>
                    <a:pt x="1597252" y="12"/>
                  </a:lnTo>
                  <a:lnTo>
                    <a:pt x="1591647" y="13"/>
                  </a:lnTo>
                  <a:lnTo>
                    <a:pt x="1586043" y="13"/>
                  </a:lnTo>
                  <a:lnTo>
                    <a:pt x="1580438" y="14"/>
                  </a:lnTo>
                  <a:lnTo>
                    <a:pt x="1574834" y="14"/>
                  </a:lnTo>
                  <a:lnTo>
                    <a:pt x="1569230" y="15"/>
                  </a:lnTo>
                  <a:lnTo>
                    <a:pt x="1563625" y="15"/>
                  </a:lnTo>
                  <a:lnTo>
                    <a:pt x="1558021" y="16"/>
                  </a:lnTo>
                  <a:lnTo>
                    <a:pt x="1552416" y="16"/>
                  </a:lnTo>
                  <a:lnTo>
                    <a:pt x="1546812" y="17"/>
                  </a:lnTo>
                  <a:lnTo>
                    <a:pt x="1541208" y="17"/>
                  </a:lnTo>
                  <a:lnTo>
                    <a:pt x="1535603" y="18"/>
                  </a:lnTo>
                  <a:lnTo>
                    <a:pt x="1529999" y="19"/>
                  </a:lnTo>
                  <a:lnTo>
                    <a:pt x="1524394" y="19"/>
                  </a:lnTo>
                  <a:lnTo>
                    <a:pt x="1518790" y="20"/>
                  </a:lnTo>
                  <a:lnTo>
                    <a:pt x="1513186" y="21"/>
                  </a:lnTo>
                  <a:lnTo>
                    <a:pt x="1507581" y="21"/>
                  </a:lnTo>
                  <a:lnTo>
                    <a:pt x="1501977" y="22"/>
                  </a:lnTo>
                  <a:lnTo>
                    <a:pt x="1496372" y="23"/>
                  </a:lnTo>
                  <a:lnTo>
                    <a:pt x="1490768" y="23"/>
                  </a:lnTo>
                  <a:lnTo>
                    <a:pt x="1485164" y="24"/>
                  </a:lnTo>
                  <a:lnTo>
                    <a:pt x="1479559" y="25"/>
                  </a:lnTo>
                  <a:lnTo>
                    <a:pt x="1473955" y="26"/>
                  </a:lnTo>
                  <a:lnTo>
                    <a:pt x="1468350" y="26"/>
                  </a:lnTo>
                  <a:lnTo>
                    <a:pt x="1462746" y="27"/>
                  </a:lnTo>
                  <a:lnTo>
                    <a:pt x="1457142" y="28"/>
                  </a:lnTo>
                  <a:lnTo>
                    <a:pt x="1451537" y="29"/>
                  </a:lnTo>
                  <a:lnTo>
                    <a:pt x="1445933" y="30"/>
                  </a:lnTo>
                  <a:lnTo>
                    <a:pt x="1440329" y="30"/>
                  </a:lnTo>
                  <a:lnTo>
                    <a:pt x="1434724" y="31"/>
                  </a:lnTo>
                  <a:lnTo>
                    <a:pt x="1429120" y="32"/>
                  </a:lnTo>
                  <a:lnTo>
                    <a:pt x="1423515" y="33"/>
                  </a:lnTo>
                  <a:lnTo>
                    <a:pt x="1417911" y="34"/>
                  </a:lnTo>
                  <a:lnTo>
                    <a:pt x="1412307" y="34"/>
                  </a:lnTo>
                  <a:lnTo>
                    <a:pt x="1406702" y="35"/>
                  </a:lnTo>
                  <a:lnTo>
                    <a:pt x="1401098" y="36"/>
                  </a:lnTo>
                  <a:lnTo>
                    <a:pt x="1395493" y="37"/>
                  </a:lnTo>
                  <a:lnTo>
                    <a:pt x="1389889" y="38"/>
                  </a:lnTo>
                  <a:lnTo>
                    <a:pt x="1384285" y="38"/>
                  </a:lnTo>
                  <a:lnTo>
                    <a:pt x="1378680" y="39"/>
                  </a:lnTo>
                  <a:lnTo>
                    <a:pt x="1373076" y="40"/>
                  </a:lnTo>
                  <a:lnTo>
                    <a:pt x="1367471" y="41"/>
                  </a:lnTo>
                  <a:lnTo>
                    <a:pt x="1361867" y="42"/>
                  </a:lnTo>
                  <a:lnTo>
                    <a:pt x="1356263" y="43"/>
                  </a:lnTo>
                  <a:lnTo>
                    <a:pt x="1350658" y="43"/>
                  </a:lnTo>
                  <a:lnTo>
                    <a:pt x="1345054" y="44"/>
                  </a:lnTo>
                  <a:lnTo>
                    <a:pt x="1339449" y="45"/>
                  </a:lnTo>
                  <a:lnTo>
                    <a:pt x="1333845" y="46"/>
                  </a:lnTo>
                  <a:lnTo>
                    <a:pt x="1328241" y="47"/>
                  </a:lnTo>
                  <a:lnTo>
                    <a:pt x="1322636" y="48"/>
                  </a:lnTo>
                  <a:lnTo>
                    <a:pt x="1317032" y="49"/>
                  </a:lnTo>
                  <a:lnTo>
                    <a:pt x="1311427" y="50"/>
                  </a:lnTo>
                  <a:lnTo>
                    <a:pt x="1305823" y="51"/>
                  </a:lnTo>
                  <a:lnTo>
                    <a:pt x="1300219" y="52"/>
                  </a:lnTo>
                  <a:lnTo>
                    <a:pt x="1294614" y="53"/>
                  </a:lnTo>
                  <a:lnTo>
                    <a:pt x="1289010" y="54"/>
                  </a:lnTo>
                  <a:lnTo>
                    <a:pt x="1283406" y="55"/>
                  </a:lnTo>
                  <a:lnTo>
                    <a:pt x="1277801" y="56"/>
                  </a:lnTo>
                  <a:lnTo>
                    <a:pt x="1272197" y="57"/>
                  </a:lnTo>
                  <a:lnTo>
                    <a:pt x="1266592" y="58"/>
                  </a:lnTo>
                  <a:lnTo>
                    <a:pt x="1260988" y="60"/>
                  </a:lnTo>
                  <a:lnTo>
                    <a:pt x="1255384" y="61"/>
                  </a:lnTo>
                  <a:lnTo>
                    <a:pt x="1249779" y="62"/>
                  </a:lnTo>
                  <a:lnTo>
                    <a:pt x="1244175" y="63"/>
                  </a:lnTo>
                  <a:lnTo>
                    <a:pt x="1238570" y="65"/>
                  </a:lnTo>
                  <a:lnTo>
                    <a:pt x="1232966" y="66"/>
                  </a:lnTo>
                  <a:lnTo>
                    <a:pt x="1227362" y="68"/>
                  </a:lnTo>
                  <a:lnTo>
                    <a:pt x="1221757" y="69"/>
                  </a:lnTo>
                  <a:lnTo>
                    <a:pt x="1216153" y="71"/>
                  </a:lnTo>
                  <a:lnTo>
                    <a:pt x="1210548" y="72"/>
                  </a:lnTo>
                  <a:lnTo>
                    <a:pt x="1204944" y="74"/>
                  </a:lnTo>
                  <a:lnTo>
                    <a:pt x="1199340" y="76"/>
                  </a:lnTo>
                  <a:lnTo>
                    <a:pt x="1193735" y="78"/>
                  </a:lnTo>
                  <a:lnTo>
                    <a:pt x="1188131" y="79"/>
                  </a:lnTo>
                  <a:lnTo>
                    <a:pt x="1182526" y="81"/>
                  </a:lnTo>
                  <a:lnTo>
                    <a:pt x="1176922" y="83"/>
                  </a:lnTo>
                  <a:lnTo>
                    <a:pt x="1171318" y="85"/>
                  </a:lnTo>
                  <a:lnTo>
                    <a:pt x="1165713" y="88"/>
                  </a:lnTo>
                  <a:lnTo>
                    <a:pt x="1160109" y="90"/>
                  </a:lnTo>
                  <a:lnTo>
                    <a:pt x="1154504" y="92"/>
                  </a:lnTo>
                  <a:lnTo>
                    <a:pt x="1148900" y="94"/>
                  </a:lnTo>
                  <a:lnTo>
                    <a:pt x="1143296" y="97"/>
                  </a:lnTo>
                  <a:lnTo>
                    <a:pt x="1137691" y="99"/>
                  </a:lnTo>
                  <a:lnTo>
                    <a:pt x="1132087" y="102"/>
                  </a:lnTo>
                  <a:lnTo>
                    <a:pt x="1126482" y="104"/>
                  </a:lnTo>
                  <a:lnTo>
                    <a:pt x="1120878" y="107"/>
                  </a:lnTo>
                  <a:lnTo>
                    <a:pt x="1115274" y="110"/>
                  </a:lnTo>
                  <a:lnTo>
                    <a:pt x="1109669" y="113"/>
                  </a:lnTo>
                  <a:lnTo>
                    <a:pt x="1104065" y="116"/>
                  </a:lnTo>
                  <a:lnTo>
                    <a:pt x="1098461" y="119"/>
                  </a:lnTo>
                  <a:lnTo>
                    <a:pt x="1092856" y="122"/>
                  </a:lnTo>
                  <a:lnTo>
                    <a:pt x="1087252" y="126"/>
                  </a:lnTo>
                  <a:lnTo>
                    <a:pt x="1081647" y="129"/>
                  </a:lnTo>
                  <a:lnTo>
                    <a:pt x="1076043" y="133"/>
                  </a:lnTo>
                  <a:lnTo>
                    <a:pt x="1070439" y="136"/>
                  </a:lnTo>
                  <a:lnTo>
                    <a:pt x="1064834" y="140"/>
                  </a:lnTo>
                  <a:lnTo>
                    <a:pt x="1059230" y="144"/>
                  </a:lnTo>
                  <a:lnTo>
                    <a:pt x="1053625" y="148"/>
                  </a:lnTo>
                  <a:lnTo>
                    <a:pt x="1048021" y="152"/>
                  </a:lnTo>
                  <a:lnTo>
                    <a:pt x="1042417" y="157"/>
                  </a:lnTo>
                  <a:lnTo>
                    <a:pt x="1036812" y="161"/>
                  </a:lnTo>
                  <a:lnTo>
                    <a:pt x="1031208" y="166"/>
                  </a:lnTo>
                  <a:lnTo>
                    <a:pt x="1025603" y="171"/>
                  </a:lnTo>
                  <a:lnTo>
                    <a:pt x="1019999" y="176"/>
                  </a:lnTo>
                  <a:lnTo>
                    <a:pt x="1014395" y="181"/>
                  </a:lnTo>
                  <a:lnTo>
                    <a:pt x="1008790" y="186"/>
                  </a:lnTo>
                  <a:lnTo>
                    <a:pt x="1003186" y="191"/>
                  </a:lnTo>
                  <a:lnTo>
                    <a:pt x="997581" y="197"/>
                  </a:lnTo>
                  <a:lnTo>
                    <a:pt x="991977" y="203"/>
                  </a:lnTo>
                  <a:lnTo>
                    <a:pt x="986373" y="209"/>
                  </a:lnTo>
                  <a:lnTo>
                    <a:pt x="980768" y="215"/>
                  </a:lnTo>
                  <a:lnTo>
                    <a:pt x="975164" y="222"/>
                  </a:lnTo>
                  <a:lnTo>
                    <a:pt x="969559" y="229"/>
                  </a:lnTo>
                  <a:lnTo>
                    <a:pt x="963955" y="236"/>
                  </a:lnTo>
                  <a:lnTo>
                    <a:pt x="958351" y="243"/>
                  </a:lnTo>
                  <a:lnTo>
                    <a:pt x="952746" y="250"/>
                  </a:lnTo>
                  <a:lnTo>
                    <a:pt x="947142" y="258"/>
                  </a:lnTo>
                  <a:lnTo>
                    <a:pt x="941538" y="266"/>
                  </a:lnTo>
                  <a:lnTo>
                    <a:pt x="935933" y="275"/>
                  </a:lnTo>
                  <a:lnTo>
                    <a:pt x="930329" y="283"/>
                  </a:lnTo>
                  <a:lnTo>
                    <a:pt x="924724" y="292"/>
                  </a:lnTo>
                  <a:lnTo>
                    <a:pt x="919120" y="301"/>
                  </a:lnTo>
                  <a:lnTo>
                    <a:pt x="913516" y="311"/>
                  </a:lnTo>
                  <a:lnTo>
                    <a:pt x="907911" y="321"/>
                  </a:lnTo>
                  <a:lnTo>
                    <a:pt x="902307" y="331"/>
                  </a:lnTo>
                  <a:lnTo>
                    <a:pt x="896702" y="342"/>
                  </a:lnTo>
                  <a:lnTo>
                    <a:pt x="891098" y="353"/>
                  </a:lnTo>
                  <a:lnTo>
                    <a:pt x="885494" y="365"/>
                  </a:lnTo>
                  <a:lnTo>
                    <a:pt x="879889" y="377"/>
                  </a:lnTo>
                  <a:lnTo>
                    <a:pt x="874285" y="389"/>
                  </a:lnTo>
                  <a:lnTo>
                    <a:pt x="868680" y="402"/>
                  </a:lnTo>
                  <a:lnTo>
                    <a:pt x="863076" y="416"/>
                  </a:lnTo>
                  <a:lnTo>
                    <a:pt x="857472" y="429"/>
                  </a:lnTo>
                  <a:lnTo>
                    <a:pt x="851867" y="444"/>
                  </a:lnTo>
                  <a:lnTo>
                    <a:pt x="846263" y="459"/>
                  </a:lnTo>
                  <a:lnTo>
                    <a:pt x="840658" y="475"/>
                  </a:lnTo>
                  <a:lnTo>
                    <a:pt x="835054" y="491"/>
                  </a:lnTo>
                  <a:lnTo>
                    <a:pt x="829450" y="508"/>
                  </a:lnTo>
                  <a:lnTo>
                    <a:pt x="823845" y="525"/>
                  </a:lnTo>
                  <a:lnTo>
                    <a:pt x="818241" y="544"/>
                  </a:lnTo>
                  <a:lnTo>
                    <a:pt x="812636" y="563"/>
                  </a:lnTo>
                  <a:lnTo>
                    <a:pt x="807032" y="582"/>
                  </a:lnTo>
                  <a:lnTo>
                    <a:pt x="801428" y="603"/>
                  </a:lnTo>
                  <a:lnTo>
                    <a:pt x="795823" y="624"/>
                  </a:lnTo>
                  <a:lnTo>
                    <a:pt x="790219" y="647"/>
                  </a:lnTo>
                  <a:lnTo>
                    <a:pt x="784615" y="670"/>
                  </a:lnTo>
                  <a:lnTo>
                    <a:pt x="779010" y="694"/>
                  </a:lnTo>
                  <a:lnTo>
                    <a:pt x="773406" y="719"/>
                  </a:lnTo>
                  <a:lnTo>
                    <a:pt x="767801" y="745"/>
                  </a:lnTo>
                  <a:lnTo>
                    <a:pt x="762197" y="773"/>
                  </a:lnTo>
                  <a:lnTo>
                    <a:pt x="756593" y="801"/>
                  </a:lnTo>
                  <a:lnTo>
                    <a:pt x="750988" y="831"/>
                  </a:lnTo>
                  <a:lnTo>
                    <a:pt x="745384" y="861"/>
                  </a:lnTo>
                  <a:lnTo>
                    <a:pt x="739779" y="894"/>
                  </a:lnTo>
                  <a:lnTo>
                    <a:pt x="734175" y="927"/>
                  </a:lnTo>
                  <a:lnTo>
                    <a:pt x="728571" y="962"/>
                  </a:lnTo>
                  <a:lnTo>
                    <a:pt x="722966" y="999"/>
                  </a:lnTo>
                  <a:lnTo>
                    <a:pt x="717362" y="1037"/>
                  </a:lnTo>
                  <a:lnTo>
                    <a:pt x="711757" y="1077"/>
                  </a:lnTo>
                  <a:lnTo>
                    <a:pt x="706153" y="1118"/>
                  </a:lnTo>
                  <a:lnTo>
                    <a:pt x="700549" y="1161"/>
                  </a:lnTo>
                  <a:lnTo>
                    <a:pt x="694944" y="1207"/>
                  </a:lnTo>
                  <a:lnTo>
                    <a:pt x="689340" y="1254"/>
                  </a:lnTo>
                  <a:lnTo>
                    <a:pt x="683735" y="1303"/>
                  </a:lnTo>
                  <a:lnTo>
                    <a:pt x="678131" y="1355"/>
                  </a:lnTo>
                  <a:lnTo>
                    <a:pt x="672527" y="1408"/>
                  </a:lnTo>
                  <a:lnTo>
                    <a:pt x="666922" y="1465"/>
                  </a:lnTo>
                  <a:lnTo>
                    <a:pt x="661318" y="1523"/>
                  </a:lnTo>
                  <a:lnTo>
                    <a:pt x="655713" y="1585"/>
                  </a:lnTo>
                  <a:lnTo>
                    <a:pt x="650109" y="1649"/>
                  </a:lnTo>
                  <a:lnTo>
                    <a:pt x="644505" y="1716"/>
                  </a:lnTo>
                  <a:lnTo>
                    <a:pt x="638900" y="1786"/>
                  </a:lnTo>
                  <a:lnTo>
                    <a:pt x="633296" y="1859"/>
                  </a:lnTo>
                  <a:lnTo>
                    <a:pt x="627692" y="1936"/>
                  </a:lnTo>
                  <a:lnTo>
                    <a:pt x="622087" y="2016"/>
                  </a:lnTo>
                  <a:lnTo>
                    <a:pt x="616483" y="2100"/>
                  </a:lnTo>
                  <a:lnTo>
                    <a:pt x="610878" y="2188"/>
                  </a:lnTo>
                  <a:lnTo>
                    <a:pt x="605274" y="2279"/>
                  </a:lnTo>
                  <a:lnTo>
                    <a:pt x="599670" y="2375"/>
                  </a:lnTo>
                  <a:lnTo>
                    <a:pt x="594065" y="2476"/>
                  </a:lnTo>
                  <a:lnTo>
                    <a:pt x="588461" y="2581"/>
                  </a:lnTo>
                  <a:lnTo>
                    <a:pt x="582856" y="2691"/>
                  </a:lnTo>
                  <a:lnTo>
                    <a:pt x="577252" y="2806"/>
                  </a:lnTo>
                  <a:lnTo>
                    <a:pt x="571648" y="2927"/>
                  </a:lnTo>
                  <a:lnTo>
                    <a:pt x="566043" y="3053"/>
                  </a:lnTo>
                  <a:lnTo>
                    <a:pt x="560439" y="3186"/>
                  </a:lnTo>
                  <a:lnTo>
                    <a:pt x="554834" y="3324"/>
                  </a:lnTo>
                  <a:lnTo>
                    <a:pt x="549230" y="3469"/>
                  </a:lnTo>
                  <a:lnTo>
                    <a:pt x="543626" y="3621"/>
                  </a:lnTo>
                  <a:lnTo>
                    <a:pt x="538021" y="3781"/>
                  </a:lnTo>
                  <a:lnTo>
                    <a:pt x="532417" y="3948"/>
                  </a:lnTo>
                  <a:lnTo>
                    <a:pt x="526812" y="4122"/>
                  </a:lnTo>
                  <a:lnTo>
                    <a:pt x="521208" y="4306"/>
                  </a:lnTo>
                  <a:lnTo>
                    <a:pt x="515604" y="4498"/>
                  </a:lnTo>
                  <a:lnTo>
                    <a:pt x="509999" y="4699"/>
                  </a:lnTo>
                  <a:lnTo>
                    <a:pt x="504395" y="4910"/>
                  </a:lnTo>
                  <a:lnTo>
                    <a:pt x="498790" y="5131"/>
                  </a:lnTo>
                  <a:lnTo>
                    <a:pt x="493186" y="5363"/>
                  </a:lnTo>
                  <a:lnTo>
                    <a:pt x="487582" y="5606"/>
                  </a:lnTo>
                  <a:lnTo>
                    <a:pt x="481977" y="5860"/>
                  </a:lnTo>
                  <a:lnTo>
                    <a:pt x="476373" y="6127"/>
                  </a:lnTo>
                  <a:lnTo>
                    <a:pt x="470769" y="6407"/>
                  </a:lnTo>
                  <a:lnTo>
                    <a:pt x="465164" y="6701"/>
                  </a:lnTo>
                  <a:lnTo>
                    <a:pt x="459560" y="7008"/>
                  </a:lnTo>
                  <a:lnTo>
                    <a:pt x="453955" y="7331"/>
                  </a:lnTo>
                  <a:lnTo>
                    <a:pt x="448351" y="7669"/>
                  </a:lnTo>
                  <a:lnTo>
                    <a:pt x="442747" y="8024"/>
                  </a:lnTo>
                  <a:lnTo>
                    <a:pt x="437142" y="8396"/>
                  </a:lnTo>
                  <a:lnTo>
                    <a:pt x="431538" y="8786"/>
                  </a:lnTo>
                  <a:lnTo>
                    <a:pt x="425933" y="9195"/>
                  </a:lnTo>
                  <a:lnTo>
                    <a:pt x="420329" y="9624"/>
                  </a:lnTo>
                  <a:lnTo>
                    <a:pt x="414725" y="10074"/>
                  </a:lnTo>
                  <a:lnTo>
                    <a:pt x="409120" y="10546"/>
                  </a:lnTo>
                  <a:lnTo>
                    <a:pt x="403516" y="11040"/>
                  </a:lnTo>
                  <a:lnTo>
                    <a:pt x="397911" y="11559"/>
                  </a:lnTo>
                  <a:lnTo>
                    <a:pt x="392307" y="12103"/>
                  </a:lnTo>
                  <a:lnTo>
                    <a:pt x="386703" y="12673"/>
                  </a:lnTo>
                  <a:lnTo>
                    <a:pt x="381098" y="13270"/>
                  </a:lnTo>
                  <a:lnTo>
                    <a:pt x="375494" y="13897"/>
                  </a:lnTo>
                  <a:lnTo>
                    <a:pt x="369889" y="14554"/>
                  </a:lnTo>
                  <a:lnTo>
                    <a:pt x="364285" y="15242"/>
                  </a:lnTo>
                  <a:lnTo>
                    <a:pt x="358681" y="15963"/>
                  </a:lnTo>
                  <a:lnTo>
                    <a:pt x="353076" y="16719"/>
                  </a:lnTo>
                  <a:lnTo>
                    <a:pt x="347472" y="17511"/>
                  </a:lnTo>
                  <a:lnTo>
                    <a:pt x="341867" y="18341"/>
                  </a:lnTo>
                  <a:lnTo>
                    <a:pt x="336263" y="19211"/>
                  </a:lnTo>
                  <a:lnTo>
                    <a:pt x="330659" y="20121"/>
                  </a:lnTo>
                  <a:lnTo>
                    <a:pt x="325054" y="21074"/>
                  </a:lnTo>
                  <a:lnTo>
                    <a:pt x="319450" y="22072"/>
                  </a:lnTo>
                  <a:lnTo>
                    <a:pt x="313846" y="23117"/>
                  </a:lnTo>
                  <a:lnTo>
                    <a:pt x="308241" y="24210"/>
                  </a:lnTo>
                  <a:lnTo>
                    <a:pt x="302637" y="25354"/>
                  </a:lnTo>
                  <a:lnTo>
                    <a:pt x="297032" y="26550"/>
                  </a:lnTo>
                  <a:lnTo>
                    <a:pt x="291428" y="27801"/>
                  </a:lnTo>
                  <a:lnTo>
                    <a:pt x="285824" y="29109"/>
                  </a:lnTo>
                  <a:lnTo>
                    <a:pt x="280219" y="30476"/>
                  </a:lnTo>
                  <a:lnTo>
                    <a:pt x="274615" y="31903"/>
                  </a:lnTo>
                  <a:lnTo>
                    <a:pt x="269010" y="33394"/>
                  </a:lnTo>
                  <a:lnTo>
                    <a:pt x="263406" y="34950"/>
                  </a:lnTo>
                  <a:lnTo>
                    <a:pt x="257802" y="36573"/>
                  </a:lnTo>
                  <a:lnTo>
                    <a:pt x="252197" y="38267"/>
                  </a:lnTo>
                  <a:lnTo>
                    <a:pt x="246593" y="40032"/>
                  </a:lnTo>
                  <a:lnTo>
                    <a:pt x="240988" y="41871"/>
                  </a:lnTo>
                  <a:lnTo>
                    <a:pt x="235384" y="43786"/>
                  </a:lnTo>
                  <a:lnTo>
                    <a:pt x="229780" y="45779"/>
                  </a:lnTo>
                  <a:lnTo>
                    <a:pt x="224175" y="47852"/>
                  </a:lnTo>
                  <a:lnTo>
                    <a:pt x="218571" y="50007"/>
                  </a:lnTo>
                  <a:lnTo>
                    <a:pt x="212966" y="52245"/>
                  </a:lnTo>
                  <a:lnTo>
                    <a:pt x="207362" y="54568"/>
                  </a:lnTo>
                  <a:lnTo>
                    <a:pt x="201758" y="56977"/>
                  </a:lnTo>
                  <a:lnTo>
                    <a:pt x="196153" y="59474"/>
                  </a:lnTo>
                  <a:lnTo>
                    <a:pt x="190549" y="62060"/>
                  </a:lnTo>
                  <a:lnTo>
                    <a:pt x="184944" y="64735"/>
                  </a:lnTo>
                  <a:lnTo>
                    <a:pt x="179340" y="67500"/>
                  </a:lnTo>
                  <a:lnTo>
                    <a:pt x="173736" y="70355"/>
                  </a:lnTo>
                  <a:lnTo>
                    <a:pt x="168131" y="73301"/>
                  </a:lnTo>
                  <a:lnTo>
                    <a:pt x="162527" y="76335"/>
                  </a:lnTo>
                  <a:lnTo>
                    <a:pt x="156923" y="79459"/>
                  </a:lnTo>
                  <a:lnTo>
                    <a:pt x="151318" y="82671"/>
                  </a:lnTo>
                  <a:lnTo>
                    <a:pt x="145714" y="85968"/>
                  </a:lnTo>
                  <a:lnTo>
                    <a:pt x="140109" y="89350"/>
                  </a:lnTo>
                  <a:lnTo>
                    <a:pt x="134505" y="92813"/>
                  </a:lnTo>
                  <a:lnTo>
                    <a:pt x="128901" y="96356"/>
                  </a:lnTo>
                  <a:lnTo>
                    <a:pt x="123296" y="99973"/>
                  </a:lnTo>
                  <a:lnTo>
                    <a:pt x="117692" y="103663"/>
                  </a:lnTo>
                  <a:lnTo>
                    <a:pt x="112087" y="107419"/>
                  </a:lnTo>
                  <a:lnTo>
                    <a:pt x="106483" y="111238"/>
                  </a:lnTo>
                  <a:lnTo>
                    <a:pt x="100879" y="115114"/>
                  </a:lnTo>
                  <a:lnTo>
                    <a:pt x="95274" y="119041"/>
                  </a:lnTo>
                  <a:lnTo>
                    <a:pt x="89670" y="123013"/>
                  </a:lnTo>
                  <a:lnTo>
                    <a:pt x="84065" y="127024"/>
                  </a:lnTo>
                  <a:lnTo>
                    <a:pt x="78461" y="131066"/>
                  </a:lnTo>
                  <a:lnTo>
                    <a:pt x="72857" y="135131"/>
                  </a:lnTo>
                  <a:lnTo>
                    <a:pt x="67252" y="139212"/>
                  </a:lnTo>
                  <a:lnTo>
                    <a:pt x="61648" y="143302"/>
                  </a:lnTo>
                  <a:lnTo>
                    <a:pt x="56043" y="147391"/>
                  </a:lnTo>
                  <a:lnTo>
                    <a:pt x="50439" y="151471"/>
                  </a:lnTo>
                  <a:lnTo>
                    <a:pt x="44835" y="155533"/>
                  </a:lnTo>
                  <a:lnTo>
                    <a:pt x="39230" y="159570"/>
                  </a:lnTo>
                  <a:lnTo>
                    <a:pt x="33626" y="163572"/>
                  </a:lnTo>
                  <a:lnTo>
                    <a:pt x="28021" y="167530"/>
                  </a:lnTo>
                  <a:lnTo>
                    <a:pt x="22417" y="171437"/>
                  </a:lnTo>
                  <a:lnTo>
                    <a:pt x="16813" y="175284"/>
                  </a:lnTo>
                  <a:lnTo>
                    <a:pt x="11208" y="179063"/>
                  </a:lnTo>
                  <a:lnTo>
                    <a:pt x="5604" y="182766"/>
                  </a:lnTo>
                  <a:lnTo>
                    <a:pt x="0" y="186386"/>
                  </a:lnTo>
                  <a:close/>
                </a:path>
              </a:pathLst>
            </a:custGeom>
            <a:solidFill>
              <a:srgbClr val="F78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" name="pl169"/>
            <p:cNvSpPr/>
            <p:nvPr/>
          </p:nvSpPr>
          <p:spPr>
            <a:xfrm>
              <a:off x="6596816" y="1848653"/>
              <a:ext cx="1883076" cy="130775"/>
            </a:xfrm>
            <a:custGeom>
              <a:avLst/>
              <a:pathLst>
                <a:path w="1883076" h="130775">
                  <a:moveTo>
                    <a:pt x="0" y="130775"/>
                  </a:moveTo>
                  <a:lnTo>
                    <a:pt x="5604" y="129383"/>
                  </a:lnTo>
                  <a:lnTo>
                    <a:pt x="11208" y="127872"/>
                  </a:lnTo>
                  <a:lnTo>
                    <a:pt x="16813" y="126245"/>
                  </a:lnTo>
                  <a:lnTo>
                    <a:pt x="22417" y="124508"/>
                  </a:lnTo>
                  <a:lnTo>
                    <a:pt x="28021" y="122666"/>
                  </a:lnTo>
                  <a:lnTo>
                    <a:pt x="33626" y="120724"/>
                  </a:lnTo>
                  <a:lnTo>
                    <a:pt x="39230" y="118689"/>
                  </a:lnTo>
                  <a:lnTo>
                    <a:pt x="44835" y="116569"/>
                  </a:lnTo>
                  <a:lnTo>
                    <a:pt x="50439" y="114368"/>
                  </a:lnTo>
                  <a:lnTo>
                    <a:pt x="56043" y="112096"/>
                  </a:lnTo>
                  <a:lnTo>
                    <a:pt x="61648" y="109759"/>
                  </a:lnTo>
                  <a:lnTo>
                    <a:pt x="67252" y="107364"/>
                  </a:lnTo>
                  <a:lnTo>
                    <a:pt x="72857" y="104920"/>
                  </a:lnTo>
                  <a:lnTo>
                    <a:pt x="78461" y="102434"/>
                  </a:lnTo>
                  <a:lnTo>
                    <a:pt x="84065" y="99913"/>
                  </a:lnTo>
                  <a:lnTo>
                    <a:pt x="89670" y="97364"/>
                  </a:lnTo>
                  <a:lnTo>
                    <a:pt x="95274" y="94796"/>
                  </a:lnTo>
                  <a:lnTo>
                    <a:pt x="100879" y="92215"/>
                  </a:lnTo>
                  <a:lnTo>
                    <a:pt x="106483" y="89627"/>
                  </a:lnTo>
                  <a:lnTo>
                    <a:pt x="112087" y="87040"/>
                  </a:lnTo>
                  <a:lnTo>
                    <a:pt x="117692" y="84459"/>
                  </a:lnTo>
                  <a:lnTo>
                    <a:pt x="123296" y="81891"/>
                  </a:lnTo>
                  <a:lnTo>
                    <a:pt x="128901" y="79341"/>
                  </a:lnTo>
                  <a:lnTo>
                    <a:pt x="134505" y="76814"/>
                  </a:lnTo>
                  <a:lnTo>
                    <a:pt x="140109" y="74315"/>
                  </a:lnTo>
                  <a:lnTo>
                    <a:pt x="145714" y="71848"/>
                  </a:lnTo>
                  <a:lnTo>
                    <a:pt x="151318" y="69418"/>
                  </a:lnTo>
                  <a:lnTo>
                    <a:pt x="156923" y="67028"/>
                  </a:lnTo>
                  <a:lnTo>
                    <a:pt x="162527" y="64680"/>
                  </a:lnTo>
                  <a:lnTo>
                    <a:pt x="168131" y="62379"/>
                  </a:lnTo>
                  <a:lnTo>
                    <a:pt x="173736" y="60126"/>
                  </a:lnTo>
                  <a:lnTo>
                    <a:pt x="179340" y="57924"/>
                  </a:lnTo>
                  <a:lnTo>
                    <a:pt x="184944" y="55774"/>
                  </a:lnTo>
                  <a:lnTo>
                    <a:pt x="190549" y="53678"/>
                  </a:lnTo>
                  <a:lnTo>
                    <a:pt x="196153" y="51637"/>
                  </a:lnTo>
                  <a:lnTo>
                    <a:pt x="201758" y="49652"/>
                  </a:lnTo>
                  <a:lnTo>
                    <a:pt x="207362" y="47724"/>
                  </a:lnTo>
                  <a:lnTo>
                    <a:pt x="212966" y="45852"/>
                  </a:lnTo>
                  <a:lnTo>
                    <a:pt x="218571" y="44037"/>
                  </a:lnTo>
                  <a:lnTo>
                    <a:pt x="224175" y="42279"/>
                  </a:lnTo>
                  <a:lnTo>
                    <a:pt x="229780" y="40578"/>
                  </a:lnTo>
                  <a:lnTo>
                    <a:pt x="235384" y="38933"/>
                  </a:lnTo>
                  <a:lnTo>
                    <a:pt x="240988" y="37344"/>
                  </a:lnTo>
                  <a:lnTo>
                    <a:pt x="246593" y="35809"/>
                  </a:lnTo>
                  <a:lnTo>
                    <a:pt x="252197" y="34329"/>
                  </a:lnTo>
                  <a:lnTo>
                    <a:pt x="257802" y="32902"/>
                  </a:lnTo>
                  <a:lnTo>
                    <a:pt x="263406" y="31527"/>
                  </a:lnTo>
                  <a:lnTo>
                    <a:pt x="269010" y="30203"/>
                  </a:lnTo>
                  <a:lnTo>
                    <a:pt x="274615" y="28929"/>
                  </a:lnTo>
                  <a:lnTo>
                    <a:pt x="280219" y="27704"/>
                  </a:lnTo>
                  <a:lnTo>
                    <a:pt x="285824" y="26526"/>
                  </a:lnTo>
                  <a:lnTo>
                    <a:pt x="291428" y="25395"/>
                  </a:lnTo>
                  <a:lnTo>
                    <a:pt x="297032" y="24308"/>
                  </a:lnTo>
                  <a:lnTo>
                    <a:pt x="302637" y="23265"/>
                  </a:lnTo>
                  <a:lnTo>
                    <a:pt x="308241" y="22263"/>
                  </a:lnTo>
                  <a:lnTo>
                    <a:pt x="313846" y="21303"/>
                  </a:lnTo>
                  <a:lnTo>
                    <a:pt x="319450" y="20382"/>
                  </a:lnTo>
                  <a:lnTo>
                    <a:pt x="325054" y="19499"/>
                  </a:lnTo>
                  <a:lnTo>
                    <a:pt x="330659" y="18654"/>
                  </a:lnTo>
                  <a:lnTo>
                    <a:pt x="336263" y="17843"/>
                  </a:lnTo>
                  <a:lnTo>
                    <a:pt x="341867" y="17067"/>
                  </a:lnTo>
                  <a:lnTo>
                    <a:pt x="347472" y="16324"/>
                  </a:lnTo>
                  <a:lnTo>
                    <a:pt x="353076" y="15613"/>
                  </a:lnTo>
                  <a:lnTo>
                    <a:pt x="358681" y="14932"/>
                  </a:lnTo>
                  <a:lnTo>
                    <a:pt x="364285" y="14281"/>
                  </a:lnTo>
                  <a:lnTo>
                    <a:pt x="369889" y="13657"/>
                  </a:lnTo>
                  <a:lnTo>
                    <a:pt x="375494" y="13061"/>
                  </a:lnTo>
                  <a:lnTo>
                    <a:pt x="381098" y="12491"/>
                  </a:lnTo>
                  <a:lnTo>
                    <a:pt x="386703" y="11946"/>
                  </a:lnTo>
                  <a:lnTo>
                    <a:pt x="392307" y="11425"/>
                  </a:lnTo>
                  <a:lnTo>
                    <a:pt x="397911" y="10927"/>
                  </a:lnTo>
                  <a:lnTo>
                    <a:pt x="403516" y="10451"/>
                  </a:lnTo>
                  <a:lnTo>
                    <a:pt x="409120" y="9995"/>
                  </a:lnTo>
                  <a:lnTo>
                    <a:pt x="414725" y="9561"/>
                  </a:lnTo>
                  <a:lnTo>
                    <a:pt x="420329" y="9145"/>
                  </a:lnTo>
                  <a:lnTo>
                    <a:pt x="425933" y="8748"/>
                  </a:lnTo>
                  <a:lnTo>
                    <a:pt x="431538" y="8368"/>
                  </a:lnTo>
                  <a:lnTo>
                    <a:pt x="437142" y="8006"/>
                  </a:lnTo>
                  <a:lnTo>
                    <a:pt x="442747" y="7660"/>
                  </a:lnTo>
                  <a:lnTo>
                    <a:pt x="448351" y="7329"/>
                  </a:lnTo>
                  <a:lnTo>
                    <a:pt x="453955" y="7013"/>
                  </a:lnTo>
                  <a:lnTo>
                    <a:pt x="459560" y="6711"/>
                  </a:lnTo>
                  <a:lnTo>
                    <a:pt x="465164" y="6423"/>
                  </a:lnTo>
                  <a:lnTo>
                    <a:pt x="470769" y="6147"/>
                  </a:lnTo>
                  <a:lnTo>
                    <a:pt x="476373" y="5884"/>
                  </a:lnTo>
                  <a:lnTo>
                    <a:pt x="481977" y="5633"/>
                  </a:lnTo>
                  <a:lnTo>
                    <a:pt x="487582" y="5393"/>
                  </a:lnTo>
                  <a:lnTo>
                    <a:pt x="493186" y="5164"/>
                  </a:lnTo>
                  <a:lnTo>
                    <a:pt x="498790" y="4944"/>
                  </a:lnTo>
                  <a:lnTo>
                    <a:pt x="504395" y="4735"/>
                  </a:lnTo>
                  <a:lnTo>
                    <a:pt x="509999" y="4535"/>
                  </a:lnTo>
                  <a:lnTo>
                    <a:pt x="515604" y="4345"/>
                  </a:lnTo>
                  <a:lnTo>
                    <a:pt x="521208" y="4162"/>
                  </a:lnTo>
                  <a:lnTo>
                    <a:pt x="526812" y="3988"/>
                  </a:lnTo>
                  <a:lnTo>
                    <a:pt x="532417" y="3821"/>
                  </a:lnTo>
                  <a:lnTo>
                    <a:pt x="538021" y="3662"/>
                  </a:lnTo>
                  <a:lnTo>
                    <a:pt x="543626" y="3510"/>
                  </a:lnTo>
                  <a:lnTo>
                    <a:pt x="549230" y="3365"/>
                  </a:lnTo>
                  <a:lnTo>
                    <a:pt x="554834" y="3227"/>
                  </a:lnTo>
                  <a:lnTo>
                    <a:pt x="560439" y="3094"/>
                  </a:lnTo>
                  <a:lnTo>
                    <a:pt x="566043" y="2967"/>
                  </a:lnTo>
                  <a:lnTo>
                    <a:pt x="571648" y="2846"/>
                  </a:lnTo>
                  <a:lnTo>
                    <a:pt x="577252" y="2730"/>
                  </a:lnTo>
                  <a:lnTo>
                    <a:pt x="582856" y="2620"/>
                  </a:lnTo>
                  <a:lnTo>
                    <a:pt x="588461" y="2514"/>
                  </a:lnTo>
                  <a:lnTo>
                    <a:pt x="594065" y="2413"/>
                  </a:lnTo>
                  <a:lnTo>
                    <a:pt x="599670" y="2316"/>
                  </a:lnTo>
                  <a:lnTo>
                    <a:pt x="605274" y="2223"/>
                  </a:lnTo>
                  <a:lnTo>
                    <a:pt x="610878" y="2135"/>
                  </a:lnTo>
                  <a:lnTo>
                    <a:pt x="616483" y="2050"/>
                  </a:lnTo>
                  <a:lnTo>
                    <a:pt x="622087" y="1969"/>
                  </a:lnTo>
                  <a:lnTo>
                    <a:pt x="627692" y="1892"/>
                  </a:lnTo>
                  <a:lnTo>
                    <a:pt x="633296" y="1818"/>
                  </a:lnTo>
                  <a:lnTo>
                    <a:pt x="638900" y="1747"/>
                  </a:lnTo>
                  <a:lnTo>
                    <a:pt x="644505" y="1679"/>
                  </a:lnTo>
                  <a:lnTo>
                    <a:pt x="650109" y="1614"/>
                  </a:lnTo>
                  <a:lnTo>
                    <a:pt x="655713" y="1552"/>
                  </a:lnTo>
                  <a:lnTo>
                    <a:pt x="661318" y="1492"/>
                  </a:lnTo>
                  <a:lnTo>
                    <a:pt x="666922" y="1435"/>
                  </a:lnTo>
                  <a:lnTo>
                    <a:pt x="672527" y="1381"/>
                  </a:lnTo>
                  <a:lnTo>
                    <a:pt x="678131" y="1328"/>
                  </a:lnTo>
                  <a:lnTo>
                    <a:pt x="683735" y="1278"/>
                  </a:lnTo>
                  <a:lnTo>
                    <a:pt x="689340" y="1230"/>
                  </a:lnTo>
                  <a:lnTo>
                    <a:pt x="694944" y="1184"/>
                  </a:lnTo>
                  <a:lnTo>
                    <a:pt x="700549" y="1140"/>
                  </a:lnTo>
                  <a:lnTo>
                    <a:pt x="706153" y="1098"/>
                  </a:lnTo>
                  <a:lnTo>
                    <a:pt x="711757" y="1058"/>
                  </a:lnTo>
                  <a:lnTo>
                    <a:pt x="717362" y="1019"/>
                  </a:lnTo>
                  <a:lnTo>
                    <a:pt x="722966" y="982"/>
                  </a:lnTo>
                  <a:lnTo>
                    <a:pt x="728571" y="946"/>
                  </a:lnTo>
                  <a:lnTo>
                    <a:pt x="734175" y="912"/>
                  </a:lnTo>
                  <a:lnTo>
                    <a:pt x="739779" y="879"/>
                  </a:lnTo>
                  <a:lnTo>
                    <a:pt x="745384" y="848"/>
                  </a:lnTo>
                  <a:lnTo>
                    <a:pt x="750988" y="818"/>
                  </a:lnTo>
                  <a:lnTo>
                    <a:pt x="756593" y="789"/>
                  </a:lnTo>
                  <a:lnTo>
                    <a:pt x="762197" y="761"/>
                  </a:lnTo>
                  <a:lnTo>
                    <a:pt x="767801" y="734"/>
                  </a:lnTo>
                  <a:lnTo>
                    <a:pt x="773406" y="708"/>
                  </a:lnTo>
                  <a:lnTo>
                    <a:pt x="779010" y="684"/>
                  </a:lnTo>
                  <a:lnTo>
                    <a:pt x="784615" y="660"/>
                  </a:lnTo>
                  <a:lnTo>
                    <a:pt x="790219" y="637"/>
                  </a:lnTo>
                  <a:lnTo>
                    <a:pt x="795823" y="616"/>
                  </a:lnTo>
                  <a:lnTo>
                    <a:pt x="801428" y="595"/>
                  </a:lnTo>
                  <a:lnTo>
                    <a:pt x="807032" y="574"/>
                  </a:lnTo>
                  <a:lnTo>
                    <a:pt x="812636" y="555"/>
                  </a:lnTo>
                  <a:lnTo>
                    <a:pt x="818241" y="536"/>
                  </a:lnTo>
                  <a:lnTo>
                    <a:pt x="823845" y="518"/>
                  </a:lnTo>
                  <a:lnTo>
                    <a:pt x="829450" y="501"/>
                  </a:lnTo>
                  <a:lnTo>
                    <a:pt x="835054" y="485"/>
                  </a:lnTo>
                  <a:lnTo>
                    <a:pt x="840658" y="469"/>
                  </a:lnTo>
                  <a:lnTo>
                    <a:pt x="846263" y="453"/>
                  </a:lnTo>
                  <a:lnTo>
                    <a:pt x="851867" y="438"/>
                  </a:lnTo>
                  <a:lnTo>
                    <a:pt x="857472" y="424"/>
                  </a:lnTo>
                  <a:lnTo>
                    <a:pt x="863076" y="411"/>
                  </a:lnTo>
                  <a:lnTo>
                    <a:pt x="868680" y="397"/>
                  </a:lnTo>
                  <a:lnTo>
                    <a:pt x="874285" y="385"/>
                  </a:lnTo>
                  <a:lnTo>
                    <a:pt x="879889" y="372"/>
                  </a:lnTo>
                  <a:lnTo>
                    <a:pt x="885494" y="361"/>
                  </a:lnTo>
                  <a:lnTo>
                    <a:pt x="891098" y="349"/>
                  </a:lnTo>
                  <a:lnTo>
                    <a:pt x="896702" y="338"/>
                  </a:lnTo>
                  <a:lnTo>
                    <a:pt x="902307" y="328"/>
                  </a:lnTo>
                  <a:lnTo>
                    <a:pt x="907911" y="317"/>
                  </a:lnTo>
                  <a:lnTo>
                    <a:pt x="913516" y="308"/>
                  </a:lnTo>
                  <a:lnTo>
                    <a:pt x="919120" y="298"/>
                  </a:lnTo>
                  <a:lnTo>
                    <a:pt x="924724" y="289"/>
                  </a:lnTo>
                  <a:lnTo>
                    <a:pt x="930329" y="280"/>
                  </a:lnTo>
                  <a:lnTo>
                    <a:pt x="935933" y="272"/>
                  </a:lnTo>
                  <a:lnTo>
                    <a:pt x="941538" y="263"/>
                  </a:lnTo>
                  <a:lnTo>
                    <a:pt x="947142" y="255"/>
                  </a:lnTo>
                  <a:lnTo>
                    <a:pt x="952746" y="248"/>
                  </a:lnTo>
                  <a:lnTo>
                    <a:pt x="958351" y="240"/>
                  </a:lnTo>
                  <a:lnTo>
                    <a:pt x="963955" y="233"/>
                  </a:lnTo>
                  <a:lnTo>
                    <a:pt x="969559" y="226"/>
                  </a:lnTo>
                  <a:lnTo>
                    <a:pt x="975164" y="220"/>
                  </a:lnTo>
                  <a:lnTo>
                    <a:pt x="980768" y="213"/>
                  </a:lnTo>
                  <a:lnTo>
                    <a:pt x="986373" y="207"/>
                  </a:lnTo>
                  <a:lnTo>
                    <a:pt x="991977" y="201"/>
                  </a:lnTo>
                  <a:lnTo>
                    <a:pt x="997581" y="195"/>
                  </a:lnTo>
                  <a:lnTo>
                    <a:pt x="1003186" y="190"/>
                  </a:lnTo>
                  <a:lnTo>
                    <a:pt x="1008790" y="184"/>
                  </a:lnTo>
                  <a:lnTo>
                    <a:pt x="1014395" y="179"/>
                  </a:lnTo>
                  <a:lnTo>
                    <a:pt x="1019999" y="174"/>
                  </a:lnTo>
                  <a:lnTo>
                    <a:pt x="1025603" y="169"/>
                  </a:lnTo>
                  <a:lnTo>
                    <a:pt x="1031208" y="164"/>
                  </a:lnTo>
                  <a:lnTo>
                    <a:pt x="1036812" y="160"/>
                  </a:lnTo>
                  <a:lnTo>
                    <a:pt x="1042417" y="155"/>
                  </a:lnTo>
                  <a:lnTo>
                    <a:pt x="1048021" y="151"/>
                  </a:lnTo>
                  <a:lnTo>
                    <a:pt x="1053625" y="147"/>
                  </a:lnTo>
                  <a:lnTo>
                    <a:pt x="1059230" y="143"/>
                  </a:lnTo>
                  <a:lnTo>
                    <a:pt x="1064834" y="139"/>
                  </a:lnTo>
                  <a:lnTo>
                    <a:pt x="1070439" y="135"/>
                  </a:lnTo>
                  <a:lnTo>
                    <a:pt x="1076043" y="131"/>
                  </a:lnTo>
                  <a:lnTo>
                    <a:pt x="1081647" y="128"/>
                  </a:lnTo>
                  <a:lnTo>
                    <a:pt x="1087252" y="124"/>
                  </a:lnTo>
                  <a:lnTo>
                    <a:pt x="1092856" y="121"/>
                  </a:lnTo>
                  <a:lnTo>
                    <a:pt x="1098461" y="118"/>
                  </a:lnTo>
                  <a:lnTo>
                    <a:pt x="1104065" y="115"/>
                  </a:lnTo>
                  <a:lnTo>
                    <a:pt x="1109669" y="112"/>
                  </a:lnTo>
                  <a:lnTo>
                    <a:pt x="1115274" y="109"/>
                  </a:lnTo>
                  <a:lnTo>
                    <a:pt x="1120878" y="106"/>
                  </a:lnTo>
                  <a:lnTo>
                    <a:pt x="1126482" y="103"/>
                  </a:lnTo>
                  <a:lnTo>
                    <a:pt x="1132087" y="101"/>
                  </a:lnTo>
                  <a:lnTo>
                    <a:pt x="1137691" y="98"/>
                  </a:lnTo>
                  <a:lnTo>
                    <a:pt x="1143296" y="96"/>
                  </a:lnTo>
                  <a:lnTo>
                    <a:pt x="1148900" y="93"/>
                  </a:lnTo>
                  <a:lnTo>
                    <a:pt x="1154504" y="91"/>
                  </a:lnTo>
                  <a:lnTo>
                    <a:pt x="1160109" y="89"/>
                  </a:lnTo>
                  <a:lnTo>
                    <a:pt x="1165713" y="87"/>
                  </a:lnTo>
                  <a:lnTo>
                    <a:pt x="1171318" y="85"/>
                  </a:lnTo>
                  <a:lnTo>
                    <a:pt x="1176922" y="83"/>
                  </a:lnTo>
                  <a:lnTo>
                    <a:pt x="1182526" y="81"/>
                  </a:lnTo>
                  <a:lnTo>
                    <a:pt x="1188131" y="79"/>
                  </a:lnTo>
                  <a:lnTo>
                    <a:pt x="1193735" y="77"/>
                  </a:lnTo>
                  <a:lnTo>
                    <a:pt x="1199340" y="75"/>
                  </a:lnTo>
                  <a:lnTo>
                    <a:pt x="1204944" y="73"/>
                  </a:lnTo>
                  <a:lnTo>
                    <a:pt x="1210548" y="72"/>
                  </a:lnTo>
                  <a:lnTo>
                    <a:pt x="1216153" y="70"/>
                  </a:lnTo>
                  <a:lnTo>
                    <a:pt x="1221757" y="69"/>
                  </a:lnTo>
                  <a:lnTo>
                    <a:pt x="1227362" y="67"/>
                  </a:lnTo>
                  <a:lnTo>
                    <a:pt x="1232966" y="66"/>
                  </a:lnTo>
                  <a:lnTo>
                    <a:pt x="1238570" y="64"/>
                  </a:lnTo>
                  <a:lnTo>
                    <a:pt x="1244175" y="63"/>
                  </a:lnTo>
                  <a:lnTo>
                    <a:pt x="1249779" y="62"/>
                  </a:lnTo>
                  <a:lnTo>
                    <a:pt x="1255384" y="60"/>
                  </a:lnTo>
                  <a:lnTo>
                    <a:pt x="1260988" y="59"/>
                  </a:lnTo>
                  <a:lnTo>
                    <a:pt x="1266592" y="58"/>
                  </a:lnTo>
                  <a:lnTo>
                    <a:pt x="1272197" y="57"/>
                  </a:lnTo>
                  <a:lnTo>
                    <a:pt x="1277801" y="55"/>
                  </a:lnTo>
                  <a:lnTo>
                    <a:pt x="1283406" y="54"/>
                  </a:lnTo>
                  <a:lnTo>
                    <a:pt x="1289010" y="53"/>
                  </a:lnTo>
                  <a:lnTo>
                    <a:pt x="1294614" y="52"/>
                  </a:lnTo>
                  <a:lnTo>
                    <a:pt x="1300219" y="51"/>
                  </a:lnTo>
                  <a:lnTo>
                    <a:pt x="1305823" y="50"/>
                  </a:lnTo>
                  <a:lnTo>
                    <a:pt x="1311427" y="49"/>
                  </a:lnTo>
                  <a:lnTo>
                    <a:pt x="1317032" y="48"/>
                  </a:lnTo>
                  <a:lnTo>
                    <a:pt x="1322636" y="47"/>
                  </a:lnTo>
                  <a:lnTo>
                    <a:pt x="1328241" y="46"/>
                  </a:lnTo>
                  <a:lnTo>
                    <a:pt x="1333845" y="45"/>
                  </a:lnTo>
                  <a:lnTo>
                    <a:pt x="1339449" y="45"/>
                  </a:lnTo>
                  <a:lnTo>
                    <a:pt x="1345054" y="44"/>
                  </a:lnTo>
                  <a:lnTo>
                    <a:pt x="1350658" y="43"/>
                  </a:lnTo>
                  <a:lnTo>
                    <a:pt x="1356263" y="42"/>
                  </a:lnTo>
                  <a:lnTo>
                    <a:pt x="1361867" y="41"/>
                  </a:lnTo>
                  <a:lnTo>
                    <a:pt x="1367471" y="40"/>
                  </a:lnTo>
                  <a:lnTo>
                    <a:pt x="1373076" y="40"/>
                  </a:lnTo>
                  <a:lnTo>
                    <a:pt x="1378680" y="39"/>
                  </a:lnTo>
                  <a:lnTo>
                    <a:pt x="1384285" y="38"/>
                  </a:lnTo>
                  <a:lnTo>
                    <a:pt x="1389889" y="37"/>
                  </a:lnTo>
                  <a:lnTo>
                    <a:pt x="1395493" y="36"/>
                  </a:lnTo>
                  <a:lnTo>
                    <a:pt x="1401098" y="36"/>
                  </a:lnTo>
                  <a:lnTo>
                    <a:pt x="1406702" y="35"/>
                  </a:lnTo>
                  <a:lnTo>
                    <a:pt x="1412307" y="34"/>
                  </a:lnTo>
                  <a:lnTo>
                    <a:pt x="1417911" y="33"/>
                  </a:lnTo>
                  <a:lnTo>
                    <a:pt x="1423515" y="32"/>
                  </a:lnTo>
                  <a:lnTo>
                    <a:pt x="1429120" y="32"/>
                  </a:lnTo>
                  <a:lnTo>
                    <a:pt x="1434724" y="31"/>
                  </a:lnTo>
                  <a:lnTo>
                    <a:pt x="1440329" y="30"/>
                  </a:lnTo>
                  <a:lnTo>
                    <a:pt x="1445933" y="29"/>
                  </a:lnTo>
                  <a:lnTo>
                    <a:pt x="1451537" y="28"/>
                  </a:lnTo>
                  <a:lnTo>
                    <a:pt x="1457142" y="28"/>
                  </a:lnTo>
                  <a:lnTo>
                    <a:pt x="1462746" y="27"/>
                  </a:lnTo>
                  <a:lnTo>
                    <a:pt x="1468350" y="26"/>
                  </a:lnTo>
                  <a:lnTo>
                    <a:pt x="1473955" y="25"/>
                  </a:lnTo>
                  <a:lnTo>
                    <a:pt x="1479559" y="25"/>
                  </a:lnTo>
                  <a:lnTo>
                    <a:pt x="1485164" y="24"/>
                  </a:lnTo>
                  <a:lnTo>
                    <a:pt x="1490768" y="23"/>
                  </a:lnTo>
                  <a:lnTo>
                    <a:pt x="1496372" y="22"/>
                  </a:lnTo>
                  <a:lnTo>
                    <a:pt x="1501977" y="22"/>
                  </a:lnTo>
                  <a:lnTo>
                    <a:pt x="1507581" y="21"/>
                  </a:lnTo>
                  <a:lnTo>
                    <a:pt x="1513186" y="20"/>
                  </a:lnTo>
                  <a:lnTo>
                    <a:pt x="1518790" y="20"/>
                  </a:lnTo>
                  <a:lnTo>
                    <a:pt x="1524394" y="19"/>
                  </a:lnTo>
                  <a:lnTo>
                    <a:pt x="1529999" y="18"/>
                  </a:lnTo>
                  <a:lnTo>
                    <a:pt x="1535603" y="18"/>
                  </a:lnTo>
                  <a:lnTo>
                    <a:pt x="1541208" y="17"/>
                  </a:lnTo>
                  <a:lnTo>
                    <a:pt x="1546812" y="17"/>
                  </a:lnTo>
                  <a:lnTo>
                    <a:pt x="1552416" y="16"/>
                  </a:lnTo>
                  <a:lnTo>
                    <a:pt x="1558021" y="15"/>
                  </a:lnTo>
                  <a:lnTo>
                    <a:pt x="1563625" y="15"/>
                  </a:lnTo>
                  <a:lnTo>
                    <a:pt x="1569230" y="14"/>
                  </a:lnTo>
                  <a:lnTo>
                    <a:pt x="1574834" y="14"/>
                  </a:lnTo>
                  <a:lnTo>
                    <a:pt x="1580438" y="13"/>
                  </a:lnTo>
                  <a:lnTo>
                    <a:pt x="1586043" y="13"/>
                  </a:lnTo>
                  <a:lnTo>
                    <a:pt x="1591647" y="12"/>
                  </a:lnTo>
                  <a:lnTo>
                    <a:pt x="1597252" y="12"/>
                  </a:lnTo>
                  <a:lnTo>
                    <a:pt x="1602856" y="12"/>
                  </a:lnTo>
                  <a:lnTo>
                    <a:pt x="1608460" y="11"/>
                  </a:lnTo>
                  <a:lnTo>
                    <a:pt x="1614065" y="11"/>
                  </a:lnTo>
                  <a:lnTo>
                    <a:pt x="1619669" y="10"/>
                  </a:lnTo>
                  <a:lnTo>
                    <a:pt x="1625273" y="10"/>
                  </a:lnTo>
                  <a:lnTo>
                    <a:pt x="1630878" y="9"/>
                  </a:lnTo>
                  <a:lnTo>
                    <a:pt x="1636482" y="9"/>
                  </a:lnTo>
                  <a:lnTo>
                    <a:pt x="1642087" y="9"/>
                  </a:lnTo>
                  <a:lnTo>
                    <a:pt x="1647691" y="8"/>
                  </a:lnTo>
                  <a:lnTo>
                    <a:pt x="1653295" y="8"/>
                  </a:lnTo>
                  <a:lnTo>
                    <a:pt x="1658900" y="8"/>
                  </a:lnTo>
                  <a:lnTo>
                    <a:pt x="1664504" y="7"/>
                  </a:lnTo>
                  <a:lnTo>
                    <a:pt x="1670109" y="7"/>
                  </a:lnTo>
                  <a:lnTo>
                    <a:pt x="1675713" y="7"/>
                  </a:lnTo>
                  <a:lnTo>
                    <a:pt x="1681317" y="6"/>
                  </a:lnTo>
                  <a:lnTo>
                    <a:pt x="1686922" y="6"/>
                  </a:lnTo>
                  <a:lnTo>
                    <a:pt x="1692526" y="6"/>
                  </a:lnTo>
                  <a:lnTo>
                    <a:pt x="1698131" y="5"/>
                  </a:lnTo>
                  <a:lnTo>
                    <a:pt x="1703735" y="5"/>
                  </a:lnTo>
                  <a:lnTo>
                    <a:pt x="1709339" y="5"/>
                  </a:lnTo>
                  <a:lnTo>
                    <a:pt x="1714944" y="4"/>
                  </a:lnTo>
                  <a:lnTo>
                    <a:pt x="1720548" y="4"/>
                  </a:lnTo>
                  <a:lnTo>
                    <a:pt x="1726153" y="4"/>
                  </a:lnTo>
                  <a:lnTo>
                    <a:pt x="1731757" y="4"/>
                  </a:lnTo>
                  <a:lnTo>
                    <a:pt x="1737361" y="3"/>
                  </a:lnTo>
                  <a:lnTo>
                    <a:pt x="1742966" y="3"/>
                  </a:lnTo>
                  <a:lnTo>
                    <a:pt x="1748570" y="3"/>
                  </a:lnTo>
                  <a:lnTo>
                    <a:pt x="1754175" y="3"/>
                  </a:lnTo>
                  <a:lnTo>
                    <a:pt x="1759779" y="3"/>
                  </a:lnTo>
                  <a:lnTo>
                    <a:pt x="1765383" y="2"/>
                  </a:lnTo>
                  <a:lnTo>
                    <a:pt x="1770988" y="2"/>
                  </a:lnTo>
                  <a:lnTo>
                    <a:pt x="1776592" y="2"/>
                  </a:lnTo>
                  <a:lnTo>
                    <a:pt x="1782196" y="2"/>
                  </a:lnTo>
                  <a:lnTo>
                    <a:pt x="1787801" y="2"/>
                  </a:lnTo>
                  <a:lnTo>
                    <a:pt x="1793405" y="1"/>
                  </a:lnTo>
                  <a:lnTo>
                    <a:pt x="1799010" y="1"/>
                  </a:lnTo>
                  <a:lnTo>
                    <a:pt x="1804614" y="1"/>
                  </a:lnTo>
                  <a:lnTo>
                    <a:pt x="1810218" y="1"/>
                  </a:lnTo>
                  <a:lnTo>
                    <a:pt x="1815823" y="1"/>
                  </a:lnTo>
                  <a:lnTo>
                    <a:pt x="1821427" y="1"/>
                  </a:lnTo>
                  <a:lnTo>
                    <a:pt x="1827032" y="1"/>
                  </a:lnTo>
                  <a:lnTo>
                    <a:pt x="1832636" y="0"/>
                  </a:lnTo>
                  <a:lnTo>
                    <a:pt x="1838240" y="0"/>
                  </a:lnTo>
                  <a:lnTo>
                    <a:pt x="1843845" y="0"/>
                  </a:lnTo>
                  <a:lnTo>
                    <a:pt x="1849449" y="0"/>
                  </a:lnTo>
                  <a:lnTo>
                    <a:pt x="1855054" y="0"/>
                  </a:lnTo>
                  <a:lnTo>
                    <a:pt x="1860658" y="0"/>
                  </a:lnTo>
                  <a:lnTo>
                    <a:pt x="1866262" y="0"/>
                  </a:lnTo>
                  <a:lnTo>
                    <a:pt x="1871867" y="0"/>
                  </a:lnTo>
                  <a:lnTo>
                    <a:pt x="1877471" y="0"/>
                  </a:ln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70" name="pg170"/>
            <p:cNvSpPr/>
            <p:nvPr/>
          </p:nvSpPr>
          <p:spPr>
            <a:xfrm>
              <a:off x="6596816" y="1848653"/>
              <a:ext cx="1883076" cy="450796"/>
            </a:xfrm>
            <a:custGeom>
              <a:avLst/>
              <a:pathLst>
                <a:path w="1883076" h="450796">
                  <a:moveTo>
                    <a:pt x="0" y="186386"/>
                  </a:moveTo>
                  <a:lnTo>
                    <a:pt x="5604" y="182766"/>
                  </a:lnTo>
                  <a:lnTo>
                    <a:pt x="11208" y="179063"/>
                  </a:lnTo>
                  <a:lnTo>
                    <a:pt x="16813" y="175284"/>
                  </a:lnTo>
                  <a:lnTo>
                    <a:pt x="22417" y="171437"/>
                  </a:lnTo>
                  <a:lnTo>
                    <a:pt x="28021" y="167530"/>
                  </a:lnTo>
                  <a:lnTo>
                    <a:pt x="33626" y="163572"/>
                  </a:lnTo>
                  <a:lnTo>
                    <a:pt x="39230" y="159570"/>
                  </a:lnTo>
                  <a:lnTo>
                    <a:pt x="44835" y="155533"/>
                  </a:lnTo>
                  <a:lnTo>
                    <a:pt x="50439" y="151471"/>
                  </a:lnTo>
                  <a:lnTo>
                    <a:pt x="56043" y="147391"/>
                  </a:lnTo>
                  <a:lnTo>
                    <a:pt x="61648" y="143302"/>
                  </a:lnTo>
                  <a:lnTo>
                    <a:pt x="67252" y="139212"/>
                  </a:lnTo>
                  <a:lnTo>
                    <a:pt x="72857" y="135131"/>
                  </a:lnTo>
                  <a:lnTo>
                    <a:pt x="78461" y="131065"/>
                  </a:lnTo>
                  <a:lnTo>
                    <a:pt x="84065" y="127024"/>
                  </a:lnTo>
                  <a:lnTo>
                    <a:pt x="89670" y="123013"/>
                  </a:lnTo>
                  <a:lnTo>
                    <a:pt x="95274" y="119041"/>
                  </a:lnTo>
                  <a:lnTo>
                    <a:pt x="100879" y="115114"/>
                  </a:lnTo>
                  <a:lnTo>
                    <a:pt x="106483" y="111238"/>
                  </a:lnTo>
                  <a:lnTo>
                    <a:pt x="112087" y="107419"/>
                  </a:lnTo>
                  <a:lnTo>
                    <a:pt x="117692" y="103663"/>
                  </a:lnTo>
                  <a:lnTo>
                    <a:pt x="123296" y="99973"/>
                  </a:lnTo>
                  <a:lnTo>
                    <a:pt x="128901" y="96356"/>
                  </a:lnTo>
                  <a:lnTo>
                    <a:pt x="134505" y="92813"/>
                  </a:lnTo>
                  <a:lnTo>
                    <a:pt x="140109" y="89350"/>
                  </a:lnTo>
                  <a:lnTo>
                    <a:pt x="145714" y="85968"/>
                  </a:lnTo>
                  <a:lnTo>
                    <a:pt x="151318" y="82670"/>
                  </a:lnTo>
                  <a:lnTo>
                    <a:pt x="156923" y="79459"/>
                  </a:lnTo>
                  <a:lnTo>
                    <a:pt x="162527" y="76335"/>
                  </a:lnTo>
                  <a:lnTo>
                    <a:pt x="168131" y="73300"/>
                  </a:lnTo>
                  <a:lnTo>
                    <a:pt x="173736" y="70355"/>
                  </a:lnTo>
                  <a:lnTo>
                    <a:pt x="179340" y="67500"/>
                  </a:lnTo>
                  <a:lnTo>
                    <a:pt x="184944" y="64735"/>
                  </a:lnTo>
                  <a:lnTo>
                    <a:pt x="190549" y="62060"/>
                  </a:lnTo>
                  <a:lnTo>
                    <a:pt x="196153" y="59474"/>
                  </a:lnTo>
                  <a:lnTo>
                    <a:pt x="201758" y="56977"/>
                  </a:lnTo>
                  <a:lnTo>
                    <a:pt x="207362" y="54568"/>
                  </a:lnTo>
                  <a:lnTo>
                    <a:pt x="212966" y="52245"/>
                  </a:lnTo>
                  <a:lnTo>
                    <a:pt x="218571" y="50007"/>
                  </a:lnTo>
                  <a:lnTo>
                    <a:pt x="224175" y="47852"/>
                  </a:lnTo>
                  <a:lnTo>
                    <a:pt x="229780" y="45779"/>
                  </a:lnTo>
                  <a:lnTo>
                    <a:pt x="235384" y="43786"/>
                  </a:lnTo>
                  <a:lnTo>
                    <a:pt x="240988" y="41871"/>
                  </a:lnTo>
                  <a:lnTo>
                    <a:pt x="246593" y="40032"/>
                  </a:lnTo>
                  <a:lnTo>
                    <a:pt x="252197" y="38267"/>
                  </a:lnTo>
                  <a:lnTo>
                    <a:pt x="257802" y="36573"/>
                  </a:lnTo>
                  <a:lnTo>
                    <a:pt x="263406" y="34950"/>
                  </a:lnTo>
                  <a:lnTo>
                    <a:pt x="269010" y="33394"/>
                  </a:lnTo>
                  <a:lnTo>
                    <a:pt x="274615" y="31903"/>
                  </a:lnTo>
                  <a:lnTo>
                    <a:pt x="280219" y="30475"/>
                  </a:lnTo>
                  <a:lnTo>
                    <a:pt x="285824" y="29109"/>
                  </a:lnTo>
                  <a:lnTo>
                    <a:pt x="291428" y="27801"/>
                  </a:lnTo>
                  <a:lnTo>
                    <a:pt x="297032" y="26550"/>
                  </a:lnTo>
                  <a:lnTo>
                    <a:pt x="302637" y="25354"/>
                  </a:lnTo>
                  <a:lnTo>
                    <a:pt x="308241" y="24210"/>
                  </a:lnTo>
                  <a:lnTo>
                    <a:pt x="313846" y="23117"/>
                  </a:lnTo>
                  <a:lnTo>
                    <a:pt x="319450" y="22072"/>
                  </a:lnTo>
                  <a:lnTo>
                    <a:pt x="325054" y="21074"/>
                  </a:lnTo>
                  <a:lnTo>
                    <a:pt x="330659" y="20121"/>
                  </a:lnTo>
                  <a:lnTo>
                    <a:pt x="336263" y="19210"/>
                  </a:lnTo>
                  <a:lnTo>
                    <a:pt x="341867" y="18341"/>
                  </a:lnTo>
                  <a:lnTo>
                    <a:pt x="347472" y="17511"/>
                  </a:lnTo>
                  <a:lnTo>
                    <a:pt x="353076" y="16719"/>
                  </a:lnTo>
                  <a:lnTo>
                    <a:pt x="358681" y="15963"/>
                  </a:lnTo>
                  <a:lnTo>
                    <a:pt x="364285" y="15242"/>
                  </a:lnTo>
                  <a:lnTo>
                    <a:pt x="369889" y="14554"/>
                  </a:lnTo>
                  <a:lnTo>
                    <a:pt x="375494" y="13897"/>
                  </a:lnTo>
                  <a:lnTo>
                    <a:pt x="381098" y="13270"/>
                  </a:lnTo>
                  <a:lnTo>
                    <a:pt x="386703" y="12673"/>
                  </a:lnTo>
                  <a:lnTo>
                    <a:pt x="392307" y="12103"/>
                  </a:lnTo>
                  <a:lnTo>
                    <a:pt x="397911" y="11559"/>
                  </a:lnTo>
                  <a:lnTo>
                    <a:pt x="403516" y="11040"/>
                  </a:lnTo>
                  <a:lnTo>
                    <a:pt x="409120" y="10546"/>
                  </a:lnTo>
                  <a:lnTo>
                    <a:pt x="414725" y="10074"/>
                  </a:lnTo>
                  <a:lnTo>
                    <a:pt x="420329" y="9624"/>
                  </a:lnTo>
                  <a:lnTo>
                    <a:pt x="425933" y="9195"/>
                  </a:lnTo>
                  <a:lnTo>
                    <a:pt x="431538" y="8786"/>
                  </a:lnTo>
                  <a:lnTo>
                    <a:pt x="437142" y="8396"/>
                  </a:lnTo>
                  <a:lnTo>
                    <a:pt x="442747" y="8024"/>
                  </a:lnTo>
                  <a:lnTo>
                    <a:pt x="448351" y="7669"/>
                  </a:lnTo>
                  <a:lnTo>
                    <a:pt x="453955" y="7331"/>
                  </a:lnTo>
                  <a:lnTo>
                    <a:pt x="459560" y="7008"/>
                  </a:lnTo>
                  <a:lnTo>
                    <a:pt x="465164" y="6700"/>
                  </a:lnTo>
                  <a:lnTo>
                    <a:pt x="470769" y="6407"/>
                  </a:lnTo>
                  <a:lnTo>
                    <a:pt x="476373" y="6127"/>
                  </a:lnTo>
                  <a:lnTo>
                    <a:pt x="481977" y="5860"/>
                  </a:lnTo>
                  <a:lnTo>
                    <a:pt x="487582" y="5605"/>
                  </a:lnTo>
                  <a:lnTo>
                    <a:pt x="493186" y="5363"/>
                  </a:lnTo>
                  <a:lnTo>
                    <a:pt x="498790" y="5131"/>
                  </a:lnTo>
                  <a:lnTo>
                    <a:pt x="504395" y="4910"/>
                  </a:lnTo>
                  <a:lnTo>
                    <a:pt x="509999" y="4699"/>
                  </a:lnTo>
                  <a:lnTo>
                    <a:pt x="515604" y="4498"/>
                  </a:lnTo>
                  <a:lnTo>
                    <a:pt x="521208" y="4306"/>
                  </a:lnTo>
                  <a:lnTo>
                    <a:pt x="526812" y="4122"/>
                  </a:lnTo>
                  <a:lnTo>
                    <a:pt x="532417" y="3948"/>
                  </a:lnTo>
                  <a:lnTo>
                    <a:pt x="538021" y="3781"/>
                  </a:lnTo>
                  <a:lnTo>
                    <a:pt x="543626" y="3621"/>
                  </a:lnTo>
                  <a:lnTo>
                    <a:pt x="549230" y="3469"/>
                  </a:lnTo>
                  <a:lnTo>
                    <a:pt x="554834" y="3324"/>
                  </a:lnTo>
                  <a:lnTo>
                    <a:pt x="560439" y="3186"/>
                  </a:lnTo>
                  <a:lnTo>
                    <a:pt x="566043" y="3053"/>
                  </a:lnTo>
                  <a:lnTo>
                    <a:pt x="571648" y="2927"/>
                  </a:lnTo>
                  <a:lnTo>
                    <a:pt x="577252" y="2806"/>
                  </a:lnTo>
                  <a:lnTo>
                    <a:pt x="582856" y="2691"/>
                  </a:lnTo>
                  <a:lnTo>
                    <a:pt x="588461" y="2581"/>
                  </a:lnTo>
                  <a:lnTo>
                    <a:pt x="594065" y="2476"/>
                  </a:lnTo>
                  <a:lnTo>
                    <a:pt x="599670" y="2375"/>
                  </a:lnTo>
                  <a:lnTo>
                    <a:pt x="605274" y="2279"/>
                  </a:lnTo>
                  <a:lnTo>
                    <a:pt x="610878" y="2187"/>
                  </a:lnTo>
                  <a:lnTo>
                    <a:pt x="616483" y="2100"/>
                  </a:lnTo>
                  <a:lnTo>
                    <a:pt x="622087" y="2016"/>
                  </a:lnTo>
                  <a:lnTo>
                    <a:pt x="627692" y="1936"/>
                  </a:lnTo>
                  <a:lnTo>
                    <a:pt x="633296" y="1859"/>
                  </a:lnTo>
                  <a:lnTo>
                    <a:pt x="638900" y="1786"/>
                  </a:lnTo>
                  <a:lnTo>
                    <a:pt x="644505" y="1716"/>
                  </a:lnTo>
                  <a:lnTo>
                    <a:pt x="650109" y="1649"/>
                  </a:lnTo>
                  <a:lnTo>
                    <a:pt x="655713" y="1585"/>
                  </a:lnTo>
                  <a:lnTo>
                    <a:pt x="661318" y="1523"/>
                  </a:lnTo>
                  <a:lnTo>
                    <a:pt x="666922" y="1465"/>
                  </a:lnTo>
                  <a:lnTo>
                    <a:pt x="672527" y="1408"/>
                  </a:lnTo>
                  <a:lnTo>
                    <a:pt x="678131" y="1355"/>
                  </a:lnTo>
                  <a:lnTo>
                    <a:pt x="683735" y="1303"/>
                  </a:lnTo>
                  <a:lnTo>
                    <a:pt x="689340" y="1254"/>
                  </a:lnTo>
                  <a:lnTo>
                    <a:pt x="694944" y="1207"/>
                  </a:lnTo>
                  <a:lnTo>
                    <a:pt x="700549" y="1161"/>
                  </a:lnTo>
                  <a:lnTo>
                    <a:pt x="706153" y="1118"/>
                  </a:lnTo>
                  <a:lnTo>
                    <a:pt x="711757" y="1077"/>
                  </a:lnTo>
                  <a:lnTo>
                    <a:pt x="717362" y="1037"/>
                  </a:lnTo>
                  <a:lnTo>
                    <a:pt x="722966" y="999"/>
                  </a:lnTo>
                  <a:lnTo>
                    <a:pt x="728571" y="962"/>
                  </a:lnTo>
                  <a:lnTo>
                    <a:pt x="734175" y="927"/>
                  </a:lnTo>
                  <a:lnTo>
                    <a:pt x="739779" y="894"/>
                  </a:lnTo>
                  <a:lnTo>
                    <a:pt x="745384" y="861"/>
                  </a:lnTo>
                  <a:lnTo>
                    <a:pt x="750988" y="830"/>
                  </a:lnTo>
                  <a:lnTo>
                    <a:pt x="756593" y="801"/>
                  </a:lnTo>
                  <a:lnTo>
                    <a:pt x="762197" y="772"/>
                  </a:lnTo>
                  <a:lnTo>
                    <a:pt x="767801" y="745"/>
                  </a:lnTo>
                  <a:lnTo>
                    <a:pt x="773406" y="719"/>
                  </a:lnTo>
                  <a:lnTo>
                    <a:pt x="779010" y="694"/>
                  </a:lnTo>
                  <a:lnTo>
                    <a:pt x="784615" y="670"/>
                  </a:lnTo>
                  <a:lnTo>
                    <a:pt x="790219" y="646"/>
                  </a:lnTo>
                  <a:lnTo>
                    <a:pt x="795823" y="624"/>
                  </a:lnTo>
                  <a:lnTo>
                    <a:pt x="801428" y="603"/>
                  </a:lnTo>
                  <a:lnTo>
                    <a:pt x="807032" y="582"/>
                  </a:lnTo>
                  <a:lnTo>
                    <a:pt x="812636" y="562"/>
                  </a:lnTo>
                  <a:lnTo>
                    <a:pt x="818241" y="543"/>
                  </a:lnTo>
                  <a:lnTo>
                    <a:pt x="823845" y="525"/>
                  </a:lnTo>
                  <a:lnTo>
                    <a:pt x="829450" y="508"/>
                  </a:lnTo>
                  <a:lnTo>
                    <a:pt x="835054" y="491"/>
                  </a:lnTo>
                  <a:lnTo>
                    <a:pt x="840658" y="475"/>
                  </a:lnTo>
                  <a:lnTo>
                    <a:pt x="846263" y="459"/>
                  </a:lnTo>
                  <a:lnTo>
                    <a:pt x="851867" y="444"/>
                  </a:lnTo>
                  <a:lnTo>
                    <a:pt x="857472" y="429"/>
                  </a:lnTo>
                  <a:lnTo>
                    <a:pt x="863076" y="415"/>
                  </a:lnTo>
                  <a:lnTo>
                    <a:pt x="868680" y="402"/>
                  </a:lnTo>
                  <a:lnTo>
                    <a:pt x="874285" y="389"/>
                  </a:lnTo>
                  <a:lnTo>
                    <a:pt x="879889" y="377"/>
                  </a:lnTo>
                  <a:lnTo>
                    <a:pt x="885494" y="365"/>
                  </a:lnTo>
                  <a:lnTo>
                    <a:pt x="891098" y="353"/>
                  </a:lnTo>
                  <a:lnTo>
                    <a:pt x="896702" y="342"/>
                  </a:lnTo>
                  <a:lnTo>
                    <a:pt x="902307" y="331"/>
                  </a:lnTo>
                  <a:lnTo>
                    <a:pt x="907911" y="321"/>
                  </a:lnTo>
                  <a:lnTo>
                    <a:pt x="913516" y="311"/>
                  </a:lnTo>
                  <a:lnTo>
                    <a:pt x="919120" y="301"/>
                  </a:lnTo>
                  <a:lnTo>
                    <a:pt x="924724" y="292"/>
                  </a:lnTo>
                  <a:lnTo>
                    <a:pt x="930329" y="283"/>
                  </a:lnTo>
                  <a:lnTo>
                    <a:pt x="935933" y="274"/>
                  </a:lnTo>
                  <a:lnTo>
                    <a:pt x="941538" y="266"/>
                  </a:lnTo>
                  <a:lnTo>
                    <a:pt x="947142" y="258"/>
                  </a:lnTo>
                  <a:lnTo>
                    <a:pt x="952746" y="250"/>
                  </a:lnTo>
                  <a:lnTo>
                    <a:pt x="958351" y="243"/>
                  </a:lnTo>
                  <a:lnTo>
                    <a:pt x="963955" y="236"/>
                  </a:lnTo>
                  <a:lnTo>
                    <a:pt x="969559" y="229"/>
                  </a:lnTo>
                  <a:lnTo>
                    <a:pt x="975164" y="222"/>
                  </a:lnTo>
                  <a:lnTo>
                    <a:pt x="980768" y="215"/>
                  </a:lnTo>
                  <a:lnTo>
                    <a:pt x="986373" y="209"/>
                  </a:lnTo>
                  <a:lnTo>
                    <a:pt x="991977" y="203"/>
                  </a:lnTo>
                  <a:lnTo>
                    <a:pt x="997581" y="197"/>
                  </a:lnTo>
                  <a:lnTo>
                    <a:pt x="1003186" y="191"/>
                  </a:lnTo>
                  <a:lnTo>
                    <a:pt x="1008790" y="186"/>
                  </a:lnTo>
                  <a:lnTo>
                    <a:pt x="1014395" y="181"/>
                  </a:lnTo>
                  <a:lnTo>
                    <a:pt x="1019999" y="175"/>
                  </a:lnTo>
                  <a:lnTo>
                    <a:pt x="1025603" y="170"/>
                  </a:lnTo>
                  <a:lnTo>
                    <a:pt x="1031208" y="166"/>
                  </a:lnTo>
                  <a:lnTo>
                    <a:pt x="1036812" y="161"/>
                  </a:lnTo>
                  <a:lnTo>
                    <a:pt x="1042417" y="157"/>
                  </a:lnTo>
                  <a:lnTo>
                    <a:pt x="1048021" y="152"/>
                  </a:lnTo>
                  <a:lnTo>
                    <a:pt x="1053625" y="148"/>
                  </a:lnTo>
                  <a:lnTo>
                    <a:pt x="1059230" y="144"/>
                  </a:lnTo>
                  <a:lnTo>
                    <a:pt x="1064834" y="140"/>
                  </a:lnTo>
                  <a:lnTo>
                    <a:pt x="1070439" y="136"/>
                  </a:lnTo>
                  <a:lnTo>
                    <a:pt x="1076043" y="133"/>
                  </a:lnTo>
                  <a:lnTo>
                    <a:pt x="1081647" y="129"/>
                  </a:lnTo>
                  <a:lnTo>
                    <a:pt x="1087252" y="126"/>
                  </a:lnTo>
                  <a:lnTo>
                    <a:pt x="1092856" y="122"/>
                  </a:lnTo>
                  <a:lnTo>
                    <a:pt x="1098461" y="119"/>
                  </a:lnTo>
                  <a:lnTo>
                    <a:pt x="1104065" y="116"/>
                  </a:lnTo>
                  <a:lnTo>
                    <a:pt x="1109669" y="113"/>
                  </a:lnTo>
                  <a:lnTo>
                    <a:pt x="1115274" y="110"/>
                  </a:lnTo>
                  <a:lnTo>
                    <a:pt x="1120878" y="107"/>
                  </a:lnTo>
                  <a:lnTo>
                    <a:pt x="1126482" y="104"/>
                  </a:lnTo>
                  <a:lnTo>
                    <a:pt x="1132087" y="102"/>
                  </a:lnTo>
                  <a:lnTo>
                    <a:pt x="1137691" y="99"/>
                  </a:lnTo>
                  <a:lnTo>
                    <a:pt x="1143296" y="97"/>
                  </a:lnTo>
                  <a:lnTo>
                    <a:pt x="1148900" y="94"/>
                  </a:lnTo>
                  <a:lnTo>
                    <a:pt x="1154504" y="92"/>
                  </a:lnTo>
                  <a:lnTo>
                    <a:pt x="1160109" y="90"/>
                  </a:lnTo>
                  <a:lnTo>
                    <a:pt x="1165713" y="87"/>
                  </a:lnTo>
                  <a:lnTo>
                    <a:pt x="1171318" y="85"/>
                  </a:lnTo>
                  <a:lnTo>
                    <a:pt x="1176922" y="83"/>
                  </a:lnTo>
                  <a:lnTo>
                    <a:pt x="1182526" y="81"/>
                  </a:lnTo>
                  <a:lnTo>
                    <a:pt x="1188131" y="79"/>
                  </a:lnTo>
                  <a:lnTo>
                    <a:pt x="1193735" y="78"/>
                  </a:lnTo>
                  <a:lnTo>
                    <a:pt x="1199340" y="76"/>
                  </a:lnTo>
                  <a:lnTo>
                    <a:pt x="1204944" y="74"/>
                  </a:lnTo>
                  <a:lnTo>
                    <a:pt x="1210548" y="72"/>
                  </a:lnTo>
                  <a:lnTo>
                    <a:pt x="1216153" y="71"/>
                  </a:lnTo>
                  <a:lnTo>
                    <a:pt x="1221757" y="69"/>
                  </a:lnTo>
                  <a:lnTo>
                    <a:pt x="1227362" y="68"/>
                  </a:lnTo>
                  <a:lnTo>
                    <a:pt x="1232966" y="66"/>
                  </a:lnTo>
                  <a:lnTo>
                    <a:pt x="1238570" y="65"/>
                  </a:lnTo>
                  <a:lnTo>
                    <a:pt x="1244175" y="63"/>
                  </a:lnTo>
                  <a:lnTo>
                    <a:pt x="1249779" y="62"/>
                  </a:lnTo>
                  <a:lnTo>
                    <a:pt x="1255384" y="61"/>
                  </a:lnTo>
                  <a:lnTo>
                    <a:pt x="1260988" y="59"/>
                  </a:lnTo>
                  <a:lnTo>
                    <a:pt x="1266592" y="58"/>
                  </a:lnTo>
                  <a:lnTo>
                    <a:pt x="1272197" y="57"/>
                  </a:lnTo>
                  <a:lnTo>
                    <a:pt x="1277801" y="56"/>
                  </a:lnTo>
                  <a:lnTo>
                    <a:pt x="1283406" y="55"/>
                  </a:lnTo>
                  <a:lnTo>
                    <a:pt x="1289010" y="54"/>
                  </a:lnTo>
                  <a:lnTo>
                    <a:pt x="1294614" y="53"/>
                  </a:lnTo>
                  <a:lnTo>
                    <a:pt x="1300219" y="52"/>
                  </a:lnTo>
                  <a:lnTo>
                    <a:pt x="1305823" y="51"/>
                  </a:lnTo>
                  <a:lnTo>
                    <a:pt x="1311427" y="50"/>
                  </a:lnTo>
                  <a:lnTo>
                    <a:pt x="1317032" y="49"/>
                  </a:lnTo>
                  <a:lnTo>
                    <a:pt x="1322636" y="48"/>
                  </a:lnTo>
                  <a:lnTo>
                    <a:pt x="1328241" y="47"/>
                  </a:lnTo>
                  <a:lnTo>
                    <a:pt x="1333845" y="46"/>
                  </a:lnTo>
                  <a:lnTo>
                    <a:pt x="1339449" y="45"/>
                  </a:lnTo>
                  <a:lnTo>
                    <a:pt x="1345054" y="44"/>
                  </a:lnTo>
                  <a:lnTo>
                    <a:pt x="1350658" y="43"/>
                  </a:lnTo>
                  <a:lnTo>
                    <a:pt x="1356263" y="42"/>
                  </a:lnTo>
                  <a:lnTo>
                    <a:pt x="1361867" y="42"/>
                  </a:lnTo>
                  <a:lnTo>
                    <a:pt x="1367471" y="41"/>
                  </a:lnTo>
                  <a:lnTo>
                    <a:pt x="1373076" y="40"/>
                  </a:lnTo>
                  <a:lnTo>
                    <a:pt x="1378680" y="39"/>
                  </a:lnTo>
                  <a:lnTo>
                    <a:pt x="1384285" y="38"/>
                  </a:lnTo>
                  <a:lnTo>
                    <a:pt x="1389889" y="38"/>
                  </a:lnTo>
                  <a:lnTo>
                    <a:pt x="1395493" y="37"/>
                  </a:lnTo>
                  <a:lnTo>
                    <a:pt x="1401098" y="36"/>
                  </a:lnTo>
                  <a:lnTo>
                    <a:pt x="1406702" y="35"/>
                  </a:lnTo>
                  <a:lnTo>
                    <a:pt x="1412307" y="34"/>
                  </a:lnTo>
                  <a:lnTo>
                    <a:pt x="1417911" y="34"/>
                  </a:lnTo>
                  <a:lnTo>
                    <a:pt x="1423515" y="33"/>
                  </a:lnTo>
                  <a:lnTo>
                    <a:pt x="1429120" y="32"/>
                  </a:lnTo>
                  <a:lnTo>
                    <a:pt x="1434724" y="31"/>
                  </a:lnTo>
                  <a:lnTo>
                    <a:pt x="1440329" y="30"/>
                  </a:lnTo>
                  <a:lnTo>
                    <a:pt x="1445933" y="30"/>
                  </a:lnTo>
                  <a:lnTo>
                    <a:pt x="1451537" y="29"/>
                  </a:lnTo>
                  <a:lnTo>
                    <a:pt x="1457142" y="28"/>
                  </a:lnTo>
                  <a:lnTo>
                    <a:pt x="1462746" y="27"/>
                  </a:lnTo>
                  <a:lnTo>
                    <a:pt x="1468350" y="26"/>
                  </a:lnTo>
                  <a:lnTo>
                    <a:pt x="1473955" y="26"/>
                  </a:lnTo>
                  <a:lnTo>
                    <a:pt x="1479559" y="25"/>
                  </a:lnTo>
                  <a:lnTo>
                    <a:pt x="1485164" y="24"/>
                  </a:lnTo>
                  <a:lnTo>
                    <a:pt x="1490768" y="23"/>
                  </a:lnTo>
                  <a:lnTo>
                    <a:pt x="1496372" y="23"/>
                  </a:lnTo>
                  <a:lnTo>
                    <a:pt x="1501977" y="22"/>
                  </a:lnTo>
                  <a:lnTo>
                    <a:pt x="1507581" y="21"/>
                  </a:lnTo>
                  <a:lnTo>
                    <a:pt x="1513186" y="21"/>
                  </a:lnTo>
                  <a:lnTo>
                    <a:pt x="1518790" y="20"/>
                  </a:lnTo>
                  <a:lnTo>
                    <a:pt x="1524394" y="19"/>
                  </a:lnTo>
                  <a:lnTo>
                    <a:pt x="1529999" y="19"/>
                  </a:lnTo>
                  <a:lnTo>
                    <a:pt x="1535603" y="18"/>
                  </a:lnTo>
                  <a:lnTo>
                    <a:pt x="1541208" y="17"/>
                  </a:lnTo>
                  <a:lnTo>
                    <a:pt x="1546812" y="17"/>
                  </a:lnTo>
                  <a:lnTo>
                    <a:pt x="1552416" y="16"/>
                  </a:lnTo>
                  <a:lnTo>
                    <a:pt x="1558021" y="16"/>
                  </a:lnTo>
                  <a:lnTo>
                    <a:pt x="1563625" y="15"/>
                  </a:lnTo>
                  <a:lnTo>
                    <a:pt x="1569230" y="15"/>
                  </a:lnTo>
                  <a:lnTo>
                    <a:pt x="1574834" y="14"/>
                  </a:lnTo>
                  <a:lnTo>
                    <a:pt x="1580438" y="14"/>
                  </a:lnTo>
                  <a:lnTo>
                    <a:pt x="1586043" y="13"/>
                  </a:lnTo>
                  <a:lnTo>
                    <a:pt x="1591647" y="13"/>
                  </a:lnTo>
                  <a:lnTo>
                    <a:pt x="1597252" y="12"/>
                  </a:lnTo>
                  <a:lnTo>
                    <a:pt x="1602856" y="12"/>
                  </a:lnTo>
                  <a:lnTo>
                    <a:pt x="1608460" y="11"/>
                  </a:lnTo>
                  <a:lnTo>
                    <a:pt x="1614065" y="11"/>
                  </a:lnTo>
                  <a:lnTo>
                    <a:pt x="1619669" y="10"/>
                  </a:lnTo>
                  <a:lnTo>
                    <a:pt x="1625273" y="10"/>
                  </a:lnTo>
                  <a:lnTo>
                    <a:pt x="1630878" y="10"/>
                  </a:lnTo>
                  <a:lnTo>
                    <a:pt x="1636482" y="9"/>
                  </a:lnTo>
                  <a:lnTo>
                    <a:pt x="1642087" y="9"/>
                  </a:lnTo>
                  <a:lnTo>
                    <a:pt x="1647691" y="8"/>
                  </a:lnTo>
                  <a:lnTo>
                    <a:pt x="1653295" y="8"/>
                  </a:lnTo>
                  <a:lnTo>
                    <a:pt x="1658900" y="8"/>
                  </a:lnTo>
                  <a:lnTo>
                    <a:pt x="1664504" y="7"/>
                  </a:lnTo>
                  <a:lnTo>
                    <a:pt x="1670109" y="7"/>
                  </a:lnTo>
                  <a:lnTo>
                    <a:pt x="1675713" y="7"/>
                  </a:lnTo>
                  <a:lnTo>
                    <a:pt x="1681317" y="6"/>
                  </a:lnTo>
                  <a:lnTo>
                    <a:pt x="1686922" y="6"/>
                  </a:lnTo>
                  <a:lnTo>
                    <a:pt x="1692526" y="6"/>
                  </a:lnTo>
                  <a:lnTo>
                    <a:pt x="1698131" y="5"/>
                  </a:lnTo>
                  <a:lnTo>
                    <a:pt x="1703735" y="5"/>
                  </a:lnTo>
                  <a:lnTo>
                    <a:pt x="1709339" y="5"/>
                  </a:lnTo>
                  <a:lnTo>
                    <a:pt x="1714944" y="5"/>
                  </a:lnTo>
                  <a:lnTo>
                    <a:pt x="1720548" y="4"/>
                  </a:lnTo>
                  <a:lnTo>
                    <a:pt x="1726153" y="4"/>
                  </a:lnTo>
                  <a:lnTo>
                    <a:pt x="1731757" y="4"/>
                  </a:lnTo>
                  <a:lnTo>
                    <a:pt x="1737361" y="4"/>
                  </a:lnTo>
                  <a:lnTo>
                    <a:pt x="1742966" y="3"/>
                  </a:lnTo>
                  <a:lnTo>
                    <a:pt x="1748570" y="3"/>
                  </a:lnTo>
                  <a:lnTo>
                    <a:pt x="1754175" y="3"/>
                  </a:lnTo>
                  <a:lnTo>
                    <a:pt x="1759779" y="3"/>
                  </a:lnTo>
                  <a:lnTo>
                    <a:pt x="1765383" y="2"/>
                  </a:lnTo>
                  <a:lnTo>
                    <a:pt x="1770988" y="2"/>
                  </a:lnTo>
                  <a:lnTo>
                    <a:pt x="1776592" y="2"/>
                  </a:lnTo>
                  <a:lnTo>
                    <a:pt x="1782196" y="2"/>
                  </a:lnTo>
                  <a:lnTo>
                    <a:pt x="1787801" y="2"/>
                  </a:lnTo>
                  <a:lnTo>
                    <a:pt x="1793405" y="1"/>
                  </a:lnTo>
                  <a:lnTo>
                    <a:pt x="1799010" y="1"/>
                  </a:lnTo>
                  <a:lnTo>
                    <a:pt x="1804614" y="1"/>
                  </a:lnTo>
                  <a:lnTo>
                    <a:pt x="1810218" y="1"/>
                  </a:lnTo>
                  <a:lnTo>
                    <a:pt x="1815823" y="1"/>
                  </a:lnTo>
                  <a:lnTo>
                    <a:pt x="1821427" y="1"/>
                  </a:lnTo>
                  <a:lnTo>
                    <a:pt x="1827032" y="1"/>
                  </a:lnTo>
                  <a:lnTo>
                    <a:pt x="1832636" y="0"/>
                  </a:lnTo>
                  <a:lnTo>
                    <a:pt x="1838240" y="0"/>
                  </a:lnTo>
                  <a:lnTo>
                    <a:pt x="1843845" y="0"/>
                  </a:lnTo>
                  <a:lnTo>
                    <a:pt x="1849449" y="0"/>
                  </a:lnTo>
                  <a:lnTo>
                    <a:pt x="1855054" y="0"/>
                  </a:lnTo>
                  <a:lnTo>
                    <a:pt x="1860658" y="0"/>
                  </a:lnTo>
                  <a:lnTo>
                    <a:pt x="1866262" y="0"/>
                  </a:lnTo>
                  <a:lnTo>
                    <a:pt x="1871867" y="0"/>
                  </a:lnTo>
                  <a:lnTo>
                    <a:pt x="1877471" y="0"/>
                  </a:lnTo>
                  <a:lnTo>
                    <a:pt x="1883076" y="2"/>
                  </a:lnTo>
                  <a:lnTo>
                    <a:pt x="1877471" y="2"/>
                  </a:lnTo>
                  <a:lnTo>
                    <a:pt x="1871867" y="2"/>
                  </a:lnTo>
                  <a:lnTo>
                    <a:pt x="1866262" y="3"/>
                  </a:lnTo>
                  <a:lnTo>
                    <a:pt x="1860658" y="3"/>
                  </a:lnTo>
                  <a:lnTo>
                    <a:pt x="1855054" y="3"/>
                  </a:lnTo>
                  <a:lnTo>
                    <a:pt x="1849449" y="3"/>
                  </a:lnTo>
                  <a:lnTo>
                    <a:pt x="1843845" y="3"/>
                  </a:lnTo>
                  <a:lnTo>
                    <a:pt x="1838240" y="4"/>
                  </a:lnTo>
                  <a:lnTo>
                    <a:pt x="1832636" y="4"/>
                  </a:lnTo>
                  <a:lnTo>
                    <a:pt x="1827032" y="4"/>
                  </a:lnTo>
                  <a:lnTo>
                    <a:pt x="1821427" y="5"/>
                  </a:lnTo>
                  <a:lnTo>
                    <a:pt x="1815823" y="5"/>
                  </a:lnTo>
                  <a:lnTo>
                    <a:pt x="1810218" y="5"/>
                  </a:lnTo>
                  <a:lnTo>
                    <a:pt x="1804614" y="5"/>
                  </a:lnTo>
                  <a:lnTo>
                    <a:pt x="1799010" y="6"/>
                  </a:lnTo>
                  <a:lnTo>
                    <a:pt x="1793405" y="6"/>
                  </a:lnTo>
                  <a:lnTo>
                    <a:pt x="1787801" y="7"/>
                  </a:lnTo>
                  <a:lnTo>
                    <a:pt x="1782196" y="7"/>
                  </a:lnTo>
                  <a:lnTo>
                    <a:pt x="1776592" y="7"/>
                  </a:lnTo>
                  <a:lnTo>
                    <a:pt x="1770988" y="8"/>
                  </a:lnTo>
                  <a:lnTo>
                    <a:pt x="1765383" y="8"/>
                  </a:lnTo>
                  <a:lnTo>
                    <a:pt x="1759779" y="8"/>
                  </a:lnTo>
                  <a:lnTo>
                    <a:pt x="1754175" y="9"/>
                  </a:lnTo>
                  <a:lnTo>
                    <a:pt x="1748570" y="9"/>
                  </a:lnTo>
                  <a:lnTo>
                    <a:pt x="1742966" y="10"/>
                  </a:lnTo>
                  <a:lnTo>
                    <a:pt x="1737361" y="10"/>
                  </a:lnTo>
                  <a:lnTo>
                    <a:pt x="1731757" y="11"/>
                  </a:lnTo>
                  <a:lnTo>
                    <a:pt x="1726153" y="11"/>
                  </a:lnTo>
                  <a:lnTo>
                    <a:pt x="1720548" y="12"/>
                  </a:lnTo>
                  <a:lnTo>
                    <a:pt x="1714944" y="12"/>
                  </a:lnTo>
                  <a:lnTo>
                    <a:pt x="1709339" y="13"/>
                  </a:lnTo>
                  <a:lnTo>
                    <a:pt x="1703735" y="13"/>
                  </a:lnTo>
                  <a:lnTo>
                    <a:pt x="1698131" y="14"/>
                  </a:lnTo>
                  <a:lnTo>
                    <a:pt x="1692526" y="14"/>
                  </a:lnTo>
                  <a:lnTo>
                    <a:pt x="1686922" y="15"/>
                  </a:lnTo>
                  <a:lnTo>
                    <a:pt x="1681317" y="15"/>
                  </a:lnTo>
                  <a:lnTo>
                    <a:pt x="1675713" y="16"/>
                  </a:lnTo>
                  <a:lnTo>
                    <a:pt x="1670109" y="17"/>
                  </a:lnTo>
                  <a:lnTo>
                    <a:pt x="1664504" y="17"/>
                  </a:lnTo>
                  <a:lnTo>
                    <a:pt x="1658900" y="18"/>
                  </a:lnTo>
                  <a:lnTo>
                    <a:pt x="1653295" y="18"/>
                  </a:lnTo>
                  <a:lnTo>
                    <a:pt x="1647691" y="19"/>
                  </a:lnTo>
                  <a:lnTo>
                    <a:pt x="1642087" y="20"/>
                  </a:lnTo>
                  <a:lnTo>
                    <a:pt x="1636482" y="20"/>
                  </a:lnTo>
                  <a:lnTo>
                    <a:pt x="1630878" y="21"/>
                  </a:lnTo>
                  <a:lnTo>
                    <a:pt x="1625273" y="22"/>
                  </a:lnTo>
                  <a:lnTo>
                    <a:pt x="1619669" y="22"/>
                  </a:lnTo>
                  <a:lnTo>
                    <a:pt x="1614065" y="23"/>
                  </a:lnTo>
                  <a:lnTo>
                    <a:pt x="1608460" y="24"/>
                  </a:lnTo>
                  <a:lnTo>
                    <a:pt x="1602856" y="25"/>
                  </a:lnTo>
                  <a:lnTo>
                    <a:pt x="1597252" y="25"/>
                  </a:lnTo>
                  <a:lnTo>
                    <a:pt x="1591647" y="26"/>
                  </a:lnTo>
                  <a:lnTo>
                    <a:pt x="1586043" y="27"/>
                  </a:lnTo>
                  <a:lnTo>
                    <a:pt x="1580438" y="28"/>
                  </a:lnTo>
                  <a:lnTo>
                    <a:pt x="1574834" y="28"/>
                  </a:lnTo>
                  <a:lnTo>
                    <a:pt x="1569230" y="29"/>
                  </a:lnTo>
                  <a:lnTo>
                    <a:pt x="1563625" y="30"/>
                  </a:lnTo>
                  <a:lnTo>
                    <a:pt x="1558021" y="31"/>
                  </a:lnTo>
                  <a:lnTo>
                    <a:pt x="1552416" y="32"/>
                  </a:lnTo>
                  <a:lnTo>
                    <a:pt x="1546812" y="33"/>
                  </a:lnTo>
                  <a:lnTo>
                    <a:pt x="1541208" y="34"/>
                  </a:lnTo>
                  <a:lnTo>
                    <a:pt x="1535603" y="35"/>
                  </a:lnTo>
                  <a:lnTo>
                    <a:pt x="1529999" y="35"/>
                  </a:lnTo>
                  <a:lnTo>
                    <a:pt x="1524394" y="36"/>
                  </a:lnTo>
                  <a:lnTo>
                    <a:pt x="1518790" y="37"/>
                  </a:lnTo>
                  <a:lnTo>
                    <a:pt x="1513186" y="39"/>
                  </a:lnTo>
                  <a:lnTo>
                    <a:pt x="1507581" y="40"/>
                  </a:lnTo>
                  <a:lnTo>
                    <a:pt x="1501977" y="41"/>
                  </a:lnTo>
                  <a:lnTo>
                    <a:pt x="1496372" y="42"/>
                  </a:lnTo>
                  <a:lnTo>
                    <a:pt x="1490768" y="43"/>
                  </a:lnTo>
                  <a:lnTo>
                    <a:pt x="1485164" y="44"/>
                  </a:lnTo>
                  <a:lnTo>
                    <a:pt x="1479559" y="45"/>
                  </a:lnTo>
                  <a:lnTo>
                    <a:pt x="1473955" y="46"/>
                  </a:lnTo>
                  <a:lnTo>
                    <a:pt x="1468350" y="47"/>
                  </a:lnTo>
                  <a:lnTo>
                    <a:pt x="1462746" y="48"/>
                  </a:lnTo>
                  <a:lnTo>
                    <a:pt x="1457142" y="50"/>
                  </a:lnTo>
                  <a:lnTo>
                    <a:pt x="1451537" y="51"/>
                  </a:lnTo>
                  <a:lnTo>
                    <a:pt x="1445933" y="52"/>
                  </a:lnTo>
                  <a:lnTo>
                    <a:pt x="1440329" y="53"/>
                  </a:lnTo>
                  <a:lnTo>
                    <a:pt x="1434724" y="54"/>
                  </a:lnTo>
                  <a:lnTo>
                    <a:pt x="1429120" y="55"/>
                  </a:lnTo>
                  <a:lnTo>
                    <a:pt x="1423515" y="57"/>
                  </a:lnTo>
                  <a:lnTo>
                    <a:pt x="1417911" y="58"/>
                  </a:lnTo>
                  <a:lnTo>
                    <a:pt x="1412307" y="59"/>
                  </a:lnTo>
                  <a:lnTo>
                    <a:pt x="1406702" y="60"/>
                  </a:lnTo>
                  <a:lnTo>
                    <a:pt x="1401098" y="61"/>
                  </a:lnTo>
                  <a:lnTo>
                    <a:pt x="1395493" y="62"/>
                  </a:lnTo>
                  <a:lnTo>
                    <a:pt x="1389889" y="63"/>
                  </a:lnTo>
                  <a:lnTo>
                    <a:pt x="1384285" y="64"/>
                  </a:lnTo>
                  <a:lnTo>
                    <a:pt x="1378680" y="66"/>
                  </a:lnTo>
                  <a:lnTo>
                    <a:pt x="1373076" y="67"/>
                  </a:lnTo>
                  <a:lnTo>
                    <a:pt x="1367471" y="68"/>
                  </a:lnTo>
                  <a:lnTo>
                    <a:pt x="1361867" y="69"/>
                  </a:lnTo>
                  <a:lnTo>
                    <a:pt x="1356263" y="70"/>
                  </a:lnTo>
                  <a:lnTo>
                    <a:pt x="1350658" y="71"/>
                  </a:lnTo>
                  <a:lnTo>
                    <a:pt x="1345054" y="72"/>
                  </a:lnTo>
                  <a:lnTo>
                    <a:pt x="1339449" y="74"/>
                  </a:lnTo>
                  <a:lnTo>
                    <a:pt x="1333845" y="75"/>
                  </a:lnTo>
                  <a:lnTo>
                    <a:pt x="1328241" y="76"/>
                  </a:lnTo>
                  <a:lnTo>
                    <a:pt x="1322636" y="77"/>
                  </a:lnTo>
                  <a:lnTo>
                    <a:pt x="1317032" y="78"/>
                  </a:lnTo>
                  <a:lnTo>
                    <a:pt x="1311427" y="80"/>
                  </a:lnTo>
                  <a:lnTo>
                    <a:pt x="1305823" y="81"/>
                  </a:lnTo>
                  <a:lnTo>
                    <a:pt x="1300219" y="82"/>
                  </a:lnTo>
                  <a:lnTo>
                    <a:pt x="1294614" y="84"/>
                  </a:lnTo>
                  <a:lnTo>
                    <a:pt x="1289010" y="85"/>
                  </a:lnTo>
                  <a:lnTo>
                    <a:pt x="1283406" y="87"/>
                  </a:lnTo>
                  <a:lnTo>
                    <a:pt x="1277801" y="88"/>
                  </a:lnTo>
                  <a:lnTo>
                    <a:pt x="1272197" y="90"/>
                  </a:lnTo>
                  <a:lnTo>
                    <a:pt x="1266592" y="92"/>
                  </a:lnTo>
                  <a:lnTo>
                    <a:pt x="1260988" y="93"/>
                  </a:lnTo>
                  <a:lnTo>
                    <a:pt x="1255384" y="95"/>
                  </a:lnTo>
                  <a:lnTo>
                    <a:pt x="1249779" y="97"/>
                  </a:lnTo>
                  <a:lnTo>
                    <a:pt x="1244175" y="99"/>
                  </a:lnTo>
                  <a:lnTo>
                    <a:pt x="1238570" y="101"/>
                  </a:lnTo>
                  <a:lnTo>
                    <a:pt x="1232966" y="103"/>
                  </a:lnTo>
                  <a:lnTo>
                    <a:pt x="1227362" y="105"/>
                  </a:lnTo>
                  <a:lnTo>
                    <a:pt x="1221757" y="107"/>
                  </a:lnTo>
                  <a:lnTo>
                    <a:pt x="1216153" y="109"/>
                  </a:lnTo>
                  <a:lnTo>
                    <a:pt x="1210548" y="111"/>
                  </a:lnTo>
                  <a:lnTo>
                    <a:pt x="1204944" y="114"/>
                  </a:lnTo>
                  <a:lnTo>
                    <a:pt x="1199340" y="116"/>
                  </a:lnTo>
                  <a:lnTo>
                    <a:pt x="1193735" y="119"/>
                  </a:lnTo>
                  <a:lnTo>
                    <a:pt x="1188131" y="121"/>
                  </a:lnTo>
                  <a:lnTo>
                    <a:pt x="1182526" y="124"/>
                  </a:lnTo>
                  <a:lnTo>
                    <a:pt x="1176922" y="127"/>
                  </a:lnTo>
                  <a:lnTo>
                    <a:pt x="1171318" y="130"/>
                  </a:lnTo>
                  <a:lnTo>
                    <a:pt x="1165713" y="133"/>
                  </a:lnTo>
                  <a:lnTo>
                    <a:pt x="1160109" y="136"/>
                  </a:lnTo>
                  <a:lnTo>
                    <a:pt x="1154504" y="139"/>
                  </a:lnTo>
                  <a:lnTo>
                    <a:pt x="1148900" y="143"/>
                  </a:lnTo>
                  <a:lnTo>
                    <a:pt x="1143296" y="146"/>
                  </a:lnTo>
                  <a:lnTo>
                    <a:pt x="1137691" y="150"/>
                  </a:lnTo>
                  <a:lnTo>
                    <a:pt x="1132087" y="153"/>
                  </a:lnTo>
                  <a:lnTo>
                    <a:pt x="1126482" y="157"/>
                  </a:lnTo>
                  <a:lnTo>
                    <a:pt x="1120878" y="161"/>
                  </a:lnTo>
                  <a:lnTo>
                    <a:pt x="1115274" y="165"/>
                  </a:lnTo>
                  <a:lnTo>
                    <a:pt x="1109669" y="169"/>
                  </a:lnTo>
                  <a:lnTo>
                    <a:pt x="1104065" y="174"/>
                  </a:lnTo>
                  <a:lnTo>
                    <a:pt x="1098461" y="178"/>
                  </a:lnTo>
                  <a:lnTo>
                    <a:pt x="1092856" y="183"/>
                  </a:lnTo>
                  <a:lnTo>
                    <a:pt x="1087252" y="188"/>
                  </a:lnTo>
                  <a:lnTo>
                    <a:pt x="1081647" y="193"/>
                  </a:lnTo>
                  <a:lnTo>
                    <a:pt x="1076043" y="198"/>
                  </a:lnTo>
                  <a:lnTo>
                    <a:pt x="1070439" y="203"/>
                  </a:lnTo>
                  <a:lnTo>
                    <a:pt x="1064834" y="209"/>
                  </a:lnTo>
                  <a:lnTo>
                    <a:pt x="1059230" y="215"/>
                  </a:lnTo>
                  <a:lnTo>
                    <a:pt x="1053625" y="221"/>
                  </a:lnTo>
                  <a:lnTo>
                    <a:pt x="1048021" y="227"/>
                  </a:lnTo>
                  <a:lnTo>
                    <a:pt x="1042417" y="233"/>
                  </a:lnTo>
                  <a:lnTo>
                    <a:pt x="1036812" y="240"/>
                  </a:lnTo>
                  <a:lnTo>
                    <a:pt x="1031208" y="247"/>
                  </a:lnTo>
                  <a:lnTo>
                    <a:pt x="1025603" y="254"/>
                  </a:lnTo>
                  <a:lnTo>
                    <a:pt x="1019999" y="261"/>
                  </a:lnTo>
                  <a:lnTo>
                    <a:pt x="1014395" y="269"/>
                  </a:lnTo>
                  <a:lnTo>
                    <a:pt x="1008790" y="277"/>
                  </a:lnTo>
                  <a:lnTo>
                    <a:pt x="1003186" y="285"/>
                  </a:lnTo>
                  <a:lnTo>
                    <a:pt x="997581" y="293"/>
                  </a:lnTo>
                  <a:lnTo>
                    <a:pt x="991977" y="302"/>
                  </a:lnTo>
                  <a:lnTo>
                    <a:pt x="986373" y="311"/>
                  </a:lnTo>
                  <a:lnTo>
                    <a:pt x="980768" y="320"/>
                  </a:lnTo>
                  <a:lnTo>
                    <a:pt x="975164" y="330"/>
                  </a:lnTo>
                  <a:lnTo>
                    <a:pt x="969559" y="340"/>
                  </a:lnTo>
                  <a:lnTo>
                    <a:pt x="963955" y="351"/>
                  </a:lnTo>
                  <a:lnTo>
                    <a:pt x="958351" y="361"/>
                  </a:lnTo>
                  <a:lnTo>
                    <a:pt x="952746" y="373"/>
                  </a:lnTo>
                  <a:lnTo>
                    <a:pt x="947142" y="384"/>
                  </a:lnTo>
                  <a:lnTo>
                    <a:pt x="941538" y="397"/>
                  </a:lnTo>
                  <a:lnTo>
                    <a:pt x="935933" y="409"/>
                  </a:lnTo>
                  <a:lnTo>
                    <a:pt x="930329" y="422"/>
                  </a:lnTo>
                  <a:lnTo>
                    <a:pt x="924724" y="436"/>
                  </a:lnTo>
                  <a:lnTo>
                    <a:pt x="919120" y="450"/>
                  </a:lnTo>
                  <a:lnTo>
                    <a:pt x="913516" y="464"/>
                  </a:lnTo>
                  <a:lnTo>
                    <a:pt x="907911" y="480"/>
                  </a:lnTo>
                  <a:lnTo>
                    <a:pt x="902307" y="495"/>
                  </a:lnTo>
                  <a:lnTo>
                    <a:pt x="896702" y="512"/>
                  </a:lnTo>
                  <a:lnTo>
                    <a:pt x="891098" y="529"/>
                  </a:lnTo>
                  <a:lnTo>
                    <a:pt x="885494" y="547"/>
                  </a:lnTo>
                  <a:lnTo>
                    <a:pt x="879889" y="565"/>
                  </a:lnTo>
                  <a:lnTo>
                    <a:pt x="874285" y="584"/>
                  </a:lnTo>
                  <a:lnTo>
                    <a:pt x="868680" y="604"/>
                  </a:lnTo>
                  <a:lnTo>
                    <a:pt x="863076" y="625"/>
                  </a:lnTo>
                  <a:lnTo>
                    <a:pt x="857472" y="646"/>
                  </a:lnTo>
                  <a:lnTo>
                    <a:pt x="851867" y="669"/>
                  </a:lnTo>
                  <a:lnTo>
                    <a:pt x="846263" y="692"/>
                  </a:lnTo>
                  <a:lnTo>
                    <a:pt x="840658" y="716"/>
                  </a:lnTo>
                  <a:lnTo>
                    <a:pt x="835054" y="742"/>
                  </a:lnTo>
                  <a:lnTo>
                    <a:pt x="829450" y="768"/>
                  </a:lnTo>
                  <a:lnTo>
                    <a:pt x="823845" y="796"/>
                  </a:lnTo>
                  <a:lnTo>
                    <a:pt x="818241" y="824"/>
                  </a:lnTo>
                  <a:lnTo>
                    <a:pt x="812636" y="854"/>
                  </a:lnTo>
                  <a:lnTo>
                    <a:pt x="807032" y="885"/>
                  </a:lnTo>
                  <a:lnTo>
                    <a:pt x="801428" y="918"/>
                  </a:lnTo>
                  <a:lnTo>
                    <a:pt x="795823" y="952"/>
                  </a:lnTo>
                  <a:lnTo>
                    <a:pt x="790219" y="987"/>
                  </a:lnTo>
                  <a:lnTo>
                    <a:pt x="784615" y="1024"/>
                  </a:lnTo>
                  <a:lnTo>
                    <a:pt x="779010" y="1062"/>
                  </a:lnTo>
                  <a:lnTo>
                    <a:pt x="773406" y="1102"/>
                  </a:lnTo>
                  <a:lnTo>
                    <a:pt x="767801" y="1144"/>
                  </a:lnTo>
                  <a:lnTo>
                    <a:pt x="762197" y="1188"/>
                  </a:lnTo>
                  <a:lnTo>
                    <a:pt x="756593" y="1234"/>
                  </a:lnTo>
                  <a:lnTo>
                    <a:pt x="750988" y="1282"/>
                  </a:lnTo>
                  <a:lnTo>
                    <a:pt x="745384" y="1332"/>
                  </a:lnTo>
                  <a:lnTo>
                    <a:pt x="739779" y="1384"/>
                  </a:lnTo>
                  <a:lnTo>
                    <a:pt x="734175" y="1438"/>
                  </a:lnTo>
                  <a:lnTo>
                    <a:pt x="728571" y="1495"/>
                  </a:lnTo>
                  <a:lnTo>
                    <a:pt x="722966" y="1555"/>
                  </a:lnTo>
                  <a:lnTo>
                    <a:pt x="717362" y="1617"/>
                  </a:lnTo>
                  <a:lnTo>
                    <a:pt x="711757" y="1683"/>
                  </a:lnTo>
                  <a:lnTo>
                    <a:pt x="706153" y="1751"/>
                  </a:lnTo>
                  <a:lnTo>
                    <a:pt x="700549" y="1822"/>
                  </a:lnTo>
                  <a:lnTo>
                    <a:pt x="694944" y="1897"/>
                  </a:lnTo>
                  <a:lnTo>
                    <a:pt x="689340" y="1975"/>
                  </a:lnTo>
                  <a:lnTo>
                    <a:pt x="683735" y="2057"/>
                  </a:lnTo>
                  <a:lnTo>
                    <a:pt x="678131" y="2143"/>
                  </a:lnTo>
                  <a:lnTo>
                    <a:pt x="672527" y="2233"/>
                  </a:lnTo>
                  <a:lnTo>
                    <a:pt x="666922" y="2327"/>
                  </a:lnTo>
                  <a:lnTo>
                    <a:pt x="661318" y="2426"/>
                  </a:lnTo>
                  <a:lnTo>
                    <a:pt x="655713" y="2530"/>
                  </a:lnTo>
                  <a:lnTo>
                    <a:pt x="650109" y="2638"/>
                  </a:lnTo>
                  <a:lnTo>
                    <a:pt x="644505" y="2752"/>
                  </a:lnTo>
                  <a:lnTo>
                    <a:pt x="638900" y="2871"/>
                  </a:lnTo>
                  <a:lnTo>
                    <a:pt x="633296" y="2997"/>
                  </a:lnTo>
                  <a:lnTo>
                    <a:pt x="627692" y="3128"/>
                  </a:lnTo>
                  <a:lnTo>
                    <a:pt x="622087" y="3266"/>
                  </a:lnTo>
                  <a:lnTo>
                    <a:pt x="616483" y="3410"/>
                  </a:lnTo>
                  <a:lnTo>
                    <a:pt x="610878" y="3562"/>
                  </a:lnTo>
                  <a:lnTo>
                    <a:pt x="605274" y="3721"/>
                  </a:lnTo>
                  <a:lnTo>
                    <a:pt x="599670" y="3888"/>
                  </a:lnTo>
                  <a:lnTo>
                    <a:pt x="594065" y="4064"/>
                  </a:lnTo>
                  <a:lnTo>
                    <a:pt x="588461" y="4248"/>
                  </a:lnTo>
                  <a:lnTo>
                    <a:pt x="582856" y="4441"/>
                  </a:lnTo>
                  <a:lnTo>
                    <a:pt x="577252" y="4645"/>
                  </a:lnTo>
                  <a:lnTo>
                    <a:pt x="571648" y="4858"/>
                  </a:lnTo>
                  <a:lnTo>
                    <a:pt x="566043" y="5083"/>
                  </a:lnTo>
                  <a:lnTo>
                    <a:pt x="560439" y="5319"/>
                  </a:lnTo>
                  <a:lnTo>
                    <a:pt x="554834" y="5567"/>
                  </a:lnTo>
                  <a:lnTo>
                    <a:pt x="549230" y="5827"/>
                  </a:lnTo>
                  <a:lnTo>
                    <a:pt x="543626" y="6101"/>
                  </a:lnTo>
                  <a:lnTo>
                    <a:pt x="538021" y="6389"/>
                  </a:lnTo>
                  <a:lnTo>
                    <a:pt x="532417" y="6692"/>
                  </a:lnTo>
                  <a:lnTo>
                    <a:pt x="526812" y="7011"/>
                  </a:lnTo>
                  <a:lnTo>
                    <a:pt x="521208" y="7346"/>
                  </a:lnTo>
                  <a:lnTo>
                    <a:pt x="515604" y="7698"/>
                  </a:lnTo>
                  <a:lnTo>
                    <a:pt x="509999" y="8069"/>
                  </a:lnTo>
                  <a:lnTo>
                    <a:pt x="504395" y="8459"/>
                  </a:lnTo>
                  <a:lnTo>
                    <a:pt x="498790" y="8869"/>
                  </a:lnTo>
                  <a:lnTo>
                    <a:pt x="493186" y="9301"/>
                  </a:lnTo>
                  <a:lnTo>
                    <a:pt x="487582" y="9756"/>
                  </a:lnTo>
                  <a:lnTo>
                    <a:pt x="481977" y="10234"/>
                  </a:lnTo>
                  <a:lnTo>
                    <a:pt x="476373" y="10737"/>
                  </a:lnTo>
                  <a:lnTo>
                    <a:pt x="470769" y="11267"/>
                  </a:lnTo>
                  <a:lnTo>
                    <a:pt x="465164" y="11825"/>
                  </a:lnTo>
                  <a:lnTo>
                    <a:pt x="459560" y="12413"/>
                  </a:lnTo>
                  <a:lnTo>
                    <a:pt x="453955" y="13031"/>
                  </a:lnTo>
                  <a:lnTo>
                    <a:pt x="448351" y="13682"/>
                  </a:lnTo>
                  <a:lnTo>
                    <a:pt x="442747" y="14368"/>
                  </a:lnTo>
                  <a:lnTo>
                    <a:pt x="437142" y="15090"/>
                  </a:lnTo>
                  <a:lnTo>
                    <a:pt x="431538" y="15850"/>
                  </a:lnTo>
                  <a:lnTo>
                    <a:pt x="425933" y="16651"/>
                  </a:lnTo>
                  <a:lnTo>
                    <a:pt x="420329" y="17494"/>
                  </a:lnTo>
                  <a:lnTo>
                    <a:pt x="414725" y="18381"/>
                  </a:lnTo>
                  <a:lnTo>
                    <a:pt x="409120" y="19316"/>
                  </a:lnTo>
                  <a:lnTo>
                    <a:pt x="403516" y="20301"/>
                  </a:lnTo>
                  <a:lnTo>
                    <a:pt x="397911" y="21338"/>
                  </a:lnTo>
                  <a:lnTo>
                    <a:pt x="392307" y="22430"/>
                  </a:lnTo>
                  <a:lnTo>
                    <a:pt x="386703" y="23579"/>
                  </a:lnTo>
                  <a:lnTo>
                    <a:pt x="381098" y="24790"/>
                  </a:lnTo>
                  <a:lnTo>
                    <a:pt x="375494" y="26065"/>
                  </a:lnTo>
                  <a:lnTo>
                    <a:pt x="369889" y="27407"/>
                  </a:lnTo>
                  <a:lnTo>
                    <a:pt x="364285" y="28820"/>
                  </a:lnTo>
                  <a:lnTo>
                    <a:pt x="358681" y="30308"/>
                  </a:lnTo>
                  <a:lnTo>
                    <a:pt x="353076" y="31874"/>
                  </a:lnTo>
                  <a:lnTo>
                    <a:pt x="347472" y="33522"/>
                  </a:lnTo>
                  <a:lnTo>
                    <a:pt x="341867" y="35257"/>
                  </a:lnTo>
                  <a:lnTo>
                    <a:pt x="336263" y="37082"/>
                  </a:lnTo>
                  <a:lnTo>
                    <a:pt x="330659" y="39002"/>
                  </a:lnTo>
                  <a:lnTo>
                    <a:pt x="325054" y="41022"/>
                  </a:lnTo>
                  <a:lnTo>
                    <a:pt x="319450" y="43147"/>
                  </a:lnTo>
                  <a:lnTo>
                    <a:pt x="313846" y="45380"/>
                  </a:lnTo>
                  <a:lnTo>
                    <a:pt x="308241" y="47729"/>
                  </a:lnTo>
                  <a:lnTo>
                    <a:pt x="302637" y="50197"/>
                  </a:lnTo>
                  <a:lnTo>
                    <a:pt x="297032" y="52791"/>
                  </a:lnTo>
                  <a:lnTo>
                    <a:pt x="291428" y="55515"/>
                  </a:lnTo>
                  <a:lnTo>
                    <a:pt x="285824" y="58377"/>
                  </a:lnTo>
                  <a:lnTo>
                    <a:pt x="280219" y="61380"/>
                  </a:lnTo>
                  <a:lnTo>
                    <a:pt x="274615" y="64533"/>
                  </a:lnTo>
                  <a:lnTo>
                    <a:pt x="269010" y="67840"/>
                  </a:lnTo>
                  <a:lnTo>
                    <a:pt x="263406" y="71308"/>
                  </a:lnTo>
                  <a:lnTo>
                    <a:pt x="257802" y="74943"/>
                  </a:lnTo>
                  <a:lnTo>
                    <a:pt x="252197" y="78752"/>
                  </a:lnTo>
                  <a:lnTo>
                    <a:pt x="246593" y="82741"/>
                  </a:lnTo>
                  <a:lnTo>
                    <a:pt x="240988" y="86916"/>
                  </a:lnTo>
                  <a:lnTo>
                    <a:pt x="235384" y="91283"/>
                  </a:lnTo>
                  <a:lnTo>
                    <a:pt x="229780" y="95850"/>
                  </a:lnTo>
                  <a:lnTo>
                    <a:pt x="224175" y="100621"/>
                  </a:lnTo>
                  <a:lnTo>
                    <a:pt x="218571" y="105603"/>
                  </a:lnTo>
                  <a:lnTo>
                    <a:pt x="212966" y="110801"/>
                  </a:lnTo>
                  <a:lnTo>
                    <a:pt x="207362" y="116222"/>
                  </a:lnTo>
                  <a:lnTo>
                    <a:pt x="201758" y="121869"/>
                  </a:lnTo>
                  <a:lnTo>
                    <a:pt x="196153" y="127749"/>
                  </a:lnTo>
                  <a:lnTo>
                    <a:pt x="190549" y="133864"/>
                  </a:lnTo>
                  <a:lnTo>
                    <a:pt x="184944" y="140219"/>
                  </a:lnTo>
                  <a:lnTo>
                    <a:pt x="179340" y="146818"/>
                  </a:lnTo>
                  <a:lnTo>
                    <a:pt x="173736" y="153661"/>
                  </a:lnTo>
                  <a:lnTo>
                    <a:pt x="168131" y="160752"/>
                  </a:lnTo>
                  <a:lnTo>
                    <a:pt x="162527" y="168091"/>
                  </a:lnTo>
                  <a:lnTo>
                    <a:pt x="156923" y="175678"/>
                  </a:lnTo>
                  <a:lnTo>
                    <a:pt x="151318" y="183511"/>
                  </a:lnTo>
                  <a:lnTo>
                    <a:pt x="145714" y="191590"/>
                  </a:lnTo>
                  <a:lnTo>
                    <a:pt x="140109" y="199910"/>
                  </a:lnTo>
                  <a:lnTo>
                    <a:pt x="134505" y="208468"/>
                  </a:lnTo>
                  <a:lnTo>
                    <a:pt x="128901" y="217257"/>
                  </a:lnTo>
                  <a:lnTo>
                    <a:pt x="123296" y="226271"/>
                  </a:lnTo>
                  <a:lnTo>
                    <a:pt x="117692" y="235501"/>
                  </a:lnTo>
                  <a:lnTo>
                    <a:pt x="112087" y="244938"/>
                  </a:lnTo>
                  <a:lnTo>
                    <a:pt x="106483" y="254571"/>
                  </a:lnTo>
                  <a:lnTo>
                    <a:pt x="100879" y="264386"/>
                  </a:lnTo>
                  <a:lnTo>
                    <a:pt x="95274" y="274370"/>
                  </a:lnTo>
                  <a:lnTo>
                    <a:pt x="89670" y="284507"/>
                  </a:lnTo>
                  <a:lnTo>
                    <a:pt x="84065" y="294781"/>
                  </a:lnTo>
                  <a:lnTo>
                    <a:pt x="78461" y="305174"/>
                  </a:lnTo>
                  <a:lnTo>
                    <a:pt x="72857" y="315666"/>
                  </a:lnTo>
                  <a:lnTo>
                    <a:pt x="67252" y="326237"/>
                  </a:lnTo>
                  <a:lnTo>
                    <a:pt x="61648" y="336866"/>
                  </a:lnTo>
                  <a:lnTo>
                    <a:pt x="56043" y="347529"/>
                  </a:lnTo>
                  <a:lnTo>
                    <a:pt x="50439" y="358204"/>
                  </a:lnTo>
                  <a:lnTo>
                    <a:pt x="44835" y="368867"/>
                  </a:lnTo>
                  <a:lnTo>
                    <a:pt x="39230" y="379493"/>
                  </a:lnTo>
                  <a:lnTo>
                    <a:pt x="33626" y="390059"/>
                  </a:lnTo>
                  <a:lnTo>
                    <a:pt x="28021" y="400538"/>
                  </a:lnTo>
                  <a:lnTo>
                    <a:pt x="22417" y="410907"/>
                  </a:lnTo>
                  <a:lnTo>
                    <a:pt x="16813" y="421142"/>
                  </a:lnTo>
                  <a:lnTo>
                    <a:pt x="11208" y="431216"/>
                  </a:lnTo>
                  <a:lnTo>
                    <a:pt x="5604" y="441109"/>
                  </a:lnTo>
                  <a:lnTo>
                    <a:pt x="0" y="450796"/>
                  </a:lnTo>
                  <a:close/>
                </a:path>
              </a:pathLst>
            </a:custGeom>
            <a:solidFill>
              <a:srgbClr val="A6AA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" name="pl171"/>
            <p:cNvSpPr/>
            <p:nvPr/>
          </p:nvSpPr>
          <p:spPr>
            <a:xfrm>
              <a:off x="6596816" y="1848653"/>
              <a:ext cx="1883076" cy="186386"/>
            </a:xfrm>
            <a:custGeom>
              <a:avLst/>
              <a:pathLst>
                <a:path w="1883076" h="186386">
                  <a:moveTo>
                    <a:pt x="0" y="186386"/>
                  </a:moveTo>
                  <a:lnTo>
                    <a:pt x="5604" y="182766"/>
                  </a:lnTo>
                  <a:lnTo>
                    <a:pt x="11208" y="179063"/>
                  </a:lnTo>
                  <a:lnTo>
                    <a:pt x="16813" y="175284"/>
                  </a:lnTo>
                  <a:lnTo>
                    <a:pt x="22417" y="171437"/>
                  </a:lnTo>
                  <a:lnTo>
                    <a:pt x="28021" y="167530"/>
                  </a:lnTo>
                  <a:lnTo>
                    <a:pt x="33626" y="163572"/>
                  </a:lnTo>
                  <a:lnTo>
                    <a:pt x="39230" y="159570"/>
                  </a:lnTo>
                  <a:lnTo>
                    <a:pt x="44835" y="155533"/>
                  </a:lnTo>
                  <a:lnTo>
                    <a:pt x="50439" y="151471"/>
                  </a:lnTo>
                  <a:lnTo>
                    <a:pt x="56043" y="147391"/>
                  </a:lnTo>
                  <a:lnTo>
                    <a:pt x="61648" y="143302"/>
                  </a:lnTo>
                  <a:lnTo>
                    <a:pt x="67252" y="139212"/>
                  </a:lnTo>
                  <a:lnTo>
                    <a:pt x="72857" y="135131"/>
                  </a:lnTo>
                  <a:lnTo>
                    <a:pt x="78461" y="131066"/>
                  </a:lnTo>
                  <a:lnTo>
                    <a:pt x="84065" y="127024"/>
                  </a:lnTo>
                  <a:lnTo>
                    <a:pt x="89670" y="123013"/>
                  </a:lnTo>
                  <a:lnTo>
                    <a:pt x="95274" y="119041"/>
                  </a:lnTo>
                  <a:lnTo>
                    <a:pt x="100879" y="115114"/>
                  </a:lnTo>
                  <a:lnTo>
                    <a:pt x="106483" y="111238"/>
                  </a:lnTo>
                  <a:lnTo>
                    <a:pt x="112087" y="107419"/>
                  </a:lnTo>
                  <a:lnTo>
                    <a:pt x="117692" y="103663"/>
                  </a:lnTo>
                  <a:lnTo>
                    <a:pt x="123296" y="99973"/>
                  </a:lnTo>
                  <a:lnTo>
                    <a:pt x="128901" y="96356"/>
                  </a:lnTo>
                  <a:lnTo>
                    <a:pt x="134505" y="92813"/>
                  </a:lnTo>
                  <a:lnTo>
                    <a:pt x="140109" y="89350"/>
                  </a:lnTo>
                  <a:lnTo>
                    <a:pt x="145714" y="85968"/>
                  </a:lnTo>
                  <a:lnTo>
                    <a:pt x="151318" y="82671"/>
                  </a:lnTo>
                  <a:lnTo>
                    <a:pt x="156923" y="79459"/>
                  </a:lnTo>
                  <a:lnTo>
                    <a:pt x="162527" y="76335"/>
                  </a:lnTo>
                  <a:lnTo>
                    <a:pt x="168131" y="73301"/>
                  </a:lnTo>
                  <a:lnTo>
                    <a:pt x="173736" y="70355"/>
                  </a:lnTo>
                  <a:lnTo>
                    <a:pt x="179340" y="67500"/>
                  </a:lnTo>
                  <a:lnTo>
                    <a:pt x="184944" y="64735"/>
                  </a:lnTo>
                  <a:lnTo>
                    <a:pt x="190549" y="62060"/>
                  </a:lnTo>
                  <a:lnTo>
                    <a:pt x="196153" y="59474"/>
                  </a:lnTo>
                  <a:lnTo>
                    <a:pt x="201758" y="56977"/>
                  </a:lnTo>
                  <a:lnTo>
                    <a:pt x="207362" y="54568"/>
                  </a:lnTo>
                  <a:lnTo>
                    <a:pt x="212966" y="52245"/>
                  </a:lnTo>
                  <a:lnTo>
                    <a:pt x="218571" y="50007"/>
                  </a:lnTo>
                  <a:lnTo>
                    <a:pt x="224175" y="47852"/>
                  </a:lnTo>
                  <a:lnTo>
                    <a:pt x="229780" y="45779"/>
                  </a:lnTo>
                  <a:lnTo>
                    <a:pt x="235384" y="43786"/>
                  </a:lnTo>
                  <a:lnTo>
                    <a:pt x="240988" y="41871"/>
                  </a:lnTo>
                  <a:lnTo>
                    <a:pt x="246593" y="40032"/>
                  </a:lnTo>
                  <a:lnTo>
                    <a:pt x="252197" y="38267"/>
                  </a:lnTo>
                  <a:lnTo>
                    <a:pt x="257802" y="36573"/>
                  </a:lnTo>
                  <a:lnTo>
                    <a:pt x="263406" y="34950"/>
                  </a:lnTo>
                  <a:lnTo>
                    <a:pt x="269010" y="33394"/>
                  </a:lnTo>
                  <a:lnTo>
                    <a:pt x="274615" y="31903"/>
                  </a:lnTo>
                  <a:lnTo>
                    <a:pt x="280219" y="30476"/>
                  </a:lnTo>
                  <a:lnTo>
                    <a:pt x="285824" y="29109"/>
                  </a:lnTo>
                  <a:lnTo>
                    <a:pt x="291428" y="27801"/>
                  </a:lnTo>
                  <a:lnTo>
                    <a:pt x="297032" y="26550"/>
                  </a:lnTo>
                  <a:lnTo>
                    <a:pt x="302637" y="25354"/>
                  </a:lnTo>
                  <a:lnTo>
                    <a:pt x="308241" y="24210"/>
                  </a:lnTo>
                  <a:lnTo>
                    <a:pt x="313846" y="23117"/>
                  </a:lnTo>
                  <a:lnTo>
                    <a:pt x="319450" y="22072"/>
                  </a:lnTo>
                  <a:lnTo>
                    <a:pt x="325054" y="21074"/>
                  </a:lnTo>
                  <a:lnTo>
                    <a:pt x="330659" y="20121"/>
                  </a:lnTo>
                  <a:lnTo>
                    <a:pt x="336263" y="19211"/>
                  </a:lnTo>
                  <a:lnTo>
                    <a:pt x="341867" y="18341"/>
                  </a:lnTo>
                  <a:lnTo>
                    <a:pt x="347472" y="17511"/>
                  </a:lnTo>
                  <a:lnTo>
                    <a:pt x="353076" y="16719"/>
                  </a:lnTo>
                  <a:lnTo>
                    <a:pt x="358681" y="15963"/>
                  </a:lnTo>
                  <a:lnTo>
                    <a:pt x="364285" y="15242"/>
                  </a:lnTo>
                  <a:lnTo>
                    <a:pt x="369889" y="14554"/>
                  </a:lnTo>
                  <a:lnTo>
                    <a:pt x="375494" y="13897"/>
                  </a:lnTo>
                  <a:lnTo>
                    <a:pt x="381098" y="13270"/>
                  </a:lnTo>
                  <a:lnTo>
                    <a:pt x="386703" y="12673"/>
                  </a:lnTo>
                  <a:lnTo>
                    <a:pt x="392307" y="12103"/>
                  </a:lnTo>
                  <a:lnTo>
                    <a:pt x="397911" y="11559"/>
                  </a:lnTo>
                  <a:lnTo>
                    <a:pt x="403516" y="11040"/>
                  </a:lnTo>
                  <a:lnTo>
                    <a:pt x="409120" y="10546"/>
                  </a:lnTo>
                  <a:lnTo>
                    <a:pt x="414725" y="10074"/>
                  </a:lnTo>
                  <a:lnTo>
                    <a:pt x="420329" y="9624"/>
                  </a:lnTo>
                  <a:lnTo>
                    <a:pt x="425933" y="9195"/>
                  </a:lnTo>
                  <a:lnTo>
                    <a:pt x="431538" y="8786"/>
                  </a:lnTo>
                  <a:lnTo>
                    <a:pt x="437142" y="8396"/>
                  </a:lnTo>
                  <a:lnTo>
                    <a:pt x="442747" y="8024"/>
                  </a:lnTo>
                  <a:lnTo>
                    <a:pt x="448351" y="7669"/>
                  </a:lnTo>
                  <a:lnTo>
                    <a:pt x="453955" y="7331"/>
                  </a:lnTo>
                  <a:lnTo>
                    <a:pt x="459560" y="7008"/>
                  </a:lnTo>
                  <a:lnTo>
                    <a:pt x="465164" y="6701"/>
                  </a:lnTo>
                  <a:lnTo>
                    <a:pt x="470769" y="6407"/>
                  </a:lnTo>
                  <a:lnTo>
                    <a:pt x="476373" y="6127"/>
                  </a:lnTo>
                  <a:lnTo>
                    <a:pt x="481977" y="5860"/>
                  </a:lnTo>
                  <a:lnTo>
                    <a:pt x="487582" y="5606"/>
                  </a:lnTo>
                  <a:lnTo>
                    <a:pt x="493186" y="5363"/>
                  </a:lnTo>
                  <a:lnTo>
                    <a:pt x="498790" y="5131"/>
                  </a:lnTo>
                  <a:lnTo>
                    <a:pt x="504395" y="4910"/>
                  </a:lnTo>
                  <a:lnTo>
                    <a:pt x="509999" y="4699"/>
                  </a:lnTo>
                  <a:lnTo>
                    <a:pt x="515604" y="4498"/>
                  </a:lnTo>
                  <a:lnTo>
                    <a:pt x="521208" y="4306"/>
                  </a:lnTo>
                  <a:lnTo>
                    <a:pt x="526812" y="4122"/>
                  </a:lnTo>
                  <a:lnTo>
                    <a:pt x="532417" y="3948"/>
                  </a:lnTo>
                  <a:lnTo>
                    <a:pt x="538021" y="3781"/>
                  </a:lnTo>
                  <a:lnTo>
                    <a:pt x="543626" y="3621"/>
                  </a:lnTo>
                  <a:lnTo>
                    <a:pt x="549230" y="3469"/>
                  </a:lnTo>
                  <a:lnTo>
                    <a:pt x="554834" y="3324"/>
                  </a:lnTo>
                  <a:lnTo>
                    <a:pt x="560439" y="3186"/>
                  </a:lnTo>
                  <a:lnTo>
                    <a:pt x="566043" y="3053"/>
                  </a:lnTo>
                  <a:lnTo>
                    <a:pt x="571648" y="2927"/>
                  </a:lnTo>
                  <a:lnTo>
                    <a:pt x="577252" y="2806"/>
                  </a:lnTo>
                  <a:lnTo>
                    <a:pt x="582856" y="2691"/>
                  </a:lnTo>
                  <a:lnTo>
                    <a:pt x="588461" y="2581"/>
                  </a:lnTo>
                  <a:lnTo>
                    <a:pt x="594065" y="2476"/>
                  </a:lnTo>
                  <a:lnTo>
                    <a:pt x="599670" y="2375"/>
                  </a:lnTo>
                  <a:lnTo>
                    <a:pt x="605274" y="2279"/>
                  </a:lnTo>
                  <a:lnTo>
                    <a:pt x="610878" y="2188"/>
                  </a:lnTo>
                  <a:lnTo>
                    <a:pt x="616483" y="2100"/>
                  </a:lnTo>
                  <a:lnTo>
                    <a:pt x="622087" y="2016"/>
                  </a:lnTo>
                  <a:lnTo>
                    <a:pt x="627692" y="1936"/>
                  </a:lnTo>
                  <a:lnTo>
                    <a:pt x="633296" y="1859"/>
                  </a:lnTo>
                  <a:lnTo>
                    <a:pt x="638900" y="1786"/>
                  </a:lnTo>
                  <a:lnTo>
                    <a:pt x="644505" y="1716"/>
                  </a:lnTo>
                  <a:lnTo>
                    <a:pt x="650109" y="1649"/>
                  </a:lnTo>
                  <a:lnTo>
                    <a:pt x="655713" y="1585"/>
                  </a:lnTo>
                  <a:lnTo>
                    <a:pt x="661318" y="1523"/>
                  </a:lnTo>
                  <a:lnTo>
                    <a:pt x="666922" y="1465"/>
                  </a:lnTo>
                  <a:lnTo>
                    <a:pt x="672527" y="1408"/>
                  </a:lnTo>
                  <a:lnTo>
                    <a:pt x="678131" y="1355"/>
                  </a:lnTo>
                  <a:lnTo>
                    <a:pt x="683735" y="1303"/>
                  </a:lnTo>
                  <a:lnTo>
                    <a:pt x="689340" y="1254"/>
                  </a:lnTo>
                  <a:lnTo>
                    <a:pt x="694944" y="1207"/>
                  </a:lnTo>
                  <a:lnTo>
                    <a:pt x="700549" y="1161"/>
                  </a:lnTo>
                  <a:lnTo>
                    <a:pt x="706153" y="1118"/>
                  </a:lnTo>
                  <a:lnTo>
                    <a:pt x="711757" y="1077"/>
                  </a:lnTo>
                  <a:lnTo>
                    <a:pt x="717362" y="1037"/>
                  </a:lnTo>
                  <a:lnTo>
                    <a:pt x="722966" y="999"/>
                  </a:lnTo>
                  <a:lnTo>
                    <a:pt x="728571" y="962"/>
                  </a:lnTo>
                  <a:lnTo>
                    <a:pt x="734175" y="927"/>
                  </a:lnTo>
                  <a:lnTo>
                    <a:pt x="739779" y="894"/>
                  </a:lnTo>
                  <a:lnTo>
                    <a:pt x="745384" y="861"/>
                  </a:lnTo>
                  <a:lnTo>
                    <a:pt x="750988" y="831"/>
                  </a:lnTo>
                  <a:lnTo>
                    <a:pt x="756593" y="801"/>
                  </a:lnTo>
                  <a:lnTo>
                    <a:pt x="762197" y="773"/>
                  </a:lnTo>
                  <a:lnTo>
                    <a:pt x="767801" y="745"/>
                  </a:lnTo>
                  <a:lnTo>
                    <a:pt x="773406" y="719"/>
                  </a:lnTo>
                  <a:lnTo>
                    <a:pt x="779010" y="694"/>
                  </a:lnTo>
                  <a:lnTo>
                    <a:pt x="784615" y="670"/>
                  </a:lnTo>
                  <a:lnTo>
                    <a:pt x="790219" y="647"/>
                  </a:lnTo>
                  <a:lnTo>
                    <a:pt x="795823" y="624"/>
                  </a:lnTo>
                  <a:lnTo>
                    <a:pt x="801428" y="603"/>
                  </a:lnTo>
                  <a:lnTo>
                    <a:pt x="807032" y="582"/>
                  </a:lnTo>
                  <a:lnTo>
                    <a:pt x="812636" y="563"/>
                  </a:lnTo>
                  <a:lnTo>
                    <a:pt x="818241" y="544"/>
                  </a:lnTo>
                  <a:lnTo>
                    <a:pt x="823845" y="525"/>
                  </a:lnTo>
                  <a:lnTo>
                    <a:pt x="829450" y="508"/>
                  </a:lnTo>
                  <a:lnTo>
                    <a:pt x="835054" y="491"/>
                  </a:lnTo>
                  <a:lnTo>
                    <a:pt x="840658" y="475"/>
                  </a:lnTo>
                  <a:lnTo>
                    <a:pt x="846263" y="459"/>
                  </a:lnTo>
                  <a:lnTo>
                    <a:pt x="851867" y="444"/>
                  </a:lnTo>
                  <a:lnTo>
                    <a:pt x="857472" y="429"/>
                  </a:lnTo>
                  <a:lnTo>
                    <a:pt x="863076" y="416"/>
                  </a:lnTo>
                  <a:lnTo>
                    <a:pt x="868680" y="402"/>
                  </a:lnTo>
                  <a:lnTo>
                    <a:pt x="874285" y="389"/>
                  </a:lnTo>
                  <a:lnTo>
                    <a:pt x="879889" y="377"/>
                  </a:lnTo>
                  <a:lnTo>
                    <a:pt x="885494" y="365"/>
                  </a:lnTo>
                  <a:lnTo>
                    <a:pt x="891098" y="353"/>
                  </a:lnTo>
                  <a:lnTo>
                    <a:pt x="896702" y="342"/>
                  </a:lnTo>
                  <a:lnTo>
                    <a:pt x="902307" y="331"/>
                  </a:lnTo>
                  <a:lnTo>
                    <a:pt x="907911" y="321"/>
                  </a:lnTo>
                  <a:lnTo>
                    <a:pt x="913516" y="311"/>
                  </a:lnTo>
                  <a:lnTo>
                    <a:pt x="919120" y="301"/>
                  </a:lnTo>
                  <a:lnTo>
                    <a:pt x="924724" y="292"/>
                  </a:lnTo>
                  <a:lnTo>
                    <a:pt x="930329" y="283"/>
                  </a:lnTo>
                  <a:lnTo>
                    <a:pt x="935933" y="275"/>
                  </a:lnTo>
                  <a:lnTo>
                    <a:pt x="941538" y="266"/>
                  </a:lnTo>
                  <a:lnTo>
                    <a:pt x="947142" y="258"/>
                  </a:lnTo>
                  <a:lnTo>
                    <a:pt x="952746" y="250"/>
                  </a:lnTo>
                  <a:lnTo>
                    <a:pt x="958351" y="243"/>
                  </a:lnTo>
                  <a:lnTo>
                    <a:pt x="963955" y="236"/>
                  </a:lnTo>
                  <a:lnTo>
                    <a:pt x="969559" y="229"/>
                  </a:lnTo>
                  <a:lnTo>
                    <a:pt x="975164" y="222"/>
                  </a:lnTo>
                  <a:lnTo>
                    <a:pt x="980768" y="215"/>
                  </a:lnTo>
                  <a:lnTo>
                    <a:pt x="986373" y="209"/>
                  </a:lnTo>
                  <a:lnTo>
                    <a:pt x="991977" y="203"/>
                  </a:lnTo>
                  <a:lnTo>
                    <a:pt x="997581" y="197"/>
                  </a:lnTo>
                  <a:lnTo>
                    <a:pt x="1003186" y="191"/>
                  </a:lnTo>
                  <a:lnTo>
                    <a:pt x="1008790" y="186"/>
                  </a:lnTo>
                  <a:lnTo>
                    <a:pt x="1014395" y="181"/>
                  </a:lnTo>
                  <a:lnTo>
                    <a:pt x="1019999" y="176"/>
                  </a:lnTo>
                  <a:lnTo>
                    <a:pt x="1025603" y="171"/>
                  </a:lnTo>
                  <a:lnTo>
                    <a:pt x="1031208" y="166"/>
                  </a:lnTo>
                  <a:lnTo>
                    <a:pt x="1036812" y="161"/>
                  </a:lnTo>
                  <a:lnTo>
                    <a:pt x="1042417" y="157"/>
                  </a:lnTo>
                  <a:lnTo>
                    <a:pt x="1048021" y="152"/>
                  </a:lnTo>
                  <a:lnTo>
                    <a:pt x="1053625" y="148"/>
                  </a:lnTo>
                  <a:lnTo>
                    <a:pt x="1059230" y="144"/>
                  </a:lnTo>
                  <a:lnTo>
                    <a:pt x="1064834" y="140"/>
                  </a:lnTo>
                  <a:lnTo>
                    <a:pt x="1070439" y="136"/>
                  </a:lnTo>
                  <a:lnTo>
                    <a:pt x="1076043" y="133"/>
                  </a:lnTo>
                  <a:lnTo>
                    <a:pt x="1081647" y="129"/>
                  </a:lnTo>
                  <a:lnTo>
                    <a:pt x="1087252" y="126"/>
                  </a:lnTo>
                  <a:lnTo>
                    <a:pt x="1092856" y="122"/>
                  </a:lnTo>
                  <a:lnTo>
                    <a:pt x="1098461" y="119"/>
                  </a:lnTo>
                  <a:lnTo>
                    <a:pt x="1104065" y="116"/>
                  </a:lnTo>
                  <a:lnTo>
                    <a:pt x="1109669" y="113"/>
                  </a:lnTo>
                  <a:lnTo>
                    <a:pt x="1115274" y="110"/>
                  </a:lnTo>
                  <a:lnTo>
                    <a:pt x="1120878" y="107"/>
                  </a:lnTo>
                  <a:lnTo>
                    <a:pt x="1126482" y="104"/>
                  </a:lnTo>
                  <a:lnTo>
                    <a:pt x="1132087" y="102"/>
                  </a:lnTo>
                  <a:lnTo>
                    <a:pt x="1137691" y="99"/>
                  </a:lnTo>
                  <a:lnTo>
                    <a:pt x="1143296" y="97"/>
                  </a:lnTo>
                  <a:lnTo>
                    <a:pt x="1148900" y="94"/>
                  </a:lnTo>
                  <a:lnTo>
                    <a:pt x="1154504" y="92"/>
                  </a:lnTo>
                  <a:lnTo>
                    <a:pt x="1160109" y="90"/>
                  </a:lnTo>
                  <a:lnTo>
                    <a:pt x="1165713" y="88"/>
                  </a:lnTo>
                  <a:lnTo>
                    <a:pt x="1171318" y="85"/>
                  </a:lnTo>
                  <a:lnTo>
                    <a:pt x="1176922" y="83"/>
                  </a:lnTo>
                  <a:lnTo>
                    <a:pt x="1182526" y="81"/>
                  </a:lnTo>
                  <a:lnTo>
                    <a:pt x="1188131" y="79"/>
                  </a:lnTo>
                  <a:lnTo>
                    <a:pt x="1193735" y="78"/>
                  </a:lnTo>
                  <a:lnTo>
                    <a:pt x="1199340" y="76"/>
                  </a:lnTo>
                  <a:lnTo>
                    <a:pt x="1204944" y="74"/>
                  </a:lnTo>
                  <a:lnTo>
                    <a:pt x="1210548" y="72"/>
                  </a:lnTo>
                  <a:lnTo>
                    <a:pt x="1216153" y="71"/>
                  </a:lnTo>
                  <a:lnTo>
                    <a:pt x="1221757" y="69"/>
                  </a:lnTo>
                  <a:lnTo>
                    <a:pt x="1227362" y="68"/>
                  </a:lnTo>
                  <a:lnTo>
                    <a:pt x="1232966" y="66"/>
                  </a:lnTo>
                  <a:lnTo>
                    <a:pt x="1238570" y="65"/>
                  </a:lnTo>
                  <a:lnTo>
                    <a:pt x="1244175" y="63"/>
                  </a:lnTo>
                  <a:lnTo>
                    <a:pt x="1249779" y="62"/>
                  </a:lnTo>
                  <a:lnTo>
                    <a:pt x="1255384" y="61"/>
                  </a:lnTo>
                  <a:lnTo>
                    <a:pt x="1260988" y="60"/>
                  </a:lnTo>
                  <a:lnTo>
                    <a:pt x="1266592" y="58"/>
                  </a:lnTo>
                  <a:lnTo>
                    <a:pt x="1272197" y="57"/>
                  </a:lnTo>
                  <a:lnTo>
                    <a:pt x="1277801" y="56"/>
                  </a:lnTo>
                  <a:lnTo>
                    <a:pt x="1283406" y="55"/>
                  </a:lnTo>
                  <a:lnTo>
                    <a:pt x="1289010" y="54"/>
                  </a:lnTo>
                  <a:lnTo>
                    <a:pt x="1294614" y="53"/>
                  </a:lnTo>
                  <a:lnTo>
                    <a:pt x="1300219" y="52"/>
                  </a:lnTo>
                  <a:lnTo>
                    <a:pt x="1305823" y="51"/>
                  </a:lnTo>
                  <a:lnTo>
                    <a:pt x="1311427" y="50"/>
                  </a:lnTo>
                  <a:lnTo>
                    <a:pt x="1317032" y="49"/>
                  </a:lnTo>
                  <a:lnTo>
                    <a:pt x="1322636" y="48"/>
                  </a:lnTo>
                  <a:lnTo>
                    <a:pt x="1328241" y="47"/>
                  </a:lnTo>
                  <a:lnTo>
                    <a:pt x="1333845" y="46"/>
                  </a:lnTo>
                  <a:lnTo>
                    <a:pt x="1339449" y="45"/>
                  </a:lnTo>
                  <a:lnTo>
                    <a:pt x="1345054" y="44"/>
                  </a:lnTo>
                  <a:lnTo>
                    <a:pt x="1350658" y="43"/>
                  </a:lnTo>
                  <a:lnTo>
                    <a:pt x="1356263" y="43"/>
                  </a:lnTo>
                  <a:lnTo>
                    <a:pt x="1361867" y="42"/>
                  </a:lnTo>
                  <a:lnTo>
                    <a:pt x="1367471" y="41"/>
                  </a:lnTo>
                  <a:lnTo>
                    <a:pt x="1373076" y="40"/>
                  </a:lnTo>
                  <a:lnTo>
                    <a:pt x="1378680" y="39"/>
                  </a:lnTo>
                  <a:lnTo>
                    <a:pt x="1384285" y="38"/>
                  </a:lnTo>
                  <a:lnTo>
                    <a:pt x="1389889" y="38"/>
                  </a:lnTo>
                  <a:lnTo>
                    <a:pt x="1395493" y="37"/>
                  </a:lnTo>
                  <a:lnTo>
                    <a:pt x="1401098" y="36"/>
                  </a:lnTo>
                  <a:lnTo>
                    <a:pt x="1406702" y="35"/>
                  </a:lnTo>
                  <a:lnTo>
                    <a:pt x="1412307" y="34"/>
                  </a:lnTo>
                  <a:lnTo>
                    <a:pt x="1417911" y="34"/>
                  </a:lnTo>
                  <a:lnTo>
                    <a:pt x="1423515" y="33"/>
                  </a:lnTo>
                  <a:lnTo>
                    <a:pt x="1429120" y="32"/>
                  </a:lnTo>
                  <a:lnTo>
                    <a:pt x="1434724" y="31"/>
                  </a:lnTo>
                  <a:lnTo>
                    <a:pt x="1440329" y="30"/>
                  </a:lnTo>
                  <a:lnTo>
                    <a:pt x="1445933" y="30"/>
                  </a:lnTo>
                  <a:lnTo>
                    <a:pt x="1451537" y="29"/>
                  </a:lnTo>
                  <a:lnTo>
                    <a:pt x="1457142" y="28"/>
                  </a:lnTo>
                  <a:lnTo>
                    <a:pt x="1462746" y="27"/>
                  </a:lnTo>
                  <a:lnTo>
                    <a:pt x="1468350" y="26"/>
                  </a:lnTo>
                  <a:lnTo>
                    <a:pt x="1473955" y="26"/>
                  </a:lnTo>
                  <a:lnTo>
                    <a:pt x="1479559" y="25"/>
                  </a:lnTo>
                  <a:lnTo>
                    <a:pt x="1485164" y="24"/>
                  </a:lnTo>
                  <a:lnTo>
                    <a:pt x="1490768" y="23"/>
                  </a:lnTo>
                  <a:lnTo>
                    <a:pt x="1496372" y="23"/>
                  </a:lnTo>
                  <a:lnTo>
                    <a:pt x="1501977" y="22"/>
                  </a:lnTo>
                  <a:lnTo>
                    <a:pt x="1507581" y="21"/>
                  </a:lnTo>
                  <a:lnTo>
                    <a:pt x="1513186" y="21"/>
                  </a:lnTo>
                  <a:lnTo>
                    <a:pt x="1518790" y="20"/>
                  </a:lnTo>
                  <a:lnTo>
                    <a:pt x="1524394" y="19"/>
                  </a:lnTo>
                  <a:lnTo>
                    <a:pt x="1529999" y="19"/>
                  </a:lnTo>
                  <a:lnTo>
                    <a:pt x="1535603" y="18"/>
                  </a:lnTo>
                  <a:lnTo>
                    <a:pt x="1541208" y="17"/>
                  </a:lnTo>
                  <a:lnTo>
                    <a:pt x="1546812" y="17"/>
                  </a:lnTo>
                  <a:lnTo>
                    <a:pt x="1552416" y="16"/>
                  </a:lnTo>
                  <a:lnTo>
                    <a:pt x="1558021" y="16"/>
                  </a:lnTo>
                  <a:lnTo>
                    <a:pt x="1563625" y="15"/>
                  </a:lnTo>
                  <a:lnTo>
                    <a:pt x="1569230" y="15"/>
                  </a:lnTo>
                  <a:lnTo>
                    <a:pt x="1574834" y="14"/>
                  </a:lnTo>
                  <a:lnTo>
                    <a:pt x="1580438" y="14"/>
                  </a:lnTo>
                  <a:lnTo>
                    <a:pt x="1586043" y="13"/>
                  </a:lnTo>
                  <a:lnTo>
                    <a:pt x="1591647" y="13"/>
                  </a:lnTo>
                  <a:lnTo>
                    <a:pt x="1597252" y="12"/>
                  </a:lnTo>
                  <a:lnTo>
                    <a:pt x="1602856" y="12"/>
                  </a:lnTo>
                  <a:lnTo>
                    <a:pt x="1608460" y="11"/>
                  </a:lnTo>
                  <a:lnTo>
                    <a:pt x="1614065" y="11"/>
                  </a:lnTo>
                  <a:lnTo>
                    <a:pt x="1619669" y="10"/>
                  </a:lnTo>
                  <a:lnTo>
                    <a:pt x="1625273" y="10"/>
                  </a:lnTo>
                  <a:lnTo>
                    <a:pt x="1630878" y="10"/>
                  </a:lnTo>
                  <a:lnTo>
                    <a:pt x="1636482" y="9"/>
                  </a:lnTo>
                  <a:lnTo>
                    <a:pt x="1642087" y="9"/>
                  </a:lnTo>
                  <a:lnTo>
                    <a:pt x="1647691" y="9"/>
                  </a:lnTo>
                  <a:lnTo>
                    <a:pt x="1653295" y="8"/>
                  </a:lnTo>
                  <a:lnTo>
                    <a:pt x="1658900" y="8"/>
                  </a:lnTo>
                  <a:lnTo>
                    <a:pt x="1664504" y="7"/>
                  </a:lnTo>
                  <a:lnTo>
                    <a:pt x="1670109" y="7"/>
                  </a:lnTo>
                  <a:lnTo>
                    <a:pt x="1675713" y="7"/>
                  </a:lnTo>
                  <a:lnTo>
                    <a:pt x="1681317" y="6"/>
                  </a:lnTo>
                  <a:lnTo>
                    <a:pt x="1686922" y="6"/>
                  </a:lnTo>
                  <a:lnTo>
                    <a:pt x="1692526" y="6"/>
                  </a:lnTo>
                  <a:lnTo>
                    <a:pt x="1698131" y="5"/>
                  </a:lnTo>
                  <a:lnTo>
                    <a:pt x="1703735" y="5"/>
                  </a:lnTo>
                  <a:lnTo>
                    <a:pt x="1709339" y="5"/>
                  </a:lnTo>
                  <a:lnTo>
                    <a:pt x="1714944" y="5"/>
                  </a:lnTo>
                  <a:lnTo>
                    <a:pt x="1720548" y="4"/>
                  </a:lnTo>
                  <a:lnTo>
                    <a:pt x="1726153" y="4"/>
                  </a:lnTo>
                  <a:lnTo>
                    <a:pt x="1731757" y="4"/>
                  </a:lnTo>
                  <a:lnTo>
                    <a:pt x="1737361" y="4"/>
                  </a:lnTo>
                  <a:lnTo>
                    <a:pt x="1742966" y="3"/>
                  </a:lnTo>
                  <a:lnTo>
                    <a:pt x="1748570" y="3"/>
                  </a:lnTo>
                  <a:lnTo>
                    <a:pt x="1754175" y="3"/>
                  </a:lnTo>
                  <a:lnTo>
                    <a:pt x="1759779" y="3"/>
                  </a:lnTo>
                  <a:lnTo>
                    <a:pt x="1765383" y="2"/>
                  </a:lnTo>
                  <a:lnTo>
                    <a:pt x="1770988" y="2"/>
                  </a:lnTo>
                  <a:lnTo>
                    <a:pt x="1776592" y="2"/>
                  </a:lnTo>
                  <a:lnTo>
                    <a:pt x="1782196" y="2"/>
                  </a:lnTo>
                  <a:lnTo>
                    <a:pt x="1787801" y="2"/>
                  </a:lnTo>
                  <a:lnTo>
                    <a:pt x="1793405" y="2"/>
                  </a:lnTo>
                  <a:lnTo>
                    <a:pt x="1799010" y="1"/>
                  </a:lnTo>
                  <a:lnTo>
                    <a:pt x="1804614" y="1"/>
                  </a:lnTo>
                  <a:lnTo>
                    <a:pt x="1810218" y="1"/>
                  </a:lnTo>
                  <a:lnTo>
                    <a:pt x="1815823" y="1"/>
                  </a:lnTo>
                  <a:lnTo>
                    <a:pt x="1821427" y="1"/>
                  </a:lnTo>
                  <a:lnTo>
                    <a:pt x="1827032" y="1"/>
                  </a:lnTo>
                  <a:lnTo>
                    <a:pt x="1832636" y="0"/>
                  </a:lnTo>
                  <a:lnTo>
                    <a:pt x="1838240" y="0"/>
                  </a:lnTo>
                  <a:lnTo>
                    <a:pt x="1843845" y="0"/>
                  </a:lnTo>
                  <a:lnTo>
                    <a:pt x="1849449" y="0"/>
                  </a:lnTo>
                  <a:lnTo>
                    <a:pt x="1855054" y="0"/>
                  </a:lnTo>
                  <a:lnTo>
                    <a:pt x="1860658" y="0"/>
                  </a:lnTo>
                  <a:lnTo>
                    <a:pt x="1866262" y="0"/>
                  </a:lnTo>
                  <a:lnTo>
                    <a:pt x="1871867" y="0"/>
                  </a:lnTo>
                  <a:lnTo>
                    <a:pt x="1877471" y="0"/>
                  </a:ln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72" name="pg172"/>
            <p:cNvSpPr/>
            <p:nvPr/>
          </p:nvSpPr>
          <p:spPr>
            <a:xfrm>
              <a:off x="6596816" y="1848656"/>
              <a:ext cx="1883076" cy="607957"/>
            </a:xfrm>
            <a:custGeom>
              <a:avLst/>
              <a:pathLst>
                <a:path w="1883076" h="607957">
                  <a:moveTo>
                    <a:pt x="0" y="450793"/>
                  </a:moveTo>
                  <a:lnTo>
                    <a:pt x="5604" y="441106"/>
                  </a:lnTo>
                  <a:lnTo>
                    <a:pt x="11208" y="431214"/>
                  </a:lnTo>
                  <a:lnTo>
                    <a:pt x="16813" y="421139"/>
                  </a:lnTo>
                  <a:lnTo>
                    <a:pt x="22417" y="410905"/>
                  </a:lnTo>
                  <a:lnTo>
                    <a:pt x="28021" y="400536"/>
                  </a:lnTo>
                  <a:lnTo>
                    <a:pt x="33626" y="390056"/>
                  </a:lnTo>
                  <a:lnTo>
                    <a:pt x="39230" y="379491"/>
                  </a:lnTo>
                  <a:lnTo>
                    <a:pt x="44835" y="368864"/>
                  </a:lnTo>
                  <a:lnTo>
                    <a:pt x="50439" y="358201"/>
                  </a:lnTo>
                  <a:lnTo>
                    <a:pt x="56043" y="347526"/>
                  </a:lnTo>
                  <a:lnTo>
                    <a:pt x="61648" y="336863"/>
                  </a:lnTo>
                  <a:lnTo>
                    <a:pt x="67252" y="326235"/>
                  </a:lnTo>
                  <a:lnTo>
                    <a:pt x="72857" y="315664"/>
                  </a:lnTo>
                  <a:lnTo>
                    <a:pt x="78461" y="305172"/>
                  </a:lnTo>
                  <a:lnTo>
                    <a:pt x="84065" y="294779"/>
                  </a:lnTo>
                  <a:lnTo>
                    <a:pt x="89670" y="284505"/>
                  </a:lnTo>
                  <a:lnTo>
                    <a:pt x="95274" y="274367"/>
                  </a:lnTo>
                  <a:lnTo>
                    <a:pt x="100879" y="264383"/>
                  </a:lnTo>
                  <a:lnTo>
                    <a:pt x="106483" y="254568"/>
                  </a:lnTo>
                  <a:lnTo>
                    <a:pt x="112087" y="244936"/>
                  </a:lnTo>
                  <a:lnTo>
                    <a:pt x="117692" y="235499"/>
                  </a:lnTo>
                  <a:lnTo>
                    <a:pt x="123296" y="226268"/>
                  </a:lnTo>
                  <a:lnTo>
                    <a:pt x="128901" y="217255"/>
                  </a:lnTo>
                  <a:lnTo>
                    <a:pt x="134505" y="208465"/>
                  </a:lnTo>
                  <a:lnTo>
                    <a:pt x="140109" y="199908"/>
                  </a:lnTo>
                  <a:lnTo>
                    <a:pt x="145714" y="191587"/>
                  </a:lnTo>
                  <a:lnTo>
                    <a:pt x="151318" y="183509"/>
                  </a:lnTo>
                  <a:lnTo>
                    <a:pt x="156923" y="175675"/>
                  </a:lnTo>
                  <a:lnTo>
                    <a:pt x="162527" y="168088"/>
                  </a:lnTo>
                  <a:lnTo>
                    <a:pt x="168131" y="160749"/>
                  </a:lnTo>
                  <a:lnTo>
                    <a:pt x="173736" y="153659"/>
                  </a:lnTo>
                  <a:lnTo>
                    <a:pt x="179340" y="146815"/>
                  </a:lnTo>
                  <a:lnTo>
                    <a:pt x="184944" y="140217"/>
                  </a:lnTo>
                  <a:lnTo>
                    <a:pt x="190549" y="133862"/>
                  </a:lnTo>
                  <a:lnTo>
                    <a:pt x="196153" y="127746"/>
                  </a:lnTo>
                  <a:lnTo>
                    <a:pt x="201758" y="121867"/>
                  </a:lnTo>
                  <a:lnTo>
                    <a:pt x="207362" y="116219"/>
                  </a:lnTo>
                  <a:lnTo>
                    <a:pt x="212966" y="110799"/>
                  </a:lnTo>
                  <a:lnTo>
                    <a:pt x="218571" y="105600"/>
                  </a:lnTo>
                  <a:lnTo>
                    <a:pt x="224175" y="100618"/>
                  </a:lnTo>
                  <a:lnTo>
                    <a:pt x="229780" y="95847"/>
                  </a:lnTo>
                  <a:lnTo>
                    <a:pt x="235384" y="91281"/>
                  </a:lnTo>
                  <a:lnTo>
                    <a:pt x="240988" y="86913"/>
                  </a:lnTo>
                  <a:lnTo>
                    <a:pt x="246593" y="82738"/>
                  </a:lnTo>
                  <a:lnTo>
                    <a:pt x="252197" y="78750"/>
                  </a:lnTo>
                  <a:lnTo>
                    <a:pt x="257802" y="74941"/>
                  </a:lnTo>
                  <a:lnTo>
                    <a:pt x="263406" y="71306"/>
                  </a:lnTo>
                  <a:lnTo>
                    <a:pt x="269010" y="67837"/>
                  </a:lnTo>
                  <a:lnTo>
                    <a:pt x="274615" y="64530"/>
                  </a:lnTo>
                  <a:lnTo>
                    <a:pt x="280219" y="61378"/>
                  </a:lnTo>
                  <a:lnTo>
                    <a:pt x="285824" y="58374"/>
                  </a:lnTo>
                  <a:lnTo>
                    <a:pt x="291428" y="55513"/>
                  </a:lnTo>
                  <a:lnTo>
                    <a:pt x="297032" y="52788"/>
                  </a:lnTo>
                  <a:lnTo>
                    <a:pt x="302637" y="50195"/>
                  </a:lnTo>
                  <a:lnTo>
                    <a:pt x="308241" y="47726"/>
                  </a:lnTo>
                  <a:lnTo>
                    <a:pt x="313846" y="45378"/>
                  </a:lnTo>
                  <a:lnTo>
                    <a:pt x="319450" y="43144"/>
                  </a:lnTo>
                  <a:lnTo>
                    <a:pt x="325054" y="41020"/>
                  </a:lnTo>
                  <a:lnTo>
                    <a:pt x="330659" y="39000"/>
                  </a:lnTo>
                  <a:lnTo>
                    <a:pt x="336263" y="37079"/>
                  </a:lnTo>
                  <a:lnTo>
                    <a:pt x="341867" y="35254"/>
                  </a:lnTo>
                  <a:lnTo>
                    <a:pt x="347472" y="33520"/>
                  </a:lnTo>
                  <a:lnTo>
                    <a:pt x="353076" y="31871"/>
                  </a:lnTo>
                  <a:lnTo>
                    <a:pt x="358681" y="30305"/>
                  </a:lnTo>
                  <a:lnTo>
                    <a:pt x="364285" y="28818"/>
                  </a:lnTo>
                  <a:lnTo>
                    <a:pt x="369889" y="27405"/>
                  </a:lnTo>
                  <a:lnTo>
                    <a:pt x="375494" y="26062"/>
                  </a:lnTo>
                  <a:lnTo>
                    <a:pt x="381098" y="24788"/>
                  </a:lnTo>
                  <a:lnTo>
                    <a:pt x="386703" y="23577"/>
                  </a:lnTo>
                  <a:lnTo>
                    <a:pt x="392307" y="22427"/>
                  </a:lnTo>
                  <a:lnTo>
                    <a:pt x="397911" y="21335"/>
                  </a:lnTo>
                  <a:lnTo>
                    <a:pt x="403516" y="20298"/>
                  </a:lnTo>
                  <a:lnTo>
                    <a:pt x="409120" y="19314"/>
                  </a:lnTo>
                  <a:lnTo>
                    <a:pt x="414725" y="18379"/>
                  </a:lnTo>
                  <a:lnTo>
                    <a:pt x="420329" y="17491"/>
                  </a:lnTo>
                  <a:lnTo>
                    <a:pt x="425933" y="16648"/>
                  </a:lnTo>
                  <a:lnTo>
                    <a:pt x="431538" y="15847"/>
                  </a:lnTo>
                  <a:lnTo>
                    <a:pt x="437142" y="15087"/>
                  </a:lnTo>
                  <a:lnTo>
                    <a:pt x="442747" y="14365"/>
                  </a:lnTo>
                  <a:lnTo>
                    <a:pt x="448351" y="13680"/>
                  </a:lnTo>
                  <a:lnTo>
                    <a:pt x="453955" y="13028"/>
                  </a:lnTo>
                  <a:lnTo>
                    <a:pt x="459560" y="12410"/>
                  </a:lnTo>
                  <a:lnTo>
                    <a:pt x="465164" y="11823"/>
                  </a:lnTo>
                  <a:lnTo>
                    <a:pt x="470769" y="11265"/>
                  </a:lnTo>
                  <a:lnTo>
                    <a:pt x="476373" y="10735"/>
                  </a:lnTo>
                  <a:lnTo>
                    <a:pt x="481977" y="10231"/>
                  </a:lnTo>
                  <a:lnTo>
                    <a:pt x="487582" y="9753"/>
                  </a:lnTo>
                  <a:lnTo>
                    <a:pt x="493186" y="9298"/>
                  </a:lnTo>
                  <a:lnTo>
                    <a:pt x="498790" y="8867"/>
                  </a:lnTo>
                  <a:lnTo>
                    <a:pt x="504395" y="8456"/>
                  </a:lnTo>
                  <a:lnTo>
                    <a:pt x="509999" y="8066"/>
                  </a:lnTo>
                  <a:lnTo>
                    <a:pt x="515604" y="7695"/>
                  </a:lnTo>
                  <a:lnTo>
                    <a:pt x="521208" y="7343"/>
                  </a:lnTo>
                  <a:lnTo>
                    <a:pt x="526812" y="7008"/>
                  </a:lnTo>
                  <a:lnTo>
                    <a:pt x="532417" y="6690"/>
                  </a:lnTo>
                  <a:lnTo>
                    <a:pt x="538021" y="6387"/>
                  </a:lnTo>
                  <a:lnTo>
                    <a:pt x="543626" y="6099"/>
                  </a:lnTo>
                  <a:lnTo>
                    <a:pt x="549230" y="5825"/>
                  </a:lnTo>
                  <a:lnTo>
                    <a:pt x="554834" y="5564"/>
                  </a:lnTo>
                  <a:lnTo>
                    <a:pt x="560439" y="5316"/>
                  </a:lnTo>
                  <a:lnTo>
                    <a:pt x="566043" y="5080"/>
                  </a:lnTo>
                  <a:lnTo>
                    <a:pt x="571648" y="4856"/>
                  </a:lnTo>
                  <a:lnTo>
                    <a:pt x="577252" y="4642"/>
                  </a:lnTo>
                  <a:lnTo>
                    <a:pt x="582856" y="4439"/>
                  </a:lnTo>
                  <a:lnTo>
                    <a:pt x="588461" y="4245"/>
                  </a:lnTo>
                  <a:lnTo>
                    <a:pt x="594065" y="4061"/>
                  </a:lnTo>
                  <a:lnTo>
                    <a:pt x="599670" y="3886"/>
                  </a:lnTo>
                  <a:lnTo>
                    <a:pt x="605274" y="3718"/>
                  </a:lnTo>
                  <a:lnTo>
                    <a:pt x="610878" y="3559"/>
                  </a:lnTo>
                  <a:lnTo>
                    <a:pt x="616483" y="3407"/>
                  </a:lnTo>
                  <a:lnTo>
                    <a:pt x="622087" y="3263"/>
                  </a:lnTo>
                  <a:lnTo>
                    <a:pt x="627692" y="3125"/>
                  </a:lnTo>
                  <a:lnTo>
                    <a:pt x="633296" y="2994"/>
                  </a:lnTo>
                  <a:lnTo>
                    <a:pt x="638900" y="2869"/>
                  </a:lnTo>
                  <a:lnTo>
                    <a:pt x="644505" y="2749"/>
                  </a:lnTo>
                  <a:lnTo>
                    <a:pt x="650109" y="2636"/>
                  </a:lnTo>
                  <a:lnTo>
                    <a:pt x="655713" y="2527"/>
                  </a:lnTo>
                  <a:lnTo>
                    <a:pt x="661318" y="2424"/>
                  </a:lnTo>
                  <a:lnTo>
                    <a:pt x="666922" y="2325"/>
                  </a:lnTo>
                  <a:lnTo>
                    <a:pt x="672527" y="2231"/>
                  </a:lnTo>
                  <a:lnTo>
                    <a:pt x="678131" y="2141"/>
                  </a:lnTo>
                  <a:lnTo>
                    <a:pt x="683735" y="2055"/>
                  </a:lnTo>
                  <a:lnTo>
                    <a:pt x="689340" y="1973"/>
                  </a:lnTo>
                  <a:lnTo>
                    <a:pt x="694944" y="1894"/>
                  </a:lnTo>
                  <a:lnTo>
                    <a:pt x="700549" y="1820"/>
                  </a:lnTo>
                  <a:lnTo>
                    <a:pt x="706153" y="1748"/>
                  </a:lnTo>
                  <a:lnTo>
                    <a:pt x="711757" y="1680"/>
                  </a:lnTo>
                  <a:lnTo>
                    <a:pt x="717362" y="1615"/>
                  </a:lnTo>
                  <a:lnTo>
                    <a:pt x="722966" y="1552"/>
                  </a:lnTo>
                  <a:lnTo>
                    <a:pt x="728571" y="1493"/>
                  </a:lnTo>
                  <a:lnTo>
                    <a:pt x="734175" y="1436"/>
                  </a:lnTo>
                  <a:lnTo>
                    <a:pt x="739779" y="1381"/>
                  </a:lnTo>
                  <a:lnTo>
                    <a:pt x="745384" y="1329"/>
                  </a:lnTo>
                  <a:lnTo>
                    <a:pt x="750988" y="1279"/>
                  </a:lnTo>
                  <a:lnTo>
                    <a:pt x="756593" y="1231"/>
                  </a:lnTo>
                  <a:lnTo>
                    <a:pt x="762197" y="1186"/>
                  </a:lnTo>
                  <a:lnTo>
                    <a:pt x="767801" y="1142"/>
                  </a:lnTo>
                  <a:lnTo>
                    <a:pt x="773406" y="1100"/>
                  </a:lnTo>
                  <a:lnTo>
                    <a:pt x="779010" y="1060"/>
                  </a:lnTo>
                  <a:lnTo>
                    <a:pt x="784615" y="1021"/>
                  </a:lnTo>
                  <a:lnTo>
                    <a:pt x="790219" y="984"/>
                  </a:lnTo>
                  <a:lnTo>
                    <a:pt x="795823" y="949"/>
                  </a:lnTo>
                  <a:lnTo>
                    <a:pt x="801428" y="915"/>
                  </a:lnTo>
                  <a:lnTo>
                    <a:pt x="807032" y="883"/>
                  </a:lnTo>
                  <a:lnTo>
                    <a:pt x="812636" y="852"/>
                  </a:lnTo>
                  <a:lnTo>
                    <a:pt x="818241" y="822"/>
                  </a:lnTo>
                  <a:lnTo>
                    <a:pt x="823845" y="793"/>
                  </a:lnTo>
                  <a:lnTo>
                    <a:pt x="829450" y="766"/>
                  </a:lnTo>
                  <a:lnTo>
                    <a:pt x="835054" y="739"/>
                  </a:lnTo>
                  <a:lnTo>
                    <a:pt x="840658" y="714"/>
                  </a:lnTo>
                  <a:lnTo>
                    <a:pt x="846263" y="689"/>
                  </a:lnTo>
                  <a:lnTo>
                    <a:pt x="851867" y="666"/>
                  </a:lnTo>
                  <a:lnTo>
                    <a:pt x="857472" y="644"/>
                  </a:lnTo>
                  <a:lnTo>
                    <a:pt x="863076" y="622"/>
                  </a:lnTo>
                  <a:lnTo>
                    <a:pt x="868680" y="601"/>
                  </a:lnTo>
                  <a:lnTo>
                    <a:pt x="874285" y="581"/>
                  </a:lnTo>
                  <a:lnTo>
                    <a:pt x="879889" y="562"/>
                  </a:lnTo>
                  <a:lnTo>
                    <a:pt x="885494" y="544"/>
                  </a:lnTo>
                  <a:lnTo>
                    <a:pt x="891098" y="526"/>
                  </a:lnTo>
                  <a:lnTo>
                    <a:pt x="896702" y="509"/>
                  </a:lnTo>
                  <a:lnTo>
                    <a:pt x="902307" y="493"/>
                  </a:lnTo>
                  <a:lnTo>
                    <a:pt x="907911" y="477"/>
                  </a:lnTo>
                  <a:lnTo>
                    <a:pt x="913516" y="462"/>
                  </a:lnTo>
                  <a:lnTo>
                    <a:pt x="919120" y="447"/>
                  </a:lnTo>
                  <a:lnTo>
                    <a:pt x="924724" y="433"/>
                  </a:lnTo>
                  <a:lnTo>
                    <a:pt x="930329" y="420"/>
                  </a:lnTo>
                  <a:lnTo>
                    <a:pt x="935933" y="407"/>
                  </a:lnTo>
                  <a:lnTo>
                    <a:pt x="941538" y="394"/>
                  </a:lnTo>
                  <a:lnTo>
                    <a:pt x="947142" y="382"/>
                  </a:lnTo>
                  <a:lnTo>
                    <a:pt x="952746" y="370"/>
                  </a:lnTo>
                  <a:lnTo>
                    <a:pt x="958351" y="359"/>
                  </a:lnTo>
                  <a:lnTo>
                    <a:pt x="963955" y="348"/>
                  </a:lnTo>
                  <a:lnTo>
                    <a:pt x="969559" y="338"/>
                  </a:lnTo>
                  <a:lnTo>
                    <a:pt x="975164" y="327"/>
                  </a:lnTo>
                  <a:lnTo>
                    <a:pt x="980768" y="318"/>
                  </a:lnTo>
                  <a:lnTo>
                    <a:pt x="986373" y="308"/>
                  </a:lnTo>
                  <a:lnTo>
                    <a:pt x="991977" y="299"/>
                  </a:lnTo>
                  <a:lnTo>
                    <a:pt x="997581" y="290"/>
                  </a:lnTo>
                  <a:lnTo>
                    <a:pt x="1003186" y="282"/>
                  </a:lnTo>
                  <a:lnTo>
                    <a:pt x="1008790" y="274"/>
                  </a:lnTo>
                  <a:lnTo>
                    <a:pt x="1014395" y="266"/>
                  </a:lnTo>
                  <a:lnTo>
                    <a:pt x="1019999" y="258"/>
                  </a:lnTo>
                  <a:lnTo>
                    <a:pt x="1025603" y="251"/>
                  </a:lnTo>
                  <a:lnTo>
                    <a:pt x="1031208" y="244"/>
                  </a:lnTo>
                  <a:lnTo>
                    <a:pt x="1036812" y="237"/>
                  </a:lnTo>
                  <a:lnTo>
                    <a:pt x="1042417" y="231"/>
                  </a:lnTo>
                  <a:lnTo>
                    <a:pt x="1048021" y="224"/>
                  </a:lnTo>
                  <a:lnTo>
                    <a:pt x="1053625" y="218"/>
                  </a:lnTo>
                  <a:lnTo>
                    <a:pt x="1059230" y="212"/>
                  </a:lnTo>
                  <a:lnTo>
                    <a:pt x="1064834" y="206"/>
                  </a:lnTo>
                  <a:lnTo>
                    <a:pt x="1070439" y="201"/>
                  </a:lnTo>
                  <a:lnTo>
                    <a:pt x="1076043" y="195"/>
                  </a:lnTo>
                  <a:lnTo>
                    <a:pt x="1081647" y="190"/>
                  </a:lnTo>
                  <a:lnTo>
                    <a:pt x="1087252" y="185"/>
                  </a:lnTo>
                  <a:lnTo>
                    <a:pt x="1092856" y="180"/>
                  </a:lnTo>
                  <a:lnTo>
                    <a:pt x="1098461" y="176"/>
                  </a:lnTo>
                  <a:lnTo>
                    <a:pt x="1104065" y="171"/>
                  </a:lnTo>
                  <a:lnTo>
                    <a:pt x="1109669" y="167"/>
                  </a:lnTo>
                  <a:lnTo>
                    <a:pt x="1115274" y="163"/>
                  </a:lnTo>
                  <a:lnTo>
                    <a:pt x="1120878" y="158"/>
                  </a:lnTo>
                  <a:lnTo>
                    <a:pt x="1126482" y="154"/>
                  </a:lnTo>
                  <a:lnTo>
                    <a:pt x="1132087" y="151"/>
                  </a:lnTo>
                  <a:lnTo>
                    <a:pt x="1137691" y="147"/>
                  </a:lnTo>
                  <a:lnTo>
                    <a:pt x="1143296" y="143"/>
                  </a:lnTo>
                  <a:lnTo>
                    <a:pt x="1148900" y="140"/>
                  </a:lnTo>
                  <a:lnTo>
                    <a:pt x="1154504" y="137"/>
                  </a:lnTo>
                  <a:lnTo>
                    <a:pt x="1160109" y="133"/>
                  </a:lnTo>
                  <a:lnTo>
                    <a:pt x="1165713" y="130"/>
                  </a:lnTo>
                  <a:lnTo>
                    <a:pt x="1171318" y="127"/>
                  </a:lnTo>
                  <a:lnTo>
                    <a:pt x="1176922" y="124"/>
                  </a:lnTo>
                  <a:lnTo>
                    <a:pt x="1182526" y="122"/>
                  </a:lnTo>
                  <a:lnTo>
                    <a:pt x="1188131" y="119"/>
                  </a:lnTo>
                  <a:lnTo>
                    <a:pt x="1193735" y="116"/>
                  </a:lnTo>
                  <a:lnTo>
                    <a:pt x="1199340" y="114"/>
                  </a:lnTo>
                  <a:lnTo>
                    <a:pt x="1204944" y="111"/>
                  </a:lnTo>
                  <a:lnTo>
                    <a:pt x="1210548" y="109"/>
                  </a:lnTo>
                  <a:lnTo>
                    <a:pt x="1216153" y="107"/>
                  </a:lnTo>
                  <a:lnTo>
                    <a:pt x="1221757" y="104"/>
                  </a:lnTo>
                  <a:lnTo>
                    <a:pt x="1227362" y="102"/>
                  </a:lnTo>
                  <a:lnTo>
                    <a:pt x="1232966" y="100"/>
                  </a:lnTo>
                  <a:lnTo>
                    <a:pt x="1238570" y="98"/>
                  </a:lnTo>
                  <a:lnTo>
                    <a:pt x="1244175" y="96"/>
                  </a:lnTo>
                  <a:lnTo>
                    <a:pt x="1249779" y="94"/>
                  </a:lnTo>
                  <a:lnTo>
                    <a:pt x="1255384" y="93"/>
                  </a:lnTo>
                  <a:lnTo>
                    <a:pt x="1260988" y="91"/>
                  </a:lnTo>
                  <a:lnTo>
                    <a:pt x="1266592" y="89"/>
                  </a:lnTo>
                  <a:lnTo>
                    <a:pt x="1272197" y="87"/>
                  </a:lnTo>
                  <a:lnTo>
                    <a:pt x="1277801" y="86"/>
                  </a:lnTo>
                  <a:lnTo>
                    <a:pt x="1283406" y="84"/>
                  </a:lnTo>
                  <a:lnTo>
                    <a:pt x="1289010" y="83"/>
                  </a:lnTo>
                  <a:lnTo>
                    <a:pt x="1294614" y="81"/>
                  </a:lnTo>
                  <a:lnTo>
                    <a:pt x="1300219" y="80"/>
                  </a:lnTo>
                  <a:lnTo>
                    <a:pt x="1305823" y="79"/>
                  </a:lnTo>
                  <a:lnTo>
                    <a:pt x="1311427" y="77"/>
                  </a:lnTo>
                  <a:lnTo>
                    <a:pt x="1317032" y="76"/>
                  </a:lnTo>
                  <a:lnTo>
                    <a:pt x="1322636" y="75"/>
                  </a:lnTo>
                  <a:lnTo>
                    <a:pt x="1328241" y="73"/>
                  </a:lnTo>
                  <a:lnTo>
                    <a:pt x="1333845" y="72"/>
                  </a:lnTo>
                  <a:lnTo>
                    <a:pt x="1339449" y="71"/>
                  </a:lnTo>
                  <a:lnTo>
                    <a:pt x="1345054" y="70"/>
                  </a:lnTo>
                  <a:lnTo>
                    <a:pt x="1350658" y="69"/>
                  </a:lnTo>
                  <a:lnTo>
                    <a:pt x="1356263" y="67"/>
                  </a:lnTo>
                  <a:lnTo>
                    <a:pt x="1361867" y="66"/>
                  </a:lnTo>
                  <a:lnTo>
                    <a:pt x="1367471" y="65"/>
                  </a:lnTo>
                  <a:lnTo>
                    <a:pt x="1373076" y="64"/>
                  </a:lnTo>
                  <a:lnTo>
                    <a:pt x="1378680" y="63"/>
                  </a:lnTo>
                  <a:lnTo>
                    <a:pt x="1384285" y="62"/>
                  </a:lnTo>
                  <a:lnTo>
                    <a:pt x="1389889" y="61"/>
                  </a:lnTo>
                  <a:lnTo>
                    <a:pt x="1395493" y="60"/>
                  </a:lnTo>
                  <a:lnTo>
                    <a:pt x="1401098" y="58"/>
                  </a:lnTo>
                  <a:lnTo>
                    <a:pt x="1406702" y="57"/>
                  </a:lnTo>
                  <a:lnTo>
                    <a:pt x="1412307" y="56"/>
                  </a:lnTo>
                  <a:lnTo>
                    <a:pt x="1417911" y="55"/>
                  </a:lnTo>
                  <a:lnTo>
                    <a:pt x="1423515" y="54"/>
                  </a:lnTo>
                  <a:lnTo>
                    <a:pt x="1429120" y="53"/>
                  </a:lnTo>
                  <a:lnTo>
                    <a:pt x="1434724" y="52"/>
                  </a:lnTo>
                  <a:lnTo>
                    <a:pt x="1440329" y="51"/>
                  </a:lnTo>
                  <a:lnTo>
                    <a:pt x="1445933" y="49"/>
                  </a:lnTo>
                  <a:lnTo>
                    <a:pt x="1451537" y="48"/>
                  </a:lnTo>
                  <a:lnTo>
                    <a:pt x="1457142" y="47"/>
                  </a:lnTo>
                  <a:lnTo>
                    <a:pt x="1462746" y="46"/>
                  </a:lnTo>
                  <a:lnTo>
                    <a:pt x="1468350" y="45"/>
                  </a:lnTo>
                  <a:lnTo>
                    <a:pt x="1473955" y="44"/>
                  </a:lnTo>
                  <a:lnTo>
                    <a:pt x="1479559" y="42"/>
                  </a:lnTo>
                  <a:lnTo>
                    <a:pt x="1485164" y="41"/>
                  </a:lnTo>
                  <a:lnTo>
                    <a:pt x="1490768" y="40"/>
                  </a:lnTo>
                  <a:lnTo>
                    <a:pt x="1496372" y="39"/>
                  </a:lnTo>
                  <a:lnTo>
                    <a:pt x="1501977" y="38"/>
                  </a:lnTo>
                  <a:lnTo>
                    <a:pt x="1507581" y="37"/>
                  </a:lnTo>
                  <a:lnTo>
                    <a:pt x="1513186" y="36"/>
                  </a:lnTo>
                  <a:lnTo>
                    <a:pt x="1518790" y="35"/>
                  </a:lnTo>
                  <a:lnTo>
                    <a:pt x="1524394" y="34"/>
                  </a:lnTo>
                  <a:lnTo>
                    <a:pt x="1529999" y="33"/>
                  </a:lnTo>
                  <a:lnTo>
                    <a:pt x="1535603" y="32"/>
                  </a:lnTo>
                  <a:lnTo>
                    <a:pt x="1541208" y="31"/>
                  </a:lnTo>
                  <a:lnTo>
                    <a:pt x="1546812" y="30"/>
                  </a:lnTo>
                  <a:lnTo>
                    <a:pt x="1552416" y="29"/>
                  </a:lnTo>
                  <a:lnTo>
                    <a:pt x="1558021" y="28"/>
                  </a:lnTo>
                  <a:lnTo>
                    <a:pt x="1563625" y="27"/>
                  </a:lnTo>
                  <a:lnTo>
                    <a:pt x="1569230" y="27"/>
                  </a:lnTo>
                  <a:lnTo>
                    <a:pt x="1574834" y="26"/>
                  </a:lnTo>
                  <a:lnTo>
                    <a:pt x="1580438" y="25"/>
                  </a:lnTo>
                  <a:lnTo>
                    <a:pt x="1586043" y="24"/>
                  </a:lnTo>
                  <a:lnTo>
                    <a:pt x="1591647" y="23"/>
                  </a:lnTo>
                  <a:lnTo>
                    <a:pt x="1597252" y="23"/>
                  </a:lnTo>
                  <a:lnTo>
                    <a:pt x="1602856" y="22"/>
                  </a:lnTo>
                  <a:lnTo>
                    <a:pt x="1608460" y="21"/>
                  </a:lnTo>
                  <a:lnTo>
                    <a:pt x="1614065" y="20"/>
                  </a:lnTo>
                  <a:lnTo>
                    <a:pt x="1619669" y="20"/>
                  </a:lnTo>
                  <a:lnTo>
                    <a:pt x="1625273" y="19"/>
                  </a:lnTo>
                  <a:lnTo>
                    <a:pt x="1630878" y="18"/>
                  </a:lnTo>
                  <a:lnTo>
                    <a:pt x="1636482" y="18"/>
                  </a:lnTo>
                  <a:lnTo>
                    <a:pt x="1642087" y="17"/>
                  </a:lnTo>
                  <a:lnTo>
                    <a:pt x="1647691" y="16"/>
                  </a:lnTo>
                  <a:lnTo>
                    <a:pt x="1653295" y="16"/>
                  </a:lnTo>
                  <a:lnTo>
                    <a:pt x="1658900" y="15"/>
                  </a:lnTo>
                  <a:lnTo>
                    <a:pt x="1664504" y="15"/>
                  </a:lnTo>
                  <a:lnTo>
                    <a:pt x="1670109" y="14"/>
                  </a:lnTo>
                  <a:lnTo>
                    <a:pt x="1675713" y="13"/>
                  </a:lnTo>
                  <a:lnTo>
                    <a:pt x="1681317" y="13"/>
                  </a:lnTo>
                  <a:lnTo>
                    <a:pt x="1686922" y="12"/>
                  </a:lnTo>
                  <a:lnTo>
                    <a:pt x="1692526" y="12"/>
                  </a:lnTo>
                  <a:lnTo>
                    <a:pt x="1698131" y="11"/>
                  </a:lnTo>
                  <a:lnTo>
                    <a:pt x="1703735" y="11"/>
                  </a:lnTo>
                  <a:lnTo>
                    <a:pt x="1709339" y="10"/>
                  </a:lnTo>
                  <a:lnTo>
                    <a:pt x="1714944" y="10"/>
                  </a:lnTo>
                  <a:lnTo>
                    <a:pt x="1720548" y="9"/>
                  </a:lnTo>
                  <a:lnTo>
                    <a:pt x="1726153" y="9"/>
                  </a:lnTo>
                  <a:lnTo>
                    <a:pt x="1731757" y="8"/>
                  </a:lnTo>
                  <a:lnTo>
                    <a:pt x="1737361" y="8"/>
                  </a:lnTo>
                  <a:lnTo>
                    <a:pt x="1742966" y="7"/>
                  </a:lnTo>
                  <a:lnTo>
                    <a:pt x="1748570" y="7"/>
                  </a:lnTo>
                  <a:lnTo>
                    <a:pt x="1754175" y="6"/>
                  </a:lnTo>
                  <a:lnTo>
                    <a:pt x="1759779" y="6"/>
                  </a:lnTo>
                  <a:lnTo>
                    <a:pt x="1765383" y="5"/>
                  </a:lnTo>
                  <a:lnTo>
                    <a:pt x="1770988" y="5"/>
                  </a:lnTo>
                  <a:lnTo>
                    <a:pt x="1776592" y="5"/>
                  </a:lnTo>
                  <a:lnTo>
                    <a:pt x="1782196" y="4"/>
                  </a:lnTo>
                  <a:lnTo>
                    <a:pt x="1787801" y="4"/>
                  </a:lnTo>
                  <a:lnTo>
                    <a:pt x="1793405" y="4"/>
                  </a:lnTo>
                  <a:lnTo>
                    <a:pt x="1799010" y="3"/>
                  </a:lnTo>
                  <a:lnTo>
                    <a:pt x="1804614" y="3"/>
                  </a:lnTo>
                  <a:lnTo>
                    <a:pt x="1810218" y="3"/>
                  </a:lnTo>
                  <a:lnTo>
                    <a:pt x="1815823" y="2"/>
                  </a:lnTo>
                  <a:lnTo>
                    <a:pt x="1821427" y="2"/>
                  </a:lnTo>
                  <a:lnTo>
                    <a:pt x="1827032" y="2"/>
                  </a:lnTo>
                  <a:lnTo>
                    <a:pt x="1832636" y="1"/>
                  </a:lnTo>
                  <a:lnTo>
                    <a:pt x="1838240" y="1"/>
                  </a:lnTo>
                  <a:lnTo>
                    <a:pt x="1843845" y="1"/>
                  </a:lnTo>
                  <a:lnTo>
                    <a:pt x="1849449" y="1"/>
                  </a:lnTo>
                  <a:lnTo>
                    <a:pt x="1855054" y="0"/>
                  </a:lnTo>
                  <a:lnTo>
                    <a:pt x="1860658" y="0"/>
                  </a:lnTo>
                  <a:lnTo>
                    <a:pt x="1866262" y="0"/>
                  </a:lnTo>
                  <a:lnTo>
                    <a:pt x="1871867" y="0"/>
                  </a:lnTo>
                  <a:lnTo>
                    <a:pt x="1877471" y="0"/>
                  </a:lnTo>
                  <a:lnTo>
                    <a:pt x="1883076" y="32"/>
                  </a:lnTo>
                  <a:lnTo>
                    <a:pt x="1877471" y="35"/>
                  </a:lnTo>
                  <a:lnTo>
                    <a:pt x="1871867" y="38"/>
                  </a:lnTo>
                  <a:lnTo>
                    <a:pt x="1866262" y="41"/>
                  </a:lnTo>
                  <a:lnTo>
                    <a:pt x="1860658" y="44"/>
                  </a:lnTo>
                  <a:lnTo>
                    <a:pt x="1855054" y="48"/>
                  </a:lnTo>
                  <a:lnTo>
                    <a:pt x="1849449" y="52"/>
                  </a:lnTo>
                  <a:lnTo>
                    <a:pt x="1843845" y="56"/>
                  </a:lnTo>
                  <a:lnTo>
                    <a:pt x="1838240" y="61"/>
                  </a:lnTo>
                  <a:lnTo>
                    <a:pt x="1832636" y="66"/>
                  </a:lnTo>
                  <a:lnTo>
                    <a:pt x="1827032" y="71"/>
                  </a:lnTo>
                  <a:lnTo>
                    <a:pt x="1821427" y="77"/>
                  </a:lnTo>
                  <a:lnTo>
                    <a:pt x="1815823" y="83"/>
                  </a:lnTo>
                  <a:lnTo>
                    <a:pt x="1810218" y="89"/>
                  </a:lnTo>
                  <a:lnTo>
                    <a:pt x="1804614" y="96"/>
                  </a:lnTo>
                  <a:lnTo>
                    <a:pt x="1799010" y="104"/>
                  </a:lnTo>
                  <a:lnTo>
                    <a:pt x="1793405" y="111"/>
                  </a:lnTo>
                  <a:lnTo>
                    <a:pt x="1787801" y="120"/>
                  </a:lnTo>
                  <a:lnTo>
                    <a:pt x="1782196" y="129"/>
                  </a:lnTo>
                  <a:lnTo>
                    <a:pt x="1776592" y="138"/>
                  </a:lnTo>
                  <a:lnTo>
                    <a:pt x="1770988" y="148"/>
                  </a:lnTo>
                  <a:lnTo>
                    <a:pt x="1765383" y="159"/>
                  </a:lnTo>
                  <a:lnTo>
                    <a:pt x="1759779" y="171"/>
                  </a:lnTo>
                  <a:lnTo>
                    <a:pt x="1754175" y="183"/>
                  </a:lnTo>
                  <a:lnTo>
                    <a:pt x="1748570" y="196"/>
                  </a:lnTo>
                  <a:lnTo>
                    <a:pt x="1742966" y="210"/>
                  </a:lnTo>
                  <a:lnTo>
                    <a:pt x="1737361" y="225"/>
                  </a:lnTo>
                  <a:lnTo>
                    <a:pt x="1731757" y="240"/>
                  </a:lnTo>
                  <a:lnTo>
                    <a:pt x="1726153" y="257"/>
                  </a:lnTo>
                  <a:lnTo>
                    <a:pt x="1720548" y="275"/>
                  </a:lnTo>
                  <a:lnTo>
                    <a:pt x="1714944" y="293"/>
                  </a:lnTo>
                  <a:lnTo>
                    <a:pt x="1709339" y="313"/>
                  </a:lnTo>
                  <a:lnTo>
                    <a:pt x="1703735" y="334"/>
                  </a:lnTo>
                  <a:lnTo>
                    <a:pt x="1698131" y="357"/>
                  </a:lnTo>
                  <a:lnTo>
                    <a:pt x="1692526" y="380"/>
                  </a:lnTo>
                  <a:lnTo>
                    <a:pt x="1686922" y="405"/>
                  </a:lnTo>
                  <a:lnTo>
                    <a:pt x="1681317" y="431"/>
                  </a:lnTo>
                  <a:lnTo>
                    <a:pt x="1675713" y="459"/>
                  </a:lnTo>
                  <a:lnTo>
                    <a:pt x="1670109" y="489"/>
                  </a:lnTo>
                  <a:lnTo>
                    <a:pt x="1664504" y="520"/>
                  </a:lnTo>
                  <a:lnTo>
                    <a:pt x="1658900" y="552"/>
                  </a:lnTo>
                  <a:lnTo>
                    <a:pt x="1653295" y="587"/>
                  </a:lnTo>
                  <a:lnTo>
                    <a:pt x="1647691" y="623"/>
                  </a:lnTo>
                  <a:lnTo>
                    <a:pt x="1642087" y="661"/>
                  </a:lnTo>
                  <a:lnTo>
                    <a:pt x="1636482" y="702"/>
                  </a:lnTo>
                  <a:lnTo>
                    <a:pt x="1630878" y="744"/>
                  </a:lnTo>
                  <a:lnTo>
                    <a:pt x="1625273" y="789"/>
                  </a:lnTo>
                  <a:lnTo>
                    <a:pt x="1619669" y="836"/>
                  </a:lnTo>
                  <a:lnTo>
                    <a:pt x="1614065" y="885"/>
                  </a:lnTo>
                  <a:lnTo>
                    <a:pt x="1608460" y="937"/>
                  </a:lnTo>
                  <a:lnTo>
                    <a:pt x="1602856" y="992"/>
                  </a:lnTo>
                  <a:lnTo>
                    <a:pt x="1597252" y="1049"/>
                  </a:lnTo>
                  <a:lnTo>
                    <a:pt x="1591647" y="1110"/>
                  </a:lnTo>
                  <a:lnTo>
                    <a:pt x="1586043" y="1174"/>
                  </a:lnTo>
                  <a:lnTo>
                    <a:pt x="1580438" y="1241"/>
                  </a:lnTo>
                  <a:lnTo>
                    <a:pt x="1574834" y="1313"/>
                  </a:lnTo>
                  <a:lnTo>
                    <a:pt x="1569230" y="1388"/>
                  </a:lnTo>
                  <a:lnTo>
                    <a:pt x="1563625" y="1467"/>
                  </a:lnTo>
                  <a:lnTo>
                    <a:pt x="1558021" y="1550"/>
                  </a:lnTo>
                  <a:lnTo>
                    <a:pt x="1552416" y="1638"/>
                  </a:lnTo>
                  <a:lnTo>
                    <a:pt x="1546812" y="1730"/>
                  </a:lnTo>
                  <a:lnTo>
                    <a:pt x="1541208" y="1828"/>
                  </a:lnTo>
                  <a:lnTo>
                    <a:pt x="1535603" y="1930"/>
                  </a:lnTo>
                  <a:lnTo>
                    <a:pt x="1529999" y="2038"/>
                  </a:lnTo>
                  <a:lnTo>
                    <a:pt x="1524394" y="2152"/>
                  </a:lnTo>
                  <a:lnTo>
                    <a:pt x="1518790" y="2271"/>
                  </a:lnTo>
                  <a:lnTo>
                    <a:pt x="1513186" y="2396"/>
                  </a:lnTo>
                  <a:lnTo>
                    <a:pt x="1507581" y="2527"/>
                  </a:lnTo>
                  <a:lnTo>
                    <a:pt x="1501977" y="2664"/>
                  </a:lnTo>
                  <a:lnTo>
                    <a:pt x="1496372" y="2808"/>
                  </a:lnTo>
                  <a:lnTo>
                    <a:pt x="1490768" y="2958"/>
                  </a:lnTo>
                  <a:lnTo>
                    <a:pt x="1485164" y="3114"/>
                  </a:lnTo>
                  <a:lnTo>
                    <a:pt x="1479559" y="3277"/>
                  </a:lnTo>
                  <a:lnTo>
                    <a:pt x="1473955" y="3447"/>
                  </a:lnTo>
                  <a:lnTo>
                    <a:pt x="1468350" y="3623"/>
                  </a:lnTo>
                  <a:lnTo>
                    <a:pt x="1462746" y="3806"/>
                  </a:lnTo>
                  <a:lnTo>
                    <a:pt x="1457142" y="3995"/>
                  </a:lnTo>
                  <a:lnTo>
                    <a:pt x="1451537" y="4191"/>
                  </a:lnTo>
                  <a:lnTo>
                    <a:pt x="1445933" y="4394"/>
                  </a:lnTo>
                  <a:lnTo>
                    <a:pt x="1440329" y="4603"/>
                  </a:lnTo>
                  <a:lnTo>
                    <a:pt x="1434724" y="4818"/>
                  </a:lnTo>
                  <a:lnTo>
                    <a:pt x="1429120" y="5040"/>
                  </a:lnTo>
                  <a:lnTo>
                    <a:pt x="1423515" y="5268"/>
                  </a:lnTo>
                  <a:lnTo>
                    <a:pt x="1417911" y="5503"/>
                  </a:lnTo>
                  <a:lnTo>
                    <a:pt x="1412307" y="5744"/>
                  </a:lnTo>
                  <a:lnTo>
                    <a:pt x="1406702" y="5991"/>
                  </a:lnTo>
                  <a:lnTo>
                    <a:pt x="1401098" y="6244"/>
                  </a:lnTo>
                  <a:lnTo>
                    <a:pt x="1395493" y="6505"/>
                  </a:lnTo>
                  <a:lnTo>
                    <a:pt x="1389889" y="6771"/>
                  </a:lnTo>
                  <a:lnTo>
                    <a:pt x="1384285" y="7045"/>
                  </a:lnTo>
                  <a:lnTo>
                    <a:pt x="1378680" y="7325"/>
                  </a:lnTo>
                  <a:lnTo>
                    <a:pt x="1373076" y="7612"/>
                  </a:lnTo>
                  <a:lnTo>
                    <a:pt x="1367471" y="7907"/>
                  </a:lnTo>
                  <a:lnTo>
                    <a:pt x="1361867" y="8209"/>
                  </a:lnTo>
                  <a:lnTo>
                    <a:pt x="1356263" y="8519"/>
                  </a:lnTo>
                  <a:lnTo>
                    <a:pt x="1350658" y="8837"/>
                  </a:lnTo>
                  <a:lnTo>
                    <a:pt x="1345054" y="9163"/>
                  </a:lnTo>
                  <a:lnTo>
                    <a:pt x="1339449" y="9498"/>
                  </a:lnTo>
                  <a:lnTo>
                    <a:pt x="1333845" y="9842"/>
                  </a:lnTo>
                  <a:lnTo>
                    <a:pt x="1328241" y="10195"/>
                  </a:lnTo>
                  <a:lnTo>
                    <a:pt x="1322636" y="10558"/>
                  </a:lnTo>
                  <a:lnTo>
                    <a:pt x="1317032" y="10931"/>
                  </a:lnTo>
                  <a:lnTo>
                    <a:pt x="1311427" y="11314"/>
                  </a:lnTo>
                  <a:lnTo>
                    <a:pt x="1305823" y="11707"/>
                  </a:lnTo>
                  <a:lnTo>
                    <a:pt x="1300219" y="12112"/>
                  </a:lnTo>
                  <a:lnTo>
                    <a:pt x="1294614" y="12528"/>
                  </a:lnTo>
                  <a:lnTo>
                    <a:pt x="1289010" y="12956"/>
                  </a:lnTo>
                  <a:lnTo>
                    <a:pt x="1283406" y="13396"/>
                  </a:lnTo>
                  <a:lnTo>
                    <a:pt x="1277801" y="13847"/>
                  </a:lnTo>
                  <a:lnTo>
                    <a:pt x="1272197" y="14312"/>
                  </a:lnTo>
                  <a:lnTo>
                    <a:pt x="1266592" y="14789"/>
                  </a:lnTo>
                  <a:lnTo>
                    <a:pt x="1260988" y="15279"/>
                  </a:lnTo>
                  <a:lnTo>
                    <a:pt x="1255384" y="15782"/>
                  </a:lnTo>
                  <a:lnTo>
                    <a:pt x="1249779" y="16299"/>
                  </a:lnTo>
                  <a:lnTo>
                    <a:pt x="1244175" y="16830"/>
                  </a:lnTo>
                  <a:lnTo>
                    <a:pt x="1238570" y="17374"/>
                  </a:lnTo>
                  <a:lnTo>
                    <a:pt x="1232966" y="17933"/>
                  </a:lnTo>
                  <a:lnTo>
                    <a:pt x="1227362" y="18506"/>
                  </a:lnTo>
                  <a:lnTo>
                    <a:pt x="1221757" y="19094"/>
                  </a:lnTo>
                  <a:lnTo>
                    <a:pt x="1216153" y="19697"/>
                  </a:lnTo>
                  <a:lnTo>
                    <a:pt x="1210548" y="20314"/>
                  </a:lnTo>
                  <a:lnTo>
                    <a:pt x="1204944" y="20946"/>
                  </a:lnTo>
                  <a:lnTo>
                    <a:pt x="1199340" y="21594"/>
                  </a:lnTo>
                  <a:lnTo>
                    <a:pt x="1193735" y="22257"/>
                  </a:lnTo>
                  <a:lnTo>
                    <a:pt x="1188131" y="22936"/>
                  </a:lnTo>
                  <a:lnTo>
                    <a:pt x="1182526" y="23630"/>
                  </a:lnTo>
                  <a:lnTo>
                    <a:pt x="1176922" y="24340"/>
                  </a:lnTo>
                  <a:lnTo>
                    <a:pt x="1171318" y="25066"/>
                  </a:lnTo>
                  <a:lnTo>
                    <a:pt x="1165713" y="25808"/>
                  </a:lnTo>
                  <a:lnTo>
                    <a:pt x="1160109" y="26566"/>
                  </a:lnTo>
                  <a:lnTo>
                    <a:pt x="1154504" y="27340"/>
                  </a:lnTo>
                  <a:lnTo>
                    <a:pt x="1148900" y="28130"/>
                  </a:lnTo>
                  <a:lnTo>
                    <a:pt x="1143296" y="28937"/>
                  </a:lnTo>
                  <a:lnTo>
                    <a:pt x="1137691" y="29760"/>
                  </a:lnTo>
                  <a:lnTo>
                    <a:pt x="1132087" y="30599"/>
                  </a:lnTo>
                  <a:lnTo>
                    <a:pt x="1126482" y="31455"/>
                  </a:lnTo>
                  <a:lnTo>
                    <a:pt x="1120878" y="32327"/>
                  </a:lnTo>
                  <a:lnTo>
                    <a:pt x="1115274" y="33215"/>
                  </a:lnTo>
                  <a:lnTo>
                    <a:pt x="1109669" y="34120"/>
                  </a:lnTo>
                  <a:lnTo>
                    <a:pt x="1104065" y="35042"/>
                  </a:lnTo>
                  <a:lnTo>
                    <a:pt x="1098461" y="35980"/>
                  </a:lnTo>
                  <a:lnTo>
                    <a:pt x="1092856" y="36934"/>
                  </a:lnTo>
                  <a:lnTo>
                    <a:pt x="1087252" y="37904"/>
                  </a:lnTo>
                  <a:lnTo>
                    <a:pt x="1081647" y="38891"/>
                  </a:lnTo>
                  <a:lnTo>
                    <a:pt x="1076043" y="39893"/>
                  </a:lnTo>
                  <a:lnTo>
                    <a:pt x="1070439" y="40912"/>
                  </a:lnTo>
                  <a:lnTo>
                    <a:pt x="1064834" y="41947"/>
                  </a:lnTo>
                  <a:lnTo>
                    <a:pt x="1059230" y="42998"/>
                  </a:lnTo>
                  <a:lnTo>
                    <a:pt x="1053625" y="44065"/>
                  </a:lnTo>
                  <a:lnTo>
                    <a:pt x="1048021" y="45147"/>
                  </a:lnTo>
                  <a:lnTo>
                    <a:pt x="1042417" y="46245"/>
                  </a:lnTo>
                  <a:lnTo>
                    <a:pt x="1036812" y="47358"/>
                  </a:lnTo>
                  <a:lnTo>
                    <a:pt x="1031208" y="48487"/>
                  </a:lnTo>
                  <a:lnTo>
                    <a:pt x="1025603" y="49631"/>
                  </a:lnTo>
                  <a:lnTo>
                    <a:pt x="1019999" y="50790"/>
                  </a:lnTo>
                  <a:lnTo>
                    <a:pt x="1014395" y="51964"/>
                  </a:lnTo>
                  <a:lnTo>
                    <a:pt x="1008790" y="53152"/>
                  </a:lnTo>
                  <a:lnTo>
                    <a:pt x="1003186" y="54356"/>
                  </a:lnTo>
                  <a:lnTo>
                    <a:pt x="997581" y="55574"/>
                  </a:lnTo>
                  <a:lnTo>
                    <a:pt x="991977" y="56806"/>
                  </a:lnTo>
                  <a:lnTo>
                    <a:pt x="986373" y="58052"/>
                  </a:lnTo>
                  <a:lnTo>
                    <a:pt x="980768" y="59313"/>
                  </a:lnTo>
                  <a:lnTo>
                    <a:pt x="975164" y="60587"/>
                  </a:lnTo>
                  <a:lnTo>
                    <a:pt x="969559" y="61875"/>
                  </a:lnTo>
                  <a:lnTo>
                    <a:pt x="963955" y="63177"/>
                  </a:lnTo>
                  <a:lnTo>
                    <a:pt x="958351" y="64492"/>
                  </a:lnTo>
                  <a:lnTo>
                    <a:pt x="952746" y="65821"/>
                  </a:lnTo>
                  <a:lnTo>
                    <a:pt x="947142" y="67162"/>
                  </a:lnTo>
                  <a:lnTo>
                    <a:pt x="941538" y="68517"/>
                  </a:lnTo>
                  <a:lnTo>
                    <a:pt x="935933" y="69885"/>
                  </a:lnTo>
                  <a:lnTo>
                    <a:pt x="930329" y="71266"/>
                  </a:lnTo>
                  <a:lnTo>
                    <a:pt x="924724" y="72659"/>
                  </a:lnTo>
                  <a:lnTo>
                    <a:pt x="919120" y="74065"/>
                  </a:lnTo>
                  <a:lnTo>
                    <a:pt x="913516" y="75484"/>
                  </a:lnTo>
                  <a:lnTo>
                    <a:pt x="907911" y="76915"/>
                  </a:lnTo>
                  <a:lnTo>
                    <a:pt x="902307" y="78358"/>
                  </a:lnTo>
                  <a:lnTo>
                    <a:pt x="896702" y="79814"/>
                  </a:lnTo>
                  <a:lnTo>
                    <a:pt x="891098" y="81282"/>
                  </a:lnTo>
                  <a:lnTo>
                    <a:pt x="885494" y="82762"/>
                  </a:lnTo>
                  <a:lnTo>
                    <a:pt x="879889" y="84255"/>
                  </a:lnTo>
                  <a:lnTo>
                    <a:pt x="874285" y="85759"/>
                  </a:lnTo>
                  <a:lnTo>
                    <a:pt x="868680" y="87276"/>
                  </a:lnTo>
                  <a:lnTo>
                    <a:pt x="863076" y="88804"/>
                  </a:lnTo>
                  <a:lnTo>
                    <a:pt x="857472" y="90345"/>
                  </a:lnTo>
                  <a:lnTo>
                    <a:pt x="851867" y="91898"/>
                  </a:lnTo>
                  <a:lnTo>
                    <a:pt x="846263" y="93462"/>
                  </a:lnTo>
                  <a:lnTo>
                    <a:pt x="840658" y="95039"/>
                  </a:lnTo>
                  <a:lnTo>
                    <a:pt x="835054" y="96628"/>
                  </a:lnTo>
                  <a:lnTo>
                    <a:pt x="829450" y="98229"/>
                  </a:lnTo>
                  <a:lnTo>
                    <a:pt x="823845" y="99842"/>
                  </a:lnTo>
                  <a:lnTo>
                    <a:pt x="818241" y="101468"/>
                  </a:lnTo>
                  <a:lnTo>
                    <a:pt x="812636" y="103106"/>
                  </a:lnTo>
                  <a:lnTo>
                    <a:pt x="807032" y="104756"/>
                  </a:lnTo>
                  <a:lnTo>
                    <a:pt x="801428" y="106419"/>
                  </a:lnTo>
                  <a:lnTo>
                    <a:pt x="795823" y="108094"/>
                  </a:lnTo>
                  <a:lnTo>
                    <a:pt x="790219" y="109781"/>
                  </a:lnTo>
                  <a:lnTo>
                    <a:pt x="784615" y="111482"/>
                  </a:lnTo>
                  <a:lnTo>
                    <a:pt x="779010" y="113195"/>
                  </a:lnTo>
                  <a:lnTo>
                    <a:pt x="773406" y="114921"/>
                  </a:lnTo>
                  <a:lnTo>
                    <a:pt x="767801" y="116660"/>
                  </a:lnTo>
                  <a:lnTo>
                    <a:pt x="762197" y="118412"/>
                  </a:lnTo>
                  <a:lnTo>
                    <a:pt x="756593" y="120177"/>
                  </a:lnTo>
                  <a:lnTo>
                    <a:pt x="750988" y="121956"/>
                  </a:lnTo>
                  <a:lnTo>
                    <a:pt x="745384" y="123748"/>
                  </a:lnTo>
                  <a:lnTo>
                    <a:pt x="739779" y="125554"/>
                  </a:lnTo>
                  <a:lnTo>
                    <a:pt x="734175" y="127374"/>
                  </a:lnTo>
                  <a:lnTo>
                    <a:pt x="728571" y="129208"/>
                  </a:lnTo>
                  <a:lnTo>
                    <a:pt x="722966" y="131055"/>
                  </a:lnTo>
                  <a:lnTo>
                    <a:pt x="717362" y="132917"/>
                  </a:lnTo>
                  <a:lnTo>
                    <a:pt x="711757" y="134793"/>
                  </a:lnTo>
                  <a:lnTo>
                    <a:pt x="706153" y="136684"/>
                  </a:lnTo>
                  <a:lnTo>
                    <a:pt x="700549" y="138589"/>
                  </a:lnTo>
                  <a:lnTo>
                    <a:pt x="694944" y="140509"/>
                  </a:lnTo>
                  <a:lnTo>
                    <a:pt x="689340" y="142444"/>
                  </a:lnTo>
                  <a:lnTo>
                    <a:pt x="683735" y="144394"/>
                  </a:lnTo>
                  <a:lnTo>
                    <a:pt x="678131" y="146359"/>
                  </a:lnTo>
                  <a:lnTo>
                    <a:pt x="672527" y="148340"/>
                  </a:lnTo>
                  <a:lnTo>
                    <a:pt x="666922" y="150336"/>
                  </a:lnTo>
                  <a:lnTo>
                    <a:pt x="661318" y="152348"/>
                  </a:lnTo>
                  <a:lnTo>
                    <a:pt x="655713" y="154376"/>
                  </a:lnTo>
                  <a:lnTo>
                    <a:pt x="650109" y="156419"/>
                  </a:lnTo>
                  <a:lnTo>
                    <a:pt x="644505" y="158479"/>
                  </a:lnTo>
                  <a:lnTo>
                    <a:pt x="638900" y="160556"/>
                  </a:lnTo>
                  <a:lnTo>
                    <a:pt x="633296" y="162649"/>
                  </a:lnTo>
                  <a:lnTo>
                    <a:pt x="627692" y="164758"/>
                  </a:lnTo>
                  <a:lnTo>
                    <a:pt x="622087" y="166885"/>
                  </a:lnTo>
                  <a:lnTo>
                    <a:pt x="616483" y="169028"/>
                  </a:lnTo>
                  <a:lnTo>
                    <a:pt x="610878" y="171188"/>
                  </a:lnTo>
                  <a:lnTo>
                    <a:pt x="605274" y="173366"/>
                  </a:lnTo>
                  <a:lnTo>
                    <a:pt x="599670" y="175562"/>
                  </a:lnTo>
                  <a:lnTo>
                    <a:pt x="594065" y="177774"/>
                  </a:lnTo>
                  <a:lnTo>
                    <a:pt x="588461" y="180005"/>
                  </a:lnTo>
                  <a:lnTo>
                    <a:pt x="582856" y="182254"/>
                  </a:lnTo>
                  <a:lnTo>
                    <a:pt x="577252" y="184521"/>
                  </a:lnTo>
                  <a:lnTo>
                    <a:pt x="571648" y="186807"/>
                  </a:lnTo>
                  <a:lnTo>
                    <a:pt x="566043" y="189111"/>
                  </a:lnTo>
                  <a:lnTo>
                    <a:pt x="560439" y="191433"/>
                  </a:lnTo>
                  <a:lnTo>
                    <a:pt x="554834" y="193775"/>
                  </a:lnTo>
                  <a:lnTo>
                    <a:pt x="549230" y="196136"/>
                  </a:lnTo>
                  <a:lnTo>
                    <a:pt x="543626" y="198516"/>
                  </a:lnTo>
                  <a:lnTo>
                    <a:pt x="538021" y="200916"/>
                  </a:lnTo>
                  <a:lnTo>
                    <a:pt x="532417" y="203336"/>
                  </a:lnTo>
                  <a:lnTo>
                    <a:pt x="526812" y="205777"/>
                  </a:lnTo>
                  <a:lnTo>
                    <a:pt x="521208" y="208237"/>
                  </a:lnTo>
                  <a:lnTo>
                    <a:pt x="515604" y="210718"/>
                  </a:lnTo>
                  <a:lnTo>
                    <a:pt x="509999" y="213221"/>
                  </a:lnTo>
                  <a:lnTo>
                    <a:pt x="504395" y="215744"/>
                  </a:lnTo>
                  <a:lnTo>
                    <a:pt x="498790" y="218289"/>
                  </a:lnTo>
                  <a:lnTo>
                    <a:pt x="493186" y="220857"/>
                  </a:lnTo>
                  <a:lnTo>
                    <a:pt x="487582" y="223446"/>
                  </a:lnTo>
                  <a:lnTo>
                    <a:pt x="481977" y="226058"/>
                  </a:lnTo>
                  <a:lnTo>
                    <a:pt x="476373" y="228694"/>
                  </a:lnTo>
                  <a:lnTo>
                    <a:pt x="470769" y="231353"/>
                  </a:lnTo>
                  <a:lnTo>
                    <a:pt x="465164" y="234036"/>
                  </a:lnTo>
                  <a:lnTo>
                    <a:pt x="459560" y="236744"/>
                  </a:lnTo>
                  <a:lnTo>
                    <a:pt x="453955" y="239477"/>
                  </a:lnTo>
                  <a:lnTo>
                    <a:pt x="448351" y="242236"/>
                  </a:lnTo>
                  <a:lnTo>
                    <a:pt x="442747" y="245021"/>
                  </a:lnTo>
                  <a:lnTo>
                    <a:pt x="437142" y="247833"/>
                  </a:lnTo>
                  <a:lnTo>
                    <a:pt x="431538" y="250672"/>
                  </a:lnTo>
                  <a:lnTo>
                    <a:pt x="425933" y="253540"/>
                  </a:lnTo>
                  <a:lnTo>
                    <a:pt x="420329" y="256437"/>
                  </a:lnTo>
                  <a:lnTo>
                    <a:pt x="414725" y="259364"/>
                  </a:lnTo>
                  <a:lnTo>
                    <a:pt x="409120" y="262321"/>
                  </a:lnTo>
                  <a:lnTo>
                    <a:pt x="403516" y="265310"/>
                  </a:lnTo>
                  <a:lnTo>
                    <a:pt x="397911" y="268332"/>
                  </a:lnTo>
                  <a:lnTo>
                    <a:pt x="392307" y="271387"/>
                  </a:lnTo>
                  <a:lnTo>
                    <a:pt x="386703" y="274476"/>
                  </a:lnTo>
                  <a:lnTo>
                    <a:pt x="381098" y="277602"/>
                  </a:lnTo>
                  <a:lnTo>
                    <a:pt x="375494" y="280764"/>
                  </a:lnTo>
                  <a:lnTo>
                    <a:pt x="369889" y="283963"/>
                  </a:lnTo>
                  <a:lnTo>
                    <a:pt x="364285" y="287203"/>
                  </a:lnTo>
                  <a:lnTo>
                    <a:pt x="358681" y="290482"/>
                  </a:lnTo>
                  <a:lnTo>
                    <a:pt x="353076" y="293804"/>
                  </a:lnTo>
                  <a:lnTo>
                    <a:pt x="347472" y="297169"/>
                  </a:lnTo>
                  <a:lnTo>
                    <a:pt x="341867" y="300579"/>
                  </a:lnTo>
                  <a:lnTo>
                    <a:pt x="336263" y="304035"/>
                  </a:lnTo>
                  <a:lnTo>
                    <a:pt x="330659" y="307539"/>
                  </a:lnTo>
                  <a:lnTo>
                    <a:pt x="325054" y="311092"/>
                  </a:lnTo>
                  <a:lnTo>
                    <a:pt x="319450" y="314697"/>
                  </a:lnTo>
                  <a:lnTo>
                    <a:pt x="313846" y="318355"/>
                  </a:lnTo>
                  <a:lnTo>
                    <a:pt x="308241" y="322067"/>
                  </a:lnTo>
                  <a:lnTo>
                    <a:pt x="302637" y="325837"/>
                  </a:lnTo>
                  <a:lnTo>
                    <a:pt x="297032" y="329664"/>
                  </a:lnTo>
                  <a:lnTo>
                    <a:pt x="291428" y="333552"/>
                  </a:lnTo>
                  <a:lnTo>
                    <a:pt x="285824" y="337502"/>
                  </a:lnTo>
                  <a:lnTo>
                    <a:pt x="280219" y="341517"/>
                  </a:lnTo>
                  <a:lnTo>
                    <a:pt x="274615" y="345597"/>
                  </a:lnTo>
                  <a:lnTo>
                    <a:pt x="269010" y="349745"/>
                  </a:lnTo>
                  <a:lnTo>
                    <a:pt x="263406" y="353963"/>
                  </a:lnTo>
                  <a:lnTo>
                    <a:pt x="257802" y="358252"/>
                  </a:lnTo>
                  <a:lnTo>
                    <a:pt x="252197" y="362615"/>
                  </a:lnTo>
                  <a:lnTo>
                    <a:pt x="246593" y="367053"/>
                  </a:lnTo>
                  <a:lnTo>
                    <a:pt x="240988" y="371568"/>
                  </a:lnTo>
                  <a:lnTo>
                    <a:pt x="235384" y="376160"/>
                  </a:lnTo>
                  <a:lnTo>
                    <a:pt x="229780" y="380832"/>
                  </a:lnTo>
                  <a:lnTo>
                    <a:pt x="224175" y="385585"/>
                  </a:lnTo>
                  <a:lnTo>
                    <a:pt x="218571" y="390420"/>
                  </a:lnTo>
                  <a:lnTo>
                    <a:pt x="212966" y="395337"/>
                  </a:lnTo>
                  <a:lnTo>
                    <a:pt x="207362" y="400338"/>
                  </a:lnTo>
                  <a:lnTo>
                    <a:pt x="201758" y="405421"/>
                  </a:lnTo>
                  <a:lnTo>
                    <a:pt x="196153" y="410589"/>
                  </a:lnTo>
                  <a:lnTo>
                    <a:pt x="190549" y="415839"/>
                  </a:lnTo>
                  <a:lnTo>
                    <a:pt x="184944" y="421172"/>
                  </a:lnTo>
                  <a:lnTo>
                    <a:pt x="179340" y="426586"/>
                  </a:lnTo>
                  <a:lnTo>
                    <a:pt x="173736" y="432080"/>
                  </a:lnTo>
                  <a:lnTo>
                    <a:pt x="168131" y="437652"/>
                  </a:lnTo>
                  <a:lnTo>
                    <a:pt x="162527" y="443299"/>
                  </a:lnTo>
                  <a:lnTo>
                    <a:pt x="156923" y="449018"/>
                  </a:lnTo>
                  <a:lnTo>
                    <a:pt x="151318" y="454806"/>
                  </a:lnTo>
                  <a:lnTo>
                    <a:pt x="145714" y="460659"/>
                  </a:lnTo>
                  <a:lnTo>
                    <a:pt x="140109" y="466572"/>
                  </a:lnTo>
                  <a:lnTo>
                    <a:pt x="134505" y="472539"/>
                  </a:lnTo>
                  <a:lnTo>
                    <a:pt x="128901" y="478554"/>
                  </a:lnTo>
                  <a:lnTo>
                    <a:pt x="123296" y="484611"/>
                  </a:lnTo>
                  <a:lnTo>
                    <a:pt x="117692" y="490703"/>
                  </a:lnTo>
                  <a:lnTo>
                    <a:pt x="112087" y="496821"/>
                  </a:lnTo>
                  <a:lnTo>
                    <a:pt x="106483" y="502956"/>
                  </a:lnTo>
                  <a:lnTo>
                    <a:pt x="100879" y="509100"/>
                  </a:lnTo>
                  <a:lnTo>
                    <a:pt x="95274" y="515242"/>
                  </a:lnTo>
                  <a:lnTo>
                    <a:pt x="89670" y="521372"/>
                  </a:lnTo>
                  <a:lnTo>
                    <a:pt x="84065" y="527479"/>
                  </a:lnTo>
                  <a:lnTo>
                    <a:pt x="78461" y="533552"/>
                  </a:lnTo>
                  <a:lnTo>
                    <a:pt x="72857" y="539578"/>
                  </a:lnTo>
                  <a:lnTo>
                    <a:pt x="67252" y="545545"/>
                  </a:lnTo>
                  <a:lnTo>
                    <a:pt x="61648" y="551441"/>
                  </a:lnTo>
                  <a:lnTo>
                    <a:pt x="56043" y="557253"/>
                  </a:lnTo>
                  <a:lnTo>
                    <a:pt x="50439" y="562968"/>
                  </a:lnTo>
                  <a:lnTo>
                    <a:pt x="44835" y="568574"/>
                  </a:lnTo>
                  <a:lnTo>
                    <a:pt x="39230" y="574056"/>
                  </a:lnTo>
                  <a:lnTo>
                    <a:pt x="33626" y="579403"/>
                  </a:lnTo>
                  <a:lnTo>
                    <a:pt x="28021" y="584601"/>
                  </a:lnTo>
                  <a:lnTo>
                    <a:pt x="22417" y="589639"/>
                  </a:lnTo>
                  <a:lnTo>
                    <a:pt x="16813" y="594505"/>
                  </a:lnTo>
                  <a:lnTo>
                    <a:pt x="11208" y="599187"/>
                  </a:lnTo>
                  <a:lnTo>
                    <a:pt x="5604" y="603674"/>
                  </a:lnTo>
                  <a:lnTo>
                    <a:pt x="0" y="607957"/>
                  </a:lnTo>
                  <a:close/>
                </a:path>
              </a:pathLst>
            </a:custGeom>
            <a:solidFill>
              <a:srgbClr val="00C4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" name="pl173"/>
            <p:cNvSpPr/>
            <p:nvPr/>
          </p:nvSpPr>
          <p:spPr>
            <a:xfrm>
              <a:off x="6596816" y="1848656"/>
              <a:ext cx="1883076" cy="450793"/>
            </a:xfrm>
            <a:custGeom>
              <a:avLst/>
              <a:pathLst>
                <a:path w="1883076" h="450793">
                  <a:moveTo>
                    <a:pt x="0" y="450793"/>
                  </a:moveTo>
                  <a:lnTo>
                    <a:pt x="5604" y="441106"/>
                  </a:lnTo>
                  <a:lnTo>
                    <a:pt x="11208" y="431214"/>
                  </a:lnTo>
                  <a:lnTo>
                    <a:pt x="16813" y="421139"/>
                  </a:lnTo>
                  <a:lnTo>
                    <a:pt x="22417" y="410905"/>
                  </a:lnTo>
                  <a:lnTo>
                    <a:pt x="28021" y="400536"/>
                  </a:lnTo>
                  <a:lnTo>
                    <a:pt x="33626" y="390056"/>
                  </a:lnTo>
                  <a:lnTo>
                    <a:pt x="39230" y="379491"/>
                  </a:lnTo>
                  <a:lnTo>
                    <a:pt x="44835" y="368865"/>
                  </a:lnTo>
                  <a:lnTo>
                    <a:pt x="50439" y="358202"/>
                  </a:lnTo>
                  <a:lnTo>
                    <a:pt x="56043" y="347527"/>
                  </a:lnTo>
                  <a:lnTo>
                    <a:pt x="61648" y="336863"/>
                  </a:lnTo>
                  <a:lnTo>
                    <a:pt x="67252" y="326235"/>
                  </a:lnTo>
                  <a:lnTo>
                    <a:pt x="72857" y="315664"/>
                  </a:lnTo>
                  <a:lnTo>
                    <a:pt x="78461" y="305172"/>
                  </a:lnTo>
                  <a:lnTo>
                    <a:pt x="84065" y="294779"/>
                  </a:lnTo>
                  <a:lnTo>
                    <a:pt x="89670" y="284505"/>
                  </a:lnTo>
                  <a:lnTo>
                    <a:pt x="95274" y="274367"/>
                  </a:lnTo>
                  <a:lnTo>
                    <a:pt x="100879" y="264383"/>
                  </a:lnTo>
                  <a:lnTo>
                    <a:pt x="106483" y="254568"/>
                  </a:lnTo>
                  <a:lnTo>
                    <a:pt x="112087" y="244936"/>
                  </a:lnTo>
                  <a:lnTo>
                    <a:pt x="117692" y="235499"/>
                  </a:lnTo>
                  <a:lnTo>
                    <a:pt x="123296" y="226269"/>
                  </a:lnTo>
                  <a:lnTo>
                    <a:pt x="128901" y="217255"/>
                  </a:lnTo>
                  <a:lnTo>
                    <a:pt x="134505" y="208465"/>
                  </a:lnTo>
                  <a:lnTo>
                    <a:pt x="140109" y="199908"/>
                  </a:lnTo>
                  <a:lnTo>
                    <a:pt x="145714" y="191587"/>
                  </a:lnTo>
                  <a:lnTo>
                    <a:pt x="151318" y="183509"/>
                  </a:lnTo>
                  <a:lnTo>
                    <a:pt x="156923" y="175675"/>
                  </a:lnTo>
                  <a:lnTo>
                    <a:pt x="162527" y="168088"/>
                  </a:lnTo>
                  <a:lnTo>
                    <a:pt x="168131" y="160750"/>
                  </a:lnTo>
                  <a:lnTo>
                    <a:pt x="173736" y="153659"/>
                  </a:lnTo>
                  <a:lnTo>
                    <a:pt x="179340" y="146815"/>
                  </a:lnTo>
                  <a:lnTo>
                    <a:pt x="184944" y="140217"/>
                  </a:lnTo>
                  <a:lnTo>
                    <a:pt x="190549" y="133862"/>
                  </a:lnTo>
                  <a:lnTo>
                    <a:pt x="196153" y="127746"/>
                  </a:lnTo>
                  <a:lnTo>
                    <a:pt x="201758" y="121867"/>
                  </a:lnTo>
                  <a:lnTo>
                    <a:pt x="207362" y="116219"/>
                  </a:lnTo>
                  <a:lnTo>
                    <a:pt x="212966" y="110799"/>
                  </a:lnTo>
                  <a:lnTo>
                    <a:pt x="218571" y="105600"/>
                  </a:lnTo>
                  <a:lnTo>
                    <a:pt x="224175" y="100619"/>
                  </a:lnTo>
                  <a:lnTo>
                    <a:pt x="229780" y="95847"/>
                  </a:lnTo>
                  <a:lnTo>
                    <a:pt x="235384" y="91281"/>
                  </a:lnTo>
                  <a:lnTo>
                    <a:pt x="240988" y="86914"/>
                  </a:lnTo>
                  <a:lnTo>
                    <a:pt x="246593" y="82739"/>
                  </a:lnTo>
                  <a:lnTo>
                    <a:pt x="252197" y="78750"/>
                  </a:lnTo>
                  <a:lnTo>
                    <a:pt x="257802" y="74941"/>
                  </a:lnTo>
                  <a:lnTo>
                    <a:pt x="263406" y="71306"/>
                  </a:lnTo>
                  <a:lnTo>
                    <a:pt x="269010" y="67838"/>
                  </a:lnTo>
                  <a:lnTo>
                    <a:pt x="274615" y="64531"/>
                  </a:lnTo>
                  <a:lnTo>
                    <a:pt x="280219" y="61378"/>
                  </a:lnTo>
                  <a:lnTo>
                    <a:pt x="285824" y="58374"/>
                  </a:lnTo>
                  <a:lnTo>
                    <a:pt x="291428" y="55513"/>
                  </a:lnTo>
                  <a:lnTo>
                    <a:pt x="297032" y="52788"/>
                  </a:lnTo>
                  <a:lnTo>
                    <a:pt x="302637" y="50195"/>
                  </a:lnTo>
                  <a:lnTo>
                    <a:pt x="308241" y="47726"/>
                  </a:lnTo>
                  <a:lnTo>
                    <a:pt x="313846" y="45378"/>
                  </a:lnTo>
                  <a:lnTo>
                    <a:pt x="319450" y="43144"/>
                  </a:lnTo>
                  <a:lnTo>
                    <a:pt x="325054" y="41020"/>
                  </a:lnTo>
                  <a:lnTo>
                    <a:pt x="330659" y="39000"/>
                  </a:lnTo>
                  <a:lnTo>
                    <a:pt x="336263" y="37080"/>
                  </a:lnTo>
                  <a:lnTo>
                    <a:pt x="341867" y="35254"/>
                  </a:lnTo>
                  <a:lnTo>
                    <a:pt x="347472" y="33520"/>
                  </a:lnTo>
                  <a:lnTo>
                    <a:pt x="353076" y="31872"/>
                  </a:lnTo>
                  <a:lnTo>
                    <a:pt x="358681" y="30306"/>
                  </a:lnTo>
                  <a:lnTo>
                    <a:pt x="364285" y="28818"/>
                  </a:lnTo>
                  <a:lnTo>
                    <a:pt x="369889" y="27405"/>
                  </a:lnTo>
                  <a:lnTo>
                    <a:pt x="375494" y="26063"/>
                  </a:lnTo>
                  <a:lnTo>
                    <a:pt x="381098" y="24788"/>
                  </a:lnTo>
                  <a:lnTo>
                    <a:pt x="386703" y="23577"/>
                  </a:lnTo>
                  <a:lnTo>
                    <a:pt x="392307" y="22427"/>
                  </a:lnTo>
                  <a:lnTo>
                    <a:pt x="397911" y="21335"/>
                  </a:lnTo>
                  <a:lnTo>
                    <a:pt x="403516" y="20298"/>
                  </a:lnTo>
                  <a:lnTo>
                    <a:pt x="409120" y="19314"/>
                  </a:lnTo>
                  <a:lnTo>
                    <a:pt x="414725" y="18379"/>
                  </a:lnTo>
                  <a:lnTo>
                    <a:pt x="420329" y="17491"/>
                  </a:lnTo>
                  <a:lnTo>
                    <a:pt x="425933" y="16648"/>
                  </a:lnTo>
                  <a:lnTo>
                    <a:pt x="431538" y="15848"/>
                  </a:lnTo>
                  <a:lnTo>
                    <a:pt x="437142" y="15087"/>
                  </a:lnTo>
                  <a:lnTo>
                    <a:pt x="442747" y="14365"/>
                  </a:lnTo>
                  <a:lnTo>
                    <a:pt x="448351" y="13680"/>
                  </a:lnTo>
                  <a:lnTo>
                    <a:pt x="453955" y="13029"/>
                  </a:lnTo>
                  <a:lnTo>
                    <a:pt x="459560" y="12410"/>
                  </a:lnTo>
                  <a:lnTo>
                    <a:pt x="465164" y="11823"/>
                  </a:lnTo>
                  <a:lnTo>
                    <a:pt x="470769" y="11265"/>
                  </a:lnTo>
                  <a:lnTo>
                    <a:pt x="476373" y="10735"/>
                  </a:lnTo>
                  <a:lnTo>
                    <a:pt x="481977" y="10232"/>
                  </a:lnTo>
                  <a:lnTo>
                    <a:pt x="487582" y="9753"/>
                  </a:lnTo>
                  <a:lnTo>
                    <a:pt x="493186" y="9299"/>
                  </a:lnTo>
                  <a:lnTo>
                    <a:pt x="498790" y="8867"/>
                  </a:lnTo>
                  <a:lnTo>
                    <a:pt x="504395" y="8456"/>
                  </a:lnTo>
                  <a:lnTo>
                    <a:pt x="509999" y="8066"/>
                  </a:lnTo>
                  <a:lnTo>
                    <a:pt x="515604" y="7696"/>
                  </a:lnTo>
                  <a:lnTo>
                    <a:pt x="521208" y="7343"/>
                  </a:lnTo>
                  <a:lnTo>
                    <a:pt x="526812" y="7008"/>
                  </a:lnTo>
                  <a:lnTo>
                    <a:pt x="532417" y="6690"/>
                  </a:lnTo>
                  <a:lnTo>
                    <a:pt x="538021" y="6387"/>
                  </a:lnTo>
                  <a:lnTo>
                    <a:pt x="543626" y="6099"/>
                  </a:lnTo>
                  <a:lnTo>
                    <a:pt x="549230" y="5825"/>
                  </a:lnTo>
                  <a:lnTo>
                    <a:pt x="554834" y="5564"/>
                  </a:lnTo>
                  <a:lnTo>
                    <a:pt x="560439" y="5316"/>
                  </a:lnTo>
                  <a:lnTo>
                    <a:pt x="566043" y="5080"/>
                  </a:lnTo>
                  <a:lnTo>
                    <a:pt x="571648" y="4856"/>
                  </a:lnTo>
                  <a:lnTo>
                    <a:pt x="577252" y="4642"/>
                  </a:lnTo>
                  <a:lnTo>
                    <a:pt x="582856" y="4439"/>
                  </a:lnTo>
                  <a:lnTo>
                    <a:pt x="588461" y="4246"/>
                  </a:lnTo>
                  <a:lnTo>
                    <a:pt x="594065" y="4061"/>
                  </a:lnTo>
                  <a:lnTo>
                    <a:pt x="599670" y="3886"/>
                  </a:lnTo>
                  <a:lnTo>
                    <a:pt x="605274" y="3719"/>
                  </a:lnTo>
                  <a:lnTo>
                    <a:pt x="610878" y="3559"/>
                  </a:lnTo>
                  <a:lnTo>
                    <a:pt x="616483" y="3408"/>
                  </a:lnTo>
                  <a:lnTo>
                    <a:pt x="622087" y="3263"/>
                  </a:lnTo>
                  <a:lnTo>
                    <a:pt x="627692" y="3125"/>
                  </a:lnTo>
                  <a:lnTo>
                    <a:pt x="633296" y="2994"/>
                  </a:lnTo>
                  <a:lnTo>
                    <a:pt x="638900" y="2869"/>
                  </a:lnTo>
                  <a:lnTo>
                    <a:pt x="644505" y="2750"/>
                  </a:lnTo>
                  <a:lnTo>
                    <a:pt x="650109" y="2636"/>
                  </a:lnTo>
                  <a:lnTo>
                    <a:pt x="655713" y="2527"/>
                  </a:lnTo>
                  <a:lnTo>
                    <a:pt x="661318" y="2424"/>
                  </a:lnTo>
                  <a:lnTo>
                    <a:pt x="666922" y="2325"/>
                  </a:lnTo>
                  <a:lnTo>
                    <a:pt x="672527" y="2231"/>
                  </a:lnTo>
                  <a:lnTo>
                    <a:pt x="678131" y="2141"/>
                  </a:lnTo>
                  <a:lnTo>
                    <a:pt x="683735" y="2055"/>
                  </a:lnTo>
                  <a:lnTo>
                    <a:pt x="689340" y="1973"/>
                  </a:lnTo>
                  <a:lnTo>
                    <a:pt x="694944" y="1895"/>
                  </a:lnTo>
                  <a:lnTo>
                    <a:pt x="700549" y="1820"/>
                  </a:lnTo>
                  <a:lnTo>
                    <a:pt x="706153" y="1748"/>
                  </a:lnTo>
                  <a:lnTo>
                    <a:pt x="711757" y="1680"/>
                  </a:lnTo>
                  <a:lnTo>
                    <a:pt x="717362" y="1615"/>
                  </a:lnTo>
                  <a:lnTo>
                    <a:pt x="722966" y="1552"/>
                  </a:lnTo>
                  <a:lnTo>
                    <a:pt x="728571" y="1493"/>
                  </a:lnTo>
                  <a:lnTo>
                    <a:pt x="734175" y="1436"/>
                  </a:lnTo>
                  <a:lnTo>
                    <a:pt x="739779" y="1381"/>
                  </a:lnTo>
                  <a:lnTo>
                    <a:pt x="745384" y="1329"/>
                  </a:lnTo>
                  <a:lnTo>
                    <a:pt x="750988" y="1279"/>
                  </a:lnTo>
                  <a:lnTo>
                    <a:pt x="756593" y="1231"/>
                  </a:lnTo>
                  <a:lnTo>
                    <a:pt x="762197" y="1186"/>
                  </a:lnTo>
                  <a:lnTo>
                    <a:pt x="767801" y="1142"/>
                  </a:lnTo>
                  <a:lnTo>
                    <a:pt x="773406" y="1100"/>
                  </a:lnTo>
                  <a:lnTo>
                    <a:pt x="779010" y="1060"/>
                  </a:lnTo>
                  <a:lnTo>
                    <a:pt x="784615" y="1021"/>
                  </a:lnTo>
                  <a:lnTo>
                    <a:pt x="790219" y="985"/>
                  </a:lnTo>
                  <a:lnTo>
                    <a:pt x="795823" y="949"/>
                  </a:lnTo>
                  <a:lnTo>
                    <a:pt x="801428" y="915"/>
                  </a:lnTo>
                  <a:lnTo>
                    <a:pt x="807032" y="883"/>
                  </a:lnTo>
                  <a:lnTo>
                    <a:pt x="812636" y="852"/>
                  </a:lnTo>
                  <a:lnTo>
                    <a:pt x="818241" y="822"/>
                  </a:lnTo>
                  <a:lnTo>
                    <a:pt x="823845" y="793"/>
                  </a:lnTo>
                  <a:lnTo>
                    <a:pt x="829450" y="766"/>
                  </a:lnTo>
                  <a:lnTo>
                    <a:pt x="835054" y="739"/>
                  </a:lnTo>
                  <a:lnTo>
                    <a:pt x="840658" y="714"/>
                  </a:lnTo>
                  <a:lnTo>
                    <a:pt x="846263" y="690"/>
                  </a:lnTo>
                  <a:lnTo>
                    <a:pt x="851867" y="666"/>
                  </a:lnTo>
                  <a:lnTo>
                    <a:pt x="857472" y="644"/>
                  </a:lnTo>
                  <a:lnTo>
                    <a:pt x="863076" y="622"/>
                  </a:lnTo>
                  <a:lnTo>
                    <a:pt x="868680" y="602"/>
                  </a:lnTo>
                  <a:lnTo>
                    <a:pt x="874285" y="582"/>
                  </a:lnTo>
                  <a:lnTo>
                    <a:pt x="879889" y="563"/>
                  </a:lnTo>
                  <a:lnTo>
                    <a:pt x="885494" y="544"/>
                  </a:lnTo>
                  <a:lnTo>
                    <a:pt x="891098" y="526"/>
                  </a:lnTo>
                  <a:lnTo>
                    <a:pt x="896702" y="509"/>
                  </a:lnTo>
                  <a:lnTo>
                    <a:pt x="902307" y="493"/>
                  </a:lnTo>
                  <a:lnTo>
                    <a:pt x="907911" y="477"/>
                  </a:lnTo>
                  <a:lnTo>
                    <a:pt x="913516" y="462"/>
                  </a:lnTo>
                  <a:lnTo>
                    <a:pt x="919120" y="447"/>
                  </a:lnTo>
                  <a:lnTo>
                    <a:pt x="924724" y="433"/>
                  </a:lnTo>
                  <a:lnTo>
                    <a:pt x="930329" y="420"/>
                  </a:lnTo>
                  <a:lnTo>
                    <a:pt x="935933" y="407"/>
                  </a:lnTo>
                  <a:lnTo>
                    <a:pt x="941538" y="394"/>
                  </a:lnTo>
                  <a:lnTo>
                    <a:pt x="947142" y="382"/>
                  </a:lnTo>
                  <a:lnTo>
                    <a:pt x="952746" y="370"/>
                  </a:lnTo>
                  <a:lnTo>
                    <a:pt x="958351" y="359"/>
                  </a:lnTo>
                  <a:lnTo>
                    <a:pt x="963955" y="348"/>
                  </a:lnTo>
                  <a:lnTo>
                    <a:pt x="969559" y="338"/>
                  </a:lnTo>
                  <a:lnTo>
                    <a:pt x="975164" y="328"/>
                  </a:lnTo>
                  <a:lnTo>
                    <a:pt x="980768" y="318"/>
                  </a:lnTo>
                  <a:lnTo>
                    <a:pt x="986373" y="309"/>
                  </a:lnTo>
                  <a:lnTo>
                    <a:pt x="991977" y="299"/>
                  </a:lnTo>
                  <a:lnTo>
                    <a:pt x="997581" y="291"/>
                  </a:lnTo>
                  <a:lnTo>
                    <a:pt x="1003186" y="282"/>
                  </a:lnTo>
                  <a:lnTo>
                    <a:pt x="1008790" y="274"/>
                  </a:lnTo>
                  <a:lnTo>
                    <a:pt x="1014395" y="266"/>
                  </a:lnTo>
                  <a:lnTo>
                    <a:pt x="1019999" y="259"/>
                  </a:lnTo>
                  <a:lnTo>
                    <a:pt x="1025603" y="251"/>
                  </a:lnTo>
                  <a:lnTo>
                    <a:pt x="1031208" y="244"/>
                  </a:lnTo>
                  <a:lnTo>
                    <a:pt x="1036812" y="237"/>
                  </a:lnTo>
                  <a:lnTo>
                    <a:pt x="1042417" y="231"/>
                  </a:lnTo>
                  <a:lnTo>
                    <a:pt x="1048021" y="224"/>
                  </a:lnTo>
                  <a:lnTo>
                    <a:pt x="1053625" y="218"/>
                  </a:lnTo>
                  <a:lnTo>
                    <a:pt x="1059230" y="212"/>
                  </a:lnTo>
                  <a:lnTo>
                    <a:pt x="1064834" y="207"/>
                  </a:lnTo>
                  <a:lnTo>
                    <a:pt x="1070439" y="201"/>
                  </a:lnTo>
                  <a:lnTo>
                    <a:pt x="1076043" y="196"/>
                  </a:lnTo>
                  <a:lnTo>
                    <a:pt x="1081647" y="190"/>
                  </a:lnTo>
                  <a:lnTo>
                    <a:pt x="1087252" y="185"/>
                  </a:lnTo>
                  <a:lnTo>
                    <a:pt x="1092856" y="181"/>
                  </a:lnTo>
                  <a:lnTo>
                    <a:pt x="1098461" y="176"/>
                  </a:lnTo>
                  <a:lnTo>
                    <a:pt x="1104065" y="171"/>
                  </a:lnTo>
                  <a:lnTo>
                    <a:pt x="1109669" y="167"/>
                  </a:lnTo>
                  <a:lnTo>
                    <a:pt x="1115274" y="163"/>
                  </a:lnTo>
                  <a:lnTo>
                    <a:pt x="1120878" y="159"/>
                  </a:lnTo>
                  <a:lnTo>
                    <a:pt x="1126482" y="155"/>
                  </a:lnTo>
                  <a:lnTo>
                    <a:pt x="1132087" y="151"/>
                  </a:lnTo>
                  <a:lnTo>
                    <a:pt x="1137691" y="147"/>
                  </a:lnTo>
                  <a:lnTo>
                    <a:pt x="1143296" y="144"/>
                  </a:lnTo>
                  <a:lnTo>
                    <a:pt x="1148900" y="140"/>
                  </a:lnTo>
                  <a:lnTo>
                    <a:pt x="1154504" y="137"/>
                  </a:lnTo>
                  <a:lnTo>
                    <a:pt x="1160109" y="134"/>
                  </a:lnTo>
                  <a:lnTo>
                    <a:pt x="1165713" y="130"/>
                  </a:lnTo>
                  <a:lnTo>
                    <a:pt x="1171318" y="127"/>
                  </a:lnTo>
                  <a:lnTo>
                    <a:pt x="1176922" y="125"/>
                  </a:lnTo>
                  <a:lnTo>
                    <a:pt x="1182526" y="122"/>
                  </a:lnTo>
                  <a:lnTo>
                    <a:pt x="1188131" y="119"/>
                  </a:lnTo>
                  <a:lnTo>
                    <a:pt x="1193735" y="116"/>
                  </a:lnTo>
                  <a:lnTo>
                    <a:pt x="1199340" y="114"/>
                  </a:lnTo>
                  <a:lnTo>
                    <a:pt x="1204944" y="111"/>
                  </a:lnTo>
                  <a:lnTo>
                    <a:pt x="1210548" y="109"/>
                  </a:lnTo>
                  <a:lnTo>
                    <a:pt x="1216153" y="107"/>
                  </a:lnTo>
                  <a:lnTo>
                    <a:pt x="1221757" y="105"/>
                  </a:lnTo>
                  <a:lnTo>
                    <a:pt x="1227362" y="102"/>
                  </a:lnTo>
                  <a:lnTo>
                    <a:pt x="1232966" y="100"/>
                  </a:lnTo>
                  <a:lnTo>
                    <a:pt x="1238570" y="98"/>
                  </a:lnTo>
                  <a:lnTo>
                    <a:pt x="1244175" y="96"/>
                  </a:lnTo>
                  <a:lnTo>
                    <a:pt x="1249779" y="95"/>
                  </a:lnTo>
                  <a:lnTo>
                    <a:pt x="1255384" y="93"/>
                  </a:lnTo>
                  <a:lnTo>
                    <a:pt x="1260988" y="91"/>
                  </a:lnTo>
                  <a:lnTo>
                    <a:pt x="1266592" y="89"/>
                  </a:lnTo>
                  <a:lnTo>
                    <a:pt x="1272197" y="88"/>
                  </a:lnTo>
                  <a:lnTo>
                    <a:pt x="1277801" y="86"/>
                  </a:lnTo>
                  <a:lnTo>
                    <a:pt x="1283406" y="84"/>
                  </a:lnTo>
                  <a:lnTo>
                    <a:pt x="1289010" y="83"/>
                  </a:lnTo>
                  <a:lnTo>
                    <a:pt x="1294614" y="82"/>
                  </a:lnTo>
                  <a:lnTo>
                    <a:pt x="1300219" y="80"/>
                  </a:lnTo>
                  <a:lnTo>
                    <a:pt x="1305823" y="79"/>
                  </a:lnTo>
                  <a:lnTo>
                    <a:pt x="1311427" y="77"/>
                  </a:lnTo>
                  <a:lnTo>
                    <a:pt x="1317032" y="76"/>
                  </a:lnTo>
                  <a:lnTo>
                    <a:pt x="1322636" y="75"/>
                  </a:lnTo>
                  <a:lnTo>
                    <a:pt x="1328241" y="74"/>
                  </a:lnTo>
                  <a:lnTo>
                    <a:pt x="1333845" y="72"/>
                  </a:lnTo>
                  <a:lnTo>
                    <a:pt x="1339449" y="71"/>
                  </a:lnTo>
                  <a:lnTo>
                    <a:pt x="1345054" y="70"/>
                  </a:lnTo>
                  <a:lnTo>
                    <a:pt x="1350658" y="69"/>
                  </a:lnTo>
                  <a:lnTo>
                    <a:pt x="1356263" y="68"/>
                  </a:lnTo>
                  <a:lnTo>
                    <a:pt x="1361867" y="66"/>
                  </a:lnTo>
                  <a:lnTo>
                    <a:pt x="1367471" y="65"/>
                  </a:lnTo>
                  <a:lnTo>
                    <a:pt x="1373076" y="64"/>
                  </a:lnTo>
                  <a:lnTo>
                    <a:pt x="1378680" y="63"/>
                  </a:lnTo>
                  <a:lnTo>
                    <a:pt x="1384285" y="62"/>
                  </a:lnTo>
                  <a:lnTo>
                    <a:pt x="1389889" y="61"/>
                  </a:lnTo>
                  <a:lnTo>
                    <a:pt x="1395493" y="60"/>
                  </a:lnTo>
                  <a:lnTo>
                    <a:pt x="1401098" y="59"/>
                  </a:lnTo>
                  <a:lnTo>
                    <a:pt x="1406702" y="58"/>
                  </a:lnTo>
                  <a:lnTo>
                    <a:pt x="1412307" y="56"/>
                  </a:lnTo>
                  <a:lnTo>
                    <a:pt x="1417911" y="55"/>
                  </a:lnTo>
                  <a:lnTo>
                    <a:pt x="1423515" y="54"/>
                  </a:lnTo>
                  <a:lnTo>
                    <a:pt x="1429120" y="53"/>
                  </a:lnTo>
                  <a:lnTo>
                    <a:pt x="1434724" y="52"/>
                  </a:lnTo>
                  <a:lnTo>
                    <a:pt x="1440329" y="51"/>
                  </a:lnTo>
                  <a:lnTo>
                    <a:pt x="1445933" y="50"/>
                  </a:lnTo>
                  <a:lnTo>
                    <a:pt x="1451537" y="48"/>
                  </a:lnTo>
                  <a:lnTo>
                    <a:pt x="1457142" y="47"/>
                  </a:lnTo>
                  <a:lnTo>
                    <a:pt x="1462746" y="46"/>
                  </a:lnTo>
                  <a:lnTo>
                    <a:pt x="1468350" y="45"/>
                  </a:lnTo>
                  <a:lnTo>
                    <a:pt x="1473955" y="44"/>
                  </a:lnTo>
                  <a:lnTo>
                    <a:pt x="1479559" y="43"/>
                  </a:lnTo>
                  <a:lnTo>
                    <a:pt x="1485164" y="42"/>
                  </a:lnTo>
                  <a:lnTo>
                    <a:pt x="1490768" y="40"/>
                  </a:lnTo>
                  <a:lnTo>
                    <a:pt x="1496372" y="39"/>
                  </a:lnTo>
                  <a:lnTo>
                    <a:pt x="1501977" y="38"/>
                  </a:lnTo>
                  <a:lnTo>
                    <a:pt x="1507581" y="37"/>
                  </a:lnTo>
                  <a:lnTo>
                    <a:pt x="1513186" y="36"/>
                  </a:lnTo>
                  <a:lnTo>
                    <a:pt x="1518790" y="35"/>
                  </a:lnTo>
                  <a:lnTo>
                    <a:pt x="1524394" y="34"/>
                  </a:lnTo>
                  <a:lnTo>
                    <a:pt x="1529999" y="33"/>
                  </a:lnTo>
                  <a:lnTo>
                    <a:pt x="1535603" y="32"/>
                  </a:lnTo>
                  <a:lnTo>
                    <a:pt x="1541208" y="31"/>
                  </a:lnTo>
                  <a:lnTo>
                    <a:pt x="1546812" y="30"/>
                  </a:lnTo>
                  <a:lnTo>
                    <a:pt x="1552416" y="29"/>
                  </a:lnTo>
                  <a:lnTo>
                    <a:pt x="1558021" y="28"/>
                  </a:lnTo>
                  <a:lnTo>
                    <a:pt x="1563625" y="28"/>
                  </a:lnTo>
                  <a:lnTo>
                    <a:pt x="1569230" y="27"/>
                  </a:lnTo>
                  <a:lnTo>
                    <a:pt x="1574834" y="26"/>
                  </a:lnTo>
                  <a:lnTo>
                    <a:pt x="1580438" y="25"/>
                  </a:lnTo>
                  <a:lnTo>
                    <a:pt x="1586043" y="24"/>
                  </a:lnTo>
                  <a:lnTo>
                    <a:pt x="1591647" y="24"/>
                  </a:lnTo>
                  <a:lnTo>
                    <a:pt x="1597252" y="23"/>
                  </a:lnTo>
                  <a:lnTo>
                    <a:pt x="1602856" y="22"/>
                  </a:lnTo>
                  <a:lnTo>
                    <a:pt x="1608460" y="21"/>
                  </a:lnTo>
                  <a:lnTo>
                    <a:pt x="1614065" y="21"/>
                  </a:lnTo>
                  <a:lnTo>
                    <a:pt x="1619669" y="20"/>
                  </a:lnTo>
                  <a:lnTo>
                    <a:pt x="1625273" y="19"/>
                  </a:lnTo>
                  <a:lnTo>
                    <a:pt x="1630878" y="19"/>
                  </a:lnTo>
                  <a:lnTo>
                    <a:pt x="1636482" y="18"/>
                  </a:lnTo>
                  <a:lnTo>
                    <a:pt x="1642087" y="17"/>
                  </a:lnTo>
                  <a:lnTo>
                    <a:pt x="1647691" y="17"/>
                  </a:lnTo>
                  <a:lnTo>
                    <a:pt x="1653295" y="16"/>
                  </a:lnTo>
                  <a:lnTo>
                    <a:pt x="1658900" y="15"/>
                  </a:lnTo>
                  <a:lnTo>
                    <a:pt x="1664504" y="15"/>
                  </a:lnTo>
                  <a:lnTo>
                    <a:pt x="1670109" y="14"/>
                  </a:lnTo>
                  <a:lnTo>
                    <a:pt x="1675713" y="14"/>
                  </a:lnTo>
                  <a:lnTo>
                    <a:pt x="1681317" y="13"/>
                  </a:lnTo>
                  <a:lnTo>
                    <a:pt x="1686922" y="12"/>
                  </a:lnTo>
                  <a:lnTo>
                    <a:pt x="1692526" y="12"/>
                  </a:lnTo>
                  <a:lnTo>
                    <a:pt x="1698131" y="11"/>
                  </a:lnTo>
                  <a:lnTo>
                    <a:pt x="1703735" y="11"/>
                  </a:lnTo>
                  <a:lnTo>
                    <a:pt x="1709339" y="10"/>
                  </a:lnTo>
                  <a:lnTo>
                    <a:pt x="1714944" y="10"/>
                  </a:lnTo>
                  <a:lnTo>
                    <a:pt x="1720548" y="9"/>
                  </a:lnTo>
                  <a:lnTo>
                    <a:pt x="1726153" y="9"/>
                  </a:lnTo>
                  <a:lnTo>
                    <a:pt x="1731757" y="8"/>
                  </a:lnTo>
                  <a:lnTo>
                    <a:pt x="1737361" y="8"/>
                  </a:lnTo>
                  <a:lnTo>
                    <a:pt x="1742966" y="7"/>
                  </a:lnTo>
                  <a:lnTo>
                    <a:pt x="1748570" y="7"/>
                  </a:lnTo>
                  <a:lnTo>
                    <a:pt x="1754175" y="6"/>
                  </a:lnTo>
                  <a:lnTo>
                    <a:pt x="1759779" y="6"/>
                  </a:lnTo>
                  <a:lnTo>
                    <a:pt x="1765383" y="6"/>
                  </a:lnTo>
                  <a:lnTo>
                    <a:pt x="1770988" y="5"/>
                  </a:lnTo>
                  <a:lnTo>
                    <a:pt x="1776592" y="5"/>
                  </a:lnTo>
                  <a:lnTo>
                    <a:pt x="1782196" y="4"/>
                  </a:lnTo>
                  <a:lnTo>
                    <a:pt x="1787801" y="4"/>
                  </a:lnTo>
                  <a:lnTo>
                    <a:pt x="1793405" y="4"/>
                  </a:lnTo>
                  <a:lnTo>
                    <a:pt x="1799010" y="3"/>
                  </a:lnTo>
                  <a:lnTo>
                    <a:pt x="1804614" y="3"/>
                  </a:lnTo>
                  <a:lnTo>
                    <a:pt x="1810218" y="3"/>
                  </a:lnTo>
                  <a:lnTo>
                    <a:pt x="1815823" y="2"/>
                  </a:lnTo>
                  <a:lnTo>
                    <a:pt x="1821427" y="2"/>
                  </a:lnTo>
                  <a:lnTo>
                    <a:pt x="1827032" y="2"/>
                  </a:lnTo>
                  <a:lnTo>
                    <a:pt x="1832636" y="2"/>
                  </a:lnTo>
                  <a:lnTo>
                    <a:pt x="1838240" y="1"/>
                  </a:lnTo>
                  <a:lnTo>
                    <a:pt x="1843845" y="1"/>
                  </a:lnTo>
                  <a:lnTo>
                    <a:pt x="1849449" y="1"/>
                  </a:lnTo>
                  <a:lnTo>
                    <a:pt x="1855054" y="1"/>
                  </a:lnTo>
                  <a:lnTo>
                    <a:pt x="1860658" y="0"/>
                  </a:lnTo>
                  <a:lnTo>
                    <a:pt x="1866262" y="0"/>
                  </a:lnTo>
                  <a:lnTo>
                    <a:pt x="1871867" y="0"/>
                  </a:lnTo>
                  <a:lnTo>
                    <a:pt x="1877471" y="0"/>
                  </a:ln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74" name="pg174"/>
            <p:cNvSpPr/>
            <p:nvPr/>
          </p:nvSpPr>
          <p:spPr>
            <a:xfrm>
              <a:off x="6596816" y="1848688"/>
              <a:ext cx="1883076" cy="641477"/>
            </a:xfrm>
            <a:custGeom>
              <a:avLst/>
              <a:pathLst>
                <a:path w="1883076" h="641477">
                  <a:moveTo>
                    <a:pt x="0" y="607925"/>
                  </a:moveTo>
                  <a:lnTo>
                    <a:pt x="5604" y="603642"/>
                  </a:lnTo>
                  <a:lnTo>
                    <a:pt x="11208" y="599155"/>
                  </a:lnTo>
                  <a:lnTo>
                    <a:pt x="16813" y="594473"/>
                  </a:lnTo>
                  <a:lnTo>
                    <a:pt x="22417" y="589607"/>
                  </a:lnTo>
                  <a:lnTo>
                    <a:pt x="28021" y="584569"/>
                  </a:lnTo>
                  <a:lnTo>
                    <a:pt x="33626" y="579370"/>
                  </a:lnTo>
                  <a:lnTo>
                    <a:pt x="39230" y="574024"/>
                  </a:lnTo>
                  <a:lnTo>
                    <a:pt x="44835" y="568541"/>
                  </a:lnTo>
                  <a:lnTo>
                    <a:pt x="50439" y="562936"/>
                  </a:lnTo>
                  <a:lnTo>
                    <a:pt x="56043" y="557221"/>
                  </a:lnTo>
                  <a:lnTo>
                    <a:pt x="61648" y="551409"/>
                  </a:lnTo>
                  <a:lnTo>
                    <a:pt x="67252" y="545513"/>
                  </a:lnTo>
                  <a:lnTo>
                    <a:pt x="72857" y="539546"/>
                  </a:lnTo>
                  <a:lnTo>
                    <a:pt x="78461" y="533519"/>
                  </a:lnTo>
                  <a:lnTo>
                    <a:pt x="84065" y="527447"/>
                  </a:lnTo>
                  <a:lnTo>
                    <a:pt x="89670" y="521340"/>
                  </a:lnTo>
                  <a:lnTo>
                    <a:pt x="95274" y="515210"/>
                  </a:lnTo>
                  <a:lnTo>
                    <a:pt x="100879" y="509068"/>
                  </a:lnTo>
                  <a:lnTo>
                    <a:pt x="106483" y="502924"/>
                  </a:lnTo>
                  <a:lnTo>
                    <a:pt x="112087" y="496788"/>
                  </a:lnTo>
                  <a:lnTo>
                    <a:pt x="117692" y="490671"/>
                  </a:lnTo>
                  <a:lnTo>
                    <a:pt x="123296" y="484579"/>
                  </a:lnTo>
                  <a:lnTo>
                    <a:pt x="128901" y="478522"/>
                  </a:lnTo>
                  <a:lnTo>
                    <a:pt x="134505" y="472507"/>
                  </a:lnTo>
                  <a:lnTo>
                    <a:pt x="140109" y="466540"/>
                  </a:lnTo>
                  <a:lnTo>
                    <a:pt x="145714" y="460627"/>
                  </a:lnTo>
                  <a:lnTo>
                    <a:pt x="151318" y="454774"/>
                  </a:lnTo>
                  <a:lnTo>
                    <a:pt x="156923" y="448986"/>
                  </a:lnTo>
                  <a:lnTo>
                    <a:pt x="162527" y="443267"/>
                  </a:lnTo>
                  <a:lnTo>
                    <a:pt x="168131" y="437619"/>
                  </a:lnTo>
                  <a:lnTo>
                    <a:pt x="173736" y="432048"/>
                  </a:lnTo>
                  <a:lnTo>
                    <a:pt x="179340" y="426554"/>
                  </a:lnTo>
                  <a:lnTo>
                    <a:pt x="184944" y="421140"/>
                  </a:lnTo>
                  <a:lnTo>
                    <a:pt x="190549" y="415807"/>
                  </a:lnTo>
                  <a:lnTo>
                    <a:pt x="196153" y="410556"/>
                  </a:lnTo>
                  <a:lnTo>
                    <a:pt x="201758" y="405389"/>
                  </a:lnTo>
                  <a:lnTo>
                    <a:pt x="207362" y="400305"/>
                  </a:lnTo>
                  <a:lnTo>
                    <a:pt x="212966" y="395305"/>
                  </a:lnTo>
                  <a:lnTo>
                    <a:pt x="218571" y="390388"/>
                  </a:lnTo>
                  <a:lnTo>
                    <a:pt x="224175" y="385553"/>
                  </a:lnTo>
                  <a:lnTo>
                    <a:pt x="229780" y="380800"/>
                  </a:lnTo>
                  <a:lnTo>
                    <a:pt x="235384" y="376128"/>
                  </a:lnTo>
                  <a:lnTo>
                    <a:pt x="240988" y="371535"/>
                  </a:lnTo>
                  <a:lnTo>
                    <a:pt x="246593" y="367021"/>
                  </a:lnTo>
                  <a:lnTo>
                    <a:pt x="252197" y="362583"/>
                  </a:lnTo>
                  <a:lnTo>
                    <a:pt x="257802" y="358220"/>
                  </a:lnTo>
                  <a:lnTo>
                    <a:pt x="263406" y="353931"/>
                  </a:lnTo>
                  <a:lnTo>
                    <a:pt x="269010" y="349713"/>
                  </a:lnTo>
                  <a:lnTo>
                    <a:pt x="274615" y="345565"/>
                  </a:lnTo>
                  <a:lnTo>
                    <a:pt x="280219" y="341484"/>
                  </a:lnTo>
                  <a:lnTo>
                    <a:pt x="285824" y="337470"/>
                  </a:lnTo>
                  <a:lnTo>
                    <a:pt x="291428" y="333520"/>
                  </a:lnTo>
                  <a:lnTo>
                    <a:pt x="297032" y="329632"/>
                  </a:lnTo>
                  <a:lnTo>
                    <a:pt x="302637" y="325804"/>
                  </a:lnTo>
                  <a:lnTo>
                    <a:pt x="308241" y="322035"/>
                  </a:lnTo>
                  <a:lnTo>
                    <a:pt x="313846" y="318323"/>
                  </a:lnTo>
                  <a:lnTo>
                    <a:pt x="319450" y="314665"/>
                  </a:lnTo>
                  <a:lnTo>
                    <a:pt x="325054" y="311060"/>
                  </a:lnTo>
                  <a:lnTo>
                    <a:pt x="330659" y="307506"/>
                  </a:lnTo>
                  <a:lnTo>
                    <a:pt x="336263" y="304002"/>
                  </a:lnTo>
                  <a:lnTo>
                    <a:pt x="341867" y="300546"/>
                  </a:lnTo>
                  <a:lnTo>
                    <a:pt x="347472" y="297137"/>
                  </a:lnTo>
                  <a:lnTo>
                    <a:pt x="353076" y="293772"/>
                  </a:lnTo>
                  <a:lnTo>
                    <a:pt x="358681" y="290450"/>
                  </a:lnTo>
                  <a:lnTo>
                    <a:pt x="364285" y="287170"/>
                  </a:lnTo>
                  <a:lnTo>
                    <a:pt x="369889" y="283931"/>
                  </a:lnTo>
                  <a:lnTo>
                    <a:pt x="375494" y="280731"/>
                  </a:lnTo>
                  <a:lnTo>
                    <a:pt x="381098" y="277569"/>
                  </a:lnTo>
                  <a:lnTo>
                    <a:pt x="386703" y="274444"/>
                  </a:lnTo>
                  <a:lnTo>
                    <a:pt x="392307" y="271355"/>
                  </a:lnTo>
                  <a:lnTo>
                    <a:pt x="397911" y="268300"/>
                  </a:lnTo>
                  <a:lnTo>
                    <a:pt x="403516" y="265278"/>
                  </a:lnTo>
                  <a:lnTo>
                    <a:pt x="409120" y="262289"/>
                  </a:lnTo>
                  <a:lnTo>
                    <a:pt x="414725" y="259332"/>
                  </a:lnTo>
                  <a:lnTo>
                    <a:pt x="420329" y="256405"/>
                  </a:lnTo>
                  <a:lnTo>
                    <a:pt x="425933" y="253508"/>
                  </a:lnTo>
                  <a:lnTo>
                    <a:pt x="431538" y="250640"/>
                  </a:lnTo>
                  <a:lnTo>
                    <a:pt x="437142" y="247801"/>
                  </a:lnTo>
                  <a:lnTo>
                    <a:pt x="442747" y="244989"/>
                  </a:lnTo>
                  <a:lnTo>
                    <a:pt x="448351" y="242204"/>
                  </a:lnTo>
                  <a:lnTo>
                    <a:pt x="453955" y="239445"/>
                  </a:lnTo>
                  <a:lnTo>
                    <a:pt x="459560" y="236712"/>
                  </a:lnTo>
                  <a:lnTo>
                    <a:pt x="465164" y="234004"/>
                  </a:lnTo>
                  <a:lnTo>
                    <a:pt x="470769" y="231321"/>
                  </a:lnTo>
                  <a:lnTo>
                    <a:pt x="476373" y="228662"/>
                  </a:lnTo>
                  <a:lnTo>
                    <a:pt x="481977" y="226026"/>
                  </a:lnTo>
                  <a:lnTo>
                    <a:pt x="487582" y="223414"/>
                  </a:lnTo>
                  <a:lnTo>
                    <a:pt x="493186" y="220824"/>
                  </a:lnTo>
                  <a:lnTo>
                    <a:pt x="498790" y="218257"/>
                  </a:lnTo>
                  <a:lnTo>
                    <a:pt x="504395" y="215712"/>
                  </a:lnTo>
                  <a:lnTo>
                    <a:pt x="509999" y="213188"/>
                  </a:lnTo>
                  <a:lnTo>
                    <a:pt x="515604" y="210686"/>
                  </a:lnTo>
                  <a:lnTo>
                    <a:pt x="521208" y="208205"/>
                  </a:lnTo>
                  <a:lnTo>
                    <a:pt x="526812" y="205744"/>
                  </a:lnTo>
                  <a:lnTo>
                    <a:pt x="532417" y="203304"/>
                  </a:lnTo>
                  <a:lnTo>
                    <a:pt x="538021" y="200884"/>
                  </a:lnTo>
                  <a:lnTo>
                    <a:pt x="543626" y="198484"/>
                  </a:lnTo>
                  <a:lnTo>
                    <a:pt x="549230" y="196104"/>
                  </a:lnTo>
                  <a:lnTo>
                    <a:pt x="554834" y="193743"/>
                  </a:lnTo>
                  <a:lnTo>
                    <a:pt x="560439" y="191401"/>
                  </a:lnTo>
                  <a:lnTo>
                    <a:pt x="566043" y="189078"/>
                  </a:lnTo>
                  <a:lnTo>
                    <a:pt x="571648" y="186774"/>
                  </a:lnTo>
                  <a:lnTo>
                    <a:pt x="577252" y="184489"/>
                  </a:lnTo>
                  <a:lnTo>
                    <a:pt x="582856" y="182222"/>
                  </a:lnTo>
                  <a:lnTo>
                    <a:pt x="588461" y="179973"/>
                  </a:lnTo>
                  <a:lnTo>
                    <a:pt x="594065" y="177742"/>
                  </a:lnTo>
                  <a:lnTo>
                    <a:pt x="599670" y="175529"/>
                  </a:lnTo>
                  <a:lnTo>
                    <a:pt x="605274" y="173334"/>
                  </a:lnTo>
                  <a:lnTo>
                    <a:pt x="610878" y="171156"/>
                  </a:lnTo>
                  <a:lnTo>
                    <a:pt x="616483" y="168996"/>
                  </a:lnTo>
                  <a:lnTo>
                    <a:pt x="622087" y="166852"/>
                  </a:lnTo>
                  <a:lnTo>
                    <a:pt x="627692" y="164726"/>
                  </a:lnTo>
                  <a:lnTo>
                    <a:pt x="633296" y="162617"/>
                  </a:lnTo>
                  <a:lnTo>
                    <a:pt x="638900" y="160524"/>
                  </a:lnTo>
                  <a:lnTo>
                    <a:pt x="644505" y="158447"/>
                  </a:lnTo>
                  <a:lnTo>
                    <a:pt x="650109" y="156387"/>
                  </a:lnTo>
                  <a:lnTo>
                    <a:pt x="655713" y="154343"/>
                  </a:lnTo>
                  <a:lnTo>
                    <a:pt x="661318" y="152316"/>
                  </a:lnTo>
                  <a:lnTo>
                    <a:pt x="666922" y="150304"/>
                  </a:lnTo>
                  <a:lnTo>
                    <a:pt x="672527" y="148308"/>
                  </a:lnTo>
                  <a:lnTo>
                    <a:pt x="678131" y="146327"/>
                  </a:lnTo>
                  <a:lnTo>
                    <a:pt x="683735" y="144362"/>
                  </a:lnTo>
                  <a:lnTo>
                    <a:pt x="689340" y="142412"/>
                  </a:lnTo>
                  <a:lnTo>
                    <a:pt x="694944" y="140477"/>
                  </a:lnTo>
                  <a:lnTo>
                    <a:pt x="700549" y="138557"/>
                  </a:lnTo>
                  <a:lnTo>
                    <a:pt x="706153" y="136651"/>
                  </a:lnTo>
                  <a:lnTo>
                    <a:pt x="711757" y="134761"/>
                  </a:lnTo>
                  <a:lnTo>
                    <a:pt x="717362" y="132885"/>
                  </a:lnTo>
                  <a:lnTo>
                    <a:pt x="722966" y="131023"/>
                  </a:lnTo>
                  <a:lnTo>
                    <a:pt x="728571" y="129175"/>
                  </a:lnTo>
                  <a:lnTo>
                    <a:pt x="734175" y="127342"/>
                  </a:lnTo>
                  <a:lnTo>
                    <a:pt x="739779" y="125522"/>
                  </a:lnTo>
                  <a:lnTo>
                    <a:pt x="745384" y="123716"/>
                  </a:lnTo>
                  <a:lnTo>
                    <a:pt x="750988" y="121924"/>
                  </a:lnTo>
                  <a:lnTo>
                    <a:pt x="756593" y="120145"/>
                  </a:lnTo>
                  <a:lnTo>
                    <a:pt x="762197" y="118380"/>
                  </a:lnTo>
                  <a:lnTo>
                    <a:pt x="767801" y="116628"/>
                  </a:lnTo>
                  <a:lnTo>
                    <a:pt x="773406" y="114889"/>
                  </a:lnTo>
                  <a:lnTo>
                    <a:pt x="779010" y="113163"/>
                  </a:lnTo>
                  <a:lnTo>
                    <a:pt x="784615" y="111449"/>
                  </a:lnTo>
                  <a:lnTo>
                    <a:pt x="790219" y="109749"/>
                  </a:lnTo>
                  <a:lnTo>
                    <a:pt x="795823" y="108061"/>
                  </a:lnTo>
                  <a:lnTo>
                    <a:pt x="801428" y="106386"/>
                  </a:lnTo>
                  <a:lnTo>
                    <a:pt x="807032" y="104724"/>
                  </a:lnTo>
                  <a:lnTo>
                    <a:pt x="812636" y="103074"/>
                  </a:lnTo>
                  <a:lnTo>
                    <a:pt x="818241" y="101436"/>
                  </a:lnTo>
                  <a:lnTo>
                    <a:pt x="823845" y="99810"/>
                  </a:lnTo>
                  <a:lnTo>
                    <a:pt x="829450" y="98197"/>
                  </a:lnTo>
                  <a:lnTo>
                    <a:pt x="835054" y="96596"/>
                  </a:lnTo>
                  <a:lnTo>
                    <a:pt x="840658" y="95007"/>
                  </a:lnTo>
                  <a:lnTo>
                    <a:pt x="846263" y="93430"/>
                  </a:lnTo>
                  <a:lnTo>
                    <a:pt x="851867" y="91865"/>
                  </a:lnTo>
                  <a:lnTo>
                    <a:pt x="857472" y="90313"/>
                  </a:lnTo>
                  <a:lnTo>
                    <a:pt x="863076" y="88772"/>
                  </a:lnTo>
                  <a:lnTo>
                    <a:pt x="868680" y="87243"/>
                  </a:lnTo>
                  <a:lnTo>
                    <a:pt x="874285" y="85727"/>
                  </a:lnTo>
                  <a:lnTo>
                    <a:pt x="879889" y="84222"/>
                  </a:lnTo>
                  <a:lnTo>
                    <a:pt x="885494" y="82730"/>
                  </a:lnTo>
                  <a:lnTo>
                    <a:pt x="891098" y="81250"/>
                  </a:lnTo>
                  <a:lnTo>
                    <a:pt x="896702" y="79782"/>
                  </a:lnTo>
                  <a:lnTo>
                    <a:pt x="902307" y="78326"/>
                  </a:lnTo>
                  <a:lnTo>
                    <a:pt x="907911" y="76883"/>
                  </a:lnTo>
                  <a:lnTo>
                    <a:pt x="913516" y="75452"/>
                  </a:lnTo>
                  <a:lnTo>
                    <a:pt x="919120" y="74033"/>
                  </a:lnTo>
                  <a:lnTo>
                    <a:pt x="924724" y="72627"/>
                  </a:lnTo>
                  <a:lnTo>
                    <a:pt x="930329" y="71234"/>
                  </a:lnTo>
                  <a:lnTo>
                    <a:pt x="935933" y="69853"/>
                  </a:lnTo>
                  <a:lnTo>
                    <a:pt x="941538" y="68485"/>
                  </a:lnTo>
                  <a:lnTo>
                    <a:pt x="947142" y="67130"/>
                  </a:lnTo>
                  <a:lnTo>
                    <a:pt x="952746" y="65788"/>
                  </a:lnTo>
                  <a:lnTo>
                    <a:pt x="958351" y="64460"/>
                  </a:lnTo>
                  <a:lnTo>
                    <a:pt x="963955" y="63145"/>
                  </a:lnTo>
                  <a:lnTo>
                    <a:pt x="969559" y="61843"/>
                  </a:lnTo>
                  <a:lnTo>
                    <a:pt x="975164" y="60555"/>
                  </a:lnTo>
                  <a:lnTo>
                    <a:pt x="980768" y="59280"/>
                  </a:lnTo>
                  <a:lnTo>
                    <a:pt x="986373" y="58020"/>
                  </a:lnTo>
                  <a:lnTo>
                    <a:pt x="991977" y="56774"/>
                  </a:lnTo>
                  <a:lnTo>
                    <a:pt x="997581" y="55541"/>
                  </a:lnTo>
                  <a:lnTo>
                    <a:pt x="1003186" y="54324"/>
                  </a:lnTo>
                  <a:lnTo>
                    <a:pt x="1008790" y="53120"/>
                  </a:lnTo>
                  <a:lnTo>
                    <a:pt x="1014395" y="51932"/>
                  </a:lnTo>
                  <a:lnTo>
                    <a:pt x="1019999" y="50758"/>
                  </a:lnTo>
                  <a:lnTo>
                    <a:pt x="1025603" y="49599"/>
                  </a:lnTo>
                  <a:lnTo>
                    <a:pt x="1031208" y="48455"/>
                  </a:lnTo>
                  <a:lnTo>
                    <a:pt x="1036812" y="47326"/>
                  </a:lnTo>
                  <a:lnTo>
                    <a:pt x="1042417" y="46213"/>
                  </a:lnTo>
                  <a:lnTo>
                    <a:pt x="1048021" y="45115"/>
                  </a:lnTo>
                  <a:lnTo>
                    <a:pt x="1053625" y="44032"/>
                  </a:lnTo>
                  <a:lnTo>
                    <a:pt x="1059230" y="42966"/>
                  </a:lnTo>
                  <a:lnTo>
                    <a:pt x="1064834" y="41915"/>
                  </a:lnTo>
                  <a:lnTo>
                    <a:pt x="1070439" y="40880"/>
                  </a:lnTo>
                  <a:lnTo>
                    <a:pt x="1076043" y="39861"/>
                  </a:lnTo>
                  <a:lnTo>
                    <a:pt x="1081647" y="38859"/>
                  </a:lnTo>
                  <a:lnTo>
                    <a:pt x="1087252" y="37872"/>
                  </a:lnTo>
                  <a:lnTo>
                    <a:pt x="1092856" y="36902"/>
                  </a:lnTo>
                  <a:lnTo>
                    <a:pt x="1098461" y="35947"/>
                  </a:lnTo>
                  <a:lnTo>
                    <a:pt x="1104065" y="35010"/>
                  </a:lnTo>
                  <a:lnTo>
                    <a:pt x="1109669" y="34088"/>
                  </a:lnTo>
                  <a:lnTo>
                    <a:pt x="1115274" y="33183"/>
                  </a:lnTo>
                  <a:lnTo>
                    <a:pt x="1120878" y="32295"/>
                  </a:lnTo>
                  <a:lnTo>
                    <a:pt x="1126482" y="31423"/>
                  </a:lnTo>
                  <a:lnTo>
                    <a:pt x="1132087" y="30567"/>
                  </a:lnTo>
                  <a:lnTo>
                    <a:pt x="1137691" y="29728"/>
                  </a:lnTo>
                  <a:lnTo>
                    <a:pt x="1143296" y="28905"/>
                  </a:lnTo>
                  <a:lnTo>
                    <a:pt x="1148900" y="28098"/>
                  </a:lnTo>
                  <a:lnTo>
                    <a:pt x="1154504" y="27308"/>
                  </a:lnTo>
                  <a:lnTo>
                    <a:pt x="1160109" y="26534"/>
                  </a:lnTo>
                  <a:lnTo>
                    <a:pt x="1165713" y="25776"/>
                  </a:lnTo>
                  <a:lnTo>
                    <a:pt x="1171318" y="25034"/>
                  </a:lnTo>
                  <a:lnTo>
                    <a:pt x="1176922" y="24308"/>
                  </a:lnTo>
                  <a:lnTo>
                    <a:pt x="1182526" y="23598"/>
                  </a:lnTo>
                  <a:lnTo>
                    <a:pt x="1188131" y="22904"/>
                  </a:lnTo>
                  <a:lnTo>
                    <a:pt x="1193735" y="22225"/>
                  </a:lnTo>
                  <a:lnTo>
                    <a:pt x="1199340" y="21562"/>
                  </a:lnTo>
                  <a:lnTo>
                    <a:pt x="1204944" y="20914"/>
                  </a:lnTo>
                  <a:lnTo>
                    <a:pt x="1210548" y="20282"/>
                  </a:lnTo>
                  <a:lnTo>
                    <a:pt x="1216153" y="19664"/>
                  </a:lnTo>
                  <a:lnTo>
                    <a:pt x="1221757" y="19062"/>
                  </a:lnTo>
                  <a:lnTo>
                    <a:pt x="1227362" y="18474"/>
                  </a:lnTo>
                  <a:lnTo>
                    <a:pt x="1232966" y="17901"/>
                  </a:lnTo>
                  <a:lnTo>
                    <a:pt x="1238570" y="17342"/>
                  </a:lnTo>
                  <a:lnTo>
                    <a:pt x="1244175" y="16798"/>
                  </a:lnTo>
                  <a:lnTo>
                    <a:pt x="1249779" y="16267"/>
                  </a:lnTo>
                  <a:lnTo>
                    <a:pt x="1255384" y="15750"/>
                  </a:lnTo>
                  <a:lnTo>
                    <a:pt x="1260988" y="15247"/>
                  </a:lnTo>
                  <a:lnTo>
                    <a:pt x="1266592" y="14757"/>
                  </a:lnTo>
                  <a:lnTo>
                    <a:pt x="1272197" y="14280"/>
                  </a:lnTo>
                  <a:lnTo>
                    <a:pt x="1277801" y="13815"/>
                  </a:lnTo>
                  <a:lnTo>
                    <a:pt x="1283406" y="13363"/>
                  </a:lnTo>
                  <a:lnTo>
                    <a:pt x="1289010" y="12924"/>
                  </a:lnTo>
                  <a:lnTo>
                    <a:pt x="1294614" y="12496"/>
                  </a:lnTo>
                  <a:lnTo>
                    <a:pt x="1300219" y="12080"/>
                  </a:lnTo>
                  <a:lnTo>
                    <a:pt x="1305823" y="11675"/>
                  </a:lnTo>
                  <a:lnTo>
                    <a:pt x="1311427" y="11281"/>
                  </a:lnTo>
                  <a:lnTo>
                    <a:pt x="1317032" y="10898"/>
                  </a:lnTo>
                  <a:lnTo>
                    <a:pt x="1322636" y="10526"/>
                  </a:lnTo>
                  <a:lnTo>
                    <a:pt x="1328241" y="10163"/>
                  </a:lnTo>
                  <a:lnTo>
                    <a:pt x="1333845" y="9809"/>
                  </a:lnTo>
                  <a:lnTo>
                    <a:pt x="1339449" y="9466"/>
                  </a:lnTo>
                  <a:lnTo>
                    <a:pt x="1345054" y="9131"/>
                  </a:lnTo>
                  <a:lnTo>
                    <a:pt x="1350658" y="8804"/>
                  </a:lnTo>
                  <a:lnTo>
                    <a:pt x="1356263" y="8487"/>
                  </a:lnTo>
                  <a:lnTo>
                    <a:pt x="1361867" y="8177"/>
                  </a:lnTo>
                  <a:lnTo>
                    <a:pt x="1367471" y="7875"/>
                  </a:lnTo>
                  <a:lnTo>
                    <a:pt x="1373076" y="7580"/>
                  </a:lnTo>
                  <a:lnTo>
                    <a:pt x="1378680" y="7293"/>
                  </a:lnTo>
                  <a:lnTo>
                    <a:pt x="1384285" y="7012"/>
                  </a:lnTo>
                  <a:lnTo>
                    <a:pt x="1389889" y="6739"/>
                  </a:lnTo>
                  <a:lnTo>
                    <a:pt x="1395493" y="6472"/>
                  </a:lnTo>
                  <a:lnTo>
                    <a:pt x="1401098" y="6212"/>
                  </a:lnTo>
                  <a:lnTo>
                    <a:pt x="1406702" y="5959"/>
                  </a:lnTo>
                  <a:lnTo>
                    <a:pt x="1412307" y="5711"/>
                  </a:lnTo>
                  <a:lnTo>
                    <a:pt x="1417911" y="5470"/>
                  </a:lnTo>
                  <a:lnTo>
                    <a:pt x="1423515" y="5236"/>
                  </a:lnTo>
                  <a:lnTo>
                    <a:pt x="1429120" y="5008"/>
                  </a:lnTo>
                  <a:lnTo>
                    <a:pt x="1434724" y="4786"/>
                  </a:lnTo>
                  <a:lnTo>
                    <a:pt x="1440329" y="4570"/>
                  </a:lnTo>
                  <a:lnTo>
                    <a:pt x="1445933" y="4361"/>
                  </a:lnTo>
                  <a:lnTo>
                    <a:pt x="1451537" y="4159"/>
                  </a:lnTo>
                  <a:lnTo>
                    <a:pt x="1457142" y="3963"/>
                  </a:lnTo>
                  <a:lnTo>
                    <a:pt x="1462746" y="3773"/>
                  </a:lnTo>
                  <a:lnTo>
                    <a:pt x="1468350" y="3591"/>
                  </a:lnTo>
                  <a:lnTo>
                    <a:pt x="1473955" y="3414"/>
                  </a:lnTo>
                  <a:lnTo>
                    <a:pt x="1479559" y="3245"/>
                  </a:lnTo>
                  <a:lnTo>
                    <a:pt x="1485164" y="3082"/>
                  </a:lnTo>
                  <a:lnTo>
                    <a:pt x="1490768" y="2925"/>
                  </a:lnTo>
                  <a:lnTo>
                    <a:pt x="1496372" y="2775"/>
                  </a:lnTo>
                  <a:lnTo>
                    <a:pt x="1501977" y="2632"/>
                  </a:lnTo>
                  <a:lnTo>
                    <a:pt x="1507581" y="2495"/>
                  </a:lnTo>
                  <a:lnTo>
                    <a:pt x="1513186" y="2364"/>
                  </a:lnTo>
                  <a:lnTo>
                    <a:pt x="1518790" y="2239"/>
                  </a:lnTo>
                  <a:lnTo>
                    <a:pt x="1524394" y="2120"/>
                  </a:lnTo>
                  <a:lnTo>
                    <a:pt x="1529999" y="2006"/>
                  </a:lnTo>
                  <a:lnTo>
                    <a:pt x="1535603" y="1898"/>
                  </a:lnTo>
                  <a:lnTo>
                    <a:pt x="1541208" y="1796"/>
                  </a:lnTo>
                  <a:lnTo>
                    <a:pt x="1546812" y="1698"/>
                  </a:lnTo>
                  <a:lnTo>
                    <a:pt x="1552416" y="1606"/>
                  </a:lnTo>
                  <a:lnTo>
                    <a:pt x="1558021" y="1518"/>
                  </a:lnTo>
                  <a:lnTo>
                    <a:pt x="1563625" y="1434"/>
                  </a:lnTo>
                  <a:lnTo>
                    <a:pt x="1569230" y="1355"/>
                  </a:lnTo>
                  <a:lnTo>
                    <a:pt x="1574834" y="1280"/>
                  </a:lnTo>
                  <a:lnTo>
                    <a:pt x="1580438" y="1209"/>
                  </a:lnTo>
                  <a:lnTo>
                    <a:pt x="1586043" y="1142"/>
                  </a:lnTo>
                  <a:lnTo>
                    <a:pt x="1591647" y="1078"/>
                  </a:lnTo>
                  <a:lnTo>
                    <a:pt x="1597252" y="1017"/>
                  </a:lnTo>
                  <a:lnTo>
                    <a:pt x="1602856" y="959"/>
                  </a:lnTo>
                  <a:lnTo>
                    <a:pt x="1608460" y="905"/>
                  </a:lnTo>
                  <a:lnTo>
                    <a:pt x="1614065" y="853"/>
                  </a:lnTo>
                  <a:lnTo>
                    <a:pt x="1619669" y="803"/>
                  </a:lnTo>
                  <a:lnTo>
                    <a:pt x="1625273" y="757"/>
                  </a:lnTo>
                  <a:lnTo>
                    <a:pt x="1630878" y="712"/>
                  </a:lnTo>
                  <a:lnTo>
                    <a:pt x="1636482" y="670"/>
                  </a:lnTo>
                  <a:lnTo>
                    <a:pt x="1642087" y="629"/>
                  </a:lnTo>
                  <a:lnTo>
                    <a:pt x="1647691" y="591"/>
                  </a:lnTo>
                  <a:lnTo>
                    <a:pt x="1653295" y="555"/>
                  </a:lnTo>
                  <a:lnTo>
                    <a:pt x="1658900" y="520"/>
                  </a:lnTo>
                  <a:lnTo>
                    <a:pt x="1664504" y="487"/>
                  </a:lnTo>
                  <a:lnTo>
                    <a:pt x="1670109" y="456"/>
                  </a:lnTo>
                  <a:lnTo>
                    <a:pt x="1675713" y="427"/>
                  </a:lnTo>
                  <a:lnTo>
                    <a:pt x="1681317" y="399"/>
                  </a:lnTo>
                  <a:lnTo>
                    <a:pt x="1686922" y="373"/>
                  </a:lnTo>
                  <a:lnTo>
                    <a:pt x="1692526" y="348"/>
                  </a:lnTo>
                  <a:lnTo>
                    <a:pt x="1698131" y="324"/>
                  </a:lnTo>
                  <a:lnTo>
                    <a:pt x="1703735" y="302"/>
                  </a:lnTo>
                  <a:lnTo>
                    <a:pt x="1709339" y="281"/>
                  </a:lnTo>
                  <a:lnTo>
                    <a:pt x="1714944" y="261"/>
                  </a:lnTo>
                  <a:lnTo>
                    <a:pt x="1720548" y="243"/>
                  </a:lnTo>
                  <a:lnTo>
                    <a:pt x="1726153" y="225"/>
                  </a:lnTo>
                  <a:lnTo>
                    <a:pt x="1731757" y="208"/>
                  </a:lnTo>
                  <a:lnTo>
                    <a:pt x="1737361" y="193"/>
                  </a:lnTo>
                  <a:lnTo>
                    <a:pt x="1742966" y="178"/>
                  </a:lnTo>
                  <a:lnTo>
                    <a:pt x="1748570" y="164"/>
                  </a:lnTo>
                  <a:lnTo>
                    <a:pt x="1754175" y="151"/>
                  </a:lnTo>
                  <a:lnTo>
                    <a:pt x="1759779" y="139"/>
                  </a:lnTo>
                  <a:lnTo>
                    <a:pt x="1765383" y="127"/>
                  </a:lnTo>
                  <a:lnTo>
                    <a:pt x="1770988" y="116"/>
                  </a:lnTo>
                  <a:lnTo>
                    <a:pt x="1776592" y="106"/>
                  </a:lnTo>
                  <a:lnTo>
                    <a:pt x="1782196" y="97"/>
                  </a:lnTo>
                  <a:lnTo>
                    <a:pt x="1787801" y="88"/>
                  </a:lnTo>
                  <a:lnTo>
                    <a:pt x="1793405" y="79"/>
                  </a:lnTo>
                  <a:lnTo>
                    <a:pt x="1799010" y="71"/>
                  </a:lnTo>
                  <a:lnTo>
                    <a:pt x="1804614" y="64"/>
                  </a:lnTo>
                  <a:lnTo>
                    <a:pt x="1810218" y="57"/>
                  </a:lnTo>
                  <a:lnTo>
                    <a:pt x="1815823" y="51"/>
                  </a:lnTo>
                  <a:lnTo>
                    <a:pt x="1821427" y="45"/>
                  </a:lnTo>
                  <a:lnTo>
                    <a:pt x="1827032" y="39"/>
                  </a:lnTo>
                  <a:lnTo>
                    <a:pt x="1832636" y="34"/>
                  </a:lnTo>
                  <a:lnTo>
                    <a:pt x="1838240" y="29"/>
                  </a:lnTo>
                  <a:lnTo>
                    <a:pt x="1843845" y="24"/>
                  </a:lnTo>
                  <a:lnTo>
                    <a:pt x="1849449" y="20"/>
                  </a:lnTo>
                  <a:lnTo>
                    <a:pt x="1855054" y="16"/>
                  </a:lnTo>
                  <a:lnTo>
                    <a:pt x="1860658" y="12"/>
                  </a:lnTo>
                  <a:lnTo>
                    <a:pt x="1866262" y="9"/>
                  </a:lnTo>
                  <a:lnTo>
                    <a:pt x="1871867" y="5"/>
                  </a:lnTo>
                  <a:lnTo>
                    <a:pt x="1877471" y="2"/>
                  </a:lnTo>
                  <a:lnTo>
                    <a:pt x="1883076" y="0"/>
                  </a:lnTo>
                  <a:lnTo>
                    <a:pt x="1883076" y="39339"/>
                  </a:lnTo>
                  <a:lnTo>
                    <a:pt x="1877471" y="37122"/>
                  </a:lnTo>
                  <a:lnTo>
                    <a:pt x="1871867" y="35017"/>
                  </a:lnTo>
                  <a:lnTo>
                    <a:pt x="1866262" y="33020"/>
                  </a:lnTo>
                  <a:lnTo>
                    <a:pt x="1860658" y="31125"/>
                  </a:lnTo>
                  <a:lnTo>
                    <a:pt x="1855054" y="29329"/>
                  </a:lnTo>
                  <a:lnTo>
                    <a:pt x="1849449" y="27626"/>
                  </a:lnTo>
                  <a:lnTo>
                    <a:pt x="1843845" y="26014"/>
                  </a:lnTo>
                  <a:lnTo>
                    <a:pt x="1838240" y="24487"/>
                  </a:lnTo>
                  <a:lnTo>
                    <a:pt x="1832636" y="23042"/>
                  </a:lnTo>
                  <a:lnTo>
                    <a:pt x="1827032" y="21675"/>
                  </a:lnTo>
                  <a:lnTo>
                    <a:pt x="1821427" y="20382"/>
                  </a:lnTo>
                  <a:lnTo>
                    <a:pt x="1815823" y="19160"/>
                  </a:lnTo>
                  <a:lnTo>
                    <a:pt x="1810218" y="18006"/>
                  </a:lnTo>
                  <a:lnTo>
                    <a:pt x="1804614" y="16916"/>
                  </a:lnTo>
                  <a:lnTo>
                    <a:pt x="1799010" y="15887"/>
                  </a:lnTo>
                  <a:lnTo>
                    <a:pt x="1793405" y="14917"/>
                  </a:lnTo>
                  <a:lnTo>
                    <a:pt x="1787801" y="14002"/>
                  </a:lnTo>
                  <a:lnTo>
                    <a:pt x="1782196" y="13140"/>
                  </a:lnTo>
                  <a:lnTo>
                    <a:pt x="1776592" y="12328"/>
                  </a:lnTo>
                  <a:lnTo>
                    <a:pt x="1770988" y="11564"/>
                  </a:lnTo>
                  <a:lnTo>
                    <a:pt x="1765383" y="10845"/>
                  </a:lnTo>
                  <a:lnTo>
                    <a:pt x="1759779" y="10169"/>
                  </a:lnTo>
                  <a:lnTo>
                    <a:pt x="1754175" y="9533"/>
                  </a:lnTo>
                  <a:lnTo>
                    <a:pt x="1748570" y="8937"/>
                  </a:lnTo>
                  <a:lnTo>
                    <a:pt x="1742966" y="8377"/>
                  </a:lnTo>
                  <a:lnTo>
                    <a:pt x="1737361" y="7853"/>
                  </a:lnTo>
                  <a:lnTo>
                    <a:pt x="1731757" y="7362"/>
                  </a:lnTo>
                  <a:lnTo>
                    <a:pt x="1726153" y="6902"/>
                  </a:lnTo>
                  <a:lnTo>
                    <a:pt x="1720548" y="6472"/>
                  </a:lnTo>
                  <a:lnTo>
                    <a:pt x="1714944" y="6071"/>
                  </a:lnTo>
                  <a:lnTo>
                    <a:pt x="1709339" y="5697"/>
                  </a:lnTo>
                  <a:lnTo>
                    <a:pt x="1703735" y="5348"/>
                  </a:lnTo>
                  <a:lnTo>
                    <a:pt x="1698131" y="5023"/>
                  </a:lnTo>
                  <a:lnTo>
                    <a:pt x="1692526" y="4722"/>
                  </a:lnTo>
                  <a:lnTo>
                    <a:pt x="1686922" y="4443"/>
                  </a:lnTo>
                  <a:lnTo>
                    <a:pt x="1681317" y="4184"/>
                  </a:lnTo>
                  <a:lnTo>
                    <a:pt x="1675713" y="3945"/>
                  </a:lnTo>
                  <a:lnTo>
                    <a:pt x="1670109" y="3725"/>
                  </a:lnTo>
                  <a:lnTo>
                    <a:pt x="1664504" y="3523"/>
                  </a:lnTo>
                  <a:lnTo>
                    <a:pt x="1658900" y="3338"/>
                  </a:lnTo>
                  <a:lnTo>
                    <a:pt x="1653295" y="3169"/>
                  </a:lnTo>
                  <a:lnTo>
                    <a:pt x="1647691" y="3015"/>
                  </a:lnTo>
                  <a:lnTo>
                    <a:pt x="1642087" y="2876"/>
                  </a:lnTo>
                  <a:lnTo>
                    <a:pt x="1636482" y="2751"/>
                  </a:lnTo>
                  <a:lnTo>
                    <a:pt x="1630878" y="2639"/>
                  </a:lnTo>
                  <a:lnTo>
                    <a:pt x="1625273" y="2540"/>
                  </a:lnTo>
                  <a:lnTo>
                    <a:pt x="1619669" y="2454"/>
                  </a:lnTo>
                  <a:lnTo>
                    <a:pt x="1614065" y="2379"/>
                  </a:lnTo>
                  <a:lnTo>
                    <a:pt x="1608460" y="2316"/>
                  </a:lnTo>
                  <a:lnTo>
                    <a:pt x="1602856" y="2264"/>
                  </a:lnTo>
                  <a:lnTo>
                    <a:pt x="1597252" y="2223"/>
                  </a:lnTo>
                  <a:lnTo>
                    <a:pt x="1591647" y="2192"/>
                  </a:lnTo>
                  <a:lnTo>
                    <a:pt x="1586043" y="2171"/>
                  </a:lnTo>
                  <a:lnTo>
                    <a:pt x="1580438" y="2160"/>
                  </a:lnTo>
                  <a:lnTo>
                    <a:pt x="1574834" y="2159"/>
                  </a:lnTo>
                  <a:lnTo>
                    <a:pt x="1569230" y="2168"/>
                  </a:lnTo>
                  <a:lnTo>
                    <a:pt x="1563625" y="2185"/>
                  </a:lnTo>
                  <a:lnTo>
                    <a:pt x="1558021" y="2211"/>
                  </a:lnTo>
                  <a:lnTo>
                    <a:pt x="1552416" y="2247"/>
                  </a:lnTo>
                  <a:lnTo>
                    <a:pt x="1546812" y="2291"/>
                  </a:lnTo>
                  <a:lnTo>
                    <a:pt x="1541208" y="2343"/>
                  </a:lnTo>
                  <a:lnTo>
                    <a:pt x="1535603" y="2405"/>
                  </a:lnTo>
                  <a:lnTo>
                    <a:pt x="1529999" y="2474"/>
                  </a:lnTo>
                  <a:lnTo>
                    <a:pt x="1524394" y="2552"/>
                  </a:lnTo>
                  <a:lnTo>
                    <a:pt x="1518790" y="2639"/>
                  </a:lnTo>
                  <a:lnTo>
                    <a:pt x="1513186" y="2734"/>
                  </a:lnTo>
                  <a:lnTo>
                    <a:pt x="1507581" y="2837"/>
                  </a:lnTo>
                  <a:lnTo>
                    <a:pt x="1501977" y="2949"/>
                  </a:lnTo>
                  <a:lnTo>
                    <a:pt x="1496372" y="3068"/>
                  </a:lnTo>
                  <a:lnTo>
                    <a:pt x="1490768" y="3196"/>
                  </a:lnTo>
                  <a:lnTo>
                    <a:pt x="1485164" y="3333"/>
                  </a:lnTo>
                  <a:lnTo>
                    <a:pt x="1479559" y="3477"/>
                  </a:lnTo>
                  <a:lnTo>
                    <a:pt x="1473955" y="3629"/>
                  </a:lnTo>
                  <a:lnTo>
                    <a:pt x="1468350" y="3789"/>
                  </a:lnTo>
                  <a:lnTo>
                    <a:pt x="1462746" y="3957"/>
                  </a:lnTo>
                  <a:lnTo>
                    <a:pt x="1457142" y="4132"/>
                  </a:lnTo>
                  <a:lnTo>
                    <a:pt x="1451537" y="4316"/>
                  </a:lnTo>
                  <a:lnTo>
                    <a:pt x="1445933" y="4506"/>
                  </a:lnTo>
                  <a:lnTo>
                    <a:pt x="1440329" y="4704"/>
                  </a:lnTo>
                  <a:lnTo>
                    <a:pt x="1434724" y="4910"/>
                  </a:lnTo>
                  <a:lnTo>
                    <a:pt x="1429120" y="5122"/>
                  </a:lnTo>
                  <a:lnTo>
                    <a:pt x="1423515" y="5342"/>
                  </a:lnTo>
                  <a:lnTo>
                    <a:pt x="1417911" y="5568"/>
                  </a:lnTo>
                  <a:lnTo>
                    <a:pt x="1412307" y="5802"/>
                  </a:lnTo>
                  <a:lnTo>
                    <a:pt x="1406702" y="6042"/>
                  </a:lnTo>
                  <a:lnTo>
                    <a:pt x="1401098" y="6290"/>
                  </a:lnTo>
                  <a:lnTo>
                    <a:pt x="1395493" y="6544"/>
                  </a:lnTo>
                  <a:lnTo>
                    <a:pt x="1389889" y="6805"/>
                  </a:lnTo>
                  <a:lnTo>
                    <a:pt x="1384285" y="7074"/>
                  </a:lnTo>
                  <a:lnTo>
                    <a:pt x="1378680" y="7349"/>
                  </a:lnTo>
                  <a:lnTo>
                    <a:pt x="1373076" y="7632"/>
                  </a:lnTo>
                  <a:lnTo>
                    <a:pt x="1367471" y="7923"/>
                  </a:lnTo>
                  <a:lnTo>
                    <a:pt x="1361867" y="8222"/>
                  </a:lnTo>
                  <a:lnTo>
                    <a:pt x="1356263" y="8528"/>
                  </a:lnTo>
                  <a:lnTo>
                    <a:pt x="1350658" y="8843"/>
                  </a:lnTo>
                  <a:lnTo>
                    <a:pt x="1345054" y="9166"/>
                  </a:lnTo>
                  <a:lnTo>
                    <a:pt x="1339449" y="9499"/>
                  </a:lnTo>
                  <a:lnTo>
                    <a:pt x="1333845" y="9840"/>
                  </a:lnTo>
                  <a:lnTo>
                    <a:pt x="1328241" y="10191"/>
                  </a:lnTo>
                  <a:lnTo>
                    <a:pt x="1322636" y="10552"/>
                  </a:lnTo>
                  <a:lnTo>
                    <a:pt x="1317032" y="10923"/>
                  </a:lnTo>
                  <a:lnTo>
                    <a:pt x="1311427" y="11305"/>
                  </a:lnTo>
                  <a:lnTo>
                    <a:pt x="1305823" y="11697"/>
                  </a:lnTo>
                  <a:lnTo>
                    <a:pt x="1300219" y="12100"/>
                  </a:lnTo>
                  <a:lnTo>
                    <a:pt x="1294614" y="12515"/>
                  </a:lnTo>
                  <a:lnTo>
                    <a:pt x="1289010" y="12941"/>
                  </a:lnTo>
                  <a:lnTo>
                    <a:pt x="1283406" y="13380"/>
                  </a:lnTo>
                  <a:lnTo>
                    <a:pt x="1277801" y="13831"/>
                  </a:lnTo>
                  <a:lnTo>
                    <a:pt x="1272197" y="14294"/>
                  </a:lnTo>
                  <a:lnTo>
                    <a:pt x="1266592" y="14770"/>
                  </a:lnTo>
                  <a:lnTo>
                    <a:pt x="1260988" y="15259"/>
                  </a:lnTo>
                  <a:lnTo>
                    <a:pt x="1255384" y="15762"/>
                  </a:lnTo>
                  <a:lnTo>
                    <a:pt x="1249779" y="16278"/>
                  </a:lnTo>
                  <a:lnTo>
                    <a:pt x="1244175" y="16808"/>
                  </a:lnTo>
                  <a:lnTo>
                    <a:pt x="1238570" y="17352"/>
                  </a:lnTo>
                  <a:lnTo>
                    <a:pt x="1232966" y="17910"/>
                  </a:lnTo>
                  <a:lnTo>
                    <a:pt x="1227362" y="18483"/>
                  </a:lnTo>
                  <a:lnTo>
                    <a:pt x="1221757" y="19070"/>
                  </a:lnTo>
                  <a:lnTo>
                    <a:pt x="1216153" y="19672"/>
                  </a:lnTo>
                  <a:lnTo>
                    <a:pt x="1210548" y="20289"/>
                  </a:lnTo>
                  <a:lnTo>
                    <a:pt x="1204944" y="20922"/>
                  </a:lnTo>
                  <a:lnTo>
                    <a:pt x="1199340" y="21569"/>
                  </a:lnTo>
                  <a:lnTo>
                    <a:pt x="1193735" y="22232"/>
                  </a:lnTo>
                  <a:lnTo>
                    <a:pt x="1188131" y="22910"/>
                  </a:lnTo>
                  <a:lnTo>
                    <a:pt x="1182526" y="23604"/>
                  </a:lnTo>
                  <a:lnTo>
                    <a:pt x="1176922" y="24314"/>
                  </a:lnTo>
                  <a:lnTo>
                    <a:pt x="1171318" y="25039"/>
                  </a:lnTo>
                  <a:lnTo>
                    <a:pt x="1165713" y="25781"/>
                  </a:lnTo>
                  <a:lnTo>
                    <a:pt x="1160109" y="26539"/>
                  </a:lnTo>
                  <a:lnTo>
                    <a:pt x="1154504" y="27313"/>
                  </a:lnTo>
                  <a:lnTo>
                    <a:pt x="1148900" y="28103"/>
                  </a:lnTo>
                  <a:lnTo>
                    <a:pt x="1143296" y="28909"/>
                  </a:lnTo>
                  <a:lnTo>
                    <a:pt x="1137691" y="29732"/>
                  </a:lnTo>
                  <a:lnTo>
                    <a:pt x="1132087" y="30571"/>
                  </a:lnTo>
                  <a:lnTo>
                    <a:pt x="1126482" y="31427"/>
                  </a:lnTo>
                  <a:lnTo>
                    <a:pt x="1120878" y="32299"/>
                  </a:lnTo>
                  <a:lnTo>
                    <a:pt x="1115274" y="33187"/>
                  </a:lnTo>
                  <a:lnTo>
                    <a:pt x="1109669" y="34092"/>
                  </a:lnTo>
                  <a:lnTo>
                    <a:pt x="1104065" y="35013"/>
                  </a:lnTo>
                  <a:lnTo>
                    <a:pt x="1098461" y="35951"/>
                  </a:lnTo>
                  <a:lnTo>
                    <a:pt x="1092856" y="36905"/>
                  </a:lnTo>
                  <a:lnTo>
                    <a:pt x="1087252" y="37875"/>
                  </a:lnTo>
                  <a:lnTo>
                    <a:pt x="1081647" y="38862"/>
                  </a:lnTo>
                  <a:lnTo>
                    <a:pt x="1076043" y="39864"/>
                  </a:lnTo>
                  <a:lnTo>
                    <a:pt x="1070439" y="40883"/>
                  </a:lnTo>
                  <a:lnTo>
                    <a:pt x="1064834" y="41918"/>
                  </a:lnTo>
                  <a:lnTo>
                    <a:pt x="1059230" y="42969"/>
                  </a:lnTo>
                  <a:lnTo>
                    <a:pt x="1053625" y="44035"/>
                  </a:lnTo>
                  <a:lnTo>
                    <a:pt x="1048021" y="45118"/>
                  </a:lnTo>
                  <a:lnTo>
                    <a:pt x="1042417" y="46215"/>
                  </a:lnTo>
                  <a:lnTo>
                    <a:pt x="1036812" y="47329"/>
                  </a:lnTo>
                  <a:lnTo>
                    <a:pt x="1031208" y="48457"/>
                  </a:lnTo>
                  <a:lnTo>
                    <a:pt x="1025603" y="49601"/>
                  </a:lnTo>
                  <a:lnTo>
                    <a:pt x="1019999" y="50760"/>
                  </a:lnTo>
                  <a:lnTo>
                    <a:pt x="1014395" y="51934"/>
                  </a:lnTo>
                  <a:lnTo>
                    <a:pt x="1008790" y="53123"/>
                  </a:lnTo>
                  <a:lnTo>
                    <a:pt x="1003186" y="54326"/>
                  </a:lnTo>
                  <a:lnTo>
                    <a:pt x="997581" y="55544"/>
                  </a:lnTo>
                  <a:lnTo>
                    <a:pt x="991977" y="56776"/>
                  </a:lnTo>
                  <a:lnTo>
                    <a:pt x="986373" y="58023"/>
                  </a:lnTo>
                  <a:lnTo>
                    <a:pt x="980768" y="59283"/>
                  </a:lnTo>
                  <a:lnTo>
                    <a:pt x="975164" y="60557"/>
                  </a:lnTo>
                  <a:lnTo>
                    <a:pt x="969559" y="61845"/>
                  </a:lnTo>
                  <a:lnTo>
                    <a:pt x="963955" y="63147"/>
                  </a:lnTo>
                  <a:lnTo>
                    <a:pt x="958351" y="64462"/>
                  </a:lnTo>
                  <a:lnTo>
                    <a:pt x="952746" y="65791"/>
                  </a:lnTo>
                  <a:lnTo>
                    <a:pt x="947142" y="67133"/>
                  </a:lnTo>
                  <a:lnTo>
                    <a:pt x="941538" y="68487"/>
                  </a:lnTo>
                  <a:lnTo>
                    <a:pt x="935933" y="69855"/>
                  </a:lnTo>
                  <a:lnTo>
                    <a:pt x="930329" y="71236"/>
                  </a:lnTo>
                  <a:lnTo>
                    <a:pt x="924724" y="72629"/>
                  </a:lnTo>
                  <a:lnTo>
                    <a:pt x="919120" y="74035"/>
                  </a:lnTo>
                  <a:lnTo>
                    <a:pt x="913516" y="75454"/>
                  </a:lnTo>
                  <a:lnTo>
                    <a:pt x="907911" y="76885"/>
                  </a:lnTo>
                  <a:lnTo>
                    <a:pt x="902307" y="78329"/>
                  </a:lnTo>
                  <a:lnTo>
                    <a:pt x="896702" y="79784"/>
                  </a:lnTo>
                  <a:lnTo>
                    <a:pt x="891098" y="81252"/>
                  </a:lnTo>
                  <a:lnTo>
                    <a:pt x="885494" y="82733"/>
                  </a:lnTo>
                  <a:lnTo>
                    <a:pt x="879889" y="84225"/>
                  </a:lnTo>
                  <a:lnTo>
                    <a:pt x="874285" y="85730"/>
                  </a:lnTo>
                  <a:lnTo>
                    <a:pt x="868680" y="87246"/>
                  </a:lnTo>
                  <a:lnTo>
                    <a:pt x="863076" y="88775"/>
                  </a:lnTo>
                  <a:lnTo>
                    <a:pt x="857472" y="90315"/>
                  </a:lnTo>
                  <a:lnTo>
                    <a:pt x="851867" y="91868"/>
                  </a:lnTo>
                  <a:lnTo>
                    <a:pt x="846263" y="93433"/>
                  </a:lnTo>
                  <a:lnTo>
                    <a:pt x="840658" y="95010"/>
                  </a:lnTo>
                  <a:lnTo>
                    <a:pt x="835054" y="96599"/>
                  </a:lnTo>
                  <a:lnTo>
                    <a:pt x="829450" y="98200"/>
                  </a:lnTo>
                  <a:lnTo>
                    <a:pt x="823845" y="99813"/>
                  </a:lnTo>
                  <a:lnTo>
                    <a:pt x="818241" y="101439"/>
                  </a:lnTo>
                  <a:lnTo>
                    <a:pt x="812636" y="103077"/>
                  </a:lnTo>
                  <a:lnTo>
                    <a:pt x="807032" y="104727"/>
                  </a:lnTo>
                  <a:lnTo>
                    <a:pt x="801428" y="106390"/>
                  </a:lnTo>
                  <a:lnTo>
                    <a:pt x="795823" y="108065"/>
                  </a:lnTo>
                  <a:lnTo>
                    <a:pt x="790219" y="109753"/>
                  </a:lnTo>
                  <a:lnTo>
                    <a:pt x="784615" y="111453"/>
                  </a:lnTo>
                  <a:lnTo>
                    <a:pt x="779010" y="113166"/>
                  </a:lnTo>
                  <a:lnTo>
                    <a:pt x="773406" y="114893"/>
                  </a:lnTo>
                  <a:lnTo>
                    <a:pt x="767801" y="116632"/>
                  </a:lnTo>
                  <a:lnTo>
                    <a:pt x="762197" y="118384"/>
                  </a:lnTo>
                  <a:lnTo>
                    <a:pt x="756593" y="120150"/>
                  </a:lnTo>
                  <a:lnTo>
                    <a:pt x="750988" y="121928"/>
                  </a:lnTo>
                  <a:lnTo>
                    <a:pt x="745384" y="123721"/>
                  </a:lnTo>
                  <a:lnTo>
                    <a:pt x="739779" y="125527"/>
                  </a:lnTo>
                  <a:lnTo>
                    <a:pt x="734175" y="127347"/>
                  </a:lnTo>
                  <a:lnTo>
                    <a:pt x="728571" y="129180"/>
                  </a:lnTo>
                  <a:lnTo>
                    <a:pt x="722966" y="131028"/>
                  </a:lnTo>
                  <a:lnTo>
                    <a:pt x="717362" y="132890"/>
                  </a:lnTo>
                  <a:lnTo>
                    <a:pt x="711757" y="134766"/>
                  </a:lnTo>
                  <a:lnTo>
                    <a:pt x="706153" y="136657"/>
                  </a:lnTo>
                  <a:lnTo>
                    <a:pt x="700549" y="138563"/>
                  </a:lnTo>
                  <a:lnTo>
                    <a:pt x="694944" y="140483"/>
                  </a:lnTo>
                  <a:lnTo>
                    <a:pt x="689340" y="142418"/>
                  </a:lnTo>
                  <a:lnTo>
                    <a:pt x="683735" y="144368"/>
                  </a:lnTo>
                  <a:lnTo>
                    <a:pt x="678131" y="146334"/>
                  </a:lnTo>
                  <a:lnTo>
                    <a:pt x="672527" y="148315"/>
                  </a:lnTo>
                  <a:lnTo>
                    <a:pt x="666922" y="150312"/>
                  </a:lnTo>
                  <a:lnTo>
                    <a:pt x="661318" y="152324"/>
                  </a:lnTo>
                  <a:lnTo>
                    <a:pt x="655713" y="154352"/>
                  </a:lnTo>
                  <a:lnTo>
                    <a:pt x="650109" y="156396"/>
                  </a:lnTo>
                  <a:lnTo>
                    <a:pt x="644505" y="158457"/>
                  </a:lnTo>
                  <a:lnTo>
                    <a:pt x="638900" y="160534"/>
                  </a:lnTo>
                  <a:lnTo>
                    <a:pt x="633296" y="162627"/>
                  </a:lnTo>
                  <a:lnTo>
                    <a:pt x="627692" y="164737"/>
                  </a:lnTo>
                  <a:lnTo>
                    <a:pt x="622087" y="166864"/>
                  </a:lnTo>
                  <a:lnTo>
                    <a:pt x="616483" y="169008"/>
                  </a:lnTo>
                  <a:lnTo>
                    <a:pt x="610878" y="171169"/>
                  </a:lnTo>
                  <a:lnTo>
                    <a:pt x="605274" y="173348"/>
                  </a:lnTo>
                  <a:lnTo>
                    <a:pt x="599670" y="175544"/>
                  </a:lnTo>
                  <a:lnTo>
                    <a:pt x="594065" y="177757"/>
                  </a:lnTo>
                  <a:lnTo>
                    <a:pt x="588461" y="179989"/>
                  </a:lnTo>
                  <a:lnTo>
                    <a:pt x="582856" y="182239"/>
                  </a:lnTo>
                  <a:lnTo>
                    <a:pt x="577252" y="184507"/>
                  </a:lnTo>
                  <a:lnTo>
                    <a:pt x="571648" y="186793"/>
                  </a:lnTo>
                  <a:lnTo>
                    <a:pt x="566043" y="189098"/>
                  </a:lnTo>
                  <a:lnTo>
                    <a:pt x="560439" y="191422"/>
                  </a:lnTo>
                  <a:lnTo>
                    <a:pt x="554834" y="193765"/>
                  </a:lnTo>
                  <a:lnTo>
                    <a:pt x="549230" y="196128"/>
                  </a:lnTo>
                  <a:lnTo>
                    <a:pt x="543626" y="198509"/>
                  </a:lnTo>
                  <a:lnTo>
                    <a:pt x="538021" y="200911"/>
                  </a:lnTo>
                  <a:lnTo>
                    <a:pt x="532417" y="203333"/>
                  </a:lnTo>
                  <a:lnTo>
                    <a:pt x="526812" y="205775"/>
                  </a:lnTo>
                  <a:lnTo>
                    <a:pt x="521208" y="208237"/>
                  </a:lnTo>
                  <a:lnTo>
                    <a:pt x="515604" y="210721"/>
                  </a:lnTo>
                  <a:lnTo>
                    <a:pt x="509999" y="213225"/>
                  </a:lnTo>
                  <a:lnTo>
                    <a:pt x="504395" y="215751"/>
                  </a:lnTo>
                  <a:lnTo>
                    <a:pt x="498790" y="218299"/>
                  </a:lnTo>
                  <a:lnTo>
                    <a:pt x="493186" y="220869"/>
                  </a:lnTo>
                  <a:lnTo>
                    <a:pt x="487582" y="223462"/>
                  </a:lnTo>
                  <a:lnTo>
                    <a:pt x="481977" y="226077"/>
                  </a:lnTo>
                  <a:lnTo>
                    <a:pt x="476373" y="228716"/>
                  </a:lnTo>
                  <a:lnTo>
                    <a:pt x="470769" y="231379"/>
                  </a:lnTo>
                  <a:lnTo>
                    <a:pt x="465164" y="234067"/>
                  </a:lnTo>
                  <a:lnTo>
                    <a:pt x="459560" y="236779"/>
                  </a:lnTo>
                  <a:lnTo>
                    <a:pt x="453955" y="239517"/>
                  </a:lnTo>
                  <a:lnTo>
                    <a:pt x="448351" y="242281"/>
                  </a:lnTo>
                  <a:lnTo>
                    <a:pt x="442747" y="245072"/>
                  </a:lnTo>
                  <a:lnTo>
                    <a:pt x="437142" y="247890"/>
                  </a:lnTo>
                  <a:lnTo>
                    <a:pt x="431538" y="250736"/>
                  </a:lnTo>
                  <a:lnTo>
                    <a:pt x="425933" y="253611"/>
                  </a:lnTo>
                  <a:lnTo>
                    <a:pt x="420329" y="256516"/>
                  </a:lnTo>
                  <a:lnTo>
                    <a:pt x="414725" y="259451"/>
                  </a:lnTo>
                  <a:lnTo>
                    <a:pt x="409120" y="262417"/>
                  </a:lnTo>
                  <a:lnTo>
                    <a:pt x="403516" y="265416"/>
                  </a:lnTo>
                  <a:lnTo>
                    <a:pt x="397911" y="268448"/>
                  </a:lnTo>
                  <a:lnTo>
                    <a:pt x="392307" y="271515"/>
                  </a:lnTo>
                  <a:lnTo>
                    <a:pt x="386703" y="274617"/>
                  </a:lnTo>
                  <a:lnTo>
                    <a:pt x="381098" y="277756"/>
                  </a:lnTo>
                  <a:lnTo>
                    <a:pt x="375494" y="280933"/>
                  </a:lnTo>
                  <a:lnTo>
                    <a:pt x="369889" y="284149"/>
                  </a:lnTo>
                  <a:lnTo>
                    <a:pt x="364285" y="287406"/>
                  </a:lnTo>
                  <a:lnTo>
                    <a:pt x="358681" y="290704"/>
                  </a:lnTo>
                  <a:lnTo>
                    <a:pt x="353076" y="294046"/>
                  </a:lnTo>
                  <a:lnTo>
                    <a:pt x="347472" y="297434"/>
                  </a:lnTo>
                  <a:lnTo>
                    <a:pt x="341867" y="300868"/>
                  </a:lnTo>
                  <a:lnTo>
                    <a:pt x="336263" y="304350"/>
                  </a:lnTo>
                  <a:lnTo>
                    <a:pt x="330659" y="307883"/>
                  </a:lnTo>
                  <a:lnTo>
                    <a:pt x="325054" y="311468"/>
                  </a:lnTo>
                  <a:lnTo>
                    <a:pt x="319450" y="315106"/>
                  </a:lnTo>
                  <a:lnTo>
                    <a:pt x="313846" y="318801"/>
                  </a:lnTo>
                  <a:lnTo>
                    <a:pt x="308241" y="322554"/>
                  </a:lnTo>
                  <a:lnTo>
                    <a:pt x="302637" y="326366"/>
                  </a:lnTo>
                  <a:lnTo>
                    <a:pt x="297032" y="330241"/>
                  </a:lnTo>
                  <a:lnTo>
                    <a:pt x="291428" y="334181"/>
                  </a:lnTo>
                  <a:lnTo>
                    <a:pt x="285824" y="338187"/>
                  </a:lnTo>
                  <a:lnTo>
                    <a:pt x="280219" y="342262"/>
                  </a:lnTo>
                  <a:lnTo>
                    <a:pt x="274615" y="346408"/>
                  </a:lnTo>
                  <a:lnTo>
                    <a:pt x="269010" y="350628"/>
                  </a:lnTo>
                  <a:lnTo>
                    <a:pt x="263406" y="354924"/>
                  </a:lnTo>
                  <a:lnTo>
                    <a:pt x="257802" y="359298"/>
                  </a:lnTo>
                  <a:lnTo>
                    <a:pt x="252197" y="363753"/>
                  </a:lnTo>
                  <a:lnTo>
                    <a:pt x="246593" y="368290"/>
                  </a:lnTo>
                  <a:lnTo>
                    <a:pt x="240988" y="372913"/>
                  </a:lnTo>
                  <a:lnTo>
                    <a:pt x="235384" y="377624"/>
                  </a:lnTo>
                  <a:lnTo>
                    <a:pt x="229780" y="382424"/>
                  </a:lnTo>
                  <a:lnTo>
                    <a:pt x="224175" y="387316"/>
                  </a:lnTo>
                  <a:lnTo>
                    <a:pt x="218571" y="392301"/>
                  </a:lnTo>
                  <a:lnTo>
                    <a:pt x="212966" y="397381"/>
                  </a:lnTo>
                  <a:lnTo>
                    <a:pt x="207362" y="402558"/>
                  </a:lnTo>
                  <a:lnTo>
                    <a:pt x="201758" y="407833"/>
                  </a:lnTo>
                  <a:lnTo>
                    <a:pt x="196153" y="413208"/>
                  </a:lnTo>
                  <a:lnTo>
                    <a:pt x="190549" y="418683"/>
                  </a:lnTo>
                  <a:lnTo>
                    <a:pt x="184944" y="424259"/>
                  </a:lnTo>
                  <a:lnTo>
                    <a:pt x="179340" y="429935"/>
                  </a:lnTo>
                  <a:lnTo>
                    <a:pt x="173736" y="435713"/>
                  </a:lnTo>
                  <a:lnTo>
                    <a:pt x="168131" y="441591"/>
                  </a:lnTo>
                  <a:lnTo>
                    <a:pt x="162527" y="447569"/>
                  </a:lnTo>
                  <a:lnTo>
                    <a:pt x="156923" y="453644"/>
                  </a:lnTo>
                  <a:lnTo>
                    <a:pt x="151318" y="459817"/>
                  </a:lnTo>
                  <a:lnTo>
                    <a:pt x="145714" y="466083"/>
                  </a:lnTo>
                  <a:lnTo>
                    <a:pt x="140109" y="472440"/>
                  </a:lnTo>
                  <a:lnTo>
                    <a:pt x="134505" y="478885"/>
                  </a:lnTo>
                  <a:lnTo>
                    <a:pt x="128901" y="485414"/>
                  </a:lnTo>
                  <a:lnTo>
                    <a:pt x="123296" y="492021"/>
                  </a:lnTo>
                  <a:lnTo>
                    <a:pt x="117692" y="498703"/>
                  </a:lnTo>
                  <a:lnTo>
                    <a:pt x="112087" y="505452"/>
                  </a:lnTo>
                  <a:lnTo>
                    <a:pt x="106483" y="512263"/>
                  </a:lnTo>
                  <a:lnTo>
                    <a:pt x="100879" y="519129"/>
                  </a:lnTo>
                  <a:lnTo>
                    <a:pt x="95274" y="526042"/>
                  </a:lnTo>
                  <a:lnTo>
                    <a:pt x="89670" y="532993"/>
                  </a:lnTo>
                  <a:lnTo>
                    <a:pt x="84065" y="539975"/>
                  </a:lnTo>
                  <a:lnTo>
                    <a:pt x="78461" y="546977"/>
                  </a:lnTo>
                  <a:lnTo>
                    <a:pt x="72857" y="553992"/>
                  </a:lnTo>
                  <a:lnTo>
                    <a:pt x="67252" y="561007"/>
                  </a:lnTo>
                  <a:lnTo>
                    <a:pt x="61648" y="568014"/>
                  </a:lnTo>
                  <a:lnTo>
                    <a:pt x="56043" y="575002"/>
                  </a:lnTo>
                  <a:lnTo>
                    <a:pt x="50439" y="581960"/>
                  </a:lnTo>
                  <a:lnTo>
                    <a:pt x="44835" y="588877"/>
                  </a:lnTo>
                  <a:lnTo>
                    <a:pt x="39230" y="595742"/>
                  </a:lnTo>
                  <a:lnTo>
                    <a:pt x="33626" y="602545"/>
                  </a:lnTo>
                  <a:lnTo>
                    <a:pt x="28021" y="609275"/>
                  </a:lnTo>
                  <a:lnTo>
                    <a:pt x="22417" y="615922"/>
                  </a:lnTo>
                  <a:lnTo>
                    <a:pt x="16813" y="622475"/>
                  </a:lnTo>
                  <a:lnTo>
                    <a:pt x="11208" y="628924"/>
                  </a:lnTo>
                  <a:lnTo>
                    <a:pt x="5604" y="635261"/>
                  </a:lnTo>
                  <a:lnTo>
                    <a:pt x="0" y="641477"/>
                  </a:lnTo>
                  <a:close/>
                </a:path>
              </a:pathLst>
            </a:custGeom>
            <a:solidFill>
              <a:srgbClr val="00D75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" name="pl175"/>
            <p:cNvSpPr/>
            <p:nvPr/>
          </p:nvSpPr>
          <p:spPr>
            <a:xfrm>
              <a:off x="6596816" y="1848688"/>
              <a:ext cx="1883076" cy="607925"/>
            </a:xfrm>
            <a:custGeom>
              <a:avLst/>
              <a:pathLst>
                <a:path w="1883076" h="607925">
                  <a:moveTo>
                    <a:pt x="0" y="607925"/>
                  </a:moveTo>
                  <a:lnTo>
                    <a:pt x="5604" y="603642"/>
                  </a:lnTo>
                  <a:lnTo>
                    <a:pt x="11208" y="599155"/>
                  </a:lnTo>
                  <a:lnTo>
                    <a:pt x="16813" y="594473"/>
                  </a:lnTo>
                  <a:lnTo>
                    <a:pt x="22417" y="589607"/>
                  </a:lnTo>
                  <a:lnTo>
                    <a:pt x="28021" y="584569"/>
                  </a:lnTo>
                  <a:lnTo>
                    <a:pt x="33626" y="579370"/>
                  </a:lnTo>
                  <a:lnTo>
                    <a:pt x="39230" y="574024"/>
                  </a:lnTo>
                  <a:lnTo>
                    <a:pt x="44835" y="568541"/>
                  </a:lnTo>
                  <a:lnTo>
                    <a:pt x="50439" y="562936"/>
                  </a:lnTo>
                  <a:lnTo>
                    <a:pt x="56043" y="557221"/>
                  </a:lnTo>
                  <a:lnTo>
                    <a:pt x="61648" y="551409"/>
                  </a:lnTo>
                  <a:lnTo>
                    <a:pt x="67252" y="545513"/>
                  </a:lnTo>
                  <a:lnTo>
                    <a:pt x="72857" y="539546"/>
                  </a:lnTo>
                  <a:lnTo>
                    <a:pt x="78461" y="533519"/>
                  </a:lnTo>
                  <a:lnTo>
                    <a:pt x="84065" y="527447"/>
                  </a:lnTo>
                  <a:lnTo>
                    <a:pt x="89670" y="521340"/>
                  </a:lnTo>
                  <a:lnTo>
                    <a:pt x="95274" y="515210"/>
                  </a:lnTo>
                  <a:lnTo>
                    <a:pt x="100879" y="509068"/>
                  </a:lnTo>
                  <a:lnTo>
                    <a:pt x="106483" y="502924"/>
                  </a:lnTo>
                  <a:lnTo>
                    <a:pt x="112087" y="496788"/>
                  </a:lnTo>
                  <a:lnTo>
                    <a:pt x="117692" y="490671"/>
                  </a:lnTo>
                  <a:lnTo>
                    <a:pt x="123296" y="484579"/>
                  </a:lnTo>
                  <a:lnTo>
                    <a:pt x="128901" y="478522"/>
                  </a:lnTo>
                  <a:lnTo>
                    <a:pt x="134505" y="472507"/>
                  </a:lnTo>
                  <a:lnTo>
                    <a:pt x="140109" y="466540"/>
                  </a:lnTo>
                  <a:lnTo>
                    <a:pt x="145714" y="460627"/>
                  </a:lnTo>
                  <a:lnTo>
                    <a:pt x="151318" y="454774"/>
                  </a:lnTo>
                  <a:lnTo>
                    <a:pt x="156923" y="448986"/>
                  </a:lnTo>
                  <a:lnTo>
                    <a:pt x="162527" y="443267"/>
                  </a:lnTo>
                  <a:lnTo>
                    <a:pt x="168131" y="437619"/>
                  </a:lnTo>
                  <a:lnTo>
                    <a:pt x="173736" y="432048"/>
                  </a:lnTo>
                  <a:lnTo>
                    <a:pt x="179340" y="426554"/>
                  </a:lnTo>
                  <a:lnTo>
                    <a:pt x="184944" y="421140"/>
                  </a:lnTo>
                  <a:lnTo>
                    <a:pt x="190549" y="415807"/>
                  </a:lnTo>
                  <a:lnTo>
                    <a:pt x="196153" y="410556"/>
                  </a:lnTo>
                  <a:lnTo>
                    <a:pt x="201758" y="405389"/>
                  </a:lnTo>
                  <a:lnTo>
                    <a:pt x="207362" y="400305"/>
                  </a:lnTo>
                  <a:lnTo>
                    <a:pt x="212966" y="395305"/>
                  </a:lnTo>
                  <a:lnTo>
                    <a:pt x="218571" y="390388"/>
                  </a:lnTo>
                  <a:lnTo>
                    <a:pt x="224175" y="385553"/>
                  </a:lnTo>
                  <a:lnTo>
                    <a:pt x="229780" y="380800"/>
                  </a:lnTo>
                  <a:lnTo>
                    <a:pt x="235384" y="376128"/>
                  </a:lnTo>
                  <a:lnTo>
                    <a:pt x="240988" y="371535"/>
                  </a:lnTo>
                  <a:lnTo>
                    <a:pt x="246593" y="367021"/>
                  </a:lnTo>
                  <a:lnTo>
                    <a:pt x="252197" y="362583"/>
                  </a:lnTo>
                  <a:lnTo>
                    <a:pt x="257802" y="358220"/>
                  </a:lnTo>
                  <a:lnTo>
                    <a:pt x="263406" y="353931"/>
                  </a:lnTo>
                  <a:lnTo>
                    <a:pt x="269010" y="349713"/>
                  </a:lnTo>
                  <a:lnTo>
                    <a:pt x="274615" y="345565"/>
                  </a:lnTo>
                  <a:lnTo>
                    <a:pt x="280219" y="341484"/>
                  </a:lnTo>
                  <a:lnTo>
                    <a:pt x="285824" y="337470"/>
                  </a:lnTo>
                  <a:lnTo>
                    <a:pt x="291428" y="333520"/>
                  </a:lnTo>
                  <a:lnTo>
                    <a:pt x="297032" y="329632"/>
                  </a:lnTo>
                  <a:lnTo>
                    <a:pt x="302637" y="325804"/>
                  </a:lnTo>
                  <a:lnTo>
                    <a:pt x="308241" y="322035"/>
                  </a:lnTo>
                  <a:lnTo>
                    <a:pt x="313846" y="318323"/>
                  </a:lnTo>
                  <a:lnTo>
                    <a:pt x="319450" y="314665"/>
                  </a:lnTo>
                  <a:lnTo>
                    <a:pt x="325054" y="311060"/>
                  </a:lnTo>
                  <a:lnTo>
                    <a:pt x="330659" y="307506"/>
                  </a:lnTo>
                  <a:lnTo>
                    <a:pt x="336263" y="304002"/>
                  </a:lnTo>
                  <a:lnTo>
                    <a:pt x="341867" y="300546"/>
                  </a:lnTo>
                  <a:lnTo>
                    <a:pt x="347472" y="297137"/>
                  </a:lnTo>
                  <a:lnTo>
                    <a:pt x="353076" y="293772"/>
                  </a:lnTo>
                  <a:lnTo>
                    <a:pt x="358681" y="290450"/>
                  </a:lnTo>
                  <a:lnTo>
                    <a:pt x="364285" y="287170"/>
                  </a:lnTo>
                  <a:lnTo>
                    <a:pt x="369889" y="283931"/>
                  </a:lnTo>
                  <a:lnTo>
                    <a:pt x="375494" y="280731"/>
                  </a:lnTo>
                  <a:lnTo>
                    <a:pt x="381098" y="277569"/>
                  </a:lnTo>
                  <a:lnTo>
                    <a:pt x="386703" y="274444"/>
                  </a:lnTo>
                  <a:lnTo>
                    <a:pt x="392307" y="271355"/>
                  </a:lnTo>
                  <a:lnTo>
                    <a:pt x="397911" y="268300"/>
                  </a:lnTo>
                  <a:lnTo>
                    <a:pt x="403516" y="265278"/>
                  </a:lnTo>
                  <a:lnTo>
                    <a:pt x="409120" y="262289"/>
                  </a:lnTo>
                  <a:lnTo>
                    <a:pt x="414725" y="259332"/>
                  </a:lnTo>
                  <a:lnTo>
                    <a:pt x="420329" y="256405"/>
                  </a:lnTo>
                  <a:lnTo>
                    <a:pt x="425933" y="253508"/>
                  </a:lnTo>
                  <a:lnTo>
                    <a:pt x="431538" y="250640"/>
                  </a:lnTo>
                  <a:lnTo>
                    <a:pt x="437142" y="247801"/>
                  </a:lnTo>
                  <a:lnTo>
                    <a:pt x="442747" y="244989"/>
                  </a:lnTo>
                  <a:lnTo>
                    <a:pt x="448351" y="242204"/>
                  </a:lnTo>
                  <a:lnTo>
                    <a:pt x="453955" y="239445"/>
                  </a:lnTo>
                  <a:lnTo>
                    <a:pt x="459560" y="236712"/>
                  </a:lnTo>
                  <a:lnTo>
                    <a:pt x="465164" y="234004"/>
                  </a:lnTo>
                  <a:lnTo>
                    <a:pt x="470769" y="231321"/>
                  </a:lnTo>
                  <a:lnTo>
                    <a:pt x="476373" y="228662"/>
                  </a:lnTo>
                  <a:lnTo>
                    <a:pt x="481977" y="226026"/>
                  </a:lnTo>
                  <a:lnTo>
                    <a:pt x="487582" y="223414"/>
                  </a:lnTo>
                  <a:lnTo>
                    <a:pt x="493186" y="220824"/>
                  </a:lnTo>
                  <a:lnTo>
                    <a:pt x="498790" y="218257"/>
                  </a:lnTo>
                  <a:lnTo>
                    <a:pt x="504395" y="215712"/>
                  </a:lnTo>
                  <a:lnTo>
                    <a:pt x="509999" y="213188"/>
                  </a:lnTo>
                  <a:lnTo>
                    <a:pt x="515604" y="210686"/>
                  </a:lnTo>
                  <a:lnTo>
                    <a:pt x="521208" y="208205"/>
                  </a:lnTo>
                  <a:lnTo>
                    <a:pt x="526812" y="205744"/>
                  </a:lnTo>
                  <a:lnTo>
                    <a:pt x="532417" y="203304"/>
                  </a:lnTo>
                  <a:lnTo>
                    <a:pt x="538021" y="200884"/>
                  </a:lnTo>
                  <a:lnTo>
                    <a:pt x="543626" y="198484"/>
                  </a:lnTo>
                  <a:lnTo>
                    <a:pt x="549230" y="196104"/>
                  </a:lnTo>
                  <a:lnTo>
                    <a:pt x="554834" y="193743"/>
                  </a:lnTo>
                  <a:lnTo>
                    <a:pt x="560439" y="191401"/>
                  </a:lnTo>
                  <a:lnTo>
                    <a:pt x="566043" y="189078"/>
                  </a:lnTo>
                  <a:lnTo>
                    <a:pt x="571648" y="186774"/>
                  </a:lnTo>
                  <a:lnTo>
                    <a:pt x="577252" y="184489"/>
                  </a:lnTo>
                  <a:lnTo>
                    <a:pt x="582856" y="182222"/>
                  </a:lnTo>
                  <a:lnTo>
                    <a:pt x="588461" y="179973"/>
                  </a:lnTo>
                  <a:lnTo>
                    <a:pt x="594065" y="177742"/>
                  </a:lnTo>
                  <a:lnTo>
                    <a:pt x="599670" y="175529"/>
                  </a:lnTo>
                  <a:lnTo>
                    <a:pt x="605274" y="173334"/>
                  </a:lnTo>
                  <a:lnTo>
                    <a:pt x="610878" y="171156"/>
                  </a:lnTo>
                  <a:lnTo>
                    <a:pt x="616483" y="168996"/>
                  </a:lnTo>
                  <a:lnTo>
                    <a:pt x="622087" y="166852"/>
                  </a:lnTo>
                  <a:lnTo>
                    <a:pt x="627692" y="164726"/>
                  </a:lnTo>
                  <a:lnTo>
                    <a:pt x="633296" y="162617"/>
                  </a:lnTo>
                  <a:lnTo>
                    <a:pt x="638900" y="160524"/>
                  </a:lnTo>
                  <a:lnTo>
                    <a:pt x="644505" y="158447"/>
                  </a:lnTo>
                  <a:lnTo>
                    <a:pt x="650109" y="156387"/>
                  </a:lnTo>
                  <a:lnTo>
                    <a:pt x="655713" y="154343"/>
                  </a:lnTo>
                  <a:lnTo>
                    <a:pt x="661318" y="152316"/>
                  </a:lnTo>
                  <a:lnTo>
                    <a:pt x="666922" y="150304"/>
                  </a:lnTo>
                  <a:lnTo>
                    <a:pt x="672527" y="148308"/>
                  </a:lnTo>
                  <a:lnTo>
                    <a:pt x="678131" y="146327"/>
                  </a:lnTo>
                  <a:lnTo>
                    <a:pt x="683735" y="144362"/>
                  </a:lnTo>
                  <a:lnTo>
                    <a:pt x="689340" y="142412"/>
                  </a:lnTo>
                  <a:lnTo>
                    <a:pt x="694944" y="140477"/>
                  </a:lnTo>
                  <a:lnTo>
                    <a:pt x="700549" y="138557"/>
                  </a:lnTo>
                  <a:lnTo>
                    <a:pt x="706153" y="136651"/>
                  </a:lnTo>
                  <a:lnTo>
                    <a:pt x="711757" y="134761"/>
                  </a:lnTo>
                  <a:lnTo>
                    <a:pt x="717362" y="132885"/>
                  </a:lnTo>
                  <a:lnTo>
                    <a:pt x="722966" y="131023"/>
                  </a:lnTo>
                  <a:lnTo>
                    <a:pt x="728571" y="129175"/>
                  </a:lnTo>
                  <a:lnTo>
                    <a:pt x="734175" y="127342"/>
                  </a:lnTo>
                  <a:lnTo>
                    <a:pt x="739779" y="125522"/>
                  </a:lnTo>
                  <a:lnTo>
                    <a:pt x="745384" y="123716"/>
                  </a:lnTo>
                  <a:lnTo>
                    <a:pt x="750988" y="121924"/>
                  </a:lnTo>
                  <a:lnTo>
                    <a:pt x="756593" y="120145"/>
                  </a:lnTo>
                  <a:lnTo>
                    <a:pt x="762197" y="118380"/>
                  </a:lnTo>
                  <a:lnTo>
                    <a:pt x="767801" y="116628"/>
                  </a:lnTo>
                  <a:lnTo>
                    <a:pt x="773406" y="114889"/>
                  </a:lnTo>
                  <a:lnTo>
                    <a:pt x="779010" y="113163"/>
                  </a:lnTo>
                  <a:lnTo>
                    <a:pt x="784615" y="111449"/>
                  </a:lnTo>
                  <a:lnTo>
                    <a:pt x="790219" y="109749"/>
                  </a:lnTo>
                  <a:lnTo>
                    <a:pt x="795823" y="108061"/>
                  </a:lnTo>
                  <a:lnTo>
                    <a:pt x="801428" y="106386"/>
                  </a:lnTo>
                  <a:lnTo>
                    <a:pt x="807032" y="104724"/>
                  </a:lnTo>
                  <a:lnTo>
                    <a:pt x="812636" y="103074"/>
                  </a:lnTo>
                  <a:lnTo>
                    <a:pt x="818241" y="101436"/>
                  </a:lnTo>
                  <a:lnTo>
                    <a:pt x="823845" y="99810"/>
                  </a:lnTo>
                  <a:lnTo>
                    <a:pt x="829450" y="98197"/>
                  </a:lnTo>
                  <a:lnTo>
                    <a:pt x="835054" y="96596"/>
                  </a:lnTo>
                  <a:lnTo>
                    <a:pt x="840658" y="95007"/>
                  </a:lnTo>
                  <a:lnTo>
                    <a:pt x="846263" y="93430"/>
                  </a:lnTo>
                  <a:lnTo>
                    <a:pt x="851867" y="91865"/>
                  </a:lnTo>
                  <a:lnTo>
                    <a:pt x="857472" y="90313"/>
                  </a:lnTo>
                  <a:lnTo>
                    <a:pt x="863076" y="88772"/>
                  </a:lnTo>
                  <a:lnTo>
                    <a:pt x="868680" y="87243"/>
                  </a:lnTo>
                  <a:lnTo>
                    <a:pt x="874285" y="85727"/>
                  </a:lnTo>
                  <a:lnTo>
                    <a:pt x="879889" y="84222"/>
                  </a:lnTo>
                  <a:lnTo>
                    <a:pt x="885494" y="82730"/>
                  </a:lnTo>
                  <a:lnTo>
                    <a:pt x="891098" y="81250"/>
                  </a:lnTo>
                  <a:lnTo>
                    <a:pt x="896702" y="79782"/>
                  </a:lnTo>
                  <a:lnTo>
                    <a:pt x="902307" y="78326"/>
                  </a:lnTo>
                  <a:lnTo>
                    <a:pt x="907911" y="76883"/>
                  </a:lnTo>
                  <a:lnTo>
                    <a:pt x="913516" y="75452"/>
                  </a:lnTo>
                  <a:lnTo>
                    <a:pt x="919120" y="74033"/>
                  </a:lnTo>
                  <a:lnTo>
                    <a:pt x="924724" y="72627"/>
                  </a:lnTo>
                  <a:lnTo>
                    <a:pt x="930329" y="71234"/>
                  </a:lnTo>
                  <a:lnTo>
                    <a:pt x="935933" y="69853"/>
                  </a:lnTo>
                  <a:lnTo>
                    <a:pt x="941538" y="68485"/>
                  </a:lnTo>
                  <a:lnTo>
                    <a:pt x="947142" y="67130"/>
                  </a:lnTo>
                  <a:lnTo>
                    <a:pt x="952746" y="65788"/>
                  </a:lnTo>
                  <a:lnTo>
                    <a:pt x="958351" y="64460"/>
                  </a:lnTo>
                  <a:lnTo>
                    <a:pt x="963955" y="63145"/>
                  </a:lnTo>
                  <a:lnTo>
                    <a:pt x="969559" y="61843"/>
                  </a:lnTo>
                  <a:lnTo>
                    <a:pt x="975164" y="60555"/>
                  </a:lnTo>
                  <a:lnTo>
                    <a:pt x="980768" y="59280"/>
                  </a:lnTo>
                  <a:lnTo>
                    <a:pt x="986373" y="58020"/>
                  </a:lnTo>
                  <a:lnTo>
                    <a:pt x="991977" y="56774"/>
                  </a:lnTo>
                  <a:lnTo>
                    <a:pt x="997581" y="55541"/>
                  </a:lnTo>
                  <a:lnTo>
                    <a:pt x="1003186" y="54324"/>
                  </a:lnTo>
                  <a:lnTo>
                    <a:pt x="1008790" y="53120"/>
                  </a:lnTo>
                  <a:lnTo>
                    <a:pt x="1014395" y="51932"/>
                  </a:lnTo>
                  <a:lnTo>
                    <a:pt x="1019999" y="50758"/>
                  </a:lnTo>
                  <a:lnTo>
                    <a:pt x="1025603" y="49599"/>
                  </a:lnTo>
                  <a:lnTo>
                    <a:pt x="1031208" y="48455"/>
                  </a:lnTo>
                  <a:lnTo>
                    <a:pt x="1036812" y="47326"/>
                  </a:lnTo>
                  <a:lnTo>
                    <a:pt x="1042417" y="46213"/>
                  </a:lnTo>
                  <a:lnTo>
                    <a:pt x="1048021" y="45115"/>
                  </a:lnTo>
                  <a:lnTo>
                    <a:pt x="1053625" y="44032"/>
                  </a:lnTo>
                  <a:lnTo>
                    <a:pt x="1059230" y="42966"/>
                  </a:lnTo>
                  <a:lnTo>
                    <a:pt x="1064834" y="41915"/>
                  </a:lnTo>
                  <a:lnTo>
                    <a:pt x="1070439" y="40880"/>
                  </a:lnTo>
                  <a:lnTo>
                    <a:pt x="1076043" y="39861"/>
                  </a:lnTo>
                  <a:lnTo>
                    <a:pt x="1081647" y="38859"/>
                  </a:lnTo>
                  <a:lnTo>
                    <a:pt x="1087252" y="37872"/>
                  </a:lnTo>
                  <a:lnTo>
                    <a:pt x="1092856" y="36902"/>
                  </a:lnTo>
                  <a:lnTo>
                    <a:pt x="1098461" y="35947"/>
                  </a:lnTo>
                  <a:lnTo>
                    <a:pt x="1104065" y="35010"/>
                  </a:lnTo>
                  <a:lnTo>
                    <a:pt x="1109669" y="34088"/>
                  </a:lnTo>
                  <a:lnTo>
                    <a:pt x="1115274" y="33183"/>
                  </a:lnTo>
                  <a:lnTo>
                    <a:pt x="1120878" y="32295"/>
                  </a:lnTo>
                  <a:lnTo>
                    <a:pt x="1126482" y="31423"/>
                  </a:lnTo>
                  <a:lnTo>
                    <a:pt x="1132087" y="30567"/>
                  </a:lnTo>
                  <a:lnTo>
                    <a:pt x="1137691" y="29728"/>
                  </a:lnTo>
                  <a:lnTo>
                    <a:pt x="1143296" y="28905"/>
                  </a:lnTo>
                  <a:lnTo>
                    <a:pt x="1148900" y="28098"/>
                  </a:lnTo>
                  <a:lnTo>
                    <a:pt x="1154504" y="27308"/>
                  </a:lnTo>
                  <a:lnTo>
                    <a:pt x="1160109" y="26534"/>
                  </a:lnTo>
                  <a:lnTo>
                    <a:pt x="1165713" y="25776"/>
                  </a:lnTo>
                  <a:lnTo>
                    <a:pt x="1171318" y="25034"/>
                  </a:lnTo>
                  <a:lnTo>
                    <a:pt x="1176922" y="24308"/>
                  </a:lnTo>
                  <a:lnTo>
                    <a:pt x="1182526" y="23598"/>
                  </a:lnTo>
                  <a:lnTo>
                    <a:pt x="1188131" y="22904"/>
                  </a:lnTo>
                  <a:lnTo>
                    <a:pt x="1193735" y="22225"/>
                  </a:lnTo>
                  <a:lnTo>
                    <a:pt x="1199340" y="21562"/>
                  </a:lnTo>
                  <a:lnTo>
                    <a:pt x="1204944" y="20914"/>
                  </a:lnTo>
                  <a:lnTo>
                    <a:pt x="1210548" y="20282"/>
                  </a:lnTo>
                  <a:lnTo>
                    <a:pt x="1216153" y="19664"/>
                  </a:lnTo>
                  <a:lnTo>
                    <a:pt x="1221757" y="19062"/>
                  </a:lnTo>
                  <a:lnTo>
                    <a:pt x="1227362" y="18474"/>
                  </a:lnTo>
                  <a:lnTo>
                    <a:pt x="1232966" y="17901"/>
                  </a:lnTo>
                  <a:lnTo>
                    <a:pt x="1238570" y="17342"/>
                  </a:lnTo>
                  <a:lnTo>
                    <a:pt x="1244175" y="16798"/>
                  </a:lnTo>
                  <a:lnTo>
                    <a:pt x="1249779" y="16267"/>
                  </a:lnTo>
                  <a:lnTo>
                    <a:pt x="1255384" y="15750"/>
                  </a:lnTo>
                  <a:lnTo>
                    <a:pt x="1260988" y="15247"/>
                  </a:lnTo>
                  <a:lnTo>
                    <a:pt x="1266592" y="14757"/>
                  </a:lnTo>
                  <a:lnTo>
                    <a:pt x="1272197" y="14280"/>
                  </a:lnTo>
                  <a:lnTo>
                    <a:pt x="1277801" y="13815"/>
                  </a:lnTo>
                  <a:lnTo>
                    <a:pt x="1283406" y="13363"/>
                  </a:lnTo>
                  <a:lnTo>
                    <a:pt x="1289010" y="12924"/>
                  </a:lnTo>
                  <a:lnTo>
                    <a:pt x="1294614" y="12496"/>
                  </a:lnTo>
                  <a:lnTo>
                    <a:pt x="1300219" y="12080"/>
                  </a:lnTo>
                  <a:lnTo>
                    <a:pt x="1305823" y="11675"/>
                  </a:lnTo>
                  <a:lnTo>
                    <a:pt x="1311427" y="11281"/>
                  </a:lnTo>
                  <a:lnTo>
                    <a:pt x="1317032" y="10898"/>
                  </a:lnTo>
                  <a:lnTo>
                    <a:pt x="1322636" y="10526"/>
                  </a:lnTo>
                  <a:lnTo>
                    <a:pt x="1328241" y="10163"/>
                  </a:lnTo>
                  <a:lnTo>
                    <a:pt x="1333845" y="9809"/>
                  </a:lnTo>
                  <a:lnTo>
                    <a:pt x="1339449" y="9466"/>
                  </a:lnTo>
                  <a:lnTo>
                    <a:pt x="1345054" y="9131"/>
                  </a:lnTo>
                  <a:lnTo>
                    <a:pt x="1350658" y="8804"/>
                  </a:lnTo>
                  <a:lnTo>
                    <a:pt x="1356263" y="8487"/>
                  </a:lnTo>
                  <a:lnTo>
                    <a:pt x="1361867" y="8177"/>
                  </a:lnTo>
                  <a:lnTo>
                    <a:pt x="1367471" y="7875"/>
                  </a:lnTo>
                  <a:lnTo>
                    <a:pt x="1373076" y="7580"/>
                  </a:lnTo>
                  <a:lnTo>
                    <a:pt x="1378680" y="7293"/>
                  </a:lnTo>
                  <a:lnTo>
                    <a:pt x="1384285" y="7012"/>
                  </a:lnTo>
                  <a:lnTo>
                    <a:pt x="1389889" y="6739"/>
                  </a:lnTo>
                  <a:lnTo>
                    <a:pt x="1395493" y="6472"/>
                  </a:lnTo>
                  <a:lnTo>
                    <a:pt x="1401098" y="6212"/>
                  </a:lnTo>
                  <a:lnTo>
                    <a:pt x="1406702" y="5959"/>
                  </a:lnTo>
                  <a:lnTo>
                    <a:pt x="1412307" y="5711"/>
                  </a:lnTo>
                  <a:lnTo>
                    <a:pt x="1417911" y="5470"/>
                  </a:lnTo>
                  <a:lnTo>
                    <a:pt x="1423515" y="5236"/>
                  </a:lnTo>
                  <a:lnTo>
                    <a:pt x="1429120" y="5008"/>
                  </a:lnTo>
                  <a:lnTo>
                    <a:pt x="1434724" y="4786"/>
                  </a:lnTo>
                  <a:lnTo>
                    <a:pt x="1440329" y="4570"/>
                  </a:lnTo>
                  <a:lnTo>
                    <a:pt x="1445933" y="4361"/>
                  </a:lnTo>
                  <a:lnTo>
                    <a:pt x="1451537" y="4159"/>
                  </a:lnTo>
                  <a:lnTo>
                    <a:pt x="1457142" y="3963"/>
                  </a:lnTo>
                  <a:lnTo>
                    <a:pt x="1462746" y="3773"/>
                  </a:lnTo>
                  <a:lnTo>
                    <a:pt x="1468350" y="3591"/>
                  </a:lnTo>
                  <a:lnTo>
                    <a:pt x="1473955" y="3414"/>
                  </a:lnTo>
                  <a:lnTo>
                    <a:pt x="1479559" y="3245"/>
                  </a:lnTo>
                  <a:lnTo>
                    <a:pt x="1485164" y="3082"/>
                  </a:lnTo>
                  <a:lnTo>
                    <a:pt x="1490768" y="2925"/>
                  </a:lnTo>
                  <a:lnTo>
                    <a:pt x="1496372" y="2775"/>
                  </a:lnTo>
                  <a:lnTo>
                    <a:pt x="1501977" y="2632"/>
                  </a:lnTo>
                  <a:lnTo>
                    <a:pt x="1507581" y="2495"/>
                  </a:lnTo>
                  <a:lnTo>
                    <a:pt x="1513186" y="2364"/>
                  </a:lnTo>
                  <a:lnTo>
                    <a:pt x="1518790" y="2239"/>
                  </a:lnTo>
                  <a:lnTo>
                    <a:pt x="1524394" y="2120"/>
                  </a:lnTo>
                  <a:lnTo>
                    <a:pt x="1529999" y="2006"/>
                  </a:lnTo>
                  <a:lnTo>
                    <a:pt x="1535603" y="1898"/>
                  </a:lnTo>
                  <a:lnTo>
                    <a:pt x="1541208" y="1796"/>
                  </a:lnTo>
                  <a:lnTo>
                    <a:pt x="1546812" y="1698"/>
                  </a:lnTo>
                  <a:lnTo>
                    <a:pt x="1552416" y="1606"/>
                  </a:lnTo>
                  <a:lnTo>
                    <a:pt x="1558021" y="1518"/>
                  </a:lnTo>
                  <a:lnTo>
                    <a:pt x="1563625" y="1434"/>
                  </a:lnTo>
                  <a:lnTo>
                    <a:pt x="1569230" y="1355"/>
                  </a:lnTo>
                  <a:lnTo>
                    <a:pt x="1574834" y="1280"/>
                  </a:lnTo>
                  <a:lnTo>
                    <a:pt x="1580438" y="1209"/>
                  </a:lnTo>
                  <a:lnTo>
                    <a:pt x="1586043" y="1142"/>
                  </a:lnTo>
                  <a:lnTo>
                    <a:pt x="1591647" y="1078"/>
                  </a:lnTo>
                  <a:lnTo>
                    <a:pt x="1597252" y="1017"/>
                  </a:lnTo>
                  <a:lnTo>
                    <a:pt x="1602856" y="959"/>
                  </a:lnTo>
                  <a:lnTo>
                    <a:pt x="1608460" y="905"/>
                  </a:lnTo>
                  <a:lnTo>
                    <a:pt x="1614065" y="853"/>
                  </a:lnTo>
                  <a:lnTo>
                    <a:pt x="1619669" y="803"/>
                  </a:lnTo>
                  <a:lnTo>
                    <a:pt x="1625273" y="757"/>
                  </a:lnTo>
                  <a:lnTo>
                    <a:pt x="1630878" y="712"/>
                  </a:lnTo>
                  <a:lnTo>
                    <a:pt x="1636482" y="670"/>
                  </a:lnTo>
                  <a:lnTo>
                    <a:pt x="1642087" y="629"/>
                  </a:lnTo>
                  <a:lnTo>
                    <a:pt x="1647691" y="591"/>
                  </a:lnTo>
                  <a:lnTo>
                    <a:pt x="1653295" y="555"/>
                  </a:lnTo>
                  <a:lnTo>
                    <a:pt x="1658900" y="520"/>
                  </a:lnTo>
                  <a:lnTo>
                    <a:pt x="1664504" y="487"/>
                  </a:lnTo>
                  <a:lnTo>
                    <a:pt x="1670109" y="456"/>
                  </a:lnTo>
                  <a:lnTo>
                    <a:pt x="1675713" y="427"/>
                  </a:lnTo>
                  <a:lnTo>
                    <a:pt x="1681317" y="399"/>
                  </a:lnTo>
                  <a:lnTo>
                    <a:pt x="1686922" y="373"/>
                  </a:lnTo>
                  <a:lnTo>
                    <a:pt x="1692526" y="348"/>
                  </a:lnTo>
                  <a:lnTo>
                    <a:pt x="1698131" y="324"/>
                  </a:lnTo>
                  <a:lnTo>
                    <a:pt x="1703735" y="302"/>
                  </a:lnTo>
                  <a:lnTo>
                    <a:pt x="1709339" y="281"/>
                  </a:lnTo>
                  <a:lnTo>
                    <a:pt x="1714944" y="261"/>
                  </a:lnTo>
                  <a:lnTo>
                    <a:pt x="1720548" y="243"/>
                  </a:lnTo>
                  <a:lnTo>
                    <a:pt x="1726153" y="225"/>
                  </a:lnTo>
                  <a:lnTo>
                    <a:pt x="1731757" y="208"/>
                  </a:lnTo>
                  <a:lnTo>
                    <a:pt x="1737361" y="193"/>
                  </a:lnTo>
                  <a:lnTo>
                    <a:pt x="1742966" y="178"/>
                  </a:lnTo>
                  <a:lnTo>
                    <a:pt x="1748570" y="164"/>
                  </a:lnTo>
                  <a:lnTo>
                    <a:pt x="1754175" y="151"/>
                  </a:lnTo>
                  <a:lnTo>
                    <a:pt x="1759779" y="139"/>
                  </a:lnTo>
                  <a:lnTo>
                    <a:pt x="1765383" y="127"/>
                  </a:lnTo>
                  <a:lnTo>
                    <a:pt x="1770988" y="116"/>
                  </a:lnTo>
                  <a:lnTo>
                    <a:pt x="1776592" y="106"/>
                  </a:lnTo>
                  <a:lnTo>
                    <a:pt x="1782196" y="97"/>
                  </a:lnTo>
                  <a:lnTo>
                    <a:pt x="1787801" y="88"/>
                  </a:lnTo>
                  <a:lnTo>
                    <a:pt x="1793405" y="79"/>
                  </a:lnTo>
                  <a:lnTo>
                    <a:pt x="1799010" y="71"/>
                  </a:lnTo>
                  <a:lnTo>
                    <a:pt x="1804614" y="64"/>
                  </a:lnTo>
                  <a:lnTo>
                    <a:pt x="1810218" y="57"/>
                  </a:lnTo>
                  <a:lnTo>
                    <a:pt x="1815823" y="51"/>
                  </a:lnTo>
                  <a:lnTo>
                    <a:pt x="1821427" y="45"/>
                  </a:lnTo>
                  <a:lnTo>
                    <a:pt x="1827032" y="39"/>
                  </a:lnTo>
                  <a:lnTo>
                    <a:pt x="1832636" y="34"/>
                  </a:lnTo>
                  <a:lnTo>
                    <a:pt x="1838240" y="29"/>
                  </a:lnTo>
                  <a:lnTo>
                    <a:pt x="1843845" y="24"/>
                  </a:lnTo>
                  <a:lnTo>
                    <a:pt x="1849449" y="20"/>
                  </a:lnTo>
                  <a:lnTo>
                    <a:pt x="1855054" y="16"/>
                  </a:lnTo>
                  <a:lnTo>
                    <a:pt x="1860658" y="12"/>
                  </a:lnTo>
                  <a:lnTo>
                    <a:pt x="1866262" y="9"/>
                  </a:lnTo>
                  <a:lnTo>
                    <a:pt x="1871867" y="5"/>
                  </a:lnTo>
                  <a:lnTo>
                    <a:pt x="1877471" y="2"/>
                  </a:ln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76" name="pg176"/>
            <p:cNvSpPr/>
            <p:nvPr/>
          </p:nvSpPr>
          <p:spPr>
            <a:xfrm>
              <a:off x="6596816" y="1850848"/>
              <a:ext cx="1883076" cy="645717"/>
            </a:xfrm>
            <a:custGeom>
              <a:avLst/>
              <a:pathLst>
                <a:path w="1883076" h="645717">
                  <a:moveTo>
                    <a:pt x="0" y="639317"/>
                  </a:moveTo>
                  <a:lnTo>
                    <a:pt x="5604" y="633102"/>
                  </a:lnTo>
                  <a:lnTo>
                    <a:pt x="11208" y="626765"/>
                  </a:lnTo>
                  <a:lnTo>
                    <a:pt x="16813" y="620315"/>
                  </a:lnTo>
                  <a:lnTo>
                    <a:pt x="22417" y="613762"/>
                  </a:lnTo>
                  <a:lnTo>
                    <a:pt x="28021" y="607115"/>
                  </a:lnTo>
                  <a:lnTo>
                    <a:pt x="33626" y="600385"/>
                  </a:lnTo>
                  <a:lnTo>
                    <a:pt x="39230" y="593582"/>
                  </a:lnTo>
                  <a:lnTo>
                    <a:pt x="44835" y="586717"/>
                  </a:lnTo>
                  <a:lnTo>
                    <a:pt x="50439" y="579800"/>
                  </a:lnTo>
                  <a:lnTo>
                    <a:pt x="56043" y="572842"/>
                  </a:lnTo>
                  <a:lnTo>
                    <a:pt x="61648" y="565855"/>
                  </a:lnTo>
                  <a:lnTo>
                    <a:pt x="67252" y="558848"/>
                  </a:lnTo>
                  <a:lnTo>
                    <a:pt x="72857" y="551832"/>
                  </a:lnTo>
                  <a:lnTo>
                    <a:pt x="78461" y="544818"/>
                  </a:lnTo>
                  <a:lnTo>
                    <a:pt x="84065" y="537815"/>
                  </a:lnTo>
                  <a:lnTo>
                    <a:pt x="89670" y="530833"/>
                  </a:lnTo>
                  <a:lnTo>
                    <a:pt x="95274" y="523882"/>
                  </a:lnTo>
                  <a:lnTo>
                    <a:pt x="100879" y="516969"/>
                  </a:lnTo>
                  <a:lnTo>
                    <a:pt x="106483" y="510104"/>
                  </a:lnTo>
                  <a:lnTo>
                    <a:pt x="112087" y="503292"/>
                  </a:lnTo>
                  <a:lnTo>
                    <a:pt x="117692" y="496543"/>
                  </a:lnTo>
                  <a:lnTo>
                    <a:pt x="123296" y="489861"/>
                  </a:lnTo>
                  <a:lnTo>
                    <a:pt x="128901" y="483254"/>
                  </a:lnTo>
                  <a:lnTo>
                    <a:pt x="134505" y="476725"/>
                  </a:lnTo>
                  <a:lnTo>
                    <a:pt x="140109" y="470280"/>
                  </a:lnTo>
                  <a:lnTo>
                    <a:pt x="145714" y="463923"/>
                  </a:lnTo>
                  <a:lnTo>
                    <a:pt x="151318" y="457657"/>
                  </a:lnTo>
                  <a:lnTo>
                    <a:pt x="156923" y="451485"/>
                  </a:lnTo>
                  <a:lnTo>
                    <a:pt x="162527" y="445409"/>
                  </a:lnTo>
                  <a:lnTo>
                    <a:pt x="168131" y="439431"/>
                  </a:lnTo>
                  <a:lnTo>
                    <a:pt x="173736" y="433553"/>
                  </a:lnTo>
                  <a:lnTo>
                    <a:pt x="179340" y="427775"/>
                  </a:lnTo>
                  <a:lnTo>
                    <a:pt x="184944" y="422099"/>
                  </a:lnTo>
                  <a:lnTo>
                    <a:pt x="190549" y="416523"/>
                  </a:lnTo>
                  <a:lnTo>
                    <a:pt x="196153" y="411048"/>
                  </a:lnTo>
                  <a:lnTo>
                    <a:pt x="201758" y="405674"/>
                  </a:lnTo>
                  <a:lnTo>
                    <a:pt x="207362" y="400398"/>
                  </a:lnTo>
                  <a:lnTo>
                    <a:pt x="212966" y="395221"/>
                  </a:lnTo>
                  <a:lnTo>
                    <a:pt x="218571" y="390141"/>
                  </a:lnTo>
                  <a:lnTo>
                    <a:pt x="224175" y="385156"/>
                  </a:lnTo>
                  <a:lnTo>
                    <a:pt x="229780" y="380264"/>
                  </a:lnTo>
                  <a:lnTo>
                    <a:pt x="235384" y="375464"/>
                  </a:lnTo>
                  <a:lnTo>
                    <a:pt x="240988" y="370754"/>
                  </a:lnTo>
                  <a:lnTo>
                    <a:pt x="246593" y="366131"/>
                  </a:lnTo>
                  <a:lnTo>
                    <a:pt x="252197" y="361593"/>
                  </a:lnTo>
                  <a:lnTo>
                    <a:pt x="257802" y="357138"/>
                  </a:lnTo>
                  <a:lnTo>
                    <a:pt x="263406" y="352764"/>
                  </a:lnTo>
                  <a:lnTo>
                    <a:pt x="269010" y="348468"/>
                  </a:lnTo>
                  <a:lnTo>
                    <a:pt x="274615" y="344248"/>
                  </a:lnTo>
                  <a:lnTo>
                    <a:pt x="280219" y="340102"/>
                  </a:lnTo>
                  <a:lnTo>
                    <a:pt x="285824" y="336027"/>
                  </a:lnTo>
                  <a:lnTo>
                    <a:pt x="291428" y="332021"/>
                  </a:lnTo>
                  <a:lnTo>
                    <a:pt x="297032" y="328082"/>
                  </a:lnTo>
                  <a:lnTo>
                    <a:pt x="302637" y="324207"/>
                  </a:lnTo>
                  <a:lnTo>
                    <a:pt x="308241" y="320394"/>
                  </a:lnTo>
                  <a:lnTo>
                    <a:pt x="313846" y="316641"/>
                  </a:lnTo>
                  <a:lnTo>
                    <a:pt x="319450" y="312947"/>
                  </a:lnTo>
                  <a:lnTo>
                    <a:pt x="325054" y="309308"/>
                  </a:lnTo>
                  <a:lnTo>
                    <a:pt x="330659" y="305723"/>
                  </a:lnTo>
                  <a:lnTo>
                    <a:pt x="336263" y="302191"/>
                  </a:lnTo>
                  <a:lnTo>
                    <a:pt x="341867" y="298708"/>
                  </a:lnTo>
                  <a:lnTo>
                    <a:pt x="347472" y="295274"/>
                  </a:lnTo>
                  <a:lnTo>
                    <a:pt x="353076" y="291887"/>
                  </a:lnTo>
                  <a:lnTo>
                    <a:pt x="358681" y="288545"/>
                  </a:lnTo>
                  <a:lnTo>
                    <a:pt x="364285" y="285246"/>
                  </a:lnTo>
                  <a:lnTo>
                    <a:pt x="369889" y="281989"/>
                  </a:lnTo>
                  <a:lnTo>
                    <a:pt x="375494" y="278773"/>
                  </a:lnTo>
                  <a:lnTo>
                    <a:pt x="381098" y="275596"/>
                  </a:lnTo>
                  <a:lnTo>
                    <a:pt x="386703" y="272458"/>
                  </a:lnTo>
                  <a:lnTo>
                    <a:pt x="392307" y="269355"/>
                  </a:lnTo>
                  <a:lnTo>
                    <a:pt x="397911" y="266289"/>
                  </a:lnTo>
                  <a:lnTo>
                    <a:pt x="403516" y="263256"/>
                  </a:lnTo>
                  <a:lnTo>
                    <a:pt x="409120" y="260258"/>
                  </a:lnTo>
                  <a:lnTo>
                    <a:pt x="414725" y="257291"/>
                  </a:lnTo>
                  <a:lnTo>
                    <a:pt x="420329" y="254356"/>
                  </a:lnTo>
                  <a:lnTo>
                    <a:pt x="425933" y="251451"/>
                  </a:lnTo>
                  <a:lnTo>
                    <a:pt x="431538" y="248576"/>
                  </a:lnTo>
                  <a:lnTo>
                    <a:pt x="437142" y="245730"/>
                  </a:lnTo>
                  <a:lnTo>
                    <a:pt x="442747" y="242912"/>
                  </a:lnTo>
                  <a:lnTo>
                    <a:pt x="448351" y="240121"/>
                  </a:lnTo>
                  <a:lnTo>
                    <a:pt x="453955" y="237357"/>
                  </a:lnTo>
                  <a:lnTo>
                    <a:pt x="459560" y="234619"/>
                  </a:lnTo>
                  <a:lnTo>
                    <a:pt x="465164" y="231907"/>
                  </a:lnTo>
                  <a:lnTo>
                    <a:pt x="470769" y="229220"/>
                  </a:lnTo>
                  <a:lnTo>
                    <a:pt x="476373" y="226557"/>
                  </a:lnTo>
                  <a:lnTo>
                    <a:pt x="481977" y="223917"/>
                  </a:lnTo>
                  <a:lnTo>
                    <a:pt x="487582" y="221302"/>
                  </a:lnTo>
                  <a:lnTo>
                    <a:pt x="493186" y="218709"/>
                  </a:lnTo>
                  <a:lnTo>
                    <a:pt x="498790" y="216139"/>
                  </a:lnTo>
                  <a:lnTo>
                    <a:pt x="504395" y="213591"/>
                  </a:lnTo>
                  <a:lnTo>
                    <a:pt x="509999" y="211065"/>
                  </a:lnTo>
                  <a:lnTo>
                    <a:pt x="515604" y="208561"/>
                  </a:lnTo>
                  <a:lnTo>
                    <a:pt x="521208" y="206077"/>
                  </a:lnTo>
                  <a:lnTo>
                    <a:pt x="526812" y="203615"/>
                  </a:lnTo>
                  <a:lnTo>
                    <a:pt x="532417" y="201173"/>
                  </a:lnTo>
                  <a:lnTo>
                    <a:pt x="538021" y="198751"/>
                  </a:lnTo>
                  <a:lnTo>
                    <a:pt x="543626" y="196350"/>
                  </a:lnTo>
                  <a:lnTo>
                    <a:pt x="549230" y="193968"/>
                  </a:lnTo>
                  <a:lnTo>
                    <a:pt x="554834" y="191605"/>
                  </a:lnTo>
                  <a:lnTo>
                    <a:pt x="560439" y="189262"/>
                  </a:lnTo>
                  <a:lnTo>
                    <a:pt x="566043" y="186938"/>
                  </a:lnTo>
                  <a:lnTo>
                    <a:pt x="571648" y="184633"/>
                  </a:lnTo>
                  <a:lnTo>
                    <a:pt x="577252" y="182347"/>
                  </a:lnTo>
                  <a:lnTo>
                    <a:pt x="582856" y="180079"/>
                  </a:lnTo>
                  <a:lnTo>
                    <a:pt x="588461" y="177829"/>
                  </a:lnTo>
                  <a:lnTo>
                    <a:pt x="594065" y="175598"/>
                  </a:lnTo>
                  <a:lnTo>
                    <a:pt x="599670" y="173384"/>
                  </a:lnTo>
                  <a:lnTo>
                    <a:pt x="605274" y="171188"/>
                  </a:lnTo>
                  <a:lnTo>
                    <a:pt x="610878" y="169009"/>
                  </a:lnTo>
                  <a:lnTo>
                    <a:pt x="616483" y="166848"/>
                  </a:lnTo>
                  <a:lnTo>
                    <a:pt x="622087" y="164704"/>
                  </a:lnTo>
                  <a:lnTo>
                    <a:pt x="627692" y="162577"/>
                  </a:lnTo>
                  <a:lnTo>
                    <a:pt x="633296" y="160467"/>
                  </a:lnTo>
                  <a:lnTo>
                    <a:pt x="638900" y="158374"/>
                  </a:lnTo>
                  <a:lnTo>
                    <a:pt x="644505" y="156297"/>
                  </a:lnTo>
                  <a:lnTo>
                    <a:pt x="650109" y="154237"/>
                  </a:lnTo>
                  <a:lnTo>
                    <a:pt x="655713" y="152192"/>
                  </a:lnTo>
                  <a:lnTo>
                    <a:pt x="661318" y="150164"/>
                  </a:lnTo>
                  <a:lnTo>
                    <a:pt x="666922" y="148152"/>
                  </a:lnTo>
                  <a:lnTo>
                    <a:pt x="672527" y="146155"/>
                  </a:lnTo>
                  <a:lnTo>
                    <a:pt x="678131" y="144174"/>
                  </a:lnTo>
                  <a:lnTo>
                    <a:pt x="683735" y="142209"/>
                  </a:lnTo>
                  <a:lnTo>
                    <a:pt x="689340" y="140258"/>
                  </a:lnTo>
                  <a:lnTo>
                    <a:pt x="694944" y="138323"/>
                  </a:lnTo>
                  <a:lnTo>
                    <a:pt x="700549" y="136403"/>
                  </a:lnTo>
                  <a:lnTo>
                    <a:pt x="706153" y="134497"/>
                  </a:lnTo>
                  <a:lnTo>
                    <a:pt x="711757" y="132607"/>
                  </a:lnTo>
                  <a:lnTo>
                    <a:pt x="717362" y="130730"/>
                  </a:lnTo>
                  <a:lnTo>
                    <a:pt x="722966" y="128868"/>
                  </a:lnTo>
                  <a:lnTo>
                    <a:pt x="728571" y="127021"/>
                  </a:lnTo>
                  <a:lnTo>
                    <a:pt x="734175" y="125187"/>
                  </a:lnTo>
                  <a:lnTo>
                    <a:pt x="739779" y="123367"/>
                  </a:lnTo>
                  <a:lnTo>
                    <a:pt x="745384" y="121561"/>
                  </a:lnTo>
                  <a:lnTo>
                    <a:pt x="750988" y="119769"/>
                  </a:lnTo>
                  <a:lnTo>
                    <a:pt x="756593" y="117990"/>
                  </a:lnTo>
                  <a:lnTo>
                    <a:pt x="762197" y="116224"/>
                  </a:lnTo>
                  <a:lnTo>
                    <a:pt x="767801" y="114472"/>
                  </a:lnTo>
                  <a:lnTo>
                    <a:pt x="773406" y="112733"/>
                  </a:lnTo>
                  <a:lnTo>
                    <a:pt x="779010" y="111007"/>
                  </a:lnTo>
                  <a:lnTo>
                    <a:pt x="784615" y="109293"/>
                  </a:lnTo>
                  <a:lnTo>
                    <a:pt x="790219" y="107593"/>
                  </a:lnTo>
                  <a:lnTo>
                    <a:pt x="795823" y="105905"/>
                  </a:lnTo>
                  <a:lnTo>
                    <a:pt x="801428" y="104230"/>
                  </a:lnTo>
                  <a:lnTo>
                    <a:pt x="807032" y="102567"/>
                  </a:lnTo>
                  <a:lnTo>
                    <a:pt x="812636" y="100917"/>
                  </a:lnTo>
                  <a:lnTo>
                    <a:pt x="818241" y="99279"/>
                  </a:lnTo>
                  <a:lnTo>
                    <a:pt x="823845" y="97654"/>
                  </a:lnTo>
                  <a:lnTo>
                    <a:pt x="829450" y="96040"/>
                  </a:lnTo>
                  <a:lnTo>
                    <a:pt x="835054" y="94439"/>
                  </a:lnTo>
                  <a:lnTo>
                    <a:pt x="840658" y="92850"/>
                  </a:lnTo>
                  <a:lnTo>
                    <a:pt x="846263" y="91273"/>
                  </a:lnTo>
                  <a:lnTo>
                    <a:pt x="851867" y="89708"/>
                  </a:lnTo>
                  <a:lnTo>
                    <a:pt x="857472" y="88156"/>
                  </a:lnTo>
                  <a:lnTo>
                    <a:pt x="863076" y="86615"/>
                  </a:lnTo>
                  <a:lnTo>
                    <a:pt x="868680" y="85086"/>
                  </a:lnTo>
                  <a:lnTo>
                    <a:pt x="874285" y="83570"/>
                  </a:lnTo>
                  <a:lnTo>
                    <a:pt x="879889" y="82065"/>
                  </a:lnTo>
                  <a:lnTo>
                    <a:pt x="885494" y="80573"/>
                  </a:lnTo>
                  <a:lnTo>
                    <a:pt x="891098" y="79093"/>
                  </a:lnTo>
                  <a:lnTo>
                    <a:pt x="896702" y="77625"/>
                  </a:lnTo>
                  <a:lnTo>
                    <a:pt x="902307" y="76169"/>
                  </a:lnTo>
                  <a:lnTo>
                    <a:pt x="907911" y="74725"/>
                  </a:lnTo>
                  <a:lnTo>
                    <a:pt x="913516" y="73294"/>
                  </a:lnTo>
                  <a:lnTo>
                    <a:pt x="919120" y="71876"/>
                  </a:lnTo>
                  <a:lnTo>
                    <a:pt x="924724" y="70470"/>
                  </a:lnTo>
                  <a:lnTo>
                    <a:pt x="930329" y="69076"/>
                  </a:lnTo>
                  <a:lnTo>
                    <a:pt x="935933" y="67696"/>
                  </a:lnTo>
                  <a:lnTo>
                    <a:pt x="941538" y="66328"/>
                  </a:lnTo>
                  <a:lnTo>
                    <a:pt x="947142" y="64973"/>
                  </a:lnTo>
                  <a:lnTo>
                    <a:pt x="952746" y="63631"/>
                  </a:lnTo>
                  <a:lnTo>
                    <a:pt x="958351" y="62303"/>
                  </a:lnTo>
                  <a:lnTo>
                    <a:pt x="963955" y="60987"/>
                  </a:lnTo>
                  <a:lnTo>
                    <a:pt x="969559" y="59686"/>
                  </a:lnTo>
                  <a:lnTo>
                    <a:pt x="975164" y="58398"/>
                  </a:lnTo>
                  <a:lnTo>
                    <a:pt x="980768" y="57123"/>
                  </a:lnTo>
                  <a:lnTo>
                    <a:pt x="986373" y="55863"/>
                  </a:lnTo>
                  <a:lnTo>
                    <a:pt x="991977" y="54616"/>
                  </a:lnTo>
                  <a:lnTo>
                    <a:pt x="997581" y="53384"/>
                  </a:lnTo>
                  <a:lnTo>
                    <a:pt x="1003186" y="52166"/>
                  </a:lnTo>
                  <a:lnTo>
                    <a:pt x="1008790" y="50963"/>
                  </a:lnTo>
                  <a:lnTo>
                    <a:pt x="1014395" y="49774"/>
                  </a:lnTo>
                  <a:lnTo>
                    <a:pt x="1019999" y="48601"/>
                  </a:lnTo>
                  <a:lnTo>
                    <a:pt x="1025603" y="47442"/>
                  </a:lnTo>
                  <a:lnTo>
                    <a:pt x="1031208" y="46298"/>
                  </a:lnTo>
                  <a:lnTo>
                    <a:pt x="1036812" y="45169"/>
                  </a:lnTo>
                  <a:lnTo>
                    <a:pt x="1042417" y="44056"/>
                  </a:lnTo>
                  <a:lnTo>
                    <a:pt x="1048021" y="42958"/>
                  </a:lnTo>
                  <a:lnTo>
                    <a:pt x="1053625" y="41876"/>
                  </a:lnTo>
                  <a:lnTo>
                    <a:pt x="1059230" y="40809"/>
                  </a:lnTo>
                  <a:lnTo>
                    <a:pt x="1064834" y="39758"/>
                  </a:lnTo>
                  <a:lnTo>
                    <a:pt x="1070439" y="38724"/>
                  </a:lnTo>
                  <a:lnTo>
                    <a:pt x="1076043" y="37705"/>
                  </a:lnTo>
                  <a:lnTo>
                    <a:pt x="1081647" y="36702"/>
                  </a:lnTo>
                  <a:lnTo>
                    <a:pt x="1087252" y="35715"/>
                  </a:lnTo>
                  <a:lnTo>
                    <a:pt x="1092856" y="34745"/>
                  </a:lnTo>
                  <a:lnTo>
                    <a:pt x="1098461" y="33791"/>
                  </a:lnTo>
                  <a:lnTo>
                    <a:pt x="1104065" y="32853"/>
                  </a:lnTo>
                  <a:lnTo>
                    <a:pt x="1109669" y="31932"/>
                  </a:lnTo>
                  <a:lnTo>
                    <a:pt x="1115274" y="31027"/>
                  </a:lnTo>
                  <a:lnTo>
                    <a:pt x="1120878" y="30139"/>
                  </a:lnTo>
                  <a:lnTo>
                    <a:pt x="1126482" y="29267"/>
                  </a:lnTo>
                  <a:lnTo>
                    <a:pt x="1132087" y="28411"/>
                  </a:lnTo>
                  <a:lnTo>
                    <a:pt x="1137691" y="27572"/>
                  </a:lnTo>
                  <a:lnTo>
                    <a:pt x="1143296" y="26749"/>
                  </a:lnTo>
                  <a:lnTo>
                    <a:pt x="1148900" y="25943"/>
                  </a:lnTo>
                  <a:lnTo>
                    <a:pt x="1154504" y="25153"/>
                  </a:lnTo>
                  <a:lnTo>
                    <a:pt x="1160109" y="24379"/>
                  </a:lnTo>
                  <a:lnTo>
                    <a:pt x="1165713" y="23621"/>
                  </a:lnTo>
                  <a:lnTo>
                    <a:pt x="1171318" y="22879"/>
                  </a:lnTo>
                  <a:lnTo>
                    <a:pt x="1176922" y="22154"/>
                  </a:lnTo>
                  <a:lnTo>
                    <a:pt x="1182526" y="21444"/>
                  </a:lnTo>
                  <a:lnTo>
                    <a:pt x="1188131" y="20750"/>
                  </a:lnTo>
                  <a:lnTo>
                    <a:pt x="1193735" y="20072"/>
                  </a:lnTo>
                  <a:lnTo>
                    <a:pt x="1199340" y="19409"/>
                  </a:lnTo>
                  <a:lnTo>
                    <a:pt x="1204944" y="18762"/>
                  </a:lnTo>
                  <a:lnTo>
                    <a:pt x="1210548" y="18130"/>
                  </a:lnTo>
                  <a:lnTo>
                    <a:pt x="1216153" y="17513"/>
                  </a:lnTo>
                  <a:lnTo>
                    <a:pt x="1221757" y="16911"/>
                  </a:lnTo>
                  <a:lnTo>
                    <a:pt x="1227362" y="16323"/>
                  </a:lnTo>
                  <a:lnTo>
                    <a:pt x="1232966" y="15751"/>
                  </a:lnTo>
                  <a:lnTo>
                    <a:pt x="1238570" y="15192"/>
                  </a:lnTo>
                  <a:lnTo>
                    <a:pt x="1244175" y="14648"/>
                  </a:lnTo>
                  <a:lnTo>
                    <a:pt x="1249779" y="14118"/>
                  </a:lnTo>
                  <a:lnTo>
                    <a:pt x="1255384" y="13602"/>
                  </a:lnTo>
                  <a:lnTo>
                    <a:pt x="1260988" y="13100"/>
                  </a:lnTo>
                  <a:lnTo>
                    <a:pt x="1266592" y="12610"/>
                  </a:lnTo>
                  <a:lnTo>
                    <a:pt x="1272197" y="12134"/>
                  </a:lnTo>
                  <a:lnTo>
                    <a:pt x="1277801" y="11671"/>
                  </a:lnTo>
                  <a:lnTo>
                    <a:pt x="1283406" y="11220"/>
                  </a:lnTo>
                  <a:lnTo>
                    <a:pt x="1289010" y="10782"/>
                  </a:lnTo>
                  <a:lnTo>
                    <a:pt x="1294614" y="10355"/>
                  </a:lnTo>
                  <a:lnTo>
                    <a:pt x="1300219" y="9940"/>
                  </a:lnTo>
                  <a:lnTo>
                    <a:pt x="1305823" y="9537"/>
                  </a:lnTo>
                  <a:lnTo>
                    <a:pt x="1311427" y="9145"/>
                  </a:lnTo>
                  <a:lnTo>
                    <a:pt x="1317032" y="8763"/>
                  </a:lnTo>
                  <a:lnTo>
                    <a:pt x="1322636" y="8392"/>
                  </a:lnTo>
                  <a:lnTo>
                    <a:pt x="1328241" y="8031"/>
                  </a:lnTo>
                  <a:lnTo>
                    <a:pt x="1333845" y="7680"/>
                  </a:lnTo>
                  <a:lnTo>
                    <a:pt x="1339449" y="7339"/>
                  </a:lnTo>
                  <a:lnTo>
                    <a:pt x="1345054" y="7007"/>
                  </a:lnTo>
                  <a:lnTo>
                    <a:pt x="1350658" y="6683"/>
                  </a:lnTo>
                  <a:lnTo>
                    <a:pt x="1356263" y="6368"/>
                  </a:lnTo>
                  <a:lnTo>
                    <a:pt x="1361867" y="6062"/>
                  </a:lnTo>
                  <a:lnTo>
                    <a:pt x="1367471" y="5763"/>
                  </a:lnTo>
                  <a:lnTo>
                    <a:pt x="1373076" y="5473"/>
                  </a:lnTo>
                  <a:lnTo>
                    <a:pt x="1378680" y="5189"/>
                  </a:lnTo>
                  <a:lnTo>
                    <a:pt x="1384285" y="4914"/>
                  </a:lnTo>
                  <a:lnTo>
                    <a:pt x="1389889" y="4645"/>
                  </a:lnTo>
                  <a:lnTo>
                    <a:pt x="1395493" y="4384"/>
                  </a:lnTo>
                  <a:lnTo>
                    <a:pt x="1401098" y="4130"/>
                  </a:lnTo>
                  <a:lnTo>
                    <a:pt x="1406702" y="3882"/>
                  </a:lnTo>
                  <a:lnTo>
                    <a:pt x="1412307" y="3642"/>
                  </a:lnTo>
                  <a:lnTo>
                    <a:pt x="1417911" y="3409"/>
                  </a:lnTo>
                  <a:lnTo>
                    <a:pt x="1423515" y="3182"/>
                  </a:lnTo>
                  <a:lnTo>
                    <a:pt x="1429120" y="2962"/>
                  </a:lnTo>
                  <a:lnTo>
                    <a:pt x="1434724" y="2750"/>
                  </a:lnTo>
                  <a:lnTo>
                    <a:pt x="1440329" y="2545"/>
                  </a:lnTo>
                  <a:lnTo>
                    <a:pt x="1445933" y="2347"/>
                  </a:lnTo>
                  <a:lnTo>
                    <a:pt x="1451537" y="2156"/>
                  </a:lnTo>
                  <a:lnTo>
                    <a:pt x="1457142" y="1973"/>
                  </a:lnTo>
                  <a:lnTo>
                    <a:pt x="1462746" y="1797"/>
                  </a:lnTo>
                  <a:lnTo>
                    <a:pt x="1468350" y="1629"/>
                  </a:lnTo>
                  <a:lnTo>
                    <a:pt x="1473955" y="1469"/>
                  </a:lnTo>
                  <a:lnTo>
                    <a:pt x="1479559" y="1317"/>
                  </a:lnTo>
                  <a:lnTo>
                    <a:pt x="1485164" y="1173"/>
                  </a:lnTo>
                  <a:lnTo>
                    <a:pt x="1490768" y="1037"/>
                  </a:lnTo>
                  <a:lnTo>
                    <a:pt x="1496372" y="909"/>
                  </a:lnTo>
                  <a:lnTo>
                    <a:pt x="1501977" y="789"/>
                  </a:lnTo>
                  <a:lnTo>
                    <a:pt x="1507581" y="677"/>
                  </a:lnTo>
                  <a:lnTo>
                    <a:pt x="1513186" y="574"/>
                  </a:lnTo>
                  <a:lnTo>
                    <a:pt x="1518790" y="479"/>
                  </a:lnTo>
                  <a:lnTo>
                    <a:pt x="1524394" y="393"/>
                  </a:lnTo>
                  <a:lnTo>
                    <a:pt x="1529999" y="315"/>
                  </a:lnTo>
                  <a:lnTo>
                    <a:pt x="1535603" y="245"/>
                  </a:lnTo>
                  <a:lnTo>
                    <a:pt x="1541208" y="184"/>
                  </a:lnTo>
                  <a:lnTo>
                    <a:pt x="1546812" y="131"/>
                  </a:lnTo>
                  <a:lnTo>
                    <a:pt x="1552416" y="87"/>
                  </a:lnTo>
                  <a:lnTo>
                    <a:pt x="1558021" y="52"/>
                  </a:lnTo>
                  <a:lnTo>
                    <a:pt x="1563625" y="25"/>
                  </a:lnTo>
                  <a:lnTo>
                    <a:pt x="1569230" y="8"/>
                  </a:lnTo>
                  <a:lnTo>
                    <a:pt x="1574834" y="0"/>
                  </a:lnTo>
                  <a:lnTo>
                    <a:pt x="1580438" y="1"/>
                  </a:lnTo>
                  <a:lnTo>
                    <a:pt x="1586043" y="11"/>
                  </a:lnTo>
                  <a:lnTo>
                    <a:pt x="1591647" y="32"/>
                  </a:lnTo>
                  <a:lnTo>
                    <a:pt x="1597252" y="63"/>
                  </a:lnTo>
                  <a:lnTo>
                    <a:pt x="1602856" y="104"/>
                  </a:lnTo>
                  <a:lnTo>
                    <a:pt x="1608460" y="156"/>
                  </a:lnTo>
                  <a:lnTo>
                    <a:pt x="1614065" y="219"/>
                  </a:lnTo>
                  <a:lnTo>
                    <a:pt x="1619669" y="294"/>
                  </a:lnTo>
                  <a:lnTo>
                    <a:pt x="1625273" y="381"/>
                  </a:lnTo>
                  <a:lnTo>
                    <a:pt x="1630878" y="479"/>
                  </a:lnTo>
                  <a:lnTo>
                    <a:pt x="1636482" y="591"/>
                  </a:lnTo>
                  <a:lnTo>
                    <a:pt x="1642087" y="716"/>
                  </a:lnTo>
                  <a:lnTo>
                    <a:pt x="1647691" y="855"/>
                  </a:lnTo>
                  <a:lnTo>
                    <a:pt x="1653295" y="1009"/>
                  </a:lnTo>
                  <a:lnTo>
                    <a:pt x="1658900" y="1178"/>
                  </a:lnTo>
                  <a:lnTo>
                    <a:pt x="1664504" y="1363"/>
                  </a:lnTo>
                  <a:lnTo>
                    <a:pt x="1670109" y="1565"/>
                  </a:lnTo>
                  <a:lnTo>
                    <a:pt x="1675713" y="1785"/>
                  </a:lnTo>
                  <a:lnTo>
                    <a:pt x="1681317" y="2024"/>
                  </a:lnTo>
                  <a:lnTo>
                    <a:pt x="1686922" y="2283"/>
                  </a:lnTo>
                  <a:lnTo>
                    <a:pt x="1692526" y="2562"/>
                  </a:lnTo>
                  <a:lnTo>
                    <a:pt x="1698131" y="2864"/>
                  </a:lnTo>
                  <a:lnTo>
                    <a:pt x="1703735" y="3188"/>
                  </a:lnTo>
                  <a:lnTo>
                    <a:pt x="1709339" y="3537"/>
                  </a:lnTo>
                  <a:lnTo>
                    <a:pt x="1714944" y="3911"/>
                  </a:lnTo>
                  <a:lnTo>
                    <a:pt x="1720548" y="4312"/>
                  </a:lnTo>
                  <a:lnTo>
                    <a:pt x="1726153" y="4742"/>
                  </a:lnTo>
                  <a:lnTo>
                    <a:pt x="1731757" y="5202"/>
                  </a:lnTo>
                  <a:lnTo>
                    <a:pt x="1737361" y="5693"/>
                  </a:lnTo>
                  <a:lnTo>
                    <a:pt x="1742966" y="6218"/>
                  </a:lnTo>
                  <a:lnTo>
                    <a:pt x="1748570" y="6777"/>
                  </a:lnTo>
                  <a:lnTo>
                    <a:pt x="1754175" y="7374"/>
                  </a:lnTo>
                  <a:lnTo>
                    <a:pt x="1759779" y="8009"/>
                  </a:lnTo>
                  <a:lnTo>
                    <a:pt x="1765383" y="8685"/>
                  </a:lnTo>
                  <a:lnTo>
                    <a:pt x="1770988" y="9404"/>
                  </a:lnTo>
                  <a:lnTo>
                    <a:pt x="1776592" y="10168"/>
                  </a:lnTo>
                  <a:lnTo>
                    <a:pt x="1782196" y="10980"/>
                  </a:lnTo>
                  <a:lnTo>
                    <a:pt x="1787801" y="11842"/>
                  </a:lnTo>
                  <a:lnTo>
                    <a:pt x="1793405" y="12757"/>
                  </a:lnTo>
                  <a:lnTo>
                    <a:pt x="1799010" y="13728"/>
                  </a:lnTo>
                  <a:lnTo>
                    <a:pt x="1804614" y="14756"/>
                  </a:lnTo>
                  <a:lnTo>
                    <a:pt x="1810218" y="15846"/>
                  </a:lnTo>
                  <a:lnTo>
                    <a:pt x="1815823" y="17000"/>
                  </a:lnTo>
                  <a:lnTo>
                    <a:pt x="1821427" y="18222"/>
                  </a:lnTo>
                  <a:lnTo>
                    <a:pt x="1827032" y="19515"/>
                  </a:lnTo>
                  <a:lnTo>
                    <a:pt x="1832636" y="20882"/>
                  </a:lnTo>
                  <a:lnTo>
                    <a:pt x="1838240" y="22327"/>
                  </a:lnTo>
                  <a:lnTo>
                    <a:pt x="1843845" y="23854"/>
                  </a:lnTo>
                  <a:lnTo>
                    <a:pt x="1849449" y="25466"/>
                  </a:lnTo>
                  <a:lnTo>
                    <a:pt x="1855054" y="27169"/>
                  </a:lnTo>
                  <a:lnTo>
                    <a:pt x="1860658" y="28965"/>
                  </a:lnTo>
                  <a:lnTo>
                    <a:pt x="1866262" y="30860"/>
                  </a:lnTo>
                  <a:lnTo>
                    <a:pt x="1871867" y="32857"/>
                  </a:lnTo>
                  <a:lnTo>
                    <a:pt x="1877471" y="34962"/>
                  </a:lnTo>
                  <a:lnTo>
                    <a:pt x="1883076" y="37179"/>
                  </a:lnTo>
                  <a:lnTo>
                    <a:pt x="1877471" y="34962"/>
                  </a:lnTo>
                  <a:lnTo>
                    <a:pt x="1871867" y="32858"/>
                  </a:lnTo>
                  <a:lnTo>
                    <a:pt x="1866262" y="30860"/>
                  </a:lnTo>
                  <a:lnTo>
                    <a:pt x="1860658" y="28966"/>
                  </a:lnTo>
                  <a:lnTo>
                    <a:pt x="1855054" y="27169"/>
                  </a:lnTo>
                  <a:lnTo>
                    <a:pt x="1849449" y="25467"/>
                  </a:lnTo>
                  <a:lnTo>
                    <a:pt x="1843845" y="23855"/>
                  </a:lnTo>
                  <a:lnTo>
                    <a:pt x="1838240" y="22328"/>
                  </a:lnTo>
                  <a:lnTo>
                    <a:pt x="1832636" y="20883"/>
                  </a:lnTo>
                  <a:lnTo>
                    <a:pt x="1827032" y="19516"/>
                  </a:lnTo>
                  <a:lnTo>
                    <a:pt x="1821427" y="18223"/>
                  </a:lnTo>
                  <a:lnTo>
                    <a:pt x="1815823" y="17002"/>
                  </a:lnTo>
                  <a:lnTo>
                    <a:pt x="1810218" y="15848"/>
                  </a:lnTo>
                  <a:lnTo>
                    <a:pt x="1804614" y="14758"/>
                  </a:lnTo>
                  <a:lnTo>
                    <a:pt x="1799010" y="13730"/>
                  </a:lnTo>
                  <a:lnTo>
                    <a:pt x="1793405" y="12759"/>
                  </a:lnTo>
                  <a:lnTo>
                    <a:pt x="1787801" y="11845"/>
                  </a:lnTo>
                  <a:lnTo>
                    <a:pt x="1782196" y="10983"/>
                  </a:lnTo>
                  <a:lnTo>
                    <a:pt x="1776592" y="10171"/>
                  </a:lnTo>
                  <a:lnTo>
                    <a:pt x="1770988" y="9407"/>
                  </a:lnTo>
                  <a:lnTo>
                    <a:pt x="1765383" y="8688"/>
                  </a:lnTo>
                  <a:lnTo>
                    <a:pt x="1759779" y="8013"/>
                  </a:lnTo>
                  <a:lnTo>
                    <a:pt x="1754175" y="7378"/>
                  </a:lnTo>
                  <a:lnTo>
                    <a:pt x="1748570" y="6782"/>
                  </a:lnTo>
                  <a:lnTo>
                    <a:pt x="1742966" y="6223"/>
                  </a:lnTo>
                  <a:lnTo>
                    <a:pt x="1737361" y="5699"/>
                  </a:lnTo>
                  <a:lnTo>
                    <a:pt x="1731757" y="5209"/>
                  </a:lnTo>
                  <a:lnTo>
                    <a:pt x="1726153" y="4750"/>
                  </a:lnTo>
                  <a:lnTo>
                    <a:pt x="1720548" y="4321"/>
                  </a:lnTo>
                  <a:lnTo>
                    <a:pt x="1714944" y="3920"/>
                  </a:lnTo>
                  <a:lnTo>
                    <a:pt x="1709339" y="3547"/>
                  </a:lnTo>
                  <a:lnTo>
                    <a:pt x="1703735" y="3199"/>
                  </a:lnTo>
                  <a:lnTo>
                    <a:pt x="1698131" y="2876"/>
                  </a:lnTo>
                  <a:lnTo>
                    <a:pt x="1692526" y="2576"/>
                  </a:lnTo>
                  <a:lnTo>
                    <a:pt x="1686922" y="2298"/>
                  </a:lnTo>
                  <a:lnTo>
                    <a:pt x="1681317" y="2041"/>
                  </a:lnTo>
                  <a:lnTo>
                    <a:pt x="1675713" y="1804"/>
                  </a:lnTo>
                  <a:lnTo>
                    <a:pt x="1670109" y="1586"/>
                  </a:lnTo>
                  <a:lnTo>
                    <a:pt x="1664504" y="1385"/>
                  </a:lnTo>
                  <a:lnTo>
                    <a:pt x="1658900" y="1203"/>
                  </a:lnTo>
                  <a:lnTo>
                    <a:pt x="1653295" y="1036"/>
                  </a:lnTo>
                  <a:lnTo>
                    <a:pt x="1647691" y="885"/>
                  </a:lnTo>
                  <a:lnTo>
                    <a:pt x="1642087" y="749"/>
                  </a:lnTo>
                  <a:lnTo>
                    <a:pt x="1636482" y="628"/>
                  </a:lnTo>
                  <a:lnTo>
                    <a:pt x="1630878" y="520"/>
                  </a:lnTo>
                  <a:lnTo>
                    <a:pt x="1625273" y="425"/>
                  </a:lnTo>
                  <a:lnTo>
                    <a:pt x="1619669" y="343"/>
                  </a:lnTo>
                  <a:lnTo>
                    <a:pt x="1614065" y="273"/>
                  </a:lnTo>
                  <a:lnTo>
                    <a:pt x="1608460" y="215"/>
                  </a:lnTo>
                  <a:lnTo>
                    <a:pt x="1602856" y="169"/>
                  </a:lnTo>
                  <a:lnTo>
                    <a:pt x="1597252" y="134"/>
                  </a:lnTo>
                  <a:lnTo>
                    <a:pt x="1591647" y="111"/>
                  </a:lnTo>
                  <a:lnTo>
                    <a:pt x="1586043" y="98"/>
                  </a:lnTo>
                  <a:lnTo>
                    <a:pt x="1580438" y="96"/>
                  </a:lnTo>
                  <a:lnTo>
                    <a:pt x="1574834" y="104"/>
                  </a:lnTo>
                  <a:lnTo>
                    <a:pt x="1569230" y="122"/>
                  </a:lnTo>
                  <a:lnTo>
                    <a:pt x="1563625" y="151"/>
                  </a:lnTo>
                  <a:lnTo>
                    <a:pt x="1558021" y="190"/>
                  </a:lnTo>
                  <a:lnTo>
                    <a:pt x="1552416" y="238"/>
                  </a:lnTo>
                  <a:lnTo>
                    <a:pt x="1546812" y="297"/>
                  </a:lnTo>
                  <a:lnTo>
                    <a:pt x="1541208" y="366"/>
                  </a:lnTo>
                  <a:lnTo>
                    <a:pt x="1535603" y="444"/>
                  </a:lnTo>
                  <a:lnTo>
                    <a:pt x="1529999" y="533"/>
                  </a:lnTo>
                  <a:lnTo>
                    <a:pt x="1524394" y="632"/>
                  </a:lnTo>
                  <a:lnTo>
                    <a:pt x="1518790" y="742"/>
                  </a:lnTo>
                  <a:lnTo>
                    <a:pt x="1513186" y="861"/>
                  </a:lnTo>
                  <a:lnTo>
                    <a:pt x="1507581" y="992"/>
                  </a:lnTo>
                  <a:lnTo>
                    <a:pt x="1501977" y="1132"/>
                  </a:lnTo>
                  <a:lnTo>
                    <a:pt x="1496372" y="1284"/>
                  </a:lnTo>
                  <a:lnTo>
                    <a:pt x="1490768" y="1447"/>
                  </a:lnTo>
                  <a:lnTo>
                    <a:pt x="1485164" y="1620"/>
                  </a:lnTo>
                  <a:lnTo>
                    <a:pt x="1479559" y="1805"/>
                  </a:lnTo>
                  <a:lnTo>
                    <a:pt x="1473955" y="2001"/>
                  </a:lnTo>
                  <a:lnTo>
                    <a:pt x="1468350" y="2209"/>
                  </a:lnTo>
                  <a:lnTo>
                    <a:pt x="1462746" y="2428"/>
                  </a:lnTo>
                  <a:lnTo>
                    <a:pt x="1457142" y="2658"/>
                  </a:lnTo>
                  <a:lnTo>
                    <a:pt x="1451537" y="2901"/>
                  </a:lnTo>
                  <a:lnTo>
                    <a:pt x="1445933" y="3155"/>
                  </a:lnTo>
                  <a:lnTo>
                    <a:pt x="1440329" y="3422"/>
                  </a:lnTo>
                  <a:lnTo>
                    <a:pt x="1434724" y="3700"/>
                  </a:lnTo>
                  <a:lnTo>
                    <a:pt x="1429120" y="3991"/>
                  </a:lnTo>
                  <a:lnTo>
                    <a:pt x="1423515" y="4294"/>
                  </a:lnTo>
                  <a:lnTo>
                    <a:pt x="1417911" y="4610"/>
                  </a:lnTo>
                  <a:lnTo>
                    <a:pt x="1412307" y="4939"/>
                  </a:lnTo>
                  <a:lnTo>
                    <a:pt x="1406702" y="5281"/>
                  </a:lnTo>
                  <a:lnTo>
                    <a:pt x="1401098" y="5636"/>
                  </a:lnTo>
                  <a:lnTo>
                    <a:pt x="1395493" y="6005"/>
                  </a:lnTo>
                  <a:lnTo>
                    <a:pt x="1389889" y="6389"/>
                  </a:lnTo>
                  <a:lnTo>
                    <a:pt x="1384285" y="6787"/>
                  </a:lnTo>
                  <a:lnTo>
                    <a:pt x="1378680" y="7201"/>
                  </a:lnTo>
                  <a:lnTo>
                    <a:pt x="1373076" y="7630"/>
                  </a:lnTo>
                  <a:lnTo>
                    <a:pt x="1367471" y="8076"/>
                  </a:lnTo>
                  <a:lnTo>
                    <a:pt x="1361867" y="8539"/>
                  </a:lnTo>
                  <a:lnTo>
                    <a:pt x="1356263" y="9020"/>
                  </a:lnTo>
                  <a:lnTo>
                    <a:pt x="1350658" y="9519"/>
                  </a:lnTo>
                  <a:lnTo>
                    <a:pt x="1345054" y="10038"/>
                  </a:lnTo>
                  <a:lnTo>
                    <a:pt x="1339449" y="10577"/>
                  </a:lnTo>
                  <a:lnTo>
                    <a:pt x="1333845" y="11136"/>
                  </a:lnTo>
                  <a:lnTo>
                    <a:pt x="1328241" y="11718"/>
                  </a:lnTo>
                  <a:lnTo>
                    <a:pt x="1322636" y="12323"/>
                  </a:lnTo>
                  <a:lnTo>
                    <a:pt x="1317032" y="12951"/>
                  </a:lnTo>
                  <a:lnTo>
                    <a:pt x="1311427" y="13604"/>
                  </a:lnTo>
                  <a:lnTo>
                    <a:pt x="1305823" y="14283"/>
                  </a:lnTo>
                  <a:lnTo>
                    <a:pt x="1300219" y="14989"/>
                  </a:lnTo>
                  <a:lnTo>
                    <a:pt x="1294614" y="15722"/>
                  </a:lnTo>
                  <a:lnTo>
                    <a:pt x="1289010" y="16483"/>
                  </a:lnTo>
                  <a:lnTo>
                    <a:pt x="1283406" y="17274"/>
                  </a:lnTo>
                  <a:lnTo>
                    <a:pt x="1277801" y="18096"/>
                  </a:lnTo>
                  <a:lnTo>
                    <a:pt x="1272197" y="18949"/>
                  </a:lnTo>
                  <a:lnTo>
                    <a:pt x="1266592" y="19835"/>
                  </a:lnTo>
                  <a:lnTo>
                    <a:pt x="1260988" y="20753"/>
                  </a:lnTo>
                  <a:lnTo>
                    <a:pt x="1255384" y="21706"/>
                  </a:lnTo>
                  <a:lnTo>
                    <a:pt x="1249779" y="22694"/>
                  </a:lnTo>
                  <a:lnTo>
                    <a:pt x="1244175" y="23718"/>
                  </a:lnTo>
                  <a:lnTo>
                    <a:pt x="1238570" y="24779"/>
                  </a:lnTo>
                  <a:lnTo>
                    <a:pt x="1232966" y="25877"/>
                  </a:lnTo>
                  <a:lnTo>
                    <a:pt x="1227362" y="27014"/>
                  </a:lnTo>
                  <a:lnTo>
                    <a:pt x="1221757" y="28189"/>
                  </a:lnTo>
                  <a:lnTo>
                    <a:pt x="1216153" y="29405"/>
                  </a:lnTo>
                  <a:lnTo>
                    <a:pt x="1210548" y="30660"/>
                  </a:lnTo>
                  <a:lnTo>
                    <a:pt x="1204944" y="31957"/>
                  </a:lnTo>
                  <a:lnTo>
                    <a:pt x="1199340" y="33294"/>
                  </a:lnTo>
                  <a:lnTo>
                    <a:pt x="1193735" y="34674"/>
                  </a:lnTo>
                  <a:lnTo>
                    <a:pt x="1188131" y="36096"/>
                  </a:lnTo>
                  <a:lnTo>
                    <a:pt x="1182526" y="37562"/>
                  </a:lnTo>
                  <a:lnTo>
                    <a:pt x="1176922" y="39071"/>
                  </a:lnTo>
                  <a:lnTo>
                    <a:pt x="1171318" y="40623"/>
                  </a:lnTo>
                  <a:lnTo>
                    <a:pt x="1165713" y="42220"/>
                  </a:lnTo>
                  <a:lnTo>
                    <a:pt x="1160109" y="43862"/>
                  </a:lnTo>
                  <a:lnTo>
                    <a:pt x="1154504" y="45548"/>
                  </a:lnTo>
                  <a:lnTo>
                    <a:pt x="1148900" y="47279"/>
                  </a:lnTo>
                  <a:lnTo>
                    <a:pt x="1143296" y="49055"/>
                  </a:lnTo>
                  <a:lnTo>
                    <a:pt x="1137691" y="50877"/>
                  </a:lnTo>
                  <a:lnTo>
                    <a:pt x="1132087" y="52743"/>
                  </a:lnTo>
                  <a:lnTo>
                    <a:pt x="1126482" y="54655"/>
                  </a:lnTo>
                  <a:lnTo>
                    <a:pt x="1120878" y="56612"/>
                  </a:lnTo>
                  <a:lnTo>
                    <a:pt x="1115274" y="58614"/>
                  </a:lnTo>
                  <a:lnTo>
                    <a:pt x="1109669" y="60660"/>
                  </a:lnTo>
                  <a:lnTo>
                    <a:pt x="1104065" y="62750"/>
                  </a:lnTo>
                  <a:lnTo>
                    <a:pt x="1098461" y="64884"/>
                  </a:lnTo>
                  <a:lnTo>
                    <a:pt x="1092856" y="67061"/>
                  </a:lnTo>
                  <a:lnTo>
                    <a:pt x="1087252" y="69281"/>
                  </a:lnTo>
                  <a:lnTo>
                    <a:pt x="1081647" y="71543"/>
                  </a:lnTo>
                  <a:lnTo>
                    <a:pt x="1076043" y="73847"/>
                  </a:lnTo>
                  <a:lnTo>
                    <a:pt x="1070439" y="76191"/>
                  </a:lnTo>
                  <a:lnTo>
                    <a:pt x="1064834" y="78574"/>
                  </a:lnTo>
                  <a:lnTo>
                    <a:pt x="1059230" y="80997"/>
                  </a:lnTo>
                  <a:lnTo>
                    <a:pt x="1053625" y="83457"/>
                  </a:lnTo>
                  <a:lnTo>
                    <a:pt x="1048021" y="85954"/>
                  </a:lnTo>
                  <a:lnTo>
                    <a:pt x="1042417" y="88487"/>
                  </a:lnTo>
                  <a:lnTo>
                    <a:pt x="1036812" y="91054"/>
                  </a:lnTo>
                  <a:lnTo>
                    <a:pt x="1031208" y="93654"/>
                  </a:lnTo>
                  <a:lnTo>
                    <a:pt x="1025603" y="96287"/>
                  </a:lnTo>
                  <a:lnTo>
                    <a:pt x="1019999" y="98949"/>
                  </a:lnTo>
                  <a:lnTo>
                    <a:pt x="1014395" y="101641"/>
                  </a:lnTo>
                  <a:lnTo>
                    <a:pt x="1008790" y="104361"/>
                  </a:lnTo>
                  <a:lnTo>
                    <a:pt x="1003186" y="107107"/>
                  </a:lnTo>
                  <a:lnTo>
                    <a:pt x="997581" y="109877"/>
                  </a:lnTo>
                  <a:lnTo>
                    <a:pt x="991977" y="112670"/>
                  </a:lnTo>
                  <a:lnTo>
                    <a:pt x="986373" y="115485"/>
                  </a:lnTo>
                  <a:lnTo>
                    <a:pt x="980768" y="118320"/>
                  </a:lnTo>
                  <a:lnTo>
                    <a:pt x="975164" y="121172"/>
                  </a:lnTo>
                  <a:lnTo>
                    <a:pt x="969559" y="124041"/>
                  </a:lnTo>
                  <a:lnTo>
                    <a:pt x="963955" y="126925"/>
                  </a:lnTo>
                  <a:lnTo>
                    <a:pt x="958351" y="129822"/>
                  </a:lnTo>
                  <a:lnTo>
                    <a:pt x="952746" y="132730"/>
                  </a:lnTo>
                  <a:lnTo>
                    <a:pt x="947142" y="135648"/>
                  </a:lnTo>
                  <a:lnTo>
                    <a:pt x="941538" y="138573"/>
                  </a:lnTo>
                  <a:lnTo>
                    <a:pt x="935933" y="141505"/>
                  </a:lnTo>
                  <a:lnTo>
                    <a:pt x="930329" y="144441"/>
                  </a:lnTo>
                  <a:lnTo>
                    <a:pt x="924724" y="147380"/>
                  </a:lnTo>
                  <a:lnTo>
                    <a:pt x="919120" y="150320"/>
                  </a:lnTo>
                  <a:lnTo>
                    <a:pt x="913516" y="153259"/>
                  </a:lnTo>
                  <a:lnTo>
                    <a:pt x="907911" y="156195"/>
                  </a:lnTo>
                  <a:lnTo>
                    <a:pt x="902307" y="159128"/>
                  </a:lnTo>
                  <a:lnTo>
                    <a:pt x="896702" y="162056"/>
                  </a:lnTo>
                  <a:lnTo>
                    <a:pt x="891098" y="164976"/>
                  </a:lnTo>
                  <a:lnTo>
                    <a:pt x="885494" y="167888"/>
                  </a:lnTo>
                  <a:lnTo>
                    <a:pt x="879889" y="170790"/>
                  </a:lnTo>
                  <a:lnTo>
                    <a:pt x="874285" y="173681"/>
                  </a:lnTo>
                  <a:lnTo>
                    <a:pt x="868680" y="176558"/>
                  </a:lnTo>
                  <a:lnTo>
                    <a:pt x="863076" y="179422"/>
                  </a:lnTo>
                  <a:lnTo>
                    <a:pt x="857472" y="182270"/>
                  </a:lnTo>
                  <a:lnTo>
                    <a:pt x="851867" y="185101"/>
                  </a:lnTo>
                  <a:lnTo>
                    <a:pt x="846263" y="187915"/>
                  </a:lnTo>
                  <a:lnTo>
                    <a:pt x="840658" y="190710"/>
                  </a:lnTo>
                  <a:lnTo>
                    <a:pt x="835054" y="193485"/>
                  </a:lnTo>
                  <a:lnTo>
                    <a:pt x="829450" y="196238"/>
                  </a:lnTo>
                  <a:lnTo>
                    <a:pt x="823845" y="198970"/>
                  </a:lnTo>
                  <a:lnTo>
                    <a:pt x="818241" y="201679"/>
                  </a:lnTo>
                  <a:lnTo>
                    <a:pt x="812636" y="204364"/>
                  </a:lnTo>
                  <a:lnTo>
                    <a:pt x="807032" y="207025"/>
                  </a:lnTo>
                  <a:lnTo>
                    <a:pt x="801428" y="209660"/>
                  </a:lnTo>
                  <a:lnTo>
                    <a:pt x="795823" y="212270"/>
                  </a:lnTo>
                  <a:lnTo>
                    <a:pt x="790219" y="214853"/>
                  </a:lnTo>
                  <a:lnTo>
                    <a:pt x="784615" y="217409"/>
                  </a:lnTo>
                  <a:lnTo>
                    <a:pt x="779010" y="219938"/>
                  </a:lnTo>
                  <a:lnTo>
                    <a:pt x="773406" y="222439"/>
                  </a:lnTo>
                  <a:lnTo>
                    <a:pt x="767801" y="224911"/>
                  </a:lnTo>
                  <a:lnTo>
                    <a:pt x="762197" y="227355"/>
                  </a:lnTo>
                  <a:lnTo>
                    <a:pt x="756593" y="229770"/>
                  </a:lnTo>
                  <a:lnTo>
                    <a:pt x="750988" y="232155"/>
                  </a:lnTo>
                  <a:lnTo>
                    <a:pt x="745384" y="234512"/>
                  </a:lnTo>
                  <a:lnTo>
                    <a:pt x="739779" y="236839"/>
                  </a:lnTo>
                  <a:lnTo>
                    <a:pt x="734175" y="239137"/>
                  </a:lnTo>
                  <a:lnTo>
                    <a:pt x="728571" y="241406"/>
                  </a:lnTo>
                  <a:lnTo>
                    <a:pt x="722966" y="243645"/>
                  </a:lnTo>
                  <a:lnTo>
                    <a:pt x="717362" y="245855"/>
                  </a:lnTo>
                  <a:lnTo>
                    <a:pt x="711757" y="248036"/>
                  </a:lnTo>
                  <a:lnTo>
                    <a:pt x="706153" y="250188"/>
                  </a:lnTo>
                  <a:lnTo>
                    <a:pt x="700549" y="252312"/>
                  </a:lnTo>
                  <a:lnTo>
                    <a:pt x="694944" y="254407"/>
                  </a:lnTo>
                  <a:lnTo>
                    <a:pt x="689340" y="256474"/>
                  </a:lnTo>
                  <a:lnTo>
                    <a:pt x="683735" y="258514"/>
                  </a:lnTo>
                  <a:lnTo>
                    <a:pt x="678131" y="260526"/>
                  </a:lnTo>
                  <a:lnTo>
                    <a:pt x="672527" y="262512"/>
                  </a:lnTo>
                  <a:lnTo>
                    <a:pt x="666922" y="264472"/>
                  </a:lnTo>
                  <a:lnTo>
                    <a:pt x="661318" y="266405"/>
                  </a:lnTo>
                  <a:lnTo>
                    <a:pt x="655713" y="268314"/>
                  </a:lnTo>
                  <a:lnTo>
                    <a:pt x="650109" y="270198"/>
                  </a:lnTo>
                  <a:lnTo>
                    <a:pt x="644505" y="272057"/>
                  </a:lnTo>
                  <a:lnTo>
                    <a:pt x="638900" y="273894"/>
                  </a:lnTo>
                  <a:lnTo>
                    <a:pt x="633296" y="275708"/>
                  </a:lnTo>
                  <a:lnTo>
                    <a:pt x="627692" y="277500"/>
                  </a:lnTo>
                  <a:lnTo>
                    <a:pt x="622087" y="279270"/>
                  </a:lnTo>
                  <a:lnTo>
                    <a:pt x="616483" y="281020"/>
                  </a:lnTo>
                  <a:lnTo>
                    <a:pt x="610878" y="282751"/>
                  </a:lnTo>
                  <a:lnTo>
                    <a:pt x="605274" y="284463"/>
                  </a:lnTo>
                  <a:lnTo>
                    <a:pt x="599670" y="286156"/>
                  </a:lnTo>
                  <a:lnTo>
                    <a:pt x="594065" y="287833"/>
                  </a:lnTo>
                  <a:lnTo>
                    <a:pt x="588461" y="289493"/>
                  </a:lnTo>
                  <a:lnTo>
                    <a:pt x="582856" y="291138"/>
                  </a:lnTo>
                  <a:lnTo>
                    <a:pt x="577252" y="292769"/>
                  </a:lnTo>
                  <a:lnTo>
                    <a:pt x="571648" y="294386"/>
                  </a:lnTo>
                  <a:lnTo>
                    <a:pt x="566043" y="295991"/>
                  </a:lnTo>
                  <a:lnTo>
                    <a:pt x="560439" y="297584"/>
                  </a:lnTo>
                  <a:lnTo>
                    <a:pt x="554834" y="299167"/>
                  </a:lnTo>
                  <a:lnTo>
                    <a:pt x="549230" y="300740"/>
                  </a:lnTo>
                  <a:lnTo>
                    <a:pt x="543626" y="302305"/>
                  </a:lnTo>
                  <a:lnTo>
                    <a:pt x="538021" y="303863"/>
                  </a:lnTo>
                  <a:lnTo>
                    <a:pt x="532417" y="305414"/>
                  </a:lnTo>
                  <a:lnTo>
                    <a:pt x="526812" y="306960"/>
                  </a:lnTo>
                  <a:lnTo>
                    <a:pt x="521208" y="308503"/>
                  </a:lnTo>
                  <a:lnTo>
                    <a:pt x="515604" y="310042"/>
                  </a:lnTo>
                  <a:lnTo>
                    <a:pt x="509999" y="311580"/>
                  </a:lnTo>
                  <a:lnTo>
                    <a:pt x="504395" y="313117"/>
                  </a:lnTo>
                  <a:lnTo>
                    <a:pt x="498790" y="314655"/>
                  </a:lnTo>
                  <a:lnTo>
                    <a:pt x="493186" y="316196"/>
                  </a:lnTo>
                  <a:lnTo>
                    <a:pt x="487582" y="317739"/>
                  </a:lnTo>
                  <a:lnTo>
                    <a:pt x="481977" y="319287"/>
                  </a:lnTo>
                  <a:lnTo>
                    <a:pt x="476373" y="320841"/>
                  </a:lnTo>
                  <a:lnTo>
                    <a:pt x="470769" y="322402"/>
                  </a:lnTo>
                  <a:lnTo>
                    <a:pt x="465164" y="323971"/>
                  </a:lnTo>
                  <a:lnTo>
                    <a:pt x="459560" y="325550"/>
                  </a:lnTo>
                  <a:lnTo>
                    <a:pt x="453955" y="327141"/>
                  </a:lnTo>
                  <a:lnTo>
                    <a:pt x="448351" y="328744"/>
                  </a:lnTo>
                  <a:lnTo>
                    <a:pt x="442747" y="330362"/>
                  </a:lnTo>
                  <a:lnTo>
                    <a:pt x="437142" y="331995"/>
                  </a:lnTo>
                  <a:lnTo>
                    <a:pt x="431538" y="333646"/>
                  </a:lnTo>
                  <a:lnTo>
                    <a:pt x="425933" y="335315"/>
                  </a:lnTo>
                  <a:lnTo>
                    <a:pt x="420329" y="337004"/>
                  </a:lnTo>
                  <a:lnTo>
                    <a:pt x="414725" y="338716"/>
                  </a:lnTo>
                  <a:lnTo>
                    <a:pt x="409120" y="340451"/>
                  </a:lnTo>
                  <a:lnTo>
                    <a:pt x="403516" y="342211"/>
                  </a:lnTo>
                  <a:lnTo>
                    <a:pt x="397911" y="343999"/>
                  </a:lnTo>
                  <a:lnTo>
                    <a:pt x="392307" y="345815"/>
                  </a:lnTo>
                  <a:lnTo>
                    <a:pt x="386703" y="347663"/>
                  </a:lnTo>
                  <a:lnTo>
                    <a:pt x="381098" y="349542"/>
                  </a:lnTo>
                  <a:lnTo>
                    <a:pt x="375494" y="351457"/>
                  </a:lnTo>
                  <a:lnTo>
                    <a:pt x="369889" y="353408"/>
                  </a:lnTo>
                  <a:lnTo>
                    <a:pt x="364285" y="355397"/>
                  </a:lnTo>
                  <a:lnTo>
                    <a:pt x="358681" y="357427"/>
                  </a:lnTo>
                  <a:lnTo>
                    <a:pt x="353076" y="359500"/>
                  </a:lnTo>
                  <a:lnTo>
                    <a:pt x="347472" y="361617"/>
                  </a:lnTo>
                  <a:lnTo>
                    <a:pt x="341867" y="363782"/>
                  </a:lnTo>
                  <a:lnTo>
                    <a:pt x="336263" y="365996"/>
                  </a:lnTo>
                  <a:lnTo>
                    <a:pt x="330659" y="368262"/>
                  </a:lnTo>
                  <a:lnTo>
                    <a:pt x="325054" y="370582"/>
                  </a:lnTo>
                  <a:lnTo>
                    <a:pt x="319450" y="372959"/>
                  </a:lnTo>
                  <a:lnTo>
                    <a:pt x="313846" y="375395"/>
                  </a:lnTo>
                  <a:lnTo>
                    <a:pt x="308241" y="377893"/>
                  </a:lnTo>
                  <a:lnTo>
                    <a:pt x="302637" y="380454"/>
                  </a:lnTo>
                  <a:lnTo>
                    <a:pt x="297032" y="383083"/>
                  </a:lnTo>
                  <a:lnTo>
                    <a:pt x="291428" y="385781"/>
                  </a:lnTo>
                  <a:lnTo>
                    <a:pt x="285824" y="388552"/>
                  </a:lnTo>
                  <a:lnTo>
                    <a:pt x="280219" y="391397"/>
                  </a:lnTo>
                  <a:lnTo>
                    <a:pt x="274615" y="394321"/>
                  </a:lnTo>
                  <a:lnTo>
                    <a:pt x="269010" y="397324"/>
                  </a:lnTo>
                  <a:lnTo>
                    <a:pt x="263406" y="400411"/>
                  </a:lnTo>
                  <a:lnTo>
                    <a:pt x="257802" y="403584"/>
                  </a:lnTo>
                  <a:lnTo>
                    <a:pt x="252197" y="406846"/>
                  </a:lnTo>
                  <a:lnTo>
                    <a:pt x="246593" y="410199"/>
                  </a:lnTo>
                  <a:lnTo>
                    <a:pt x="240988" y="413647"/>
                  </a:lnTo>
                  <a:lnTo>
                    <a:pt x="235384" y="417191"/>
                  </a:lnTo>
                  <a:lnTo>
                    <a:pt x="229780" y="420834"/>
                  </a:lnTo>
                  <a:lnTo>
                    <a:pt x="224175" y="424579"/>
                  </a:lnTo>
                  <a:lnTo>
                    <a:pt x="218571" y="428428"/>
                  </a:lnTo>
                  <a:lnTo>
                    <a:pt x="212966" y="432383"/>
                  </a:lnTo>
                  <a:lnTo>
                    <a:pt x="207362" y="436446"/>
                  </a:lnTo>
                  <a:lnTo>
                    <a:pt x="201758" y="440619"/>
                  </a:lnTo>
                  <a:lnTo>
                    <a:pt x="196153" y="444903"/>
                  </a:lnTo>
                  <a:lnTo>
                    <a:pt x="190549" y="449300"/>
                  </a:lnTo>
                  <a:lnTo>
                    <a:pt x="184944" y="453810"/>
                  </a:lnTo>
                  <a:lnTo>
                    <a:pt x="179340" y="458435"/>
                  </a:lnTo>
                  <a:lnTo>
                    <a:pt x="173736" y="463174"/>
                  </a:lnTo>
                  <a:lnTo>
                    <a:pt x="168131" y="468028"/>
                  </a:lnTo>
                  <a:lnTo>
                    <a:pt x="162527" y="472996"/>
                  </a:lnTo>
                  <a:lnTo>
                    <a:pt x="156923" y="478077"/>
                  </a:lnTo>
                  <a:lnTo>
                    <a:pt x="151318" y="483269"/>
                  </a:lnTo>
                  <a:lnTo>
                    <a:pt x="145714" y="488571"/>
                  </a:lnTo>
                  <a:lnTo>
                    <a:pt x="140109" y="493981"/>
                  </a:lnTo>
                  <a:lnTo>
                    <a:pt x="134505" y="499495"/>
                  </a:lnTo>
                  <a:lnTo>
                    <a:pt x="128901" y="505110"/>
                  </a:lnTo>
                  <a:lnTo>
                    <a:pt x="123296" y="510822"/>
                  </a:lnTo>
                  <a:lnTo>
                    <a:pt x="117692" y="516625"/>
                  </a:lnTo>
                  <a:lnTo>
                    <a:pt x="112087" y="522515"/>
                  </a:lnTo>
                  <a:lnTo>
                    <a:pt x="106483" y="528485"/>
                  </a:lnTo>
                  <a:lnTo>
                    <a:pt x="100879" y="534529"/>
                  </a:lnTo>
                  <a:lnTo>
                    <a:pt x="95274" y="540640"/>
                  </a:lnTo>
                  <a:lnTo>
                    <a:pt x="89670" y="546810"/>
                  </a:lnTo>
                  <a:lnTo>
                    <a:pt x="84065" y="553031"/>
                  </a:lnTo>
                  <a:lnTo>
                    <a:pt x="78461" y="559293"/>
                  </a:lnTo>
                  <a:lnTo>
                    <a:pt x="72857" y="565588"/>
                  </a:lnTo>
                  <a:lnTo>
                    <a:pt x="67252" y="571906"/>
                  </a:lnTo>
                  <a:lnTo>
                    <a:pt x="61648" y="578237"/>
                  </a:lnTo>
                  <a:lnTo>
                    <a:pt x="56043" y="584571"/>
                  </a:lnTo>
                  <a:lnTo>
                    <a:pt x="50439" y="590897"/>
                  </a:lnTo>
                  <a:lnTo>
                    <a:pt x="44835" y="597203"/>
                  </a:lnTo>
                  <a:lnTo>
                    <a:pt x="39230" y="603481"/>
                  </a:lnTo>
                  <a:lnTo>
                    <a:pt x="33626" y="609718"/>
                  </a:lnTo>
                  <a:lnTo>
                    <a:pt x="28021" y="615905"/>
                  </a:lnTo>
                  <a:lnTo>
                    <a:pt x="22417" y="622030"/>
                  </a:lnTo>
                  <a:lnTo>
                    <a:pt x="16813" y="628083"/>
                  </a:lnTo>
                  <a:lnTo>
                    <a:pt x="11208" y="634055"/>
                  </a:lnTo>
                  <a:lnTo>
                    <a:pt x="5604" y="639936"/>
                  </a:lnTo>
                  <a:lnTo>
                    <a:pt x="0" y="645717"/>
                  </a:lnTo>
                  <a:close/>
                </a:path>
              </a:pathLst>
            </a:custGeom>
            <a:solidFill>
              <a:srgbClr val="00DEE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" name="pl177"/>
            <p:cNvSpPr/>
            <p:nvPr/>
          </p:nvSpPr>
          <p:spPr>
            <a:xfrm>
              <a:off x="6596816" y="1850848"/>
              <a:ext cx="1883076" cy="639317"/>
            </a:xfrm>
            <a:custGeom>
              <a:avLst/>
              <a:pathLst>
                <a:path w="1883076" h="639317">
                  <a:moveTo>
                    <a:pt x="0" y="639317"/>
                  </a:moveTo>
                  <a:lnTo>
                    <a:pt x="5604" y="633102"/>
                  </a:lnTo>
                  <a:lnTo>
                    <a:pt x="11208" y="626765"/>
                  </a:lnTo>
                  <a:lnTo>
                    <a:pt x="16813" y="620315"/>
                  </a:lnTo>
                  <a:lnTo>
                    <a:pt x="22417" y="613762"/>
                  </a:lnTo>
                  <a:lnTo>
                    <a:pt x="28021" y="607115"/>
                  </a:lnTo>
                  <a:lnTo>
                    <a:pt x="33626" y="600385"/>
                  </a:lnTo>
                  <a:lnTo>
                    <a:pt x="39230" y="593582"/>
                  </a:lnTo>
                  <a:lnTo>
                    <a:pt x="44835" y="586717"/>
                  </a:lnTo>
                  <a:lnTo>
                    <a:pt x="50439" y="579800"/>
                  </a:lnTo>
                  <a:lnTo>
                    <a:pt x="56043" y="572842"/>
                  </a:lnTo>
                  <a:lnTo>
                    <a:pt x="61648" y="565855"/>
                  </a:lnTo>
                  <a:lnTo>
                    <a:pt x="67252" y="558848"/>
                  </a:lnTo>
                  <a:lnTo>
                    <a:pt x="72857" y="551832"/>
                  </a:lnTo>
                  <a:lnTo>
                    <a:pt x="78461" y="544818"/>
                  </a:lnTo>
                  <a:lnTo>
                    <a:pt x="84065" y="537815"/>
                  </a:lnTo>
                  <a:lnTo>
                    <a:pt x="89670" y="530833"/>
                  </a:lnTo>
                  <a:lnTo>
                    <a:pt x="95274" y="523882"/>
                  </a:lnTo>
                  <a:lnTo>
                    <a:pt x="100879" y="516969"/>
                  </a:lnTo>
                  <a:lnTo>
                    <a:pt x="106483" y="510104"/>
                  </a:lnTo>
                  <a:lnTo>
                    <a:pt x="112087" y="503292"/>
                  </a:lnTo>
                  <a:lnTo>
                    <a:pt x="117692" y="496543"/>
                  </a:lnTo>
                  <a:lnTo>
                    <a:pt x="123296" y="489861"/>
                  </a:lnTo>
                  <a:lnTo>
                    <a:pt x="128901" y="483254"/>
                  </a:lnTo>
                  <a:lnTo>
                    <a:pt x="134505" y="476725"/>
                  </a:lnTo>
                  <a:lnTo>
                    <a:pt x="140109" y="470280"/>
                  </a:lnTo>
                  <a:lnTo>
                    <a:pt x="145714" y="463923"/>
                  </a:lnTo>
                  <a:lnTo>
                    <a:pt x="151318" y="457657"/>
                  </a:lnTo>
                  <a:lnTo>
                    <a:pt x="156923" y="451485"/>
                  </a:lnTo>
                  <a:lnTo>
                    <a:pt x="162527" y="445409"/>
                  </a:lnTo>
                  <a:lnTo>
                    <a:pt x="168131" y="439431"/>
                  </a:lnTo>
                  <a:lnTo>
                    <a:pt x="173736" y="433553"/>
                  </a:lnTo>
                  <a:lnTo>
                    <a:pt x="179340" y="427775"/>
                  </a:lnTo>
                  <a:lnTo>
                    <a:pt x="184944" y="422099"/>
                  </a:lnTo>
                  <a:lnTo>
                    <a:pt x="190549" y="416523"/>
                  </a:lnTo>
                  <a:lnTo>
                    <a:pt x="196153" y="411048"/>
                  </a:lnTo>
                  <a:lnTo>
                    <a:pt x="201758" y="405674"/>
                  </a:lnTo>
                  <a:lnTo>
                    <a:pt x="207362" y="400398"/>
                  </a:lnTo>
                  <a:lnTo>
                    <a:pt x="212966" y="395221"/>
                  </a:lnTo>
                  <a:lnTo>
                    <a:pt x="218571" y="390141"/>
                  </a:lnTo>
                  <a:lnTo>
                    <a:pt x="224175" y="385156"/>
                  </a:lnTo>
                  <a:lnTo>
                    <a:pt x="229780" y="380264"/>
                  </a:lnTo>
                  <a:lnTo>
                    <a:pt x="235384" y="375464"/>
                  </a:lnTo>
                  <a:lnTo>
                    <a:pt x="240988" y="370754"/>
                  </a:lnTo>
                  <a:lnTo>
                    <a:pt x="246593" y="366131"/>
                  </a:lnTo>
                  <a:lnTo>
                    <a:pt x="252197" y="361593"/>
                  </a:lnTo>
                  <a:lnTo>
                    <a:pt x="257802" y="357138"/>
                  </a:lnTo>
                  <a:lnTo>
                    <a:pt x="263406" y="352764"/>
                  </a:lnTo>
                  <a:lnTo>
                    <a:pt x="269010" y="348468"/>
                  </a:lnTo>
                  <a:lnTo>
                    <a:pt x="274615" y="344248"/>
                  </a:lnTo>
                  <a:lnTo>
                    <a:pt x="280219" y="340102"/>
                  </a:lnTo>
                  <a:lnTo>
                    <a:pt x="285824" y="336027"/>
                  </a:lnTo>
                  <a:lnTo>
                    <a:pt x="291428" y="332021"/>
                  </a:lnTo>
                  <a:lnTo>
                    <a:pt x="297032" y="328082"/>
                  </a:lnTo>
                  <a:lnTo>
                    <a:pt x="302637" y="324207"/>
                  </a:lnTo>
                  <a:lnTo>
                    <a:pt x="308241" y="320394"/>
                  </a:lnTo>
                  <a:lnTo>
                    <a:pt x="313846" y="316641"/>
                  </a:lnTo>
                  <a:lnTo>
                    <a:pt x="319450" y="312947"/>
                  </a:lnTo>
                  <a:lnTo>
                    <a:pt x="325054" y="309308"/>
                  </a:lnTo>
                  <a:lnTo>
                    <a:pt x="330659" y="305723"/>
                  </a:lnTo>
                  <a:lnTo>
                    <a:pt x="336263" y="302191"/>
                  </a:lnTo>
                  <a:lnTo>
                    <a:pt x="341867" y="298708"/>
                  </a:lnTo>
                  <a:lnTo>
                    <a:pt x="347472" y="295274"/>
                  </a:lnTo>
                  <a:lnTo>
                    <a:pt x="353076" y="291887"/>
                  </a:lnTo>
                  <a:lnTo>
                    <a:pt x="358681" y="288545"/>
                  </a:lnTo>
                  <a:lnTo>
                    <a:pt x="364285" y="285246"/>
                  </a:lnTo>
                  <a:lnTo>
                    <a:pt x="369889" y="281989"/>
                  </a:lnTo>
                  <a:lnTo>
                    <a:pt x="375494" y="278773"/>
                  </a:lnTo>
                  <a:lnTo>
                    <a:pt x="381098" y="275596"/>
                  </a:lnTo>
                  <a:lnTo>
                    <a:pt x="386703" y="272458"/>
                  </a:lnTo>
                  <a:lnTo>
                    <a:pt x="392307" y="269355"/>
                  </a:lnTo>
                  <a:lnTo>
                    <a:pt x="397911" y="266289"/>
                  </a:lnTo>
                  <a:lnTo>
                    <a:pt x="403516" y="263256"/>
                  </a:lnTo>
                  <a:lnTo>
                    <a:pt x="409120" y="260258"/>
                  </a:lnTo>
                  <a:lnTo>
                    <a:pt x="414725" y="257291"/>
                  </a:lnTo>
                  <a:lnTo>
                    <a:pt x="420329" y="254356"/>
                  </a:lnTo>
                  <a:lnTo>
                    <a:pt x="425933" y="251451"/>
                  </a:lnTo>
                  <a:lnTo>
                    <a:pt x="431538" y="248576"/>
                  </a:lnTo>
                  <a:lnTo>
                    <a:pt x="437142" y="245730"/>
                  </a:lnTo>
                  <a:lnTo>
                    <a:pt x="442747" y="242912"/>
                  </a:lnTo>
                  <a:lnTo>
                    <a:pt x="448351" y="240121"/>
                  </a:lnTo>
                  <a:lnTo>
                    <a:pt x="453955" y="237357"/>
                  </a:lnTo>
                  <a:lnTo>
                    <a:pt x="459560" y="234619"/>
                  </a:lnTo>
                  <a:lnTo>
                    <a:pt x="465164" y="231907"/>
                  </a:lnTo>
                  <a:lnTo>
                    <a:pt x="470769" y="229220"/>
                  </a:lnTo>
                  <a:lnTo>
                    <a:pt x="476373" y="226557"/>
                  </a:lnTo>
                  <a:lnTo>
                    <a:pt x="481977" y="223917"/>
                  </a:lnTo>
                  <a:lnTo>
                    <a:pt x="487582" y="221302"/>
                  </a:lnTo>
                  <a:lnTo>
                    <a:pt x="493186" y="218709"/>
                  </a:lnTo>
                  <a:lnTo>
                    <a:pt x="498790" y="216139"/>
                  </a:lnTo>
                  <a:lnTo>
                    <a:pt x="504395" y="213591"/>
                  </a:lnTo>
                  <a:lnTo>
                    <a:pt x="509999" y="211065"/>
                  </a:lnTo>
                  <a:lnTo>
                    <a:pt x="515604" y="208561"/>
                  </a:lnTo>
                  <a:lnTo>
                    <a:pt x="521208" y="206077"/>
                  </a:lnTo>
                  <a:lnTo>
                    <a:pt x="526812" y="203615"/>
                  </a:lnTo>
                  <a:lnTo>
                    <a:pt x="532417" y="201173"/>
                  </a:lnTo>
                  <a:lnTo>
                    <a:pt x="538021" y="198751"/>
                  </a:lnTo>
                  <a:lnTo>
                    <a:pt x="543626" y="196350"/>
                  </a:lnTo>
                  <a:lnTo>
                    <a:pt x="549230" y="193968"/>
                  </a:lnTo>
                  <a:lnTo>
                    <a:pt x="554834" y="191605"/>
                  </a:lnTo>
                  <a:lnTo>
                    <a:pt x="560439" y="189262"/>
                  </a:lnTo>
                  <a:lnTo>
                    <a:pt x="566043" y="186938"/>
                  </a:lnTo>
                  <a:lnTo>
                    <a:pt x="571648" y="184633"/>
                  </a:lnTo>
                  <a:lnTo>
                    <a:pt x="577252" y="182347"/>
                  </a:lnTo>
                  <a:lnTo>
                    <a:pt x="582856" y="180079"/>
                  </a:lnTo>
                  <a:lnTo>
                    <a:pt x="588461" y="177829"/>
                  </a:lnTo>
                  <a:lnTo>
                    <a:pt x="594065" y="175598"/>
                  </a:lnTo>
                  <a:lnTo>
                    <a:pt x="599670" y="173384"/>
                  </a:lnTo>
                  <a:lnTo>
                    <a:pt x="605274" y="171188"/>
                  </a:lnTo>
                  <a:lnTo>
                    <a:pt x="610878" y="169009"/>
                  </a:lnTo>
                  <a:lnTo>
                    <a:pt x="616483" y="166848"/>
                  </a:lnTo>
                  <a:lnTo>
                    <a:pt x="622087" y="164704"/>
                  </a:lnTo>
                  <a:lnTo>
                    <a:pt x="627692" y="162577"/>
                  </a:lnTo>
                  <a:lnTo>
                    <a:pt x="633296" y="160467"/>
                  </a:lnTo>
                  <a:lnTo>
                    <a:pt x="638900" y="158374"/>
                  </a:lnTo>
                  <a:lnTo>
                    <a:pt x="644505" y="156297"/>
                  </a:lnTo>
                  <a:lnTo>
                    <a:pt x="650109" y="154237"/>
                  </a:lnTo>
                  <a:lnTo>
                    <a:pt x="655713" y="152192"/>
                  </a:lnTo>
                  <a:lnTo>
                    <a:pt x="661318" y="150164"/>
                  </a:lnTo>
                  <a:lnTo>
                    <a:pt x="666922" y="148152"/>
                  </a:lnTo>
                  <a:lnTo>
                    <a:pt x="672527" y="146155"/>
                  </a:lnTo>
                  <a:lnTo>
                    <a:pt x="678131" y="144174"/>
                  </a:lnTo>
                  <a:lnTo>
                    <a:pt x="683735" y="142209"/>
                  </a:lnTo>
                  <a:lnTo>
                    <a:pt x="689340" y="140258"/>
                  </a:lnTo>
                  <a:lnTo>
                    <a:pt x="694944" y="138323"/>
                  </a:lnTo>
                  <a:lnTo>
                    <a:pt x="700549" y="136403"/>
                  </a:lnTo>
                  <a:lnTo>
                    <a:pt x="706153" y="134497"/>
                  </a:lnTo>
                  <a:lnTo>
                    <a:pt x="711757" y="132607"/>
                  </a:lnTo>
                  <a:lnTo>
                    <a:pt x="717362" y="130730"/>
                  </a:lnTo>
                  <a:lnTo>
                    <a:pt x="722966" y="128868"/>
                  </a:lnTo>
                  <a:lnTo>
                    <a:pt x="728571" y="127021"/>
                  </a:lnTo>
                  <a:lnTo>
                    <a:pt x="734175" y="125187"/>
                  </a:lnTo>
                  <a:lnTo>
                    <a:pt x="739779" y="123367"/>
                  </a:lnTo>
                  <a:lnTo>
                    <a:pt x="745384" y="121561"/>
                  </a:lnTo>
                  <a:lnTo>
                    <a:pt x="750988" y="119769"/>
                  </a:lnTo>
                  <a:lnTo>
                    <a:pt x="756593" y="117990"/>
                  </a:lnTo>
                  <a:lnTo>
                    <a:pt x="762197" y="116224"/>
                  </a:lnTo>
                  <a:lnTo>
                    <a:pt x="767801" y="114472"/>
                  </a:lnTo>
                  <a:lnTo>
                    <a:pt x="773406" y="112733"/>
                  </a:lnTo>
                  <a:lnTo>
                    <a:pt x="779010" y="111007"/>
                  </a:lnTo>
                  <a:lnTo>
                    <a:pt x="784615" y="109293"/>
                  </a:lnTo>
                  <a:lnTo>
                    <a:pt x="790219" y="107593"/>
                  </a:lnTo>
                  <a:lnTo>
                    <a:pt x="795823" y="105905"/>
                  </a:lnTo>
                  <a:lnTo>
                    <a:pt x="801428" y="104230"/>
                  </a:lnTo>
                  <a:lnTo>
                    <a:pt x="807032" y="102567"/>
                  </a:lnTo>
                  <a:lnTo>
                    <a:pt x="812636" y="100917"/>
                  </a:lnTo>
                  <a:lnTo>
                    <a:pt x="818241" y="99279"/>
                  </a:lnTo>
                  <a:lnTo>
                    <a:pt x="823845" y="97654"/>
                  </a:lnTo>
                  <a:lnTo>
                    <a:pt x="829450" y="96040"/>
                  </a:lnTo>
                  <a:lnTo>
                    <a:pt x="835054" y="94439"/>
                  </a:lnTo>
                  <a:lnTo>
                    <a:pt x="840658" y="92850"/>
                  </a:lnTo>
                  <a:lnTo>
                    <a:pt x="846263" y="91273"/>
                  </a:lnTo>
                  <a:lnTo>
                    <a:pt x="851867" y="89708"/>
                  </a:lnTo>
                  <a:lnTo>
                    <a:pt x="857472" y="88156"/>
                  </a:lnTo>
                  <a:lnTo>
                    <a:pt x="863076" y="86615"/>
                  </a:lnTo>
                  <a:lnTo>
                    <a:pt x="868680" y="85086"/>
                  </a:lnTo>
                  <a:lnTo>
                    <a:pt x="874285" y="83570"/>
                  </a:lnTo>
                  <a:lnTo>
                    <a:pt x="879889" y="82065"/>
                  </a:lnTo>
                  <a:lnTo>
                    <a:pt x="885494" y="80573"/>
                  </a:lnTo>
                  <a:lnTo>
                    <a:pt x="891098" y="79093"/>
                  </a:lnTo>
                  <a:lnTo>
                    <a:pt x="896702" y="77625"/>
                  </a:lnTo>
                  <a:lnTo>
                    <a:pt x="902307" y="76169"/>
                  </a:lnTo>
                  <a:lnTo>
                    <a:pt x="907911" y="74725"/>
                  </a:lnTo>
                  <a:lnTo>
                    <a:pt x="913516" y="73294"/>
                  </a:lnTo>
                  <a:lnTo>
                    <a:pt x="919120" y="71876"/>
                  </a:lnTo>
                  <a:lnTo>
                    <a:pt x="924724" y="70470"/>
                  </a:lnTo>
                  <a:lnTo>
                    <a:pt x="930329" y="69076"/>
                  </a:lnTo>
                  <a:lnTo>
                    <a:pt x="935933" y="67696"/>
                  </a:lnTo>
                  <a:lnTo>
                    <a:pt x="941538" y="66328"/>
                  </a:lnTo>
                  <a:lnTo>
                    <a:pt x="947142" y="64973"/>
                  </a:lnTo>
                  <a:lnTo>
                    <a:pt x="952746" y="63631"/>
                  </a:lnTo>
                  <a:lnTo>
                    <a:pt x="958351" y="62303"/>
                  </a:lnTo>
                  <a:lnTo>
                    <a:pt x="963955" y="60987"/>
                  </a:lnTo>
                  <a:lnTo>
                    <a:pt x="969559" y="59686"/>
                  </a:lnTo>
                  <a:lnTo>
                    <a:pt x="975164" y="58398"/>
                  </a:lnTo>
                  <a:lnTo>
                    <a:pt x="980768" y="57123"/>
                  </a:lnTo>
                  <a:lnTo>
                    <a:pt x="986373" y="55863"/>
                  </a:lnTo>
                  <a:lnTo>
                    <a:pt x="991977" y="54616"/>
                  </a:lnTo>
                  <a:lnTo>
                    <a:pt x="997581" y="53384"/>
                  </a:lnTo>
                  <a:lnTo>
                    <a:pt x="1003186" y="52166"/>
                  </a:lnTo>
                  <a:lnTo>
                    <a:pt x="1008790" y="50963"/>
                  </a:lnTo>
                  <a:lnTo>
                    <a:pt x="1014395" y="49774"/>
                  </a:lnTo>
                  <a:lnTo>
                    <a:pt x="1019999" y="48601"/>
                  </a:lnTo>
                  <a:lnTo>
                    <a:pt x="1025603" y="47442"/>
                  </a:lnTo>
                  <a:lnTo>
                    <a:pt x="1031208" y="46298"/>
                  </a:lnTo>
                  <a:lnTo>
                    <a:pt x="1036812" y="45169"/>
                  </a:lnTo>
                  <a:lnTo>
                    <a:pt x="1042417" y="44056"/>
                  </a:lnTo>
                  <a:lnTo>
                    <a:pt x="1048021" y="42958"/>
                  </a:lnTo>
                  <a:lnTo>
                    <a:pt x="1053625" y="41876"/>
                  </a:lnTo>
                  <a:lnTo>
                    <a:pt x="1059230" y="40809"/>
                  </a:lnTo>
                  <a:lnTo>
                    <a:pt x="1064834" y="39758"/>
                  </a:lnTo>
                  <a:lnTo>
                    <a:pt x="1070439" y="38724"/>
                  </a:lnTo>
                  <a:lnTo>
                    <a:pt x="1076043" y="37705"/>
                  </a:lnTo>
                  <a:lnTo>
                    <a:pt x="1081647" y="36702"/>
                  </a:lnTo>
                  <a:lnTo>
                    <a:pt x="1087252" y="35715"/>
                  </a:lnTo>
                  <a:lnTo>
                    <a:pt x="1092856" y="34745"/>
                  </a:lnTo>
                  <a:lnTo>
                    <a:pt x="1098461" y="33791"/>
                  </a:lnTo>
                  <a:lnTo>
                    <a:pt x="1104065" y="32853"/>
                  </a:lnTo>
                  <a:lnTo>
                    <a:pt x="1109669" y="31932"/>
                  </a:lnTo>
                  <a:lnTo>
                    <a:pt x="1115274" y="31027"/>
                  </a:lnTo>
                  <a:lnTo>
                    <a:pt x="1120878" y="30139"/>
                  </a:lnTo>
                  <a:lnTo>
                    <a:pt x="1126482" y="29267"/>
                  </a:lnTo>
                  <a:lnTo>
                    <a:pt x="1132087" y="28411"/>
                  </a:lnTo>
                  <a:lnTo>
                    <a:pt x="1137691" y="27572"/>
                  </a:lnTo>
                  <a:lnTo>
                    <a:pt x="1143296" y="26749"/>
                  </a:lnTo>
                  <a:lnTo>
                    <a:pt x="1148900" y="25943"/>
                  </a:lnTo>
                  <a:lnTo>
                    <a:pt x="1154504" y="25153"/>
                  </a:lnTo>
                  <a:lnTo>
                    <a:pt x="1160109" y="24379"/>
                  </a:lnTo>
                  <a:lnTo>
                    <a:pt x="1165713" y="23621"/>
                  </a:lnTo>
                  <a:lnTo>
                    <a:pt x="1171318" y="22879"/>
                  </a:lnTo>
                  <a:lnTo>
                    <a:pt x="1176922" y="22154"/>
                  </a:lnTo>
                  <a:lnTo>
                    <a:pt x="1182526" y="21444"/>
                  </a:lnTo>
                  <a:lnTo>
                    <a:pt x="1188131" y="20750"/>
                  </a:lnTo>
                  <a:lnTo>
                    <a:pt x="1193735" y="20072"/>
                  </a:lnTo>
                  <a:lnTo>
                    <a:pt x="1199340" y="19409"/>
                  </a:lnTo>
                  <a:lnTo>
                    <a:pt x="1204944" y="18762"/>
                  </a:lnTo>
                  <a:lnTo>
                    <a:pt x="1210548" y="18130"/>
                  </a:lnTo>
                  <a:lnTo>
                    <a:pt x="1216153" y="17513"/>
                  </a:lnTo>
                  <a:lnTo>
                    <a:pt x="1221757" y="16911"/>
                  </a:lnTo>
                  <a:lnTo>
                    <a:pt x="1227362" y="16323"/>
                  </a:lnTo>
                  <a:lnTo>
                    <a:pt x="1232966" y="15751"/>
                  </a:lnTo>
                  <a:lnTo>
                    <a:pt x="1238570" y="15192"/>
                  </a:lnTo>
                  <a:lnTo>
                    <a:pt x="1244175" y="14648"/>
                  </a:lnTo>
                  <a:lnTo>
                    <a:pt x="1249779" y="14118"/>
                  </a:lnTo>
                  <a:lnTo>
                    <a:pt x="1255384" y="13602"/>
                  </a:lnTo>
                  <a:lnTo>
                    <a:pt x="1260988" y="13100"/>
                  </a:lnTo>
                  <a:lnTo>
                    <a:pt x="1266592" y="12610"/>
                  </a:lnTo>
                  <a:lnTo>
                    <a:pt x="1272197" y="12134"/>
                  </a:lnTo>
                  <a:lnTo>
                    <a:pt x="1277801" y="11671"/>
                  </a:lnTo>
                  <a:lnTo>
                    <a:pt x="1283406" y="11220"/>
                  </a:lnTo>
                  <a:lnTo>
                    <a:pt x="1289010" y="10782"/>
                  </a:lnTo>
                  <a:lnTo>
                    <a:pt x="1294614" y="10355"/>
                  </a:lnTo>
                  <a:lnTo>
                    <a:pt x="1300219" y="9940"/>
                  </a:lnTo>
                  <a:lnTo>
                    <a:pt x="1305823" y="9537"/>
                  </a:lnTo>
                  <a:lnTo>
                    <a:pt x="1311427" y="9145"/>
                  </a:lnTo>
                  <a:lnTo>
                    <a:pt x="1317032" y="8763"/>
                  </a:lnTo>
                  <a:lnTo>
                    <a:pt x="1322636" y="8392"/>
                  </a:lnTo>
                  <a:lnTo>
                    <a:pt x="1328241" y="8031"/>
                  </a:lnTo>
                  <a:lnTo>
                    <a:pt x="1333845" y="7680"/>
                  </a:lnTo>
                  <a:lnTo>
                    <a:pt x="1339449" y="7339"/>
                  </a:lnTo>
                  <a:lnTo>
                    <a:pt x="1345054" y="7007"/>
                  </a:lnTo>
                  <a:lnTo>
                    <a:pt x="1350658" y="6683"/>
                  </a:lnTo>
                  <a:lnTo>
                    <a:pt x="1356263" y="6368"/>
                  </a:lnTo>
                  <a:lnTo>
                    <a:pt x="1361867" y="6062"/>
                  </a:lnTo>
                  <a:lnTo>
                    <a:pt x="1367471" y="5763"/>
                  </a:lnTo>
                  <a:lnTo>
                    <a:pt x="1373076" y="5473"/>
                  </a:lnTo>
                  <a:lnTo>
                    <a:pt x="1378680" y="5189"/>
                  </a:lnTo>
                  <a:lnTo>
                    <a:pt x="1384285" y="4914"/>
                  </a:lnTo>
                  <a:lnTo>
                    <a:pt x="1389889" y="4645"/>
                  </a:lnTo>
                  <a:lnTo>
                    <a:pt x="1395493" y="4384"/>
                  </a:lnTo>
                  <a:lnTo>
                    <a:pt x="1401098" y="4130"/>
                  </a:lnTo>
                  <a:lnTo>
                    <a:pt x="1406702" y="3882"/>
                  </a:lnTo>
                  <a:lnTo>
                    <a:pt x="1412307" y="3642"/>
                  </a:lnTo>
                  <a:lnTo>
                    <a:pt x="1417911" y="3409"/>
                  </a:lnTo>
                  <a:lnTo>
                    <a:pt x="1423515" y="3182"/>
                  </a:lnTo>
                  <a:lnTo>
                    <a:pt x="1429120" y="2962"/>
                  </a:lnTo>
                  <a:lnTo>
                    <a:pt x="1434724" y="2750"/>
                  </a:lnTo>
                  <a:lnTo>
                    <a:pt x="1440329" y="2545"/>
                  </a:lnTo>
                  <a:lnTo>
                    <a:pt x="1445933" y="2347"/>
                  </a:lnTo>
                  <a:lnTo>
                    <a:pt x="1451537" y="2156"/>
                  </a:lnTo>
                  <a:lnTo>
                    <a:pt x="1457142" y="1973"/>
                  </a:lnTo>
                  <a:lnTo>
                    <a:pt x="1462746" y="1797"/>
                  </a:lnTo>
                  <a:lnTo>
                    <a:pt x="1468350" y="1629"/>
                  </a:lnTo>
                  <a:lnTo>
                    <a:pt x="1473955" y="1469"/>
                  </a:lnTo>
                  <a:lnTo>
                    <a:pt x="1479559" y="1317"/>
                  </a:lnTo>
                  <a:lnTo>
                    <a:pt x="1485164" y="1173"/>
                  </a:lnTo>
                  <a:lnTo>
                    <a:pt x="1490768" y="1037"/>
                  </a:lnTo>
                  <a:lnTo>
                    <a:pt x="1496372" y="909"/>
                  </a:lnTo>
                  <a:lnTo>
                    <a:pt x="1501977" y="789"/>
                  </a:lnTo>
                  <a:lnTo>
                    <a:pt x="1507581" y="677"/>
                  </a:lnTo>
                  <a:lnTo>
                    <a:pt x="1513186" y="574"/>
                  </a:lnTo>
                  <a:lnTo>
                    <a:pt x="1518790" y="479"/>
                  </a:lnTo>
                  <a:lnTo>
                    <a:pt x="1524394" y="393"/>
                  </a:lnTo>
                  <a:lnTo>
                    <a:pt x="1529999" y="315"/>
                  </a:lnTo>
                  <a:lnTo>
                    <a:pt x="1535603" y="245"/>
                  </a:lnTo>
                  <a:lnTo>
                    <a:pt x="1541208" y="184"/>
                  </a:lnTo>
                  <a:lnTo>
                    <a:pt x="1546812" y="131"/>
                  </a:lnTo>
                  <a:lnTo>
                    <a:pt x="1552416" y="87"/>
                  </a:lnTo>
                  <a:lnTo>
                    <a:pt x="1558021" y="52"/>
                  </a:lnTo>
                  <a:lnTo>
                    <a:pt x="1563625" y="25"/>
                  </a:lnTo>
                  <a:lnTo>
                    <a:pt x="1569230" y="8"/>
                  </a:lnTo>
                  <a:lnTo>
                    <a:pt x="1574834" y="0"/>
                  </a:lnTo>
                  <a:lnTo>
                    <a:pt x="1580438" y="1"/>
                  </a:lnTo>
                  <a:lnTo>
                    <a:pt x="1586043" y="11"/>
                  </a:lnTo>
                  <a:lnTo>
                    <a:pt x="1591647" y="32"/>
                  </a:lnTo>
                  <a:lnTo>
                    <a:pt x="1597252" y="63"/>
                  </a:lnTo>
                  <a:lnTo>
                    <a:pt x="1602856" y="104"/>
                  </a:lnTo>
                  <a:lnTo>
                    <a:pt x="1608460" y="156"/>
                  </a:lnTo>
                  <a:lnTo>
                    <a:pt x="1614065" y="219"/>
                  </a:lnTo>
                  <a:lnTo>
                    <a:pt x="1619669" y="294"/>
                  </a:lnTo>
                  <a:lnTo>
                    <a:pt x="1625273" y="381"/>
                  </a:lnTo>
                  <a:lnTo>
                    <a:pt x="1630878" y="479"/>
                  </a:lnTo>
                  <a:lnTo>
                    <a:pt x="1636482" y="591"/>
                  </a:lnTo>
                  <a:lnTo>
                    <a:pt x="1642087" y="716"/>
                  </a:lnTo>
                  <a:lnTo>
                    <a:pt x="1647691" y="855"/>
                  </a:lnTo>
                  <a:lnTo>
                    <a:pt x="1653295" y="1009"/>
                  </a:lnTo>
                  <a:lnTo>
                    <a:pt x="1658900" y="1178"/>
                  </a:lnTo>
                  <a:lnTo>
                    <a:pt x="1664504" y="1363"/>
                  </a:lnTo>
                  <a:lnTo>
                    <a:pt x="1670109" y="1565"/>
                  </a:lnTo>
                  <a:lnTo>
                    <a:pt x="1675713" y="1785"/>
                  </a:lnTo>
                  <a:lnTo>
                    <a:pt x="1681317" y="2024"/>
                  </a:lnTo>
                  <a:lnTo>
                    <a:pt x="1686922" y="2283"/>
                  </a:lnTo>
                  <a:lnTo>
                    <a:pt x="1692526" y="2562"/>
                  </a:lnTo>
                  <a:lnTo>
                    <a:pt x="1698131" y="2864"/>
                  </a:lnTo>
                  <a:lnTo>
                    <a:pt x="1703735" y="3188"/>
                  </a:lnTo>
                  <a:lnTo>
                    <a:pt x="1709339" y="3537"/>
                  </a:lnTo>
                  <a:lnTo>
                    <a:pt x="1714944" y="3911"/>
                  </a:lnTo>
                  <a:lnTo>
                    <a:pt x="1720548" y="4312"/>
                  </a:lnTo>
                  <a:lnTo>
                    <a:pt x="1726153" y="4742"/>
                  </a:lnTo>
                  <a:lnTo>
                    <a:pt x="1731757" y="5202"/>
                  </a:lnTo>
                  <a:lnTo>
                    <a:pt x="1737361" y="5693"/>
                  </a:lnTo>
                  <a:lnTo>
                    <a:pt x="1742966" y="6218"/>
                  </a:lnTo>
                  <a:lnTo>
                    <a:pt x="1748570" y="6777"/>
                  </a:lnTo>
                  <a:lnTo>
                    <a:pt x="1754175" y="7374"/>
                  </a:lnTo>
                  <a:lnTo>
                    <a:pt x="1759779" y="8009"/>
                  </a:lnTo>
                  <a:lnTo>
                    <a:pt x="1765383" y="8685"/>
                  </a:lnTo>
                  <a:lnTo>
                    <a:pt x="1770988" y="9404"/>
                  </a:lnTo>
                  <a:lnTo>
                    <a:pt x="1776592" y="10168"/>
                  </a:lnTo>
                  <a:lnTo>
                    <a:pt x="1782196" y="10980"/>
                  </a:lnTo>
                  <a:lnTo>
                    <a:pt x="1787801" y="11842"/>
                  </a:lnTo>
                  <a:lnTo>
                    <a:pt x="1793405" y="12757"/>
                  </a:lnTo>
                  <a:lnTo>
                    <a:pt x="1799010" y="13728"/>
                  </a:lnTo>
                  <a:lnTo>
                    <a:pt x="1804614" y="14756"/>
                  </a:lnTo>
                  <a:lnTo>
                    <a:pt x="1810218" y="15846"/>
                  </a:lnTo>
                  <a:lnTo>
                    <a:pt x="1815823" y="17000"/>
                  </a:lnTo>
                  <a:lnTo>
                    <a:pt x="1821427" y="18222"/>
                  </a:lnTo>
                  <a:lnTo>
                    <a:pt x="1827032" y="19515"/>
                  </a:lnTo>
                  <a:lnTo>
                    <a:pt x="1832636" y="20882"/>
                  </a:lnTo>
                  <a:lnTo>
                    <a:pt x="1838240" y="22327"/>
                  </a:lnTo>
                  <a:lnTo>
                    <a:pt x="1843845" y="23854"/>
                  </a:lnTo>
                  <a:lnTo>
                    <a:pt x="1849449" y="25466"/>
                  </a:lnTo>
                  <a:lnTo>
                    <a:pt x="1855054" y="27169"/>
                  </a:lnTo>
                  <a:lnTo>
                    <a:pt x="1860658" y="28965"/>
                  </a:lnTo>
                  <a:lnTo>
                    <a:pt x="1866262" y="30860"/>
                  </a:lnTo>
                  <a:lnTo>
                    <a:pt x="1871867" y="32857"/>
                  </a:lnTo>
                  <a:lnTo>
                    <a:pt x="1877471" y="34962"/>
                  </a:lnTo>
                  <a:lnTo>
                    <a:pt x="1883076" y="37179"/>
                  </a:lnTo>
                  <a:lnTo>
                    <a:pt x="1883076" y="37179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78" name="pg178"/>
            <p:cNvSpPr/>
            <p:nvPr/>
          </p:nvSpPr>
          <p:spPr>
            <a:xfrm>
              <a:off x="6596816" y="1850944"/>
              <a:ext cx="1883076" cy="645620"/>
            </a:xfrm>
            <a:custGeom>
              <a:avLst/>
              <a:pathLst>
                <a:path w="1883076" h="645620">
                  <a:moveTo>
                    <a:pt x="0" y="645620"/>
                  </a:moveTo>
                  <a:lnTo>
                    <a:pt x="5604" y="639840"/>
                  </a:lnTo>
                  <a:lnTo>
                    <a:pt x="11208" y="633959"/>
                  </a:lnTo>
                  <a:lnTo>
                    <a:pt x="16813" y="627987"/>
                  </a:lnTo>
                  <a:lnTo>
                    <a:pt x="22417" y="621934"/>
                  </a:lnTo>
                  <a:lnTo>
                    <a:pt x="28021" y="615809"/>
                  </a:lnTo>
                  <a:lnTo>
                    <a:pt x="33626" y="609622"/>
                  </a:lnTo>
                  <a:lnTo>
                    <a:pt x="39230" y="603385"/>
                  </a:lnTo>
                  <a:lnTo>
                    <a:pt x="44835" y="597107"/>
                  </a:lnTo>
                  <a:lnTo>
                    <a:pt x="50439" y="590800"/>
                  </a:lnTo>
                  <a:lnTo>
                    <a:pt x="56043" y="584475"/>
                  </a:lnTo>
                  <a:lnTo>
                    <a:pt x="61648" y="578141"/>
                  </a:lnTo>
                  <a:lnTo>
                    <a:pt x="67252" y="571810"/>
                  </a:lnTo>
                  <a:lnTo>
                    <a:pt x="72857" y="565492"/>
                  </a:lnTo>
                  <a:lnTo>
                    <a:pt x="78461" y="559197"/>
                  </a:lnTo>
                  <a:lnTo>
                    <a:pt x="84065" y="552935"/>
                  </a:lnTo>
                  <a:lnTo>
                    <a:pt x="89670" y="546714"/>
                  </a:lnTo>
                  <a:lnTo>
                    <a:pt x="95274" y="540544"/>
                  </a:lnTo>
                  <a:lnTo>
                    <a:pt x="100879" y="534433"/>
                  </a:lnTo>
                  <a:lnTo>
                    <a:pt x="106483" y="528389"/>
                  </a:lnTo>
                  <a:lnTo>
                    <a:pt x="112087" y="522419"/>
                  </a:lnTo>
                  <a:lnTo>
                    <a:pt x="117692" y="516529"/>
                  </a:lnTo>
                  <a:lnTo>
                    <a:pt x="123296" y="510725"/>
                  </a:lnTo>
                  <a:lnTo>
                    <a:pt x="128901" y="505014"/>
                  </a:lnTo>
                  <a:lnTo>
                    <a:pt x="134505" y="499399"/>
                  </a:lnTo>
                  <a:lnTo>
                    <a:pt x="140109" y="493885"/>
                  </a:lnTo>
                  <a:lnTo>
                    <a:pt x="145714" y="488475"/>
                  </a:lnTo>
                  <a:lnTo>
                    <a:pt x="151318" y="483173"/>
                  </a:lnTo>
                  <a:lnTo>
                    <a:pt x="156923" y="477980"/>
                  </a:lnTo>
                  <a:lnTo>
                    <a:pt x="162527" y="472899"/>
                  </a:lnTo>
                  <a:lnTo>
                    <a:pt x="168131" y="467932"/>
                  </a:lnTo>
                  <a:lnTo>
                    <a:pt x="173736" y="463078"/>
                  </a:lnTo>
                  <a:lnTo>
                    <a:pt x="179340" y="458339"/>
                  </a:lnTo>
                  <a:lnTo>
                    <a:pt x="184944" y="453714"/>
                  </a:lnTo>
                  <a:lnTo>
                    <a:pt x="190549" y="449204"/>
                  </a:lnTo>
                  <a:lnTo>
                    <a:pt x="196153" y="444807"/>
                  </a:lnTo>
                  <a:lnTo>
                    <a:pt x="201758" y="440523"/>
                  </a:lnTo>
                  <a:lnTo>
                    <a:pt x="207362" y="436350"/>
                  </a:lnTo>
                  <a:lnTo>
                    <a:pt x="212966" y="432287"/>
                  </a:lnTo>
                  <a:lnTo>
                    <a:pt x="218571" y="428332"/>
                  </a:lnTo>
                  <a:lnTo>
                    <a:pt x="224175" y="424483"/>
                  </a:lnTo>
                  <a:lnTo>
                    <a:pt x="229780" y="420738"/>
                  </a:lnTo>
                  <a:lnTo>
                    <a:pt x="235384" y="417095"/>
                  </a:lnTo>
                  <a:lnTo>
                    <a:pt x="240988" y="413551"/>
                  </a:lnTo>
                  <a:lnTo>
                    <a:pt x="246593" y="410103"/>
                  </a:lnTo>
                  <a:lnTo>
                    <a:pt x="252197" y="406750"/>
                  </a:lnTo>
                  <a:lnTo>
                    <a:pt x="257802" y="403488"/>
                  </a:lnTo>
                  <a:lnTo>
                    <a:pt x="263406" y="400315"/>
                  </a:lnTo>
                  <a:lnTo>
                    <a:pt x="269010" y="397228"/>
                  </a:lnTo>
                  <a:lnTo>
                    <a:pt x="274615" y="394224"/>
                  </a:lnTo>
                  <a:lnTo>
                    <a:pt x="280219" y="391301"/>
                  </a:lnTo>
                  <a:lnTo>
                    <a:pt x="285824" y="388456"/>
                  </a:lnTo>
                  <a:lnTo>
                    <a:pt x="291428" y="385685"/>
                  </a:lnTo>
                  <a:lnTo>
                    <a:pt x="297032" y="382987"/>
                  </a:lnTo>
                  <a:lnTo>
                    <a:pt x="302637" y="380358"/>
                  </a:lnTo>
                  <a:lnTo>
                    <a:pt x="308241" y="377796"/>
                  </a:lnTo>
                  <a:lnTo>
                    <a:pt x="313846" y="375299"/>
                  </a:lnTo>
                  <a:lnTo>
                    <a:pt x="319450" y="372863"/>
                  </a:lnTo>
                  <a:lnTo>
                    <a:pt x="325054" y="370486"/>
                  </a:lnTo>
                  <a:lnTo>
                    <a:pt x="330659" y="368166"/>
                  </a:lnTo>
                  <a:lnTo>
                    <a:pt x="336263" y="365900"/>
                  </a:lnTo>
                  <a:lnTo>
                    <a:pt x="341867" y="363686"/>
                  </a:lnTo>
                  <a:lnTo>
                    <a:pt x="347472" y="361521"/>
                  </a:lnTo>
                  <a:lnTo>
                    <a:pt x="353076" y="359403"/>
                  </a:lnTo>
                  <a:lnTo>
                    <a:pt x="358681" y="357331"/>
                  </a:lnTo>
                  <a:lnTo>
                    <a:pt x="364285" y="355301"/>
                  </a:lnTo>
                  <a:lnTo>
                    <a:pt x="369889" y="353311"/>
                  </a:lnTo>
                  <a:lnTo>
                    <a:pt x="375494" y="351361"/>
                  </a:lnTo>
                  <a:lnTo>
                    <a:pt x="381098" y="349446"/>
                  </a:lnTo>
                  <a:lnTo>
                    <a:pt x="386703" y="347566"/>
                  </a:lnTo>
                  <a:lnTo>
                    <a:pt x="392307" y="345719"/>
                  </a:lnTo>
                  <a:lnTo>
                    <a:pt x="397911" y="343903"/>
                  </a:lnTo>
                  <a:lnTo>
                    <a:pt x="403516" y="342115"/>
                  </a:lnTo>
                  <a:lnTo>
                    <a:pt x="409120" y="340355"/>
                  </a:lnTo>
                  <a:lnTo>
                    <a:pt x="414725" y="338620"/>
                  </a:lnTo>
                  <a:lnTo>
                    <a:pt x="420329" y="336908"/>
                  </a:lnTo>
                  <a:lnTo>
                    <a:pt x="425933" y="335219"/>
                  </a:lnTo>
                  <a:lnTo>
                    <a:pt x="431538" y="333549"/>
                  </a:lnTo>
                  <a:lnTo>
                    <a:pt x="437142" y="331899"/>
                  </a:lnTo>
                  <a:lnTo>
                    <a:pt x="442747" y="330266"/>
                  </a:lnTo>
                  <a:lnTo>
                    <a:pt x="448351" y="328648"/>
                  </a:lnTo>
                  <a:lnTo>
                    <a:pt x="453955" y="327045"/>
                  </a:lnTo>
                  <a:lnTo>
                    <a:pt x="459560" y="325454"/>
                  </a:lnTo>
                  <a:lnTo>
                    <a:pt x="465164" y="323875"/>
                  </a:lnTo>
                  <a:lnTo>
                    <a:pt x="470769" y="322306"/>
                  </a:lnTo>
                  <a:lnTo>
                    <a:pt x="476373" y="320745"/>
                  </a:lnTo>
                  <a:lnTo>
                    <a:pt x="481977" y="319191"/>
                  </a:lnTo>
                  <a:lnTo>
                    <a:pt x="487582" y="317643"/>
                  </a:lnTo>
                  <a:lnTo>
                    <a:pt x="493186" y="316099"/>
                  </a:lnTo>
                  <a:lnTo>
                    <a:pt x="498790" y="314559"/>
                  </a:lnTo>
                  <a:lnTo>
                    <a:pt x="504395" y="313021"/>
                  </a:lnTo>
                  <a:lnTo>
                    <a:pt x="509999" y="311484"/>
                  </a:lnTo>
                  <a:lnTo>
                    <a:pt x="515604" y="309946"/>
                  </a:lnTo>
                  <a:lnTo>
                    <a:pt x="521208" y="308406"/>
                  </a:lnTo>
                  <a:lnTo>
                    <a:pt x="526812" y="306864"/>
                  </a:lnTo>
                  <a:lnTo>
                    <a:pt x="532417" y="305318"/>
                  </a:lnTo>
                  <a:lnTo>
                    <a:pt x="538021" y="303766"/>
                  </a:lnTo>
                  <a:lnTo>
                    <a:pt x="543626" y="302209"/>
                  </a:lnTo>
                  <a:lnTo>
                    <a:pt x="549230" y="300644"/>
                  </a:lnTo>
                  <a:lnTo>
                    <a:pt x="554834" y="299071"/>
                  </a:lnTo>
                  <a:lnTo>
                    <a:pt x="560439" y="297488"/>
                  </a:lnTo>
                  <a:lnTo>
                    <a:pt x="566043" y="295895"/>
                  </a:lnTo>
                  <a:lnTo>
                    <a:pt x="571648" y="294290"/>
                  </a:lnTo>
                  <a:lnTo>
                    <a:pt x="577252" y="292673"/>
                  </a:lnTo>
                  <a:lnTo>
                    <a:pt x="582856" y="291042"/>
                  </a:lnTo>
                  <a:lnTo>
                    <a:pt x="588461" y="289397"/>
                  </a:lnTo>
                  <a:lnTo>
                    <a:pt x="594065" y="287737"/>
                  </a:lnTo>
                  <a:lnTo>
                    <a:pt x="599670" y="286060"/>
                  </a:lnTo>
                  <a:lnTo>
                    <a:pt x="605274" y="284367"/>
                  </a:lnTo>
                  <a:lnTo>
                    <a:pt x="610878" y="282655"/>
                  </a:lnTo>
                  <a:lnTo>
                    <a:pt x="616483" y="280924"/>
                  </a:lnTo>
                  <a:lnTo>
                    <a:pt x="622087" y="279174"/>
                  </a:lnTo>
                  <a:lnTo>
                    <a:pt x="627692" y="277403"/>
                  </a:lnTo>
                  <a:lnTo>
                    <a:pt x="633296" y="275612"/>
                  </a:lnTo>
                  <a:lnTo>
                    <a:pt x="638900" y="273798"/>
                  </a:lnTo>
                  <a:lnTo>
                    <a:pt x="644505" y="271961"/>
                  </a:lnTo>
                  <a:lnTo>
                    <a:pt x="650109" y="270101"/>
                  </a:lnTo>
                  <a:lnTo>
                    <a:pt x="655713" y="268218"/>
                  </a:lnTo>
                  <a:lnTo>
                    <a:pt x="661318" y="266309"/>
                  </a:lnTo>
                  <a:lnTo>
                    <a:pt x="666922" y="264375"/>
                  </a:lnTo>
                  <a:lnTo>
                    <a:pt x="672527" y="262416"/>
                  </a:lnTo>
                  <a:lnTo>
                    <a:pt x="678131" y="260430"/>
                  </a:lnTo>
                  <a:lnTo>
                    <a:pt x="683735" y="258418"/>
                  </a:lnTo>
                  <a:lnTo>
                    <a:pt x="689340" y="256378"/>
                  </a:lnTo>
                  <a:lnTo>
                    <a:pt x="694944" y="254311"/>
                  </a:lnTo>
                  <a:lnTo>
                    <a:pt x="700549" y="252216"/>
                  </a:lnTo>
                  <a:lnTo>
                    <a:pt x="706153" y="250092"/>
                  </a:lnTo>
                  <a:lnTo>
                    <a:pt x="711757" y="247940"/>
                  </a:lnTo>
                  <a:lnTo>
                    <a:pt x="717362" y="245759"/>
                  </a:lnTo>
                  <a:lnTo>
                    <a:pt x="722966" y="243549"/>
                  </a:lnTo>
                  <a:lnTo>
                    <a:pt x="728571" y="241310"/>
                  </a:lnTo>
                  <a:lnTo>
                    <a:pt x="734175" y="239041"/>
                  </a:lnTo>
                  <a:lnTo>
                    <a:pt x="739779" y="236743"/>
                  </a:lnTo>
                  <a:lnTo>
                    <a:pt x="745384" y="234416"/>
                  </a:lnTo>
                  <a:lnTo>
                    <a:pt x="750988" y="232059"/>
                  </a:lnTo>
                  <a:lnTo>
                    <a:pt x="756593" y="229673"/>
                  </a:lnTo>
                  <a:lnTo>
                    <a:pt x="762197" y="227259"/>
                  </a:lnTo>
                  <a:lnTo>
                    <a:pt x="767801" y="224815"/>
                  </a:lnTo>
                  <a:lnTo>
                    <a:pt x="773406" y="222342"/>
                  </a:lnTo>
                  <a:lnTo>
                    <a:pt x="779010" y="219842"/>
                  </a:lnTo>
                  <a:lnTo>
                    <a:pt x="784615" y="217313"/>
                  </a:lnTo>
                  <a:lnTo>
                    <a:pt x="790219" y="214757"/>
                  </a:lnTo>
                  <a:lnTo>
                    <a:pt x="795823" y="212174"/>
                  </a:lnTo>
                  <a:lnTo>
                    <a:pt x="801428" y="209564"/>
                  </a:lnTo>
                  <a:lnTo>
                    <a:pt x="807032" y="206929"/>
                  </a:lnTo>
                  <a:lnTo>
                    <a:pt x="812636" y="204268"/>
                  </a:lnTo>
                  <a:lnTo>
                    <a:pt x="818241" y="201583"/>
                  </a:lnTo>
                  <a:lnTo>
                    <a:pt x="823845" y="198874"/>
                  </a:lnTo>
                  <a:lnTo>
                    <a:pt x="829450" y="196142"/>
                  </a:lnTo>
                  <a:lnTo>
                    <a:pt x="835054" y="193389"/>
                  </a:lnTo>
                  <a:lnTo>
                    <a:pt x="840658" y="190614"/>
                  </a:lnTo>
                  <a:lnTo>
                    <a:pt x="846263" y="187819"/>
                  </a:lnTo>
                  <a:lnTo>
                    <a:pt x="851867" y="185005"/>
                  </a:lnTo>
                  <a:lnTo>
                    <a:pt x="857472" y="182174"/>
                  </a:lnTo>
                  <a:lnTo>
                    <a:pt x="863076" y="179326"/>
                  </a:lnTo>
                  <a:lnTo>
                    <a:pt x="868680" y="176462"/>
                  </a:lnTo>
                  <a:lnTo>
                    <a:pt x="874285" y="173584"/>
                  </a:lnTo>
                  <a:lnTo>
                    <a:pt x="879889" y="170694"/>
                  </a:lnTo>
                  <a:lnTo>
                    <a:pt x="885494" y="167792"/>
                  </a:lnTo>
                  <a:lnTo>
                    <a:pt x="891098" y="164880"/>
                  </a:lnTo>
                  <a:lnTo>
                    <a:pt x="896702" y="161960"/>
                  </a:lnTo>
                  <a:lnTo>
                    <a:pt x="902307" y="159032"/>
                  </a:lnTo>
                  <a:lnTo>
                    <a:pt x="907911" y="156099"/>
                  </a:lnTo>
                  <a:lnTo>
                    <a:pt x="913516" y="153162"/>
                  </a:lnTo>
                  <a:lnTo>
                    <a:pt x="919120" y="150223"/>
                  </a:lnTo>
                  <a:lnTo>
                    <a:pt x="924724" y="147284"/>
                  </a:lnTo>
                  <a:lnTo>
                    <a:pt x="930329" y="144345"/>
                  </a:lnTo>
                  <a:lnTo>
                    <a:pt x="935933" y="141409"/>
                  </a:lnTo>
                  <a:lnTo>
                    <a:pt x="941538" y="138477"/>
                  </a:lnTo>
                  <a:lnTo>
                    <a:pt x="947142" y="135552"/>
                  </a:lnTo>
                  <a:lnTo>
                    <a:pt x="952746" y="132634"/>
                  </a:lnTo>
                  <a:lnTo>
                    <a:pt x="958351" y="129726"/>
                  </a:lnTo>
                  <a:lnTo>
                    <a:pt x="963955" y="126829"/>
                  </a:lnTo>
                  <a:lnTo>
                    <a:pt x="969559" y="123945"/>
                  </a:lnTo>
                  <a:lnTo>
                    <a:pt x="975164" y="121076"/>
                  </a:lnTo>
                  <a:lnTo>
                    <a:pt x="980768" y="118223"/>
                  </a:lnTo>
                  <a:lnTo>
                    <a:pt x="986373" y="115389"/>
                  </a:lnTo>
                  <a:lnTo>
                    <a:pt x="991977" y="112574"/>
                  </a:lnTo>
                  <a:lnTo>
                    <a:pt x="997581" y="109781"/>
                  </a:lnTo>
                  <a:lnTo>
                    <a:pt x="1003186" y="107010"/>
                  </a:lnTo>
                  <a:lnTo>
                    <a:pt x="1008790" y="104265"/>
                  </a:lnTo>
                  <a:lnTo>
                    <a:pt x="1014395" y="101545"/>
                  </a:lnTo>
                  <a:lnTo>
                    <a:pt x="1019999" y="98853"/>
                  </a:lnTo>
                  <a:lnTo>
                    <a:pt x="1025603" y="96190"/>
                  </a:lnTo>
                  <a:lnTo>
                    <a:pt x="1031208" y="93558"/>
                  </a:lnTo>
                  <a:lnTo>
                    <a:pt x="1036812" y="90958"/>
                  </a:lnTo>
                  <a:lnTo>
                    <a:pt x="1042417" y="88391"/>
                  </a:lnTo>
                  <a:lnTo>
                    <a:pt x="1048021" y="85858"/>
                  </a:lnTo>
                  <a:lnTo>
                    <a:pt x="1053625" y="83361"/>
                  </a:lnTo>
                  <a:lnTo>
                    <a:pt x="1059230" y="80901"/>
                  </a:lnTo>
                  <a:lnTo>
                    <a:pt x="1064834" y="78478"/>
                  </a:lnTo>
                  <a:lnTo>
                    <a:pt x="1070439" y="76095"/>
                  </a:lnTo>
                  <a:lnTo>
                    <a:pt x="1076043" y="73751"/>
                  </a:lnTo>
                  <a:lnTo>
                    <a:pt x="1081647" y="71447"/>
                  </a:lnTo>
                  <a:lnTo>
                    <a:pt x="1087252" y="69185"/>
                  </a:lnTo>
                  <a:lnTo>
                    <a:pt x="1092856" y="66965"/>
                  </a:lnTo>
                  <a:lnTo>
                    <a:pt x="1098461" y="64788"/>
                  </a:lnTo>
                  <a:lnTo>
                    <a:pt x="1104065" y="62654"/>
                  </a:lnTo>
                  <a:lnTo>
                    <a:pt x="1109669" y="60564"/>
                  </a:lnTo>
                  <a:lnTo>
                    <a:pt x="1115274" y="58517"/>
                  </a:lnTo>
                  <a:lnTo>
                    <a:pt x="1120878" y="56516"/>
                  </a:lnTo>
                  <a:lnTo>
                    <a:pt x="1126482" y="54559"/>
                  </a:lnTo>
                  <a:lnTo>
                    <a:pt x="1132087" y="52647"/>
                  </a:lnTo>
                  <a:lnTo>
                    <a:pt x="1137691" y="50781"/>
                  </a:lnTo>
                  <a:lnTo>
                    <a:pt x="1143296" y="48959"/>
                  </a:lnTo>
                  <a:lnTo>
                    <a:pt x="1148900" y="47183"/>
                  </a:lnTo>
                  <a:lnTo>
                    <a:pt x="1154504" y="45452"/>
                  </a:lnTo>
                  <a:lnTo>
                    <a:pt x="1160109" y="43765"/>
                  </a:lnTo>
                  <a:lnTo>
                    <a:pt x="1165713" y="42124"/>
                  </a:lnTo>
                  <a:lnTo>
                    <a:pt x="1171318" y="40527"/>
                  </a:lnTo>
                  <a:lnTo>
                    <a:pt x="1176922" y="38974"/>
                  </a:lnTo>
                  <a:lnTo>
                    <a:pt x="1182526" y="37466"/>
                  </a:lnTo>
                  <a:lnTo>
                    <a:pt x="1188131" y="36000"/>
                  </a:lnTo>
                  <a:lnTo>
                    <a:pt x="1193735" y="34578"/>
                  </a:lnTo>
                  <a:lnTo>
                    <a:pt x="1199340" y="33198"/>
                  </a:lnTo>
                  <a:lnTo>
                    <a:pt x="1204944" y="31860"/>
                  </a:lnTo>
                  <a:lnTo>
                    <a:pt x="1210548" y="30564"/>
                  </a:lnTo>
                  <a:lnTo>
                    <a:pt x="1216153" y="29308"/>
                  </a:lnTo>
                  <a:lnTo>
                    <a:pt x="1221757" y="28093"/>
                  </a:lnTo>
                  <a:lnTo>
                    <a:pt x="1227362" y="26918"/>
                  </a:lnTo>
                  <a:lnTo>
                    <a:pt x="1232966" y="25781"/>
                  </a:lnTo>
                  <a:lnTo>
                    <a:pt x="1238570" y="24683"/>
                  </a:lnTo>
                  <a:lnTo>
                    <a:pt x="1244175" y="23622"/>
                  </a:lnTo>
                  <a:lnTo>
                    <a:pt x="1249779" y="22598"/>
                  </a:lnTo>
                  <a:lnTo>
                    <a:pt x="1255384" y="21610"/>
                  </a:lnTo>
                  <a:lnTo>
                    <a:pt x="1260988" y="20657"/>
                  </a:lnTo>
                  <a:lnTo>
                    <a:pt x="1266592" y="19738"/>
                  </a:lnTo>
                  <a:lnTo>
                    <a:pt x="1272197" y="18853"/>
                  </a:lnTo>
                  <a:lnTo>
                    <a:pt x="1277801" y="18000"/>
                  </a:lnTo>
                  <a:lnTo>
                    <a:pt x="1283406" y="17178"/>
                  </a:lnTo>
                  <a:lnTo>
                    <a:pt x="1289010" y="16387"/>
                  </a:lnTo>
                  <a:lnTo>
                    <a:pt x="1294614" y="15625"/>
                  </a:lnTo>
                  <a:lnTo>
                    <a:pt x="1300219" y="14892"/>
                  </a:lnTo>
                  <a:lnTo>
                    <a:pt x="1305823" y="14187"/>
                  </a:lnTo>
                  <a:lnTo>
                    <a:pt x="1311427" y="13508"/>
                  </a:lnTo>
                  <a:lnTo>
                    <a:pt x="1317032" y="12855"/>
                  </a:lnTo>
                  <a:lnTo>
                    <a:pt x="1322636" y="12227"/>
                  </a:lnTo>
                  <a:lnTo>
                    <a:pt x="1328241" y="11622"/>
                  </a:lnTo>
                  <a:lnTo>
                    <a:pt x="1333845" y="11040"/>
                  </a:lnTo>
                  <a:lnTo>
                    <a:pt x="1339449" y="10480"/>
                  </a:lnTo>
                  <a:lnTo>
                    <a:pt x="1345054" y="9942"/>
                  </a:lnTo>
                  <a:lnTo>
                    <a:pt x="1350658" y="9423"/>
                  </a:lnTo>
                  <a:lnTo>
                    <a:pt x="1356263" y="8924"/>
                  </a:lnTo>
                  <a:lnTo>
                    <a:pt x="1361867" y="8443"/>
                  </a:lnTo>
                  <a:lnTo>
                    <a:pt x="1367471" y="7980"/>
                  </a:lnTo>
                  <a:lnTo>
                    <a:pt x="1373076" y="7534"/>
                  </a:lnTo>
                  <a:lnTo>
                    <a:pt x="1378680" y="7105"/>
                  </a:lnTo>
                  <a:lnTo>
                    <a:pt x="1384285" y="6691"/>
                  </a:lnTo>
                  <a:lnTo>
                    <a:pt x="1389889" y="6293"/>
                  </a:lnTo>
                  <a:lnTo>
                    <a:pt x="1395493" y="5909"/>
                  </a:lnTo>
                  <a:lnTo>
                    <a:pt x="1401098" y="5540"/>
                  </a:lnTo>
                  <a:lnTo>
                    <a:pt x="1406702" y="5184"/>
                  </a:lnTo>
                  <a:lnTo>
                    <a:pt x="1412307" y="4843"/>
                  </a:lnTo>
                  <a:lnTo>
                    <a:pt x="1417911" y="4514"/>
                  </a:lnTo>
                  <a:lnTo>
                    <a:pt x="1423515" y="4198"/>
                  </a:lnTo>
                  <a:lnTo>
                    <a:pt x="1429120" y="3895"/>
                  </a:lnTo>
                  <a:lnTo>
                    <a:pt x="1434724" y="3604"/>
                  </a:lnTo>
                  <a:lnTo>
                    <a:pt x="1440329" y="3325"/>
                  </a:lnTo>
                  <a:lnTo>
                    <a:pt x="1445933" y="3059"/>
                  </a:lnTo>
                  <a:lnTo>
                    <a:pt x="1451537" y="2805"/>
                  </a:lnTo>
                  <a:lnTo>
                    <a:pt x="1457142" y="2562"/>
                  </a:lnTo>
                  <a:lnTo>
                    <a:pt x="1462746" y="2332"/>
                  </a:lnTo>
                  <a:lnTo>
                    <a:pt x="1468350" y="2113"/>
                  </a:lnTo>
                  <a:lnTo>
                    <a:pt x="1473955" y="1905"/>
                  </a:lnTo>
                  <a:lnTo>
                    <a:pt x="1479559" y="1709"/>
                  </a:lnTo>
                  <a:lnTo>
                    <a:pt x="1485164" y="1524"/>
                  </a:lnTo>
                  <a:lnTo>
                    <a:pt x="1490768" y="1350"/>
                  </a:lnTo>
                  <a:lnTo>
                    <a:pt x="1496372" y="1188"/>
                  </a:lnTo>
                  <a:lnTo>
                    <a:pt x="1501977" y="1036"/>
                  </a:lnTo>
                  <a:lnTo>
                    <a:pt x="1507581" y="895"/>
                  </a:lnTo>
                  <a:lnTo>
                    <a:pt x="1513186" y="765"/>
                  </a:lnTo>
                  <a:lnTo>
                    <a:pt x="1518790" y="645"/>
                  </a:lnTo>
                  <a:lnTo>
                    <a:pt x="1524394" y="536"/>
                  </a:lnTo>
                  <a:lnTo>
                    <a:pt x="1529999" y="437"/>
                  </a:lnTo>
                  <a:lnTo>
                    <a:pt x="1535603" y="348"/>
                  </a:lnTo>
                  <a:lnTo>
                    <a:pt x="1541208" y="269"/>
                  </a:lnTo>
                  <a:lnTo>
                    <a:pt x="1546812" y="201"/>
                  </a:lnTo>
                  <a:lnTo>
                    <a:pt x="1552416" y="142"/>
                  </a:lnTo>
                  <a:lnTo>
                    <a:pt x="1558021" y="93"/>
                  </a:lnTo>
                  <a:lnTo>
                    <a:pt x="1563625" y="55"/>
                  </a:lnTo>
                  <a:lnTo>
                    <a:pt x="1569230" y="26"/>
                  </a:lnTo>
                  <a:lnTo>
                    <a:pt x="1574834" y="8"/>
                  </a:lnTo>
                  <a:lnTo>
                    <a:pt x="1580438" y="0"/>
                  </a:lnTo>
                  <a:lnTo>
                    <a:pt x="1586043" y="2"/>
                  </a:lnTo>
                  <a:lnTo>
                    <a:pt x="1591647" y="15"/>
                  </a:lnTo>
                  <a:lnTo>
                    <a:pt x="1597252" y="38"/>
                  </a:lnTo>
                  <a:lnTo>
                    <a:pt x="1602856" y="73"/>
                  </a:lnTo>
                  <a:lnTo>
                    <a:pt x="1608460" y="119"/>
                  </a:lnTo>
                  <a:lnTo>
                    <a:pt x="1614065" y="177"/>
                  </a:lnTo>
                  <a:lnTo>
                    <a:pt x="1619669" y="247"/>
                  </a:lnTo>
                  <a:lnTo>
                    <a:pt x="1625273" y="329"/>
                  </a:lnTo>
                  <a:lnTo>
                    <a:pt x="1630878" y="424"/>
                  </a:lnTo>
                  <a:lnTo>
                    <a:pt x="1636482" y="532"/>
                  </a:lnTo>
                  <a:lnTo>
                    <a:pt x="1642087" y="653"/>
                  </a:lnTo>
                  <a:lnTo>
                    <a:pt x="1647691" y="789"/>
                  </a:lnTo>
                  <a:lnTo>
                    <a:pt x="1653295" y="940"/>
                  </a:lnTo>
                  <a:lnTo>
                    <a:pt x="1658900" y="1106"/>
                  </a:lnTo>
                  <a:lnTo>
                    <a:pt x="1664504" y="1289"/>
                  </a:lnTo>
                  <a:lnTo>
                    <a:pt x="1670109" y="1489"/>
                  </a:lnTo>
                  <a:lnTo>
                    <a:pt x="1675713" y="1707"/>
                  </a:lnTo>
                  <a:lnTo>
                    <a:pt x="1681317" y="1945"/>
                  </a:lnTo>
                  <a:lnTo>
                    <a:pt x="1686922" y="2202"/>
                  </a:lnTo>
                  <a:lnTo>
                    <a:pt x="1692526" y="2480"/>
                  </a:lnTo>
                  <a:lnTo>
                    <a:pt x="1698131" y="2780"/>
                  </a:lnTo>
                  <a:lnTo>
                    <a:pt x="1703735" y="3103"/>
                  </a:lnTo>
                  <a:lnTo>
                    <a:pt x="1709339" y="3451"/>
                  </a:lnTo>
                  <a:lnTo>
                    <a:pt x="1714944" y="3824"/>
                  </a:lnTo>
                  <a:lnTo>
                    <a:pt x="1720548" y="4224"/>
                  </a:lnTo>
                  <a:lnTo>
                    <a:pt x="1726153" y="4653"/>
                  </a:lnTo>
                  <a:lnTo>
                    <a:pt x="1731757" y="5112"/>
                  </a:lnTo>
                  <a:lnTo>
                    <a:pt x="1737361" y="5603"/>
                  </a:lnTo>
                  <a:lnTo>
                    <a:pt x="1742966" y="6127"/>
                  </a:lnTo>
                  <a:lnTo>
                    <a:pt x="1748570" y="6686"/>
                  </a:lnTo>
                  <a:lnTo>
                    <a:pt x="1754175" y="7282"/>
                  </a:lnTo>
                  <a:lnTo>
                    <a:pt x="1759779" y="7916"/>
                  </a:lnTo>
                  <a:lnTo>
                    <a:pt x="1765383" y="8592"/>
                  </a:lnTo>
                  <a:lnTo>
                    <a:pt x="1770988" y="9311"/>
                  </a:lnTo>
                  <a:lnTo>
                    <a:pt x="1776592" y="10075"/>
                  </a:lnTo>
                  <a:lnTo>
                    <a:pt x="1782196" y="10887"/>
                  </a:lnTo>
                  <a:lnTo>
                    <a:pt x="1787801" y="11749"/>
                  </a:lnTo>
                  <a:lnTo>
                    <a:pt x="1793405" y="12663"/>
                  </a:lnTo>
                  <a:lnTo>
                    <a:pt x="1799010" y="13633"/>
                  </a:lnTo>
                  <a:lnTo>
                    <a:pt x="1804614" y="14662"/>
                  </a:lnTo>
                  <a:lnTo>
                    <a:pt x="1810218" y="15751"/>
                  </a:lnTo>
                  <a:lnTo>
                    <a:pt x="1815823" y="16905"/>
                  </a:lnTo>
                  <a:lnTo>
                    <a:pt x="1821427" y="18127"/>
                  </a:lnTo>
                  <a:lnTo>
                    <a:pt x="1827032" y="19420"/>
                  </a:lnTo>
                  <a:lnTo>
                    <a:pt x="1832636" y="20787"/>
                  </a:lnTo>
                  <a:lnTo>
                    <a:pt x="1838240" y="22232"/>
                  </a:lnTo>
                  <a:lnTo>
                    <a:pt x="1843845" y="23758"/>
                  </a:lnTo>
                  <a:lnTo>
                    <a:pt x="1849449" y="25371"/>
                  </a:lnTo>
                  <a:lnTo>
                    <a:pt x="1855054" y="27073"/>
                  </a:lnTo>
                  <a:lnTo>
                    <a:pt x="1860658" y="28869"/>
                  </a:lnTo>
                  <a:lnTo>
                    <a:pt x="1866262" y="30764"/>
                  </a:lnTo>
                  <a:lnTo>
                    <a:pt x="1871867" y="32761"/>
                  </a:lnTo>
                  <a:lnTo>
                    <a:pt x="1877471" y="34866"/>
                  </a:lnTo>
                  <a:lnTo>
                    <a:pt x="1883076" y="37083"/>
                  </a:lnTo>
                  <a:lnTo>
                    <a:pt x="1883076" y="37355"/>
                  </a:lnTo>
                  <a:lnTo>
                    <a:pt x="1877471" y="35157"/>
                  </a:lnTo>
                  <a:lnTo>
                    <a:pt x="1871867" y="33073"/>
                  </a:lnTo>
                  <a:lnTo>
                    <a:pt x="1866262" y="31097"/>
                  </a:lnTo>
                  <a:lnTo>
                    <a:pt x="1860658" y="29225"/>
                  </a:lnTo>
                  <a:lnTo>
                    <a:pt x="1855054" y="27452"/>
                  </a:lnTo>
                  <a:lnTo>
                    <a:pt x="1849449" y="25776"/>
                  </a:lnTo>
                  <a:lnTo>
                    <a:pt x="1843845" y="24190"/>
                  </a:lnTo>
                  <a:lnTo>
                    <a:pt x="1838240" y="22692"/>
                  </a:lnTo>
                  <a:lnTo>
                    <a:pt x="1832636" y="21278"/>
                  </a:lnTo>
                  <a:lnTo>
                    <a:pt x="1827032" y="19943"/>
                  </a:lnTo>
                  <a:lnTo>
                    <a:pt x="1821427" y="18685"/>
                  </a:lnTo>
                  <a:lnTo>
                    <a:pt x="1815823" y="17500"/>
                  </a:lnTo>
                  <a:lnTo>
                    <a:pt x="1810218" y="16384"/>
                  </a:lnTo>
                  <a:lnTo>
                    <a:pt x="1804614" y="15335"/>
                  </a:lnTo>
                  <a:lnTo>
                    <a:pt x="1799010" y="14350"/>
                  </a:lnTo>
                  <a:lnTo>
                    <a:pt x="1793405" y="13425"/>
                  </a:lnTo>
                  <a:lnTo>
                    <a:pt x="1787801" y="12558"/>
                  </a:lnTo>
                  <a:lnTo>
                    <a:pt x="1782196" y="11747"/>
                  </a:lnTo>
                  <a:lnTo>
                    <a:pt x="1776592" y="10989"/>
                  </a:lnTo>
                  <a:lnTo>
                    <a:pt x="1770988" y="10281"/>
                  </a:lnTo>
                  <a:lnTo>
                    <a:pt x="1765383" y="9622"/>
                  </a:lnTo>
                  <a:lnTo>
                    <a:pt x="1759779" y="9009"/>
                  </a:lnTo>
                  <a:lnTo>
                    <a:pt x="1754175" y="8440"/>
                  </a:lnTo>
                  <a:lnTo>
                    <a:pt x="1748570" y="7913"/>
                  </a:lnTo>
                  <a:lnTo>
                    <a:pt x="1742966" y="7427"/>
                  </a:lnTo>
                  <a:lnTo>
                    <a:pt x="1737361" y="6980"/>
                  </a:lnTo>
                  <a:lnTo>
                    <a:pt x="1731757" y="6570"/>
                  </a:lnTo>
                  <a:lnTo>
                    <a:pt x="1726153" y="6195"/>
                  </a:lnTo>
                  <a:lnTo>
                    <a:pt x="1720548" y="5855"/>
                  </a:lnTo>
                  <a:lnTo>
                    <a:pt x="1714944" y="5548"/>
                  </a:lnTo>
                  <a:lnTo>
                    <a:pt x="1709339" y="5272"/>
                  </a:lnTo>
                  <a:lnTo>
                    <a:pt x="1703735" y="5026"/>
                  </a:lnTo>
                  <a:lnTo>
                    <a:pt x="1698131" y="4810"/>
                  </a:lnTo>
                  <a:lnTo>
                    <a:pt x="1692526" y="4622"/>
                  </a:lnTo>
                  <a:lnTo>
                    <a:pt x="1686922" y="4461"/>
                  </a:lnTo>
                  <a:lnTo>
                    <a:pt x="1681317" y="4326"/>
                  </a:lnTo>
                  <a:lnTo>
                    <a:pt x="1675713" y="4217"/>
                  </a:lnTo>
                  <a:lnTo>
                    <a:pt x="1670109" y="4132"/>
                  </a:lnTo>
                  <a:lnTo>
                    <a:pt x="1664504" y="4071"/>
                  </a:lnTo>
                  <a:lnTo>
                    <a:pt x="1658900" y="4033"/>
                  </a:lnTo>
                  <a:lnTo>
                    <a:pt x="1653295" y="4017"/>
                  </a:lnTo>
                  <a:lnTo>
                    <a:pt x="1647691" y="4024"/>
                  </a:lnTo>
                  <a:lnTo>
                    <a:pt x="1642087" y="4051"/>
                  </a:lnTo>
                  <a:lnTo>
                    <a:pt x="1636482" y="4100"/>
                  </a:lnTo>
                  <a:lnTo>
                    <a:pt x="1630878" y="4169"/>
                  </a:lnTo>
                  <a:lnTo>
                    <a:pt x="1625273" y="4258"/>
                  </a:lnTo>
                  <a:lnTo>
                    <a:pt x="1619669" y="4367"/>
                  </a:lnTo>
                  <a:lnTo>
                    <a:pt x="1614065" y="4496"/>
                  </a:lnTo>
                  <a:lnTo>
                    <a:pt x="1608460" y="4644"/>
                  </a:lnTo>
                  <a:lnTo>
                    <a:pt x="1602856" y="4813"/>
                  </a:lnTo>
                  <a:lnTo>
                    <a:pt x="1597252" y="5002"/>
                  </a:lnTo>
                  <a:lnTo>
                    <a:pt x="1591647" y="5211"/>
                  </a:lnTo>
                  <a:lnTo>
                    <a:pt x="1586043" y="5441"/>
                  </a:lnTo>
                  <a:lnTo>
                    <a:pt x="1580438" y="5691"/>
                  </a:lnTo>
                  <a:lnTo>
                    <a:pt x="1574834" y="5963"/>
                  </a:lnTo>
                  <a:lnTo>
                    <a:pt x="1569230" y="6255"/>
                  </a:lnTo>
                  <a:lnTo>
                    <a:pt x="1563625" y="6569"/>
                  </a:lnTo>
                  <a:lnTo>
                    <a:pt x="1558021" y="6904"/>
                  </a:lnTo>
                  <a:lnTo>
                    <a:pt x="1552416" y="7261"/>
                  </a:lnTo>
                  <a:lnTo>
                    <a:pt x="1546812" y="7641"/>
                  </a:lnTo>
                  <a:lnTo>
                    <a:pt x="1541208" y="8043"/>
                  </a:lnTo>
                  <a:lnTo>
                    <a:pt x="1535603" y="8467"/>
                  </a:lnTo>
                  <a:lnTo>
                    <a:pt x="1529999" y="8915"/>
                  </a:lnTo>
                  <a:lnTo>
                    <a:pt x="1524394" y="9386"/>
                  </a:lnTo>
                  <a:lnTo>
                    <a:pt x="1518790" y="9880"/>
                  </a:lnTo>
                  <a:lnTo>
                    <a:pt x="1513186" y="10397"/>
                  </a:lnTo>
                  <a:lnTo>
                    <a:pt x="1507581" y="10938"/>
                  </a:lnTo>
                  <a:lnTo>
                    <a:pt x="1501977" y="11501"/>
                  </a:lnTo>
                  <a:lnTo>
                    <a:pt x="1496372" y="12088"/>
                  </a:lnTo>
                  <a:lnTo>
                    <a:pt x="1490768" y="12697"/>
                  </a:lnTo>
                  <a:lnTo>
                    <a:pt x="1485164" y="13328"/>
                  </a:lnTo>
                  <a:lnTo>
                    <a:pt x="1479559" y="13981"/>
                  </a:lnTo>
                  <a:lnTo>
                    <a:pt x="1473955" y="14655"/>
                  </a:lnTo>
                  <a:lnTo>
                    <a:pt x="1468350" y="15349"/>
                  </a:lnTo>
                  <a:lnTo>
                    <a:pt x="1462746" y="16062"/>
                  </a:lnTo>
                  <a:lnTo>
                    <a:pt x="1457142" y="16795"/>
                  </a:lnTo>
                  <a:lnTo>
                    <a:pt x="1451537" y="17545"/>
                  </a:lnTo>
                  <a:lnTo>
                    <a:pt x="1445933" y="18311"/>
                  </a:lnTo>
                  <a:lnTo>
                    <a:pt x="1440329" y="19094"/>
                  </a:lnTo>
                  <a:lnTo>
                    <a:pt x="1434724" y="19892"/>
                  </a:lnTo>
                  <a:lnTo>
                    <a:pt x="1429120" y="20705"/>
                  </a:lnTo>
                  <a:lnTo>
                    <a:pt x="1423515" y="21530"/>
                  </a:lnTo>
                  <a:lnTo>
                    <a:pt x="1417911" y="22369"/>
                  </a:lnTo>
                  <a:lnTo>
                    <a:pt x="1412307" y="23219"/>
                  </a:lnTo>
                  <a:lnTo>
                    <a:pt x="1406702" y="24082"/>
                  </a:lnTo>
                  <a:lnTo>
                    <a:pt x="1401098" y="24955"/>
                  </a:lnTo>
                  <a:lnTo>
                    <a:pt x="1395493" y="25840"/>
                  </a:lnTo>
                  <a:lnTo>
                    <a:pt x="1389889" y="26736"/>
                  </a:lnTo>
                  <a:lnTo>
                    <a:pt x="1384285" y="27642"/>
                  </a:lnTo>
                  <a:lnTo>
                    <a:pt x="1378680" y="28560"/>
                  </a:lnTo>
                  <a:lnTo>
                    <a:pt x="1373076" y="29489"/>
                  </a:lnTo>
                  <a:lnTo>
                    <a:pt x="1367471" y="30430"/>
                  </a:lnTo>
                  <a:lnTo>
                    <a:pt x="1361867" y="31383"/>
                  </a:lnTo>
                  <a:lnTo>
                    <a:pt x="1356263" y="32349"/>
                  </a:lnTo>
                  <a:lnTo>
                    <a:pt x="1350658" y="33329"/>
                  </a:lnTo>
                  <a:lnTo>
                    <a:pt x="1345054" y="34322"/>
                  </a:lnTo>
                  <a:lnTo>
                    <a:pt x="1339449" y="35330"/>
                  </a:lnTo>
                  <a:lnTo>
                    <a:pt x="1333845" y="36354"/>
                  </a:lnTo>
                  <a:lnTo>
                    <a:pt x="1328241" y="37394"/>
                  </a:lnTo>
                  <a:lnTo>
                    <a:pt x="1322636" y="38451"/>
                  </a:lnTo>
                  <a:lnTo>
                    <a:pt x="1317032" y="39526"/>
                  </a:lnTo>
                  <a:lnTo>
                    <a:pt x="1311427" y="40618"/>
                  </a:lnTo>
                  <a:lnTo>
                    <a:pt x="1305823" y="41730"/>
                  </a:lnTo>
                  <a:lnTo>
                    <a:pt x="1300219" y="42862"/>
                  </a:lnTo>
                  <a:lnTo>
                    <a:pt x="1294614" y="44013"/>
                  </a:lnTo>
                  <a:lnTo>
                    <a:pt x="1289010" y="45186"/>
                  </a:lnTo>
                  <a:lnTo>
                    <a:pt x="1283406" y="46379"/>
                  </a:lnTo>
                  <a:lnTo>
                    <a:pt x="1277801" y="47595"/>
                  </a:lnTo>
                  <a:lnTo>
                    <a:pt x="1272197" y="48832"/>
                  </a:lnTo>
                  <a:lnTo>
                    <a:pt x="1266592" y="50092"/>
                  </a:lnTo>
                  <a:lnTo>
                    <a:pt x="1260988" y="51375"/>
                  </a:lnTo>
                  <a:lnTo>
                    <a:pt x="1255384" y="52681"/>
                  </a:lnTo>
                  <a:lnTo>
                    <a:pt x="1249779" y="54010"/>
                  </a:lnTo>
                  <a:lnTo>
                    <a:pt x="1244175" y="55363"/>
                  </a:lnTo>
                  <a:lnTo>
                    <a:pt x="1238570" y="56740"/>
                  </a:lnTo>
                  <a:lnTo>
                    <a:pt x="1232966" y="58140"/>
                  </a:lnTo>
                  <a:lnTo>
                    <a:pt x="1227362" y="59565"/>
                  </a:lnTo>
                  <a:lnTo>
                    <a:pt x="1221757" y="61013"/>
                  </a:lnTo>
                  <a:lnTo>
                    <a:pt x="1216153" y="62486"/>
                  </a:lnTo>
                  <a:lnTo>
                    <a:pt x="1210548" y="63983"/>
                  </a:lnTo>
                  <a:lnTo>
                    <a:pt x="1204944" y="65503"/>
                  </a:lnTo>
                  <a:lnTo>
                    <a:pt x="1199340" y="67048"/>
                  </a:lnTo>
                  <a:lnTo>
                    <a:pt x="1193735" y="68616"/>
                  </a:lnTo>
                  <a:lnTo>
                    <a:pt x="1188131" y="70209"/>
                  </a:lnTo>
                  <a:lnTo>
                    <a:pt x="1182526" y="71827"/>
                  </a:lnTo>
                  <a:lnTo>
                    <a:pt x="1176922" y="73469"/>
                  </a:lnTo>
                  <a:lnTo>
                    <a:pt x="1171318" y="75136"/>
                  </a:lnTo>
                  <a:lnTo>
                    <a:pt x="1165713" y="76828"/>
                  </a:lnTo>
                  <a:lnTo>
                    <a:pt x="1160109" y="78545"/>
                  </a:lnTo>
                  <a:lnTo>
                    <a:pt x="1154504" y="80287"/>
                  </a:lnTo>
                  <a:lnTo>
                    <a:pt x="1148900" y="82055"/>
                  </a:lnTo>
                  <a:lnTo>
                    <a:pt x="1143296" y="83848"/>
                  </a:lnTo>
                  <a:lnTo>
                    <a:pt x="1137691" y="85666"/>
                  </a:lnTo>
                  <a:lnTo>
                    <a:pt x="1132087" y="87510"/>
                  </a:lnTo>
                  <a:lnTo>
                    <a:pt x="1126482" y="89380"/>
                  </a:lnTo>
                  <a:lnTo>
                    <a:pt x="1120878" y="91274"/>
                  </a:lnTo>
                  <a:lnTo>
                    <a:pt x="1115274" y="93194"/>
                  </a:lnTo>
                  <a:lnTo>
                    <a:pt x="1109669" y="95139"/>
                  </a:lnTo>
                  <a:lnTo>
                    <a:pt x="1104065" y="97110"/>
                  </a:lnTo>
                  <a:lnTo>
                    <a:pt x="1098461" y="99105"/>
                  </a:lnTo>
                  <a:lnTo>
                    <a:pt x="1092856" y="101124"/>
                  </a:lnTo>
                  <a:lnTo>
                    <a:pt x="1087252" y="103168"/>
                  </a:lnTo>
                  <a:lnTo>
                    <a:pt x="1081647" y="105236"/>
                  </a:lnTo>
                  <a:lnTo>
                    <a:pt x="1076043" y="107327"/>
                  </a:lnTo>
                  <a:lnTo>
                    <a:pt x="1070439" y="109442"/>
                  </a:lnTo>
                  <a:lnTo>
                    <a:pt x="1064834" y="111580"/>
                  </a:lnTo>
                  <a:lnTo>
                    <a:pt x="1059230" y="113740"/>
                  </a:lnTo>
                  <a:lnTo>
                    <a:pt x="1053625" y="115922"/>
                  </a:lnTo>
                  <a:lnTo>
                    <a:pt x="1048021" y="118125"/>
                  </a:lnTo>
                  <a:lnTo>
                    <a:pt x="1042417" y="120349"/>
                  </a:lnTo>
                  <a:lnTo>
                    <a:pt x="1036812" y="122592"/>
                  </a:lnTo>
                  <a:lnTo>
                    <a:pt x="1031208" y="124856"/>
                  </a:lnTo>
                  <a:lnTo>
                    <a:pt x="1025603" y="127137"/>
                  </a:lnTo>
                  <a:lnTo>
                    <a:pt x="1019999" y="129437"/>
                  </a:lnTo>
                  <a:lnTo>
                    <a:pt x="1014395" y="131754"/>
                  </a:lnTo>
                  <a:lnTo>
                    <a:pt x="1008790" y="134087"/>
                  </a:lnTo>
                  <a:lnTo>
                    <a:pt x="1003186" y="136435"/>
                  </a:lnTo>
                  <a:lnTo>
                    <a:pt x="997581" y="138798"/>
                  </a:lnTo>
                  <a:lnTo>
                    <a:pt x="991977" y="141175"/>
                  </a:lnTo>
                  <a:lnTo>
                    <a:pt x="986373" y="143564"/>
                  </a:lnTo>
                  <a:lnTo>
                    <a:pt x="980768" y="145965"/>
                  </a:lnTo>
                  <a:lnTo>
                    <a:pt x="975164" y="148377"/>
                  </a:lnTo>
                  <a:lnTo>
                    <a:pt x="969559" y="150798"/>
                  </a:lnTo>
                  <a:lnTo>
                    <a:pt x="963955" y="153227"/>
                  </a:lnTo>
                  <a:lnTo>
                    <a:pt x="958351" y="155665"/>
                  </a:lnTo>
                  <a:lnTo>
                    <a:pt x="952746" y="158108"/>
                  </a:lnTo>
                  <a:lnTo>
                    <a:pt x="947142" y="160558"/>
                  </a:lnTo>
                  <a:lnTo>
                    <a:pt x="941538" y="163011"/>
                  </a:lnTo>
                  <a:lnTo>
                    <a:pt x="935933" y="165468"/>
                  </a:lnTo>
                  <a:lnTo>
                    <a:pt x="930329" y="167926"/>
                  </a:lnTo>
                  <a:lnTo>
                    <a:pt x="924724" y="170386"/>
                  </a:lnTo>
                  <a:lnTo>
                    <a:pt x="919120" y="172846"/>
                  </a:lnTo>
                  <a:lnTo>
                    <a:pt x="913516" y="175304"/>
                  </a:lnTo>
                  <a:lnTo>
                    <a:pt x="907911" y="177760"/>
                  </a:lnTo>
                  <a:lnTo>
                    <a:pt x="902307" y="180213"/>
                  </a:lnTo>
                  <a:lnTo>
                    <a:pt x="896702" y="182661"/>
                  </a:lnTo>
                  <a:lnTo>
                    <a:pt x="891098" y="185105"/>
                  </a:lnTo>
                  <a:lnTo>
                    <a:pt x="885494" y="187541"/>
                  </a:lnTo>
                  <a:lnTo>
                    <a:pt x="879889" y="189970"/>
                  </a:lnTo>
                  <a:lnTo>
                    <a:pt x="874285" y="192391"/>
                  </a:lnTo>
                  <a:lnTo>
                    <a:pt x="868680" y="194802"/>
                  </a:lnTo>
                  <a:lnTo>
                    <a:pt x="863076" y="197203"/>
                  </a:lnTo>
                  <a:lnTo>
                    <a:pt x="857472" y="199593"/>
                  </a:lnTo>
                  <a:lnTo>
                    <a:pt x="851867" y="201971"/>
                  </a:lnTo>
                  <a:lnTo>
                    <a:pt x="846263" y="204335"/>
                  </a:lnTo>
                  <a:lnTo>
                    <a:pt x="840658" y="206686"/>
                  </a:lnTo>
                  <a:lnTo>
                    <a:pt x="835054" y="209023"/>
                  </a:lnTo>
                  <a:lnTo>
                    <a:pt x="829450" y="211344"/>
                  </a:lnTo>
                  <a:lnTo>
                    <a:pt x="823845" y="213649"/>
                  </a:lnTo>
                  <a:lnTo>
                    <a:pt x="818241" y="215938"/>
                  </a:lnTo>
                  <a:lnTo>
                    <a:pt x="812636" y="218209"/>
                  </a:lnTo>
                  <a:lnTo>
                    <a:pt x="807032" y="220463"/>
                  </a:lnTo>
                  <a:lnTo>
                    <a:pt x="801428" y="222698"/>
                  </a:lnTo>
                  <a:lnTo>
                    <a:pt x="795823" y="224914"/>
                  </a:lnTo>
                  <a:lnTo>
                    <a:pt x="790219" y="227111"/>
                  </a:lnTo>
                  <a:lnTo>
                    <a:pt x="784615" y="229288"/>
                  </a:lnTo>
                  <a:lnTo>
                    <a:pt x="779010" y="231445"/>
                  </a:lnTo>
                  <a:lnTo>
                    <a:pt x="773406" y="233581"/>
                  </a:lnTo>
                  <a:lnTo>
                    <a:pt x="767801" y="235697"/>
                  </a:lnTo>
                  <a:lnTo>
                    <a:pt x="762197" y="237792"/>
                  </a:lnTo>
                  <a:lnTo>
                    <a:pt x="756593" y="239865"/>
                  </a:lnTo>
                  <a:lnTo>
                    <a:pt x="750988" y="241917"/>
                  </a:lnTo>
                  <a:lnTo>
                    <a:pt x="745384" y="243947"/>
                  </a:lnTo>
                  <a:lnTo>
                    <a:pt x="739779" y="245956"/>
                  </a:lnTo>
                  <a:lnTo>
                    <a:pt x="734175" y="247943"/>
                  </a:lnTo>
                  <a:lnTo>
                    <a:pt x="728571" y="249908"/>
                  </a:lnTo>
                  <a:lnTo>
                    <a:pt x="722966" y="251851"/>
                  </a:lnTo>
                  <a:lnTo>
                    <a:pt x="717362" y="253773"/>
                  </a:lnTo>
                  <a:lnTo>
                    <a:pt x="711757" y="255673"/>
                  </a:lnTo>
                  <a:lnTo>
                    <a:pt x="706153" y="257552"/>
                  </a:lnTo>
                  <a:lnTo>
                    <a:pt x="700549" y="259410"/>
                  </a:lnTo>
                  <a:lnTo>
                    <a:pt x="694944" y="261246"/>
                  </a:lnTo>
                  <a:lnTo>
                    <a:pt x="689340" y="263062"/>
                  </a:lnTo>
                  <a:lnTo>
                    <a:pt x="683735" y="264857"/>
                  </a:lnTo>
                  <a:lnTo>
                    <a:pt x="678131" y="266632"/>
                  </a:lnTo>
                  <a:lnTo>
                    <a:pt x="672527" y="268388"/>
                  </a:lnTo>
                  <a:lnTo>
                    <a:pt x="666922" y="270123"/>
                  </a:lnTo>
                  <a:lnTo>
                    <a:pt x="661318" y="271840"/>
                  </a:lnTo>
                  <a:lnTo>
                    <a:pt x="655713" y="273538"/>
                  </a:lnTo>
                  <a:lnTo>
                    <a:pt x="650109" y="275218"/>
                  </a:lnTo>
                  <a:lnTo>
                    <a:pt x="644505" y="276880"/>
                  </a:lnTo>
                  <a:lnTo>
                    <a:pt x="638900" y="278526"/>
                  </a:lnTo>
                  <a:lnTo>
                    <a:pt x="633296" y="280154"/>
                  </a:lnTo>
                  <a:lnTo>
                    <a:pt x="627692" y="281767"/>
                  </a:lnTo>
                  <a:lnTo>
                    <a:pt x="622087" y="283365"/>
                  </a:lnTo>
                  <a:lnTo>
                    <a:pt x="616483" y="284947"/>
                  </a:lnTo>
                  <a:lnTo>
                    <a:pt x="610878" y="286516"/>
                  </a:lnTo>
                  <a:lnTo>
                    <a:pt x="605274" y="288071"/>
                  </a:lnTo>
                  <a:lnTo>
                    <a:pt x="599670" y="289614"/>
                  </a:lnTo>
                  <a:lnTo>
                    <a:pt x="594065" y="291144"/>
                  </a:lnTo>
                  <a:lnTo>
                    <a:pt x="588461" y="292664"/>
                  </a:lnTo>
                  <a:lnTo>
                    <a:pt x="582856" y="294173"/>
                  </a:lnTo>
                  <a:lnTo>
                    <a:pt x="577252" y="295672"/>
                  </a:lnTo>
                  <a:lnTo>
                    <a:pt x="571648" y="297163"/>
                  </a:lnTo>
                  <a:lnTo>
                    <a:pt x="566043" y="298646"/>
                  </a:lnTo>
                  <a:lnTo>
                    <a:pt x="560439" y="300122"/>
                  </a:lnTo>
                  <a:lnTo>
                    <a:pt x="554834" y="301592"/>
                  </a:lnTo>
                  <a:lnTo>
                    <a:pt x="549230" y="303056"/>
                  </a:lnTo>
                  <a:lnTo>
                    <a:pt x="543626" y="304516"/>
                  </a:lnTo>
                  <a:lnTo>
                    <a:pt x="538021" y="305973"/>
                  </a:lnTo>
                  <a:lnTo>
                    <a:pt x="532417" y="307427"/>
                  </a:lnTo>
                  <a:lnTo>
                    <a:pt x="526812" y="308880"/>
                  </a:lnTo>
                  <a:lnTo>
                    <a:pt x="521208" y="310333"/>
                  </a:lnTo>
                  <a:lnTo>
                    <a:pt x="515604" y="311787"/>
                  </a:lnTo>
                  <a:lnTo>
                    <a:pt x="509999" y="313242"/>
                  </a:lnTo>
                  <a:lnTo>
                    <a:pt x="504395" y="314699"/>
                  </a:lnTo>
                  <a:lnTo>
                    <a:pt x="498790" y="316161"/>
                  </a:lnTo>
                  <a:lnTo>
                    <a:pt x="493186" y="317628"/>
                  </a:lnTo>
                  <a:lnTo>
                    <a:pt x="487582" y="319101"/>
                  </a:lnTo>
                  <a:lnTo>
                    <a:pt x="481977" y="320582"/>
                  </a:lnTo>
                  <a:lnTo>
                    <a:pt x="476373" y="322071"/>
                  </a:lnTo>
                  <a:lnTo>
                    <a:pt x="470769" y="323570"/>
                  </a:lnTo>
                  <a:lnTo>
                    <a:pt x="465164" y="325080"/>
                  </a:lnTo>
                  <a:lnTo>
                    <a:pt x="459560" y="326602"/>
                  </a:lnTo>
                  <a:lnTo>
                    <a:pt x="453955" y="328138"/>
                  </a:lnTo>
                  <a:lnTo>
                    <a:pt x="448351" y="329689"/>
                  </a:lnTo>
                  <a:lnTo>
                    <a:pt x="442747" y="331257"/>
                  </a:lnTo>
                  <a:lnTo>
                    <a:pt x="437142" y="332842"/>
                  </a:lnTo>
                  <a:lnTo>
                    <a:pt x="431538" y="334447"/>
                  </a:lnTo>
                  <a:lnTo>
                    <a:pt x="425933" y="336072"/>
                  </a:lnTo>
                  <a:lnTo>
                    <a:pt x="420329" y="337720"/>
                  </a:lnTo>
                  <a:lnTo>
                    <a:pt x="414725" y="339391"/>
                  </a:lnTo>
                  <a:lnTo>
                    <a:pt x="409120" y="341088"/>
                  </a:lnTo>
                  <a:lnTo>
                    <a:pt x="403516" y="342812"/>
                  </a:lnTo>
                  <a:lnTo>
                    <a:pt x="397911" y="344564"/>
                  </a:lnTo>
                  <a:lnTo>
                    <a:pt x="392307" y="346347"/>
                  </a:lnTo>
                  <a:lnTo>
                    <a:pt x="386703" y="348163"/>
                  </a:lnTo>
                  <a:lnTo>
                    <a:pt x="381098" y="350012"/>
                  </a:lnTo>
                  <a:lnTo>
                    <a:pt x="375494" y="351897"/>
                  </a:lnTo>
                  <a:lnTo>
                    <a:pt x="369889" y="353820"/>
                  </a:lnTo>
                  <a:lnTo>
                    <a:pt x="364285" y="355783"/>
                  </a:lnTo>
                  <a:lnTo>
                    <a:pt x="358681" y="357788"/>
                  </a:lnTo>
                  <a:lnTo>
                    <a:pt x="353076" y="359837"/>
                  </a:lnTo>
                  <a:lnTo>
                    <a:pt x="347472" y="361932"/>
                  </a:lnTo>
                  <a:lnTo>
                    <a:pt x="341867" y="364075"/>
                  </a:lnTo>
                  <a:lnTo>
                    <a:pt x="336263" y="366268"/>
                  </a:lnTo>
                  <a:lnTo>
                    <a:pt x="330659" y="368514"/>
                  </a:lnTo>
                  <a:lnTo>
                    <a:pt x="325054" y="370816"/>
                  </a:lnTo>
                  <a:lnTo>
                    <a:pt x="319450" y="373174"/>
                  </a:lnTo>
                  <a:lnTo>
                    <a:pt x="313846" y="375593"/>
                  </a:lnTo>
                  <a:lnTo>
                    <a:pt x="308241" y="378075"/>
                  </a:lnTo>
                  <a:lnTo>
                    <a:pt x="302637" y="380621"/>
                  </a:lnTo>
                  <a:lnTo>
                    <a:pt x="297032" y="383235"/>
                  </a:lnTo>
                  <a:lnTo>
                    <a:pt x="291428" y="385919"/>
                  </a:lnTo>
                  <a:lnTo>
                    <a:pt x="285824" y="388677"/>
                  </a:lnTo>
                  <a:lnTo>
                    <a:pt x="280219" y="391509"/>
                  </a:lnTo>
                  <a:lnTo>
                    <a:pt x="274615" y="394421"/>
                  </a:lnTo>
                  <a:lnTo>
                    <a:pt x="269010" y="397413"/>
                  </a:lnTo>
                  <a:lnTo>
                    <a:pt x="263406" y="400489"/>
                  </a:lnTo>
                  <a:lnTo>
                    <a:pt x="257802" y="403652"/>
                  </a:lnTo>
                  <a:lnTo>
                    <a:pt x="252197" y="406904"/>
                  </a:lnTo>
                  <a:lnTo>
                    <a:pt x="246593" y="410248"/>
                  </a:lnTo>
                  <a:lnTo>
                    <a:pt x="240988" y="413687"/>
                  </a:lnTo>
                  <a:lnTo>
                    <a:pt x="235384" y="417223"/>
                  </a:lnTo>
                  <a:lnTo>
                    <a:pt x="229780" y="420859"/>
                  </a:lnTo>
                  <a:lnTo>
                    <a:pt x="224175" y="424596"/>
                  </a:lnTo>
                  <a:lnTo>
                    <a:pt x="218571" y="428438"/>
                  </a:lnTo>
                  <a:lnTo>
                    <a:pt x="212966" y="432387"/>
                  </a:lnTo>
                  <a:lnTo>
                    <a:pt x="207362" y="436443"/>
                  </a:lnTo>
                  <a:lnTo>
                    <a:pt x="201758" y="440610"/>
                  </a:lnTo>
                  <a:lnTo>
                    <a:pt x="196153" y="444889"/>
                  </a:lnTo>
                  <a:lnTo>
                    <a:pt x="190549" y="449280"/>
                  </a:lnTo>
                  <a:lnTo>
                    <a:pt x="184944" y="453786"/>
                  </a:lnTo>
                  <a:lnTo>
                    <a:pt x="179340" y="458406"/>
                  </a:lnTo>
                  <a:lnTo>
                    <a:pt x="173736" y="463140"/>
                  </a:lnTo>
                  <a:lnTo>
                    <a:pt x="168131" y="467990"/>
                  </a:lnTo>
                  <a:lnTo>
                    <a:pt x="162527" y="472954"/>
                  </a:lnTo>
                  <a:lnTo>
                    <a:pt x="156923" y="478031"/>
                  </a:lnTo>
                  <a:lnTo>
                    <a:pt x="151318" y="483220"/>
                  </a:lnTo>
                  <a:lnTo>
                    <a:pt x="145714" y="488519"/>
                  </a:lnTo>
                  <a:lnTo>
                    <a:pt x="140109" y="493925"/>
                  </a:lnTo>
                  <a:lnTo>
                    <a:pt x="134505" y="499437"/>
                  </a:lnTo>
                  <a:lnTo>
                    <a:pt x="128901" y="505049"/>
                  </a:lnTo>
                  <a:lnTo>
                    <a:pt x="123296" y="510758"/>
                  </a:lnTo>
                  <a:lnTo>
                    <a:pt x="117692" y="516559"/>
                  </a:lnTo>
                  <a:lnTo>
                    <a:pt x="112087" y="522446"/>
                  </a:lnTo>
                  <a:lnTo>
                    <a:pt x="106483" y="528414"/>
                  </a:lnTo>
                  <a:lnTo>
                    <a:pt x="100879" y="534457"/>
                  </a:lnTo>
                  <a:lnTo>
                    <a:pt x="95274" y="540566"/>
                  </a:lnTo>
                  <a:lnTo>
                    <a:pt x="89670" y="546734"/>
                  </a:lnTo>
                  <a:lnTo>
                    <a:pt x="84065" y="552953"/>
                  </a:lnTo>
                  <a:lnTo>
                    <a:pt x="78461" y="559214"/>
                  </a:lnTo>
                  <a:lnTo>
                    <a:pt x="72857" y="565508"/>
                  </a:lnTo>
                  <a:lnTo>
                    <a:pt x="67252" y="571825"/>
                  </a:lnTo>
                  <a:lnTo>
                    <a:pt x="61648" y="578154"/>
                  </a:lnTo>
                  <a:lnTo>
                    <a:pt x="56043" y="584487"/>
                  </a:lnTo>
                  <a:lnTo>
                    <a:pt x="50439" y="590811"/>
                  </a:lnTo>
                  <a:lnTo>
                    <a:pt x="44835" y="597117"/>
                  </a:lnTo>
                  <a:lnTo>
                    <a:pt x="39230" y="603394"/>
                  </a:lnTo>
                  <a:lnTo>
                    <a:pt x="33626" y="609630"/>
                  </a:lnTo>
                  <a:lnTo>
                    <a:pt x="28021" y="615816"/>
                  </a:lnTo>
                  <a:lnTo>
                    <a:pt x="22417" y="621941"/>
                  </a:lnTo>
                  <a:lnTo>
                    <a:pt x="16813" y="627993"/>
                  </a:lnTo>
                  <a:lnTo>
                    <a:pt x="11208" y="633965"/>
                  </a:lnTo>
                  <a:lnTo>
                    <a:pt x="5604" y="639845"/>
                  </a:lnTo>
                  <a:close/>
                </a:path>
              </a:pathLst>
            </a:custGeom>
            <a:solidFill>
              <a:srgbClr val="00CA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" name="pl179"/>
            <p:cNvSpPr/>
            <p:nvPr/>
          </p:nvSpPr>
          <p:spPr>
            <a:xfrm>
              <a:off x="6596816" y="1850944"/>
              <a:ext cx="1883076" cy="645620"/>
            </a:xfrm>
            <a:custGeom>
              <a:avLst/>
              <a:pathLst>
                <a:path w="1883076" h="645620">
                  <a:moveTo>
                    <a:pt x="0" y="645620"/>
                  </a:moveTo>
                  <a:lnTo>
                    <a:pt x="5604" y="639840"/>
                  </a:lnTo>
                  <a:lnTo>
                    <a:pt x="11208" y="633959"/>
                  </a:lnTo>
                  <a:lnTo>
                    <a:pt x="16813" y="627987"/>
                  </a:lnTo>
                  <a:lnTo>
                    <a:pt x="22417" y="621934"/>
                  </a:lnTo>
                  <a:lnTo>
                    <a:pt x="28021" y="615809"/>
                  </a:lnTo>
                  <a:lnTo>
                    <a:pt x="33626" y="609622"/>
                  </a:lnTo>
                  <a:lnTo>
                    <a:pt x="39230" y="603385"/>
                  </a:lnTo>
                  <a:lnTo>
                    <a:pt x="44835" y="597107"/>
                  </a:lnTo>
                  <a:lnTo>
                    <a:pt x="50439" y="590800"/>
                  </a:lnTo>
                  <a:lnTo>
                    <a:pt x="56043" y="584475"/>
                  </a:lnTo>
                  <a:lnTo>
                    <a:pt x="61648" y="578141"/>
                  </a:lnTo>
                  <a:lnTo>
                    <a:pt x="67252" y="571810"/>
                  </a:lnTo>
                  <a:lnTo>
                    <a:pt x="72857" y="565492"/>
                  </a:lnTo>
                  <a:lnTo>
                    <a:pt x="78461" y="559197"/>
                  </a:lnTo>
                  <a:lnTo>
                    <a:pt x="84065" y="552935"/>
                  </a:lnTo>
                  <a:lnTo>
                    <a:pt x="89670" y="546714"/>
                  </a:lnTo>
                  <a:lnTo>
                    <a:pt x="95274" y="540544"/>
                  </a:lnTo>
                  <a:lnTo>
                    <a:pt x="100879" y="534433"/>
                  </a:lnTo>
                  <a:lnTo>
                    <a:pt x="106483" y="528389"/>
                  </a:lnTo>
                  <a:lnTo>
                    <a:pt x="112087" y="522419"/>
                  </a:lnTo>
                  <a:lnTo>
                    <a:pt x="117692" y="516529"/>
                  </a:lnTo>
                  <a:lnTo>
                    <a:pt x="123296" y="510725"/>
                  </a:lnTo>
                  <a:lnTo>
                    <a:pt x="128901" y="505014"/>
                  </a:lnTo>
                  <a:lnTo>
                    <a:pt x="134505" y="499399"/>
                  </a:lnTo>
                  <a:lnTo>
                    <a:pt x="140109" y="493885"/>
                  </a:lnTo>
                  <a:lnTo>
                    <a:pt x="145714" y="488475"/>
                  </a:lnTo>
                  <a:lnTo>
                    <a:pt x="151318" y="483173"/>
                  </a:lnTo>
                  <a:lnTo>
                    <a:pt x="156923" y="477980"/>
                  </a:lnTo>
                  <a:lnTo>
                    <a:pt x="162527" y="472899"/>
                  </a:lnTo>
                  <a:lnTo>
                    <a:pt x="168131" y="467932"/>
                  </a:lnTo>
                  <a:lnTo>
                    <a:pt x="173736" y="463078"/>
                  </a:lnTo>
                  <a:lnTo>
                    <a:pt x="179340" y="458339"/>
                  </a:lnTo>
                  <a:lnTo>
                    <a:pt x="184944" y="453714"/>
                  </a:lnTo>
                  <a:lnTo>
                    <a:pt x="190549" y="449204"/>
                  </a:lnTo>
                  <a:lnTo>
                    <a:pt x="196153" y="444807"/>
                  </a:lnTo>
                  <a:lnTo>
                    <a:pt x="201758" y="440523"/>
                  </a:lnTo>
                  <a:lnTo>
                    <a:pt x="207362" y="436350"/>
                  </a:lnTo>
                  <a:lnTo>
                    <a:pt x="212966" y="432287"/>
                  </a:lnTo>
                  <a:lnTo>
                    <a:pt x="218571" y="428332"/>
                  </a:lnTo>
                  <a:lnTo>
                    <a:pt x="224175" y="424483"/>
                  </a:lnTo>
                  <a:lnTo>
                    <a:pt x="229780" y="420738"/>
                  </a:lnTo>
                  <a:lnTo>
                    <a:pt x="235384" y="417095"/>
                  </a:lnTo>
                  <a:lnTo>
                    <a:pt x="240988" y="413551"/>
                  </a:lnTo>
                  <a:lnTo>
                    <a:pt x="246593" y="410103"/>
                  </a:lnTo>
                  <a:lnTo>
                    <a:pt x="252197" y="406750"/>
                  </a:lnTo>
                  <a:lnTo>
                    <a:pt x="257802" y="403488"/>
                  </a:lnTo>
                  <a:lnTo>
                    <a:pt x="263406" y="400315"/>
                  </a:lnTo>
                  <a:lnTo>
                    <a:pt x="269010" y="397228"/>
                  </a:lnTo>
                  <a:lnTo>
                    <a:pt x="274615" y="394224"/>
                  </a:lnTo>
                  <a:lnTo>
                    <a:pt x="280219" y="391301"/>
                  </a:lnTo>
                  <a:lnTo>
                    <a:pt x="285824" y="388456"/>
                  </a:lnTo>
                  <a:lnTo>
                    <a:pt x="291428" y="385685"/>
                  </a:lnTo>
                  <a:lnTo>
                    <a:pt x="297032" y="382987"/>
                  </a:lnTo>
                  <a:lnTo>
                    <a:pt x="302637" y="380358"/>
                  </a:lnTo>
                  <a:lnTo>
                    <a:pt x="308241" y="377796"/>
                  </a:lnTo>
                  <a:lnTo>
                    <a:pt x="313846" y="375299"/>
                  </a:lnTo>
                  <a:lnTo>
                    <a:pt x="319450" y="372863"/>
                  </a:lnTo>
                  <a:lnTo>
                    <a:pt x="325054" y="370486"/>
                  </a:lnTo>
                  <a:lnTo>
                    <a:pt x="330659" y="368166"/>
                  </a:lnTo>
                  <a:lnTo>
                    <a:pt x="336263" y="365900"/>
                  </a:lnTo>
                  <a:lnTo>
                    <a:pt x="341867" y="363686"/>
                  </a:lnTo>
                  <a:lnTo>
                    <a:pt x="347472" y="361521"/>
                  </a:lnTo>
                  <a:lnTo>
                    <a:pt x="353076" y="359403"/>
                  </a:lnTo>
                  <a:lnTo>
                    <a:pt x="358681" y="357331"/>
                  </a:lnTo>
                  <a:lnTo>
                    <a:pt x="364285" y="355301"/>
                  </a:lnTo>
                  <a:lnTo>
                    <a:pt x="369889" y="353311"/>
                  </a:lnTo>
                  <a:lnTo>
                    <a:pt x="375494" y="351361"/>
                  </a:lnTo>
                  <a:lnTo>
                    <a:pt x="381098" y="349446"/>
                  </a:lnTo>
                  <a:lnTo>
                    <a:pt x="386703" y="347566"/>
                  </a:lnTo>
                  <a:lnTo>
                    <a:pt x="392307" y="345719"/>
                  </a:lnTo>
                  <a:lnTo>
                    <a:pt x="397911" y="343903"/>
                  </a:lnTo>
                  <a:lnTo>
                    <a:pt x="403516" y="342115"/>
                  </a:lnTo>
                  <a:lnTo>
                    <a:pt x="409120" y="340355"/>
                  </a:lnTo>
                  <a:lnTo>
                    <a:pt x="414725" y="338620"/>
                  </a:lnTo>
                  <a:lnTo>
                    <a:pt x="420329" y="336908"/>
                  </a:lnTo>
                  <a:lnTo>
                    <a:pt x="425933" y="335219"/>
                  </a:lnTo>
                  <a:lnTo>
                    <a:pt x="431538" y="333549"/>
                  </a:lnTo>
                  <a:lnTo>
                    <a:pt x="437142" y="331899"/>
                  </a:lnTo>
                  <a:lnTo>
                    <a:pt x="442747" y="330266"/>
                  </a:lnTo>
                  <a:lnTo>
                    <a:pt x="448351" y="328648"/>
                  </a:lnTo>
                  <a:lnTo>
                    <a:pt x="453955" y="327045"/>
                  </a:lnTo>
                  <a:lnTo>
                    <a:pt x="459560" y="325454"/>
                  </a:lnTo>
                  <a:lnTo>
                    <a:pt x="465164" y="323875"/>
                  </a:lnTo>
                  <a:lnTo>
                    <a:pt x="470769" y="322306"/>
                  </a:lnTo>
                  <a:lnTo>
                    <a:pt x="476373" y="320745"/>
                  </a:lnTo>
                  <a:lnTo>
                    <a:pt x="481977" y="319191"/>
                  </a:lnTo>
                  <a:lnTo>
                    <a:pt x="487582" y="317643"/>
                  </a:lnTo>
                  <a:lnTo>
                    <a:pt x="493186" y="316099"/>
                  </a:lnTo>
                  <a:lnTo>
                    <a:pt x="498790" y="314559"/>
                  </a:lnTo>
                  <a:lnTo>
                    <a:pt x="504395" y="313021"/>
                  </a:lnTo>
                  <a:lnTo>
                    <a:pt x="509999" y="311484"/>
                  </a:lnTo>
                  <a:lnTo>
                    <a:pt x="515604" y="309946"/>
                  </a:lnTo>
                  <a:lnTo>
                    <a:pt x="521208" y="308406"/>
                  </a:lnTo>
                  <a:lnTo>
                    <a:pt x="526812" y="306864"/>
                  </a:lnTo>
                  <a:lnTo>
                    <a:pt x="532417" y="305318"/>
                  </a:lnTo>
                  <a:lnTo>
                    <a:pt x="538021" y="303766"/>
                  </a:lnTo>
                  <a:lnTo>
                    <a:pt x="543626" y="302209"/>
                  </a:lnTo>
                  <a:lnTo>
                    <a:pt x="549230" y="300644"/>
                  </a:lnTo>
                  <a:lnTo>
                    <a:pt x="554834" y="299071"/>
                  </a:lnTo>
                  <a:lnTo>
                    <a:pt x="560439" y="297488"/>
                  </a:lnTo>
                  <a:lnTo>
                    <a:pt x="566043" y="295895"/>
                  </a:lnTo>
                  <a:lnTo>
                    <a:pt x="571648" y="294290"/>
                  </a:lnTo>
                  <a:lnTo>
                    <a:pt x="577252" y="292673"/>
                  </a:lnTo>
                  <a:lnTo>
                    <a:pt x="582856" y="291042"/>
                  </a:lnTo>
                  <a:lnTo>
                    <a:pt x="588461" y="289397"/>
                  </a:lnTo>
                  <a:lnTo>
                    <a:pt x="594065" y="287737"/>
                  </a:lnTo>
                  <a:lnTo>
                    <a:pt x="599670" y="286060"/>
                  </a:lnTo>
                  <a:lnTo>
                    <a:pt x="605274" y="284367"/>
                  </a:lnTo>
                  <a:lnTo>
                    <a:pt x="610878" y="282655"/>
                  </a:lnTo>
                  <a:lnTo>
                    <a:pt x="616483" y="280924"/>
                  </a:lnTo>
                  <a:lnTo>
                    <a:pt x="622087" y="279174"/>
                  </a:lnTo>
                  <a:lnTo>
                    <a:pt x="627692" y="277403"/>
                  </a:lnTo>
                  <a:lnTo>
                    <a:pt x="633296" y="275612"/>
                  </a:lnTo>
                  <a:lnTo>
                    <a:pt x="638900" y="273798"/>
                  </a:lnTo>
                  <a:lnTo>
                    <a:pt x="644505" y="271961"/>
                  </a:lnTo>
                  <a:lnTo>
                    <a:pt x="650109" y="270101"/>
                  </a:lnTo>
                  <a:lnTo>
                    <a:pt x="655713" y="268218"/>
                  </a:lnTo>
                  <a:lnTo>
                    <a:pt x="661318" y="266309"/>
                  </a:lnTo>
                  <a:lnTo>
                    <a:pt x="666922" y="264375"/>
                  </a:lnTo>
                  <a:lnTo>
                    <a:pt x="672527" y="262416"/>
                  </a:lnTo>
                  <a:lnTo>
                    <a:pt x="678131" y="260430"/>
                  </a:lnTo>
                  <a:lnTo>
                    <a:pt x="683735" y="258418"/>
                  </a:lnTo>
                  <a:lnTo>
                    <a:pt x="689340" y="256378"/>
                  </a:lnTo>
                  <a:lnTo>
                    <a:pt x="694944" y="254311"/>
                  </a:lnTo>
                  <a:lnTo>
                    <a:pt x="700549" y="252216"/>
                  </a:lnTo>
                  <a:lnTo>
                    <a:pt x="706153" y="250092"/>
                  </a:lnTo>
                  <a:lnTo>
                    <a:pt x="711757" y="247940"/>
                  </a:lnTo>
                  <a:lnTo>
                    <a:pt x="717362" y="245759"/>
                  </a:lnTo>
                  <a:lnTo>
                    <a:pt x="722966" y="243549"/>
                  </a:lnTo>
                  <a:lnTo>
                    <a:pt x="728571" y="241310"/>
                  </a:lnTo>
                  <a:lnTo>
                    <a:pt x="734175" y="239041"/>
                  </a:lnTo>
                  <a:lnTo>
                    <a:pt x="739779" y="236743"/>
                  </a:lnTo>
                  <a:lnTo>
                    <a:pt x="745384" y="234416"/>
                  </a:lnTo>
                  <a:lnTo>
                    <a:pt x="750988" y="232059"/>
                  </a:lnTo>
                  <a:lnTo>
                    <a:pt x="756593" y="229673"/>
                  </a:lnTo>
                  <a:lnTo>
                    <a:pt x="762197" y="227259"/>
                  </a:lnTo>
                  <a:lnTo>
                    <a:pt x="767801" y="224815"/>
                  </a:lnTo>
                  <a:lnTo>
                    <a:pt x="773406" y="222342"/>
                  </a:lnTo>
                  <a:lnTo>
                    <a:pt x="779010" y="219842"/>
                  </a:lnTo>
                  <a:lnTo>
                    <a:pt x="784615" y="217313"/>
                  </a:lnTo>
                  <a:lnTo>
                    <a:pt x="790219" y="214757"/>
                  </a:lnTo>
                  <a:lnTo>
                    <a:pt x="795823" y="212174"/>
                  </a:lnTo>
                  <a:lnTo>
                    <a:pt x="801428" y="209564"/>
                  </a:lnTo>
                  <a:lnTo>
                    <a:pt x="807032" y="206929"/>
                  </a:lnTo>
                  <a:lnTo>
                    <a:pt x="812636" y="204268"/>
                  </a:lnTo>
                  <a:lnTo>
                    <a:pt x="818241" y="201583"/>
                  </a:lnTo>
                  <a:lnTo>
                    <a:pt x="823845" y="198874"/>
                  </a:lnTo>
                  <a:lnTo>
                    <a:pt x="829450" y="196142"/>
                  </a:lnTo>
                  <a:lnTo>
                    <a:pt x="835054" y="193389"/>
                  </a:lnTo>
                  <a:lnTo>
                    <a:pt x="840658" y="190614"/>
                  </a:lnTo>
                  <a:lnTo>
                    <a:pt x="846263" y="187819"/>
                  </a:lnTo>
                  <a:lnTo>
                    <a:pt x="851867" y="185005"/>
                  </a:lnTo>
                  <a:lnTo>
                    <a:pt x="857472" y="182174"/>
                  </a:lnTo>
                  <a:lnTo>
                    <a:pt x="863076" y="179326"/>
                  </a:lnTo>
                  <a:lnTo>
                    <a:pt x="868680" y="176462"/>
                  </a:lnTo>
                  <a:lnTo>
                    <a:pt x="874285" y="173584"/>
                  </a:lnTo>
                  <a:lnTo>
                    <a:pt x="879889" y="170694"/>
                  </a:lnTo>
                  <a:lnTo>
                    <a:pt x="885494" y="167792"/>
                  </a:lnTo>
                  <a:lnTo>
                    <a:pt x="891098" y="164880"/>
                  </a:lnTo>
                  <a:lnTo>
                    <a:pt x="896702" y="161960"/>
                  </a:lnTo>
                  <a:lnTo>
                    <a:pt x="902307" y="159032"/>
                  </a:lnTo>
                  <a:lnTo>
                    <a:pt x="907911" y="156099"/>
                  </a:lnTo>
                  <a:lnTo>
                    <a:pt x="913516" y="153162"/>
                  </a:lnTo>
                  <a:lnTo>
                    <a:pt x="919120" y="150223"/>
                  </a:lnTo>
                  <a:lnTo>
                    <a:pt x="924724" y="147284"/>
                  </a:lnTo>
                  <a:lnTo>
                    <a:pt x="930329" y="144345"/>
                  </a:lnTo>
                  <a:lnTo>
                    <a:pt x="935933" y="141409"/>
                  </a:lnTo>
                  <a:lnTo>
                    <a:pt x="941538" y="138477"/>
                  </a:lnTo>
                  <a:lnTo>
                    <a:pt x="947142" y="135552"/>
                  </a:lnTo>
                  <a:lnTo>
                    <a:pt x="952746" y="132634"/>
                  </a:lnTo>
                  <a:lnTo>
                    <a:pt x="958351" y="129726"/>
                  </a:lnTo>
                  <a:lnTo>
                    <a:pt x="963955" y="126829"/>
                  </a:lnTo>
                  <a:lnTo>
                    <a:pt x="969559" y="123945"/>
                  </a:lnTo>
                  <a:lnTo>
                    <a:pt x="975164" y="121076"/>
                  </a:lnTo>
                  <a:lnTo>
                    <a:pt x="980768" y="118223"/>
                  </a:lnTo>
                  <a:lnTo>
                    <a:pt x="986373" y="115389"/>
                  </a:lnTo>
                  <a:lnTo>
                    <a:pt x="991977" y="112574"/>
                  </a:lnTo>
                  <a:lnTo>
                    <a:pt x="997581" y="109781"/>
                  </a:lnTo>
                  <a:lnTo>
                    <a:pt x="1003186" y="107010"/>
                  </a:lnTo>
                  <a:lnTo>
                    <a:pt x="1008790" y="104265"/>
                  </a:lnTo>
                  <a:lnTo>
                    <a:pt x="1014395" y="101545"/>
                  </a:lnTo>
                  <a:lnTo>
                    <a:pt x="1019999" y="98853"/>
                  </a:lnTo>
                  <a:lnTo>
                    <a:pt x="1025603" y="96190"/>
                  </a:lnTo>
                  <a:lnTo>
                    <a:pt x="1031208" y="93558"/>
                  </a:lnTo>
                  <a:lnTo>
                    <a:pt x="1036812" y="90958"/>
                  </a:lnTo>
                  <a:lnTo>
                    <a:pt x="1042417" y="88391"/>
                  </a:lnTo>
                  <a:lnTo>
                    <a:pt x="1048021" y="85858"/>
                  </a:lnTo>
                  <a:lnTo>
                    <a:pt x="1053625" y="83361"/>
                  </a:lnTo>
                  <a:lnTo>
                    <a:pt x="1059230" y="80901"/>
                  </a:lnTo>
                  <a:lnTo>
                    <a:pt x="1064834" y="78478"/>
                  </a:lnTo>
                  <a:lnTo>
                    <a:pt x="1070439" y="76095"/>
                  </a:lnTo>
                  <a:lnTo>
                    <a:pt x="1076043" y="73751"/>
                  </a:lnTo>
                  <a:lnTo>
                    <a:pt x="1081647" y="71447"/>
                  </a:lnTo>
                  <a:lnTo>
                    <a:pt x="1087252" y="69185"/>
                  </a:lnTo>
                  <a:lnTo>
                    <a:pt x="1092856" y="66965"/>
                  </a:lnTo>
                  <a:lnTo>
                    <a:pt x="1098461" y="64788"/>
                  </a:lnTo>
                  <a:lnTo>
                    <a:pt x="1104065" y="62654"/>
                  </a:lnTo>
                  <a:lnTo>
                    <a:pt x="1109669" y="60564"/>
                  </a:lnTo>
                  <a:lnTo>
                    <a:pt x="1115274" y="58517"/>
                  </a:lnTo>
                  <a:lnTo>
                    <a:pt x="1120878" y="56516"/>
                  </a:lnTo>
                  <a:lnTo>
                    <a:pt x="1126482" y="54559"/>
                  </a:lnTo>
                  <a:lnTo>
                    <a:pt x="1132087" y="52647"/>
                  </a:lnTo>
                  <a:lnTo>
                    <a:pt x="1137691" y="50781"/>
                  </a:lnTo>
                  <a:lnTo>
                    <a:pt x="1143296" y="48959"/>
                  </a:lnTo>
                  <a:lnTo>
                    <a:pt x="1148900" y="47183"/>
                  </a:lnTo>
                  <a:lnTo>
                    <a:pt x="1154504" y="45452"/>
                  </a:lnTo>
                  <a:lnTo>
                    <a:pt x="1160109" y="43765"/>
                  </a:lnTo>
                  <a:lnTo>
                    <a:pt x="1165713" y="42124"/>
                  </a:lnTo>
                  <a:lnTo>
                    <a:pt x="1171318" y="40527"/>
                  </a:lnTo>
                  <a:lnTo>
                    <a:pt x="1176922" y="38974"/>
                  </a:lnTo>
                  <a:lnTo>
                    <a:pt x="1182526" y="37466"/>
                  </a:lnTo>
                  <a:lnTo>
                    <a:pt x="1188131" y="36000"/>
                  </a:lnTo>
                  <a:lnTo>
                    <a:pt x="1193735" y="34578"/>
                  </a:lnTo>
                  <a:lnTo>
                    <a:pt x="1199340" y="33198"/>
                  </a:lnTo>
                  <a:lnTo>
                    <a:pt x="1204944" y="31860"/>
                  </a:lnTo>
                  <a:lnTo>
                    <a:pt x="1210548" y="30564"/>
                  </a:lnTo>
                  <a:lnTo>
                    <a:pt x="1216153" y="29308"/>
                  </a:lnTo>
                  <a:lnTo>
                    <a:pt x="1221757" y="28093"/>
                  </a:lnTo>
                  <a:lnTo>
                    <a:pt x="1227362" y="26918"/>
                  </a:lnTo>
                  <a:lnTo>
                    <a:pt x="1232966" y="25781"/>
                  </a:lnTo>
                  <a:lnTo>
                    <a:pt x="1238570" y="24683"/>
                  </a:lnTo>
                  <a:lnTo>
                    <a:pt x="1244175" y="23622"/>
                  </a:lnTo>
                  <a:lnTo>
                    <a:pt x="1249779" y="22598"/>
                  </a:lnTo>
                  <a:lnTo>
                    <a:pt x="1255384" y="21610"/>
                  </a:lnTo>
                  <a:lnTo>
                    <a:pt x="1260988" y="20657"/>
                  </a:lnTo>
                  <a:lnTo>
                    <a:pt x="1266592" y="19738"/>
                  </a:lnTo>
                  <a:lnTo>
                    <a:pt x="1272197" y="18853"/>
                  </a:lnTo>
                  <a:lnTo>
                    <a:pt x="1277801" y="18000"/>
                  </a:lnTo>
                  <a:lnTo>
                    <a:pt x="1283406" y="17178"/>
                  </a:lnTo>
                  <a:lnTo>
                    <a:pt x="1289010" y="16387"/>
                  </a:lnTo>
                  <a:lnTo>
                    <a:pt x="1294614" y="15625"/>
                  </a:lnTo>
                  <a:lnTo>
                    <a:pt x="1300219" y="14892"/>
                  </a:lnTo>
                  <a:lnTo>
                    <a:pt x="1305823" y="14187"/>
                  </a:lnTo>
                  <a:lnTo>
                    <a:pt x="1311427" y="13508"/>
                  </a:lnTo>
                  <a:lnTo>
                    <a:pt x="1317032" y="12855"/>
                  </a:lnTo>
                  <a:lnTo>
                    <a:pt x="1322636" y="12227"/>
                  </a:lnTo>
                  <a:lnTo>
                    <a:pt x="1328241" y="11622"/>
                  </a:lnTo>
                  <a:lnTo>
                    <a:pt x="1333845" y="11040"/>
                  </a:lnTo>
                  <a:lnTo>
                    <a:pt x="1339449" y="10480"/>
                  </a:lnTo>
                  <a:lnTo>
                    <a:pt x="1345054" y="9942"/>
                  </a:lnTo>
                  <a:lnTo>
                    <a:pt x="1350658" y="9423"/>
                  </a:lnTo>
                  <a:lnTo>
                    <a:pt x="1356263" y="8924"/>
                  </a:lnTo>
                  <a:lnTo>
                    <a:pt x="1361867" y="8443"/>
                  </a:lnTo>
                  <a:lnTo>
                    <a:pt x="1367471" y="7980"/>
                  </a:lnTo>
                  <a:lnTo>
                    <a:pt x="1373076" y="7534"/>
                  </a:lnTo>
                  <a:lnTo>
                    <a:pt x="1378680" y="7105"/>
                  </a:lnTo>
                  <a:lnTo>
                    <a:pt x="1384285" y="6691"/>
                  </a:lnTo>
                  <a:lnTo>
                    <a:pt x="1389889" y="6293"/>
                  </a:lnTo>
                  <a:lnTo>
                    <a:pt x="1395493" y="5909"/>
                  </a:lnTo>
                  <a:lnTo>
                    <a:pt x="1401098" y="5540"/>
                  </a:lnTo>
                  <a:lnTo>
                    <a:pt x="1406702" y="5184"/>
                  </a:lnTo>
                  <a:lnTo>
                    <a:pt x="1412307" y="4843"/>
                  </a:lnTo>
                  <a:lnTo>
                    <a:pt x="1417911" y="4514"/>
                  </a:lnTo>
                  <a:lnTo>
                    <a:pt x="1423515" y="4198"/>
                  </a:lnTo>
                  <a:lnTo>
                    <a:pt x="1429120" y="3895"/>
                  </a:lnTo>
                  <a:lnTo>
                    <a:pt x="1434724" y="3604"/>
                  </a:lnTo>
                  <a:lnTo>
                    <a:pt x="1440329" y="3325"/>
                  </a:lnTo>
                  <a:lnTo>
                    <a:pt x="1445933" y="3059"/>
                  </a:lnTo>
                  <a:lnTo>
                    <a:pt x="1451537" y="2805"/>
                  </a:lnTo>
                  <a:lnTo>
                    <a:pt x="1457142" y="2562"/>
                  </a:lnTo>
                  <a:lnTo>
                    <a:pt x="1462746" y="2332"/>
                  </a:lnTo>
                  <a:lnTo>
                    <a:pt x="1468350" y="2113"/>
                  </a:lnTo>
                  <a:lnTo>
                    <a:pt x="1473955" y="1905"/>
                  </a:lnTo>
                  <a:lnTo>
                    <a:pt x="1479559" y="1709"/>
                  </a:lnTo>
                  <a:lnTo>
                    <a:pt x="1485164" y="1524"/>
                  </a:lnTo>
                  <a:lnTo>
                    <a:pt x="1490768" y="1350"/>
                  </a:lnTo>
                  <a:lnTo>
                    <a:pt x="1496372" y="1188"/>
                  </a:lnTo>
                  <a:lnTo>
                    <a:pt x="1501977" y="1036"/>
                  </a:lnTo>
                  <a:lnTo>
                    <a:pt x="1507581" y="895"/>
                  </a:lnTo>
                  <a:lnTo>
                    <a:pt x="1513186" y="765"/>
                  </a:lnTo>
                  <a:lnTo>
                    <a:pt x="1518790" y="645"/>
                  </a:lnTo>
                  <a:lnTo>
                    <a:pt x="1524394" y="536"/>
                  </a:lnTo>
                  <a:lnTo>
                    <a:pt x="1529999" y="437"/>
                  </a:lnTo>
                  <a:lnTo>
                    <a:pt x="1535603" y="348"/>
                  </a:lnTo>
                  <a:lnTo>
                    <a:pt x="1541208" y="269"/>
                  </a:lnTo>
                  <a:lnTo>
                    <a:pt x="1546812" y="201"/>
                  </a:lnTo>
                  <a:lnTo>
                    <a:pt x="1552416" y="142"/>
                  </a:lnTo>
                  <a:lnTo>
                    <a:pt x="1558021" y="93"/>
                  </a:lnTo>
                  <a:lnTo>
                    <a:pt x="1563625" y="55"/>
                  </a:lnTo>
                  <a:lnTo>
                    <a:pt x="1569230" y="26"/>
                  </a:lnTo>
                  <a:lnTo>
                    <a:pt x="1574834" y="8"/>
                  </a:lnTo>
                  <a:lnTo>
                    <a:pt x="1580438" y="0"/>
                  </a:lnTo>
                  <a:lnTo>
                    <a:pt x="1586043" y="2"/>
                  </a:lnTo>
                  <a:lnTo>
                    <a:pt x="1591647" y="15"/>
                  </a:lnTo>
                  <a:lnTo>
                    <a:pt x="1597252" y="38"/>
                  </a:lnTo>
                  <a:lnTo>
                    <a:pt x="1602856" y="73"/>
                  </a:lnTo>
                  <a:lnTo>
                    <a:pt x="1608460" y="119"/>
                  </a:lnTo>
                  <a:lnTo>
                    <a:pt x="1614065" y="177"/>
                  </a:lnTo>
                  <a:lnTo>
                    <a:pt x="1619669" y="247"/>
                  </a:lnTo>
                  <a:lnTo>
                    <a:pt x="1625273" y="329"/>
                  </a:lnTo>
                  <a:lnTo>
                    <a:pt x="1630878" y="424"/>
                  </a:lnTo>
                  <a:lnTo>
                    <a:pt x="1636482" y="532"/>
                  </a:lnTo>
                  <a:lnTo>
                    <a:pt x="1642087" y="653"/>
                  </a:lnTo>
                  <a:lnTo>
                    <a:pt x="1647691" y="789"/>
                  </a:lnTo>
                  <a:lnTo>
                    <a:pt x="1653295" y="940"/>
                  </a:lnTo>
                  <a:lnTo>
                    <a:pt x="1658900" y="1106"/>
                  </a:lnTo>
                  <a:lnTo>
                    <a:pt x="1664504" y="1289"/>
                  </a:lnTo>
                  <a:lnTo>
                    <a:pt x="1670109" y="1489"/>
                  </a:lnTo>
                  <a:lnTo>
                    <a:pt x="1675713" y="1707"/>
                  </a:lnTo>
                  <a:lnTo>
                    <a:pt x="1681317" y="1945"/>
                  </a:lnTo>
                  <a:lnTo>
                    <a:pt x="1686922" y="2202"/>
                  </a:lnTo>
                  <a:lnTo>
                    <a:pt x="1692526" y="2480"/>
                  </a:lnTo>
                  <a:lnTo>
                    <a:pt x="1698131" y="2780"/>
                  </a:lnTo>
                  <a:lnTo>
                    <a:pt x="1703735" y="3103"/>
                  </a:lnTo>
                  <a:lnTo>
                    <a:pt x="1709339" y="3451"/>
                  </a:lnTo>
                  <a:lnTo>
                    <a:pt x="1714944" y="3824"/>
                  </a:lnTo>
                  <a:lnTo>
                    <a:pt x="1720548" y="4224"/>
                  </a:lnTo>
                  <a:lnTo>
                    <a:pt x="1726153" y="4653"/>
                  </a:lnTo>
                  <a:lnTo>
                    <a:pt x="1731757" y="5112"/>
                  </a:lnTo>
                  <a:lnTo>
                    <a:pt x="1737361" y="5603"/>
                  </a:lnTo>
                  <a:lnTo>
                    <a:pt x="1742966" y="6127"/>
                  </a:lnTo>
                  <a:lnTo>
                    <a:pt x="1748570" y="6686"/>
                  </a:lnTo>
                  <a:lnTo>
                    <a:pt x="1754175" y="7282"/>
                  </a:lnTo>
                  <a:lnTo>
                    <a:pt x="1759779" y="7916"/>
                  </a:lnTo>
                  <a:lnTo>
                    <a:pt x="1765383" y="8592"/>
                  </a:lnTo>
                  <a:lnTo>
                    <a:pt x="1770988" y="9311"/>
                  </a:lnTo>
                  <a:lnTo>
                    <a:pt x="1776592" y="10075"/>
                  </a:lnTo>
                  <a:lnTo>
                    <a:pt x="1782196" y="10887"/>
                  </a:lnTo>
                  <a:lnTo>
                    <a:pt x="1787801" y="11749"/>
                  </a:lnTo>
                  <a:lnTo>
                    <a:pt x="1793405" y="12663"/>
                  </a:lnTo>
                  <a:lnTo>
                    <a:pt x="1799010" y="13633"/>
                  </a:lnTo>
                  <a:lnTo>
                    <a:pt x="1804614" y="14662"/>
                  </a:lnTo>
                  <a:lnTo>
                    <a:pt x="1810218" y="15751"/>
                  </a:lnTo>
                  <a:lnTo>
                    <a:pt x="1815823" y="16905"/>
                  </a:lnTo>
                  <a:lnTo>
                    <a:pt x="1821427" y="18127"/>
                  </a:lnTo>
                  <a:lnTo>
                    <a:pt x="1827032" y="19420"/>
                  </a:lnTo>
                  <a:lnTo>
                    <a:pt x="1832636" y="20787"/>
                  </a:lnTo>
                  <a:lnTo>
                    <a:pt x="1838240" y="22232"/>
                  </a:lnTo>
                  <a:lnTo>
                    <a:pt x="1843845" y="23758"/>
                  </a:lnTo>
                  <a:lnTo>
                    <a:pt x="1849449" y="25371"/>
                  </a:lnTo>
                  <a:lnTo>
                    <a:pt x="1855054" y="27073"/>
                  </a:lnTo>
                  <a:lnTo>
                    <a:pt x="1860658" y="28869"/>
                  </a:lnTo>
                  <a:lnTo>
                    <a:pt x="1866262" y="30764"/>
                  </a:lnTo>
                  <a:lnTo>
                    <a:pt x="1871867" y="32761"/>
                  </a:lnTo>
                  <a:lnTo>
                    <a:pt x="1877471" y="34866"/>
                  </a:lnTo>
                  <a:lnTo>
                    <a:pt x="1883076" y="37083"/>
                  </a:lnTo>
                  <a:lnTo>
                    <a:pt x="1883076" y="37083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80" name="pg180"/>
            <p:cNvSpPr/>
            <p:nvPr/>
          </p:nvSpPr>
          <p:spPr>
            <a:xfrm>
              <a:off x="6596816" y="1854962"/>
              <a:ext cx="1883076" cy="641607"/>
            </a:xfrm>
            <a:custGeom>
              <a:avLst/>
              <a:pathLst>
                <a:path w="1883076" h="641607">
                  <a:moveTo>
                    <a:pt x="0" y="641607"/>
                  </a:moveTo>
                  <a:lnTo>
                    <a:pt x="5604" y="635827"/>
                  </a:lnTo>
                  <a:lnTo>
                    <a:pt x="11208" y="629947"/>
                  </a:lnTo>
                  <a:lnTo>
                    <a:pt x="16813" y="623976"/>
                  </a:lnTo>
                  <a:lnTo>
                    <a:pt x="22417" y="617923"/>
                  </a:lnTo>
                  <a:lnTo>
                    <a:pt x="28021" y="611798"/>
                  </a:lnTo>
                  <a:lnTo>
                    <a:pt x="33626" y="605613"/>
                  </a:lnTo>
                  <a:lnTo>
                    <a:pt x="39230" y="599376"/>
                  </a:lnTo>
                  <a:lnTo>
                    <a:pt x="44835" y="593100"/>
                  </a:lnTo>
                  <a:lnTo>
                    <a:pt x="50439" y="586794"/>
                  </a:lnTo>
                  <a:lnTo>
                    <a:pt x="56043" y="580469"/>
                  </a:lnTo>
                  <a:lnTo>
                    <a:pt x="61648" y="574136"/>
                  </a:lnTo>
                  <a:lnTo>
                    <a:pt x="67252" y="567807"/>
                  </a:lnTo>
                  <a:lnTo>
                    <a:pt x="72857" y="561490"/>
                  </a:lnTo>
                  <a:lnTo>
                    <a:pt x="78461" y="555196"/>
                  </a:lnTo>
                  <a:lnTo>
                    <a:pt x="84065" y="548935"/>
                  </a:lnTo>
                  <a:lnTo>
                    <a:pt x="89670" y="542716"/>
                  </a:lnTo>
                  <a:lnTo>
                    <a:pt x="95274" y="536548"/>
                  </a:lnTo>
                  <a:lnTo>
                    <a:pt x="100879" y="530439"/>
                  </a:lnTo>
                  <a:lnTo>
                    <a:pt x="106483" y="524397"/>
                  </a:lnTo>
                  <a:lnTo>
                    <a:pt x="112087" y="518428"/>
                  </a:lnTo>
                  <a:lnTo>
                    <a:pt x="117692" y="512541"/>
                  </a:lnTo>
                  <a:lnTo>
                    <a:pt x="123296" y="506740"/>
                  </a:lnTo>
                  <a:lnTo>
                    <a:pt x="128901" y="501031"/>
                  </a:lnTo>
                  <a:lnTo>
                    <a:pt x="134505" y="495419"/>
                  </a:lnTo>
                  <a:lnTo>
                    <a:pt x="140109" y="489908"/>
                  </a:lnTo>
                  <a:lnTo>
                    <a:pt x="145714" y="484501"/>
                  </a:lnTo>
                  <a:lnTo>
                    <a:pt x="151318" y="479202"/>
                  </a:lnTo>
                  <a:lnTo>
                    <a:pt x="156923" y="474013"/>
                  </a:lnTo>
                  <a:lnTo>
                    <a:pt x="162527" y="468936"/>
                  </a:lnTo>
                  <a:lnTo>
                    <a:pt x="168131" y="463972"/>
                  </a:lnTo>
                  <a:lnTo>
                    <a:pt x="173736" y="459123"/>
                  </a:lnTo>
                  <a:lnTo>
                    <a:pt x="179340" y="454388"/>
                  </a:lnTo>
                  <a:lnTo>
                    <a:pt x="184944" y="449768"/>
                  </a:lnTo>
                  <a:lnTo>
                    <a:pt x="190549" y="445263"/>
                  </a:lnTo>
                  <a:lnTo>
                    <a:pt x="196153" y="440871"/>
                  </a:lnTo>
                  <a:lnTo>
                    <a:pt x="201758" y="436592"/>
                  </a:lnTo>
                  <a:lnTo>
                    <a:pt x="207362" y="432426"/>
                  </a:lnTo>
                  <a:lnTo>
                    <a:pt x="212966" y="428369"/>
                  </a:lnTo>
                  <a:lnTo>
                    <a:pt x="218571" y="424420"/>
                  </a:lnTo>
                  <a:lnTo>
                    <a:pt x="224175" y="420578"/>
                  </a:lnTo>
                  <a:lnTo>
                    <a:pt x="229780" y="416841"/>
                  </a:lnTo>
                  <a:lnTo>
                    <a:pt x="235384" y="413205"/>
                  </a:lnTo>
                  <a:lnTo>
                    <a:pt x="240988" y="409669"/>
                  </a:lnTo>
                  <a:lnTo>
                    <a:pt x="246593" y="406231"/>
                  </a:lnTo>
                  <a:lnTo>
                    <a:pt x="252197" y="402886"/>
                  </a:lnTo>
                  <a:lnTo>
                    <a:pt x="257802" y="399634"/>
                  </a:lnTo>
                  <a:lnTo>
                    <a:pt x="263406" y="396472"/>
                  </a:lnTo>
                  <a:lnTo>
                    <a:pt x="269010" y="393395"/>
                  </a:lnTo>
                  <a:lnTo>
                    <a:pt x="274615" y="390403"/>
                  </a:lnTo>
                  <a:lnTo>
                    <a:pt x="280219" y="387492"/>
                  </a:lnTo>
                  <a:lnTo>
                    <a:pt x="285824" y="384659"/>
                  </a:lnTo>
                  <a:lnTo>
                    <a:pt x="291428" y="381901"/>
                  </a:lnTo>
                  <a:lnTo>
                    <a:pt x="297032" y="379217"/>
                  </a:lnTo>
                  <a:lnTo>
                    <a:pt x="302637" y="376603"/>
                  </a:lnTo>
                  <a:lnTo>
                    <a:pt x="308241" y="374057"/>
                  </a:lnTo>
                  <a:lnTo>
                    <a:pt x="313846" y="371575"/>
                  </a:lnTo>
                  <a:lnTo>
                    <a:pt x="319450" y="369157"/>
                  </a:lnTo>
                  <a:lnTo>
                    <a:pt x="325054" y="366798"/>
                  </a:lnTo>
                  <a:lnTo>
                    <a:pt x="330659" y="364496"/>
                  </a:lnTo>
                  <a:lnTo>
                    <a:pt x="336263" y="362250"/>
                  </a:lnTo>
                  <a:lnTo>
                    <a:pt x="341867" y="360057"/>
                  </a:lnTo>
                  <a:lnTo>
                    <a:pt x="347472" y="357914"/>
                  </a:lnTo>
                  <a:lnTo>
                    <a:pt x="353076" y="355819"/>
                  </a:lnTo>
                  <a:lnTo>
                    <a:pt x="358681" y="353770"/>
                  </a:lnTo>
                  <a:lnTo>
                    <a:pt x="364285" y="351766"/>
                  </a:lnTo>
                  <a:lnTo>
                    <a:pt x="369889" y="349803"/>
                  </a:lnTo>
                  <a:lnTo>
                    <a:pt x="375494" y="347880"/>
                  </a:lnTo>
                  <a:lnTo>
                    <a:pt x="381098" y="345994"/>
                  </a:lnTo>
                  <a:lnTo>
                    <a:pt x="386703" y="344145"/>
                  </a:lnTo>
                  <a:lnTo>
                    <a:pt x="392307" y="342330"/>
                  </a:lnTo>
                  <a:lnTo>
                    <a:pt x="397911" y="340546"/>
                  </a:lnTo>
                  <a:lnTo>
                    <a:pt x="403516" y="338794"/>
                  </a:lnTo>
                  <a:lnTo>
                    <a:pt x="409120" y="337070"/>
                  </a:lnTo>
                  <a:lnTo>
                    <a:pt x="414725" y="335373"/>
                  </a:lnTo>
                  <a:lnTo>
                    <a:pt x="420329" y="333702"/>
                  </a:lnTo>
                  <a:lnTo>
                    <a:pt x="425933" y="332054"/>
                  </a:lnTo>
                  <a:lnTo>
                    <a:pt x="431538" y="330429"/>
                  </a:lnTo>
                  <a:lnTo>
                    <a:pt x="437142" y="328824"/>
                  </a:lnTo>
                  <a:lnTo>
                    <a:pt x="442747" y="327239"/>
                  </a:lnTo>
                  <a:lnTo>
                    <a:pt x="448351" y="325671"/>
                  </a:lnTo>
                  <a:lnTo>
                    <a:pt x="453955" y="324120"/>
                  </a:lnTo>
                  <a:lnTo>
                    <a:pt x="459560" y="322584"/>
                  </a:lnTo>
                  <a:lnTo>
                    <a:pt x="465164" y="321062"/>
                  </a:lnTo>
                  <a:lnTo>
                    <a:pt x="470769" y="319552"/>
                  </a:lnTo>
                  <a:lnTo>
                    <a:pt x="476373" y="318053"/>
                  </a:lnTo>
                  <a:lnTo>
                    <a:pt x="481977" y="316564"/>
                  </a:lnTo>
                  <a:lnTo>
                    <a:pt x="487582" y="315083"/>
                  </a:lnTo>
                  <a:lnTo>
                    <a:pt x="493186" y="313610"/>
                  </a:lnTo>
                  <a:lnTo>
                    <a:pt x="498790" y="312144"/>
                  </a:lnTo>
                  <a:lnTo>
                    <a:pt x="504395" y="310682"/>
                  </a:lnTo>
                  <a:lnTo>
                    <a:pt x="509999" y="309224"/>
                  </a:lnTo>
                  <a:lnTo>
                    <a:pt x="515604" y="307769"/>
                  </a:lnTo>
                  <a:lnTo>
                    <a:pt x="521208" y="306315"/>
                  </a:lnTo>
                  <a:lnTo>
                    <a:pt x="526812" y="304863"/>
                  </a:lnTo>
                  <a:lnTo>
                    <a:pt x="532417" y="303410"/>
                  </a:lnTo>
                  <a:lnTo>
                    <a:pt x="538021" y="301955"/>
                  </a:lnTo>
                  <a:lnTo>
                    <a:pt x="543626" y="300498"/>
                  </a:lnTo>
                  <a:lnTo>
                    <a:pt x="549230" y="299038"/>
                  </a:lnTo>
                  <a:lnTo>
                    <a:pt x="554834" y="297574"/>
                  </a:lnTo>
                  <a:lnTo>
                    <a:pt x="560439" y="296104"/>
                  </a:lnTo>
                  <a:lnTo>
                    <a:pt x="566043" y="294628"/>
                  </a:lnTo>
                  <a:lnTo>
                    <a:pt x="571648" y="293145"/>
                  </a:lnTo>
                  <a:lnTo>
                    <a:pt x="577252" y="291655"/>
                  </a:lnTo>
                  <a:lnTo>
                    <a:pt x="582856" y="290155"/>
                  </a:lnTo>
                  <a:lnTo>
                    <a:pt x="588461" y="288646"/>
                  </a:lnTo>
                  <a:lnTo>
                    <a:pt x="594065" y="287126"/>
                  </a:lnTo>
                  <a:lnTo>
                    <a:pt x="599670" y="285596"/>
                  </a:lnTo>
                  <a:lnTo>
                    <a:pt x="605274" y="284053"/>
                  </a:lnTo>
                  <a:lnTo>
                    <a:pt x="610878" y="282498"/>
                  </a:lnTo>
                  <a:lnTo>
                    <a:pt x="616483" y="280929"/>
                  </a:lnTo>
                  <a:lnTo>
                    <a:pt x="622087" y="279347"/>
                  </a:lnTo>
                  <a:lnTo>
                    <a:pt x="627692" y="277749"/>
                  </a:lnTo>
                  <a:lnTo>
                    <a:pt x="633296" y="276137"/>
                  </a:lnTo>
                  <a:lnTo>
                    <a:pt x="638900" y="274508"/>
                  </a:lnTo>
                  <a:lnTo>
                    <a:pt x="644505" y="272863"/>
                  </a:lnTo>
                  <a:lnTo>
                    <a:pt x="650109" y="271200"/>
                  </a:lnTo>
                  <a:lnTo>
                    <a:pt x="655713" y="269520"/>
                  </a:lnTo>
                  <a:lnTo>
                    <a:pt x="661318" y="267822"/>
                  </a:lnTo>
                  <a:lnTo>
                    <a:pt x="666922" y="266106"/>
                  </a:lnTo>
                  <a:lnTo>
                    <a:pt x="672527" y="264370"/>
                  </a:lnTo>
                  <a:lnTo>
                    <a:pt x="678131" y="262615"/>
                  </a:lnTo>
                  <a:lnTo>
                    <a:pt x="683735" y="260839"/>
                  </a:lnTo>
                  <a:lnTo>
                    <a:pt x="689340" y="259044"/>
                  </a:lnTo>
                  <a:lnTo>
                    <a:pt x="694944" y="257228"/>
                  </a:lnTo>
                  <a:lnTo>
                    <a:pt x="700549" y="255392"/>
                  </a:lnTo>
                  <a:lnTo>
                    <a:pt x="706153" y="253534"/>
                  </a:lnTo>
                  <a:lnTo>
                    <a:pt x="711757" y="251655"/>
                  </a:lnTo>
                  <a:lnTo>
                    <a:pt x="717362" y="249755"/>
                  </a:lnTo>
                  <a:lnTo>
                    <a:pt x="722966" y="247833"/>
                  </a:lnTo>
                  <a:lnTo>
                    <a:pt x="728571" y="245890"/>
                  </a:lnTo>
                  <a:lnTo>
                    <a:pt x="734175" y="243925"/>
                  </a:lnTo>
                  <a:lnTo>
                    <a:pt x="739779" y="241938"/>
                  </a:lnTo>
                  <a:lnTo>
                    <a:pt x="745384" y="239929"/>
                  </a:lnTo>
                  <a:lnTo>
                    <a:pt x="750988" y="237899"/>
                  </a:lnTo>
                  <a:lnTo>
                    <a:pt x="756593" y="235847"/>
                  </a:lnTo>
                  <a:lnTo>
                    <a:pt x="762197" y="233774"/>
                  </a:lnTo>
                  <a:lnTo>
                    <a:pt x="767801" y="231679"/>
                  </a:lnTo>
                  <a:lnTo>
                    <a:pt x="773406" y="229564"/>
                  </a:lnTo>
                  <a:lnTo>
                    <a:pt x="779010" y="227427"/>
                  </a:lnTo>
                  <a:lnTo>
                    <a:pt x="784615" y="225270"/>
                  </a:lnTo>
                  <a:lnTo>
                    <a:pt x="790219" y="223093"/>
                  </a:lnTo>
                  <a:lnTo>
                    <a:pt x="795823" y="220896"/>
                  </a:lnTo>
                  <a:lnTo>
                    <a:pt x="801428" y="218680"/>
                  </a:lnTo>
                  <a:lnTo>
                    <a:pt x="807032" y="216445"/>
                  </a:lnTo>
                  <a:lnTo>
                    <a:pt x="812636" y="214191"/>
                  </a:lnTo>
                  <a:lnTo>
                    <a:pt x="818241" y="211920"/>
                  </a:lnTo>
                  <a:lnTo>
                    <a:pt x="823845" y="209631"/>
                  </a:lnTo>
                  <a:lnTo>
                    <a:pt x="829450" y="207326"/>
                  </a:lnTo>
                  <a:lnTo>
                    <a:pt x="835054" y="205005"/>
                  </a:lnTo>
                  <a:lnTo>
                    <a:pt x="840658" y="202668"/>
                  </a:lnTo>
                  <a:lnTo>
                    <a:pt x="846263" y="200317"/>
                  </a:lnTo>
                  <a:lnTo>
                    <a:pt x="851867" y="197953"/>
                  </a:lnTo>
                  <a:lnTo>
                    <a:pt x="857472" y="195575"/>
                  </a:lnTo>
                  <a:lnTo>
                    <a:pt x="863076" y="193185"/>
                  </a:lnTo>
                  <a:lnTo>
                    <a:pt x="868680" y="190784"/>
                  </a:lnTo>
                  <a:lnTo>
                    <a:pt x="874285" y="188373"/>
                  </a:lnTo>
                  <a:lnTo>
                    <a:pt x="879889" y="185952"/>
                  </a:lnTo>
                  <a:lnTo>
                    <a:pt x="885494" y="183523"/>
                  </a:lnTo>
                  <a:lnTo>
                    <a:pt x="891098" y="181087"/>
                  </a:lnTo>
                  <a:lnTo>
                    <a:pt x="896702" y="178644"/>
                  </a:lnTo>
                  <a:lnTo>
                    <a:pt x="902307" y="176195"/>
                  </a:lnTo>
                  <a:lnTo>
                    <a:pt x="907911" y="173742"/>
                  </a:lnTo>
                  <a:lnTo>
                    <a:pt x="913516" y="171286"/>
                  </a:lnTo>
                  <a:lnTo>
                    <a:pt x="919120" y="168828"/>
                  </a:lnTo>
                  <a:lnTo>
                    <a:pt x="924724" y="166368"/>
                  </a:lnTo>
                  <a:lnTo>
                    <a:pt x="930329" y="163908"/>
                  </a:lnTo>
                  <a:lnTo>
                    <a:pt x="935933" y="161450"/>
                  </a:lnTo>
                  <a:lnTo>
                    <a:pt x="941538" y="158993"/>
                  </a:lnTo>
                  <a:lnTo>
                    <a:pt x="947142" y="156540"/>
                  </a:lnTo>
                  <a:lnTo>
                    <a:pt x="952746" y="154091"/>
                  </a:lnTo>
                  <a:lnTo>
                    <a:pt x="958351" y="151647"/>
                  </a:lnTo>
                  <a:lnTo>
                    <a:pt x="963955" y="149210"/>
                  </a:lnTo>
                  <a:lnTo>
                    <a:pt x="969559" y="146780"/>
                  </a:lnTo>
                  <a:lnTo>
                    <a:pt x="975164" y="144359"/>
                  </a:lnTo>
                  <a:lnTo>
                    <a:pt x="980768" y="141947"/>
                  </a:lnTo>
                  <a:lnTo>
                    <a:pt x="986373" y="139546"/>
                  </a:lnTo>
                  <a:lnTo>
                    <a:pt x="991977" y="137157"/>
                  </a:lnTo>
                  <a:lnTo>
                    <a:pt x="997581" y="134781"/>
                  </a:lnTo>
                  <a:lnTo>
                    <a:pt x="1003186" y="132418"/>
                  </a:lnTo>
                  <a:lnTo>
                    <a:pt x="1008790" y="130069"/>
                  </a:lnTo>
                  <a:lnTo>
                    <a:pt x="1014395" y="127736"/>
                  </a:lnTo>
                  <a:lnTo>
                    <a:pt x="1019999" y="125419"/>
                  </a:lnTo>
                  <a:lnTo>
                    <a:pt x="1025603" y="123120"/>
                  </a:lnTo>
                  <a:lnTo>
                    <a:pt x="1031208" y="120838"/>
                  </a:lnTo>
                  <a:lnTo>
                    <a:pt x="1036812" y="118575"/>
                  </a:lnTo>
                  <a:lnTo>
                    <a:pt x="1042417" y="116331"/>
                  </a:lnTo>
                  <a:lnTo>
                    <a:pt x="1048021" y="114107"/>
                  </a:lnTo>
                  <a:lnTo>
                    <a:pt x="1053625" y="111904"/>
                  </a:lnTo>
                  <a:lnTo>
                    <a:pt x="1059230" y="109722"/>
                  </a:lnTo>
                  <a:lnTo>
                    <a:pt x="1064834" y="107562"/>
                  </a:lnTo>
                  <a:lnTo>
                    <a:pt x="1070439" y="105424"/>
                  </a:lnTo>
                  <a:lnTo>
                    <a:pt x="1076043" y="103310"/>
                  </a:lnTo>
                  <a:lnTo>
                    <a:pt x="1081647" y="101218"/>
                  </a:lnTo>
                  <a:lnTo>
                    <a:pt x="1087252" y="99150"/>
                  </a:lnTo>
                  <a:lnTo>
                    <a:pt x="1092856" y="97106"/>
                  </a:lnTo>
                  <a:lnTo>
                    <a:pt x="1098461" y="95087"/>
                  </a:lnTo>
                  <a:lnTo>
                    <a:pt x="1104065" y="93092"/>
                  </a:lnTo>
                  <a:lnTo>
                    <a:pt x="1109669" y="91122"/>
                  </a:lnTo>
                  <a:lnTo>
                    <a:pt x="1115274" y="89176"/>
                  </a:lnTo>
                  <a:lnTo>
                    <a:pt x="1120878" y="87256"/>
                  </a:lnTo>
                  <a:lnTo>
                    <a:pt x="1126482" y="85362"/>
                  </a:lnTo>
                  <a:lnTo>
                    <a:pt x="1132087" y="83492"/>
                  </a:lnTo>
                  <a:lnTo>
                    <a:pt x="1137691" y="81648"/>
                  </a:lnTo>
                  <a:lnTo>
                    <a:pt x="1143296" y="79830"/>
                  </a:lnTo>
                  <a:lnTo>
                    <a:pt x="1148900" y="78037"/>
                  </a:lnTo>
                  <a:lnTo>
                    <a:pt x="1154504" y="76269"/>
                  </a:lnTo>
                  <a:lnTo>
                    <a:pt x="1160109" y="74527"/>
                  </a:lnTo>
                  <a:lnTo>
                    <a:pt x="1165713" y="72810"/>
                  </a:lnTo>
                  <a:lnTo>
                    <a:pt x="1171318" y="71118"/>
                  </a:lnTo>
                  <a:lnTo>
                    <a:pt x="1176922" y="69451"/>
                  </a:lnTo>
                  <a:lnTo>
                    <a:pt x="1182526" y="67809"/>
                  </a:lnTo>
                  <a:lnTo>
                    <a:pt x="1188131" y="66191"/>
                  </a:lnTo>
                  <a:lnTo>
                    <a:pt x="1193735" y="64599"/>
                  </a:lnTo>
                  <a:lnTo>
                    <a:pt x="1199340" y="63030"/>
                  </a:lnTo>
                  <a:lnTo>
                    <a:pt x="1204944" y="61485"/>
                  </a:lnTo>
                  <a:lnTo>
                    <a:pt x="1210548" y="59965"/>
                  </a:lnTo>
                  <a:lnTo>
                    <a:pt x="1216153" y="58468"/>
                  </a:lnTo>
                  <a:lnTo>
                    <a:pt x="1221757" y="56996"/>
                  </a:lnTo>
                  <a:lnTo>
                    <a:pt x="1227362" y="55547"/>
                  </a:lnTo>
                  <a:lnTo>
                    <a:pt x="1232966" y="54122"/>
                  </a:lnTo>
                  <a:lnTo>
                    <a:pt x="1238570" y="52722"/>
                  </a:lnTo>
                  <a:lnTo>
                    <a:pt x="1244175" y="51345"/>
                  </a:lnTo>
                  <a:lnTo>
                    <a:pt x="1249779" y="49992"/>
                  </a:lnTo>
                  <a:lnTo>
                    <a:pt x="1255384" y="48663"/>
                  </a:lnTo>
                  <a:lnTo>
                    <a:pt x="1260988" y="47357"/>
                  </a:lnTo>
                  <a:lnTo>
                    <a:pt x="1266592" y="46074"/>
                  </a:lnTo>
                  <a:lnTo>
                    <a:pt x="1272197" y="44814"/>
                  </a:lnTo>
                  <a:lnTo>
                    <a:pt x="1277801" y="43577"/>
                  </a:lnTo>
                  <a:lnTo>
                    <a:pt x="1283406" y="42361"/>
                  </a:lnTo>
                  <a:lnTo>
                    <a:pt x="1289010" y="41168"/>
                  </a:lnTo>
                  <a:lnTo>
                    <a:pt x="1294614" y="39995"/>
                  </a:lnTo>
                  <a:lnTo>
                    <a:pt x="1300219" y="38844"/>
                  </a:lnTo>
                  <a:lnTo>
                    <a:pt x="1305823" y="37712"/>
                  </a:lnTo>
                  <a:lnTo>
                    <a:pt x="1311427" y="36601"/>
                  </a:lnTo>
                  <a:lnTo>
                    <a:pt x="1317032" y="35508"/>
                  </a:lnTo>
                  <a:lnTo>
                    <a:pt x="1322636" y="34433"/>
                  </a:lnTo>
                  <a:lnTo>
                    <a:pt x="1328241" y="33376"/>
                  </a:lnTo>
                  <a:lnTo>
                    <a:pt x="1333845" y="32336"/>
                  </a:lnTo>
                  <a:lnTo>
                    <a:pt x="1339449" y="31313"/>
                  </a:lnTo>
                  <a:lnTo>
                    <a:pt x="1345054" y="30304"/>
                  </a:lnTo>
                  <a:lnTo>
                    <a:pt x="1350658" y="29311"/>
                  </a:lnTo>
                  <a:lnTo>
                    <a:pt x="1356263" y="28331"/>
                  </a:lnTo>
                  <a:lnTo>
                    <a:pt x="1361867" y="27365"/>
                  </a:lnTo>
                  <a:lnTo>
                    <a:pt x="1367471" y="26412"/>
                  </a:lnTo>
                  <a:lnTo>
                    <a:pt x="1373076" y="25471"/>
                  </a:lnTo>
                  <a:lnTo>
                    <a:pt x="1378680" y="24542"/>
                  </a:lnTo>
                  <a:lnTo>
                    <a:pt x="1384285" y="23624"/>
                  </a:lnTo>
                  <a:lnTo>
                    <a:pt x="1389889" y="22718"/>
                  </a:lnTo>
                  <a:lnTo>
                    <a:pt x="1395493" y="21822"/>
                  </a:lnTo>
                  <a:lnTo>
                    <a:pt x="1401098" y="20937"/>
                  </a:lnTo>
                  <a:lnTo>
                    <a:pt x="1406702" y="20064"/>
                  </a:lnTo>
                  <a:lnTo>
                    <a:pt x="1412307" y="19201"/>
                  </a:lnTo>
                  <a:lnTo>
                    <a:pt x="1417911" y="18351"/>
                  </a:lnTo>
                  <a:lnTo>
                    <a:pt x="1423515" y="17512"/>
                  </a:lnTo>
                  <a:lnTo>
                    <a:pt x="1429120" y="16687"/>
                  </a:lnTo>
                  <a:lnTo>
                    <a:pt x="1434724" y="15874"/>
                  </a:lnTo>
                  <a:lnTo>
                    <a:pt x="1440329" y="15077"/>
                  </a:lnTo>
                  <a:lnTo>
                    <a:pt x="1445933" y="14294"/>
                  </a:lnTo>
                  <a:lnTo>
                    <a:pt x="1451537" y="13527"/>
                  </a:lnTo>
                  <a:lnTo>
                    <a:pt x="1457142" y="12777"/>
                  </a:lnTo>
                  <a:lnTo>
                    <a:pt x="1462746" y="12044"/>
                  </a:lnTo>
                  <a:lnTo>
                    <a:pt x="1468350" y="11331"/>
                  </a:lnTo>
                  <a:lnTo>
                    <a:pt x="1473955" y="10637"/>
                  </a:lnTo>
                  <a:lnTo>
                    <a:pt x="1479559" y="9963"/>
                  </a:lnTo>
                  <a:lnTo>
                    <a:pt x="1485164" y="9310"/>
                  </a:lnTo>
                  <a:lnTo>
                    <a:pt x="1490768" y="8679"/>
                  </a:lnTo>
                  <a:lnTo>
                    <a:pt x="1496372" y="8070"/>
                  </a:lnTo>
                  <a:lnTo>
                    <a:pt x="1501977" y="7484"/>
                  </a:lnTo>
                  <a:lnTo>
                    <a:pt x="1507581" y="6920"/>
                  </a:lnTo>
                  <a:lnTo>
                    <a:pt x="1513186" y="6379"/>
                  </a:lnTo>
                  <a:lnTo>
                    <a:pt x="1518790" y="5862"/>
                  </a:lnTo>
                  <a:lnTo>
                    <a:pt x="1524394" y="5368"/>
                  </a:lnTo>
                  <a:lnTo>
                    <a:pt x="1529999" y="4897"/>
                  </a:lnTo>
                  <a:lnTo>
                    <a:pt x="1535603" y="4450"/>
                  </a:lnTo>
                  <a:lnTo>
                    <a:pt x="1541208" y="4025"/>
                  </a:lnTo>
                  <a:lnTo>
                    <a:pt x="1546812" y="3623"/>
                  </a:lnTo>
                  <a:lnTo>
                    <a:pt x="1552416" y="3243"/>
                  </a:lnTo>
                  <a:lnTo>
                    <a:pt x="1558021" y="2886"/>
                  </a:lnTo>
                  <a:lnTo>
                    <a:pt x="1563625" y="2551"/>
                  </a:lnTo>
                  <a:lnTo>
                    <a:pt x="1569230" y="2237"/>
                  </a:lnTo>
                  <a:lnTo>
                    <a:pt x="1574834" y="1945"/>
                  </a:lnTo>
                  <a:lnTo>
                    <a:pt x="1580438" y="1674"/>
                  </a:lnTo>
                  <a:lnTo>
                    <a:pt x="1586043" y="1423"/>
                  </a:lnTo>
                  <a:lnTo>
                    <a:pt x="1591647" y="1194"/>
                  </a:lnTo>
                  <a:lnTo>
                    <a:pt x="1597252" y="984"/>
                  </a:lnTo>
                  <a:lnTo>
                    <a:pt x="1602856" y="795"/>
                  </a:lnTo>
                  <a:lnTo>
                    <a:pt x="1608460" y="627"/>
                  </a:lnTo>
                  <a:lnTo>
                    <a:pt x="1614065" y="478"/>
                  </a:lnTo>
                  <a:lnTo>
                    <a:pt x="1619669" y="349"/>
                  </a:lnTo>
                  <a:lnTo>
                    <a:pt x="1625273" y="240"/>
                  </a:lnTo>
                  <a:lnTo>
                    <a:pt x="1630878" y="151"/>
                  </a:lnTo>
                  <a:lnTo>
                    <a:pt x="1636482" y="82"/>
                  </a:lnTo>
                  <a:lnTo>
                    <a:pt x="1642087" y="34"/>
                  </a:lnTo>
                  <a:lnTo>
                    <a:pt x="1647691" y="6"/>
                  </a:lnTo>
                  <a:lnTo>
                    <a:pt x="1653295" y="0"/>
                  </a:lnTo>
                  <a:lnTo>
                    <a:pt x="1658900" y="15"/>
                  </a:lnTo>
                  <a:lnTo>
                    <a:pt x="1664504" y="53"/>
                  </a:lnTo>
                  <a:lnTo>
                    <a:pt x="1670109" y="114"/>
                  </a:lnTo>
                  <a:lnTo>
                    <a:pt x="1675713" y="199"/>
                  </a:lnTo>
                  <a:lnTo>
                    <a:pt x="1681317" y="308"/>
                  </a:lnTo>
                  <a:lnTo>
                    <a:pt x="1686922" y="443"/>
                  </a:lnTo>
                  <a:lnTo>
                    <a:pt x="1692526" y="604"/>
                  </a:lnTo>
                  <a:lnTo>
                    <a:pt x="1698131" y="792"/>
                  </a:lnTo>
                  <a:lnTo>
                    <a:pt x="1703735" y="1008"/>
                  </a:lnTo>
                  <a:lnTo>
                    <a:pt x="1709339" y="1254"/>
                  </a:lnTo>
                  <a:lnTo>
                    <a:pt x="1714944" y="1530"/>
                  </a:lnTo>
                  <a:lnTo>
                    <a:pt x="1720548" y="1837"/>
                  </a:lnTo>
                  <a:lnTo>
                    <a:pt x="1726153" y="2177"/>
                  </a:lnTo>
                  <a:lnTo>
                    <a:pt x="1731757" y="2552"/>
                  </a:lnTo>
                  <a:lnTo>
                    <a:pt x="1737361" y="2962"/>
                  </a:lnTo>
                  <a:lnTo>
                    <a:pt x="1742966" y="3409"/>
                  </a:lnTo>
                  <a:lnTo>
                    <a:pt x="1748570" y="3895"/>
                  </a:lnTo>
                  <a:lnTo>
                    <a:pt x="1754175" y="4422"/>
                  </a:lnTo>
                  <a:lnTo>
                    <a:pt x="1759779" y="4991"/>
                  </a:lnTo>
                  <a:lnTo>
                    <a:pt x="1765383" y="5604"/>
                  </a:lnTo>
                  <a:lnTo>
                    <a:pt x="1770988" y="6263"/>
                  </a:lnTo>
                  <a:lnTo>
                    <a:pt x="1776592" y="6971"/>
                  </a:lnTo>
                  <a:lnTo>
                    <a:pt x="1782196" y="7729"/>
                  </a:lnTo>
                  <a:lnTo>
                    <a:pt x="1787801" y="8541"/>
                  </a:lnTo>
                  <a:lnTo>
                    <a:pt x="1793405" y="9407"/>
                  </a:lnTo>
                  <a:lnTo>
                    <a:pt x="1799010" y="10332"/>
                  </a:lnTo>
                  <a:lnTo>
                    <a:pt x="1804614" y="11317"/>
                  </a:lnTo>
                  <a:lnTo>
                    <a:pt x="1810218" y="12366"/>
                  </a:lnTo>
                  <a:lnTo>
                    <a:pt x="1815823" y="13482"/>
                  </a:lnTo>
                  <a:lnTo>
                    <a:pt x="1821427" y="14667"/>
                  </a:lnTo>
                  <a:lnTo>
                    <a:pt x="1827032" y="15926"/>
                  </a:lnTo>
                  <a:lnTo>
                    <a:pt x="1832636" y="17260"/>
                  </a:lnTo>
                  <a:lnTo>
                    <a:pt x="1838240" y="18675"/>
                  </a:lnTo>
                  <a:lnTo>
                    <a:pt x="1843845" y="20173"/>
                  </a:lnTo>
                  <a:lnTo>
                    <a:pt x="1849449" y="21758"/>
                  </a:lnTo>
                  <a:lnTo>
                    <a:pt x="1855054" y="23435"/>
                  </a:lnTo>
                  <a:lnTo>
                    <a:pt x="1860658" y="25207"/>
                  </a:lnTo>
                  <a:lnTo>
                    <a:pt x="1866262" y="27079"/>
                  </a:lnTo>
                  <a:lnTo>
                    <a:pt x="1871867" y="29055"/>
                  </a:lnTo>
                  <a:lnTo>
                    <a:pt x="1877471" y="31139"/>
                  </a:lnTo>
                  <a:lnTo>
                    <a:pt x="1883076" y="33338"/>
                  </a:lnTo>
                  <a:lnTo>
                    <a:pt x="1883076" y="114040"/>
                  </a:lnTo>
                  <a:lnTo>
                    <a:pt x="1877471" y="114580"/>
                  </a:lnTo>
                  <a:lnTo>
                    <a:pt x="1871867" y="115294"/>
                  </a:lnTo>
                  <a:lnTo>
                    <a:pt x="1866262" y="116176"/>
                  </a:lnTo>
                  <a:lnTo>
                    <a:pt x="1860658" y="117223"/>
                  </a:lnTo>
                  <a:lnTo>
                    <a:pt x="1855054" y="118429"/>
                  </a:lnTo>
                  <a:lnTo>
                    <a:pt x="1849449" y="119790"/>
                  </a:lnTo>
                  <a:lnTo>
                    <a:pt x="1843845" y="121301"/>
                  </a:lnTo>
                  <a:lnTo>
                    <a:pt x="1838240" y="122957"/>
                  </a:lnTo>
                  <a:lnTo>
                    <a:pt x="1832636" y="124755"/>
                  </a:lnTo>
                  <a:lnTo>
                    <a:pt x="1827032" y="126688"/>
                  </a:lnTo>
                  <a:lnTo>
                    <a:pt x="1821427" y="128754"/>
                  </a:lnTo>
                  <a:lnTo>
                    <a:pt x="1815823" y="130947"/>
                  </a:lnTo>
                  <a:lnTo>
                    <a:pt x="1810218" y="133263"/>
                  </a:lnTo>
                  <a:lnTo>
                    <a:pt x="1804614" y="135696"/>
                  </a:lnTo>
                  <a:lnTo>
                    <a:pt x="1799010" y="138244"/>
                  </a:lnTo>
                  <a:lnTo>
                    <a:pt x="1793405" y="140899"/>
                  </a:lnTo>
                  <a:lnTo>
                    <a:pt x="1787801" y="143659"/>
                  </a:lnTo>
                  <a:lnTo>
                    <a:pt x="1782196" y="146518"/>
                  </a:lnTo>
                  <a:lnTo>
                    <a:pt x="1776592" y="149472"/>
                  </a:lnTo>
                  <a:lnTo>
                    <a:pt x="1770988" y="152515"/>
                  </a:lnTo>
                  <a:lnTo>
                    <a:pt x="1765383" y="155643"/>
                  </a:lnTo>
                  <a:lnTo>
                    <a:pt x="1759779" y="158850"/>
                  </a:lnTo>
                  <a:lnTo>
                    <a:pt x="1754175" y="162132"/>
                  </a:lnTo>
                  <a:lnTo>
                    <a:pt x="1748570" y="165484"/>
                  </a:lnTo>
                  <a:lnTo>
                    <a:pt x="1742966" y="168900"/>
                  </a:lnTo>
                  <a:lnTo>
                    <a:pt x="1737361" y="172375"/>
                  </a:lnTo>
                  <a:lnTo>
                    <a:pt x="1731757" y="175903"/>
                  </a:lnTo>
                  <a:lnTo>
                    <a:pt x="1726153" y="179480"/>
                  </a:lnTo>
                  <a:lnTo>
                    <a:pt x="1720548" y="183101"/>
                  </a:lnTo>
                  <a:lnTo>
                    <a:pt x="1714944" y="186759"/>
                  </a:lnTo>
                  <a:lnTo>
                    <a:pt x="1709339" y="190449"/>
                  </a:lnTo>
                  <a:lnTo>
                    <a:pt x="1703735" y="194165"/>
                  </a:lnTo>
                  <a:lnTo>
                    <a:pt x="1698131" y="197903"/>
                  </a:lnTo>
                  <a:lnTo>
                    <a:pt x="1692526" y="201656"/>
                  </a:lnTo>
                  <a:lnTo>
                    <a:pt x="1686922" y="205419"/>
                  </a:lnTo>
                  <a:lnTo>
                    <a:pt x="1681317" y="209186"/>
                  </a:lnTo>
                  <a:lnTo>
                    <a:pt x="1675713" y="212953"/>
                  </a:lnTo>
                  <a:lnTo>
                    <a:pt x="1670109" y="216712"/>
                  </a:lnTo>
                  <a:lnTo>
                    <a:pt x="1664504" y="220460"/>
                  </a:lnTo>
                  <a:lnTo>
                    <a:pt x="1658900" y="224190"/>
                  </a:lnTo>
                  <a:lnTo>
                    <a:pt x="1653295" y="227898"/>
                  </a:lnTo>
                  <a:lnTo>
                    <a:pt x="1647691" y="231577"/>
                  </a:lnTo>
                  <a:lnTo>
                    <a:pt x="1642087" y="235223"/>
                  </a:lnTo>
                  <a:lnTo>
                    <a:pt x="1636482" y="238832"/>
                  </a:lnTo>
                  <a:lnTo>
                    <a:pt x="1630878" y="242397"/>
                  </a:lnTo>
                  <a:lnTo>
                    <a:pt x="1625273" y="245917"/>
                  </a:lnTo>
                  <a:lnTo>
                    <a:pt x="1619669" y="249398"/>
                  </a:lnTo>
                  <a:lnTo>
                    <a:pt x="1614065" y="252848"/>
                  </a:lnTo>
                  <a:lnTo>
                    <a:pt x="1608460" y="256276"/>
                  </a:lnTo>
                  <a:lnTo>
                    <a:pt x="1602856" y="259687"/>
                  </a:lnTo>
                  <a:lnTo>
                    <a:pt x="1597252" y="263089"/>
                  </a:lnTo>
                  <a:lnTo>
                    <a:pt x="1591647" y="266487"/>
                  </a:lnTo>
                  <a:lnTo>
                    <a:pt x="1586043" y="269886"/>
                  </a:lnTo>
                  <a:lnTo>
                    <a:pt x="1580438" y="273290"/>
                  </a:lnTo>
                  <a:lnTo>
                    <a:pt x="1574834" y="276701"/>
                  </a:lnTo>
                  <a:lnTo>
                    <a:pt x="1569230" y="280122"/>
                  </a:lnTo>
                  <a:lnTo>
                    <a:pt x="1563625" y="283553"/>
                  </a:lnTo>
                  <a:lnTo>
                    <a:pt x="1558021" y="286992"/>
                  </a:lnTo>
                  <a:lnTo>
                    <a:pt x="1552416" y="290438"/>
                  </a:lnTo>
                  <a:lnTo>
                    <a:pt x="1546812" y="293887"/>
                  </a:lnTo>
                  <a:lnTo>
                    <a:pt x="1541208" y="297334"/>
                  </a:lnTo>
                  <a:lnTo>
                    <a:pt x="1535603" y="300772"/>
                  </a:lnTo>
                  <a:lnTo>
                    <a:pt x="1529999" y="304194"/>
                  </a:lnTo>
                  <a:lnTo>
                    <a:pt x="1524394" y="307588"/>
                  </a:lnTo>
                  <a:lnTo>
                    <a:pt x="1518790" y="310946"/>
                  </a:lnTo>
                  <a:lnTo>
                    <a:pt x="1513186" y="314253"/>
                  </a:lnTo>
                  <a:lnTo>
                    <a:pt x="1507581" y="317497"/>
                  </a:lnTo>
                  <a:lnTo>
                    <a:pt x="1501977" y="320663"/>
                  </a:lnTo>
                  <a:lnTo>
                    <a:pt x="1496372" y="323736"/>
                  </a:lnTo>
                  <a:lnTo>
                    <a:pt x="1490768" y="326699"/>
                  </a:lnTo>
                  <a:lnTo>
                    <a:pt x="1485164" y="329537"/>
                  </a:lnTo>
                  <a:lnTo>
                    <a:pt x="1479559" y="332232"/>
                  </a:lnTo>
                  <a:lnTo>
                    <a:pt x="1473955" y="334769"/>
                  </a:lnTo>
                  <a:lnTo>
                    <a:pt x="1468350" y="337132"/>
                  </a:lnTo>
                  <a:lnTo>
                    <a:pt x="1462746" y="339307"/>
                  </a:lnTo>
                  <a:lnTo>
                    <a:pt x="1457142" y="341279"/>
                  </a:lnTo>
                  <a:lnTo>
                    <a:pt x="1451537" y="343038"/>
                  </a:lnTo>
                  <a:lnTo>
                    <a:pt x="1445933" y="344574"/>
                  </a:lnTo>
                  <a:lnTo>
                    <a:pt x="1440329" y="345877"/>
                  </a:lnTo>
                  <a:lnTo>
                    <a:pt x="1434724" y="346944"/>
                  </a:lnTo>
                  <a:lnTo>
                    <a:pt x="1429120" y="347770"/>
                  </a:lnTo>
                  <a:lnTo>
                    <a:pt x="1423515" y="348356"/>
                  </a:lnTo>
                  <a:lnTo>
                    <a:pt x="1417911" y="348701"/>
                  </a:lnTo>
                  <a:lnTo>
                    <a:pt x="1412307" y="348811"/>
                  </a:lnTo>
                  <a:lnTo>
                    <a:pt x="1406702" y="348691"/>
                  </a:lnTo>
                  <a:lnTo>
                    <a:pt x="1401098" y="348349"/>
                  </a:lnTo>
                  <a:lnTo>
                    <a:pt x="1395493" y="347795"/>
                  </a:lnTo>
                  <a:lnTo>
                    <a:pt x="1389889" y="347041"/>
                  </a:lnTo>
                  <a:lnTo>
                    <a:pt x="1384285" y="346098"/>
                  </a:lnTo>
                  <a:lnTo>
                    <a:pt x="1378680" y="344979"/>
                  </a:lnTo>
                  <a:lnTo>
                    <a:pt x="1373076" y="343700"/>
                  </a:lnTo>
                  <a:lnTo>
                    <a:pt x="1367471" y="342272"/>
                  </a:lnTo>
                  <a:lnTo>
                    <a:pt x="1361867" y="340712"/>
                  </a:lnTo>
                  <a:lnTo>
                    <a:pt x="1356263" y="339032"/>
                  </a:lnTo>
                  <a:lnTo>
                    <a:pt x="1350658" y="337246"/>
                  </a:lnTo>
                  <a:lnTo>
                    <a:pt x="1345054" y="335367"/>
                  </a:lnTo>
                  <a:lnTo>
                    <a:pt x="1339449" y="333406"/>
                  </a:lnTo>
                  <a:lnTo>
                    <a:pt x="1333845" y="331377"/>
                  </a:lnTo>
                  <a:lnTo>
                    <a:pt x="1328241" y="329288"/>
                  </a:lnTo>
                  <a:lnTo>
                    <a:pt x="1322636" y="327150"/>
                  </a:lnTo>
                  <a:lnTo>
                    <a:pt x="1317032" y="324972"/>
                  </a:lnTo>
                  <a:lnTo>
                    <a:pt x="1311427" y="322760"/>
                  </a:lnTo>
                  <a:lnTo>
                    <a:pt x="1305823" y="320523"/>
                  </a:lnTo>
                  <a:lnTo>
                    <a:pt x="1300219" y="318267"/>
                  </a:lnTo>
                  <a:lnTo>
                    <a:pt x="1294614" y="315996"/>
                  </a:lnTo>
                  <a:lnTo>
                    <a:pt x="1289010" y="313717"/>
                  </a:lnTo>
                  <a:lnTo>
                    <a:pt x="1283406" y="311433"/>
                  </a:lnTo>
                  <a:lnTo>
                    <a:pt x="1277801" y="309147"/>
                  </a:lnTo>
                  <a:lnTo>
                    <a:pt x="1272197" y="306864"/>
                  </a:lnTo>
                  <a:lnTo>
                    <a:pt x="1266592" y="304585"/>
                  </a:lnTo>
                  <a:lnTo>
                    <a:pt x="1260988" y="302314"/>
                  </a:lnTo>
                  <a:lnTo>
                    <a:pt x="1255384" y="300052"/>
                  </a:lnTo>
                  <a:lnTo>
                    <a:pt x="1249779" y="297802"/>
                  </a:lnTo>
                  <a:lnTo>
                    <a:pt x="1244175" y="295566"/>
                  </a:lnTo>
                  <a:lnTo>
                    <a:pt x="1238570" y="293344"/>
                  </a:lnTo>
                  <a:lnTo>
                    <a:pt x="1232966" y="291138"/>
                  </a:lnTo>
                  <a:lnTo>
                    <a:pt x="1227362" y="288950"/>
                  </a:lnTo>
                  <a:lnTo>
                    <a:pt x="1221757" y="286782"/>
                  </a:lnTo>
                  <a:lnTo>
                    <a:pt x="1216153" y="284633"/>
                  </a:lnTo>
                  <a:lnTo>
                    <a:pt x="1210548" y="282506"/>
                  </a:lnTo>
                  <a:lnTo>
                    <a:pt x="1204944" y="280401"/>
                  </a:lnTo>
                  <a:lnTo>
                    <a:pt x="1199340" y="278320"/>
                  </a:lnTo>
                  <a:lnTo>
                    <a:pt x="1193735" y="276264"/>
                  </a:lnTo>
                  <a:lnTo>
                    <a:pt x="1188131" y="274235"/>
                  </a:lnTo>
                  <a:lnTo>
                    <a:pt x="1182526" y="272236"/>
                  </a:lnTo>
                  <a:lnTo>
                    <a:pt x="1176922" y="270267"/>
                  </a:lnTo>
                  <a:lnTo>
                    <a:pt x="1171318" y="268331"/>
                  </a:lnTo>
                  <a:lnTo>
                    <a:pt x="1165713" y="266429"/>
                  </a:lnTo>
                  <a:lnTo>
                    <a:pt x="1160109" y="264563"/>
                  </a:lnTo>
                  <a:lnTo>
                    <a:pt x="1154504" y="262734"/>
                  </a:lnTo>
                  <a:lnTo>
                    <a:pt x="1148900" y="260945"/>
                  </a:lnTo>
                  <a:lnTo>
                    <a:pt x="1143296" y="259197"/>
                  </a:lnTo>
                  <a:lnTo>
                    <a:pt x="1137691" y="257491"/>
                  </a:lnTo>
                  <a:lnTo>
                    <a:pt x="1132087" y="255829"/>
                  </a:lnTo>
                  <a:lnTo>
                    <a:pt x="1126482" y="254213"/>
                  </a:lnTo>
                  <a:lnTo>
                    <a:pt x="1120878" y="252644"/>
                  </a:lnTo>
                  <a:lnTo>
                    <a:pt x="1115274" y="251122"/>
                  </a:lnTo>
                  <a:lnTo>
                    <a:pt x="1109669" y="249650"/>
                  </a:lnTo>
                  <a:lnTo>
                    <a:pt x="1104065" y="248229"/>
                  </a:lnTo>
                  <a:lnTo>
                    <a:pt x="1098461" y="246860"/>
                  </a:lnTo>
                  <a:lnTo>
                    <a:pt x="1092856" y="245544"/>
                  </a:lnTo>
                  <a:lnTo>
                    <a:pt x="1087252" y="244282"/>
                  </a:lnTo>
                  <a:lnTo>
                    <a:pt x="1081647" y="243075"/>
                  </a:lnTo>
                  <a:lnTo>
                    <a:pt x="1076043" y="241925"/>
                  </a:lnTo>
                  <a:lnTo>
                    <a:pt x="1070439" y="240830"/>
                  </a:lnTo>
                  <a:lnTo>
                    <a:pt x="1064834" y="239794"/>
                  </a:lnTo>
                  <a:lnTo>
                    <a:pt x="1059230" y="238815"/>
                  </a:lnTo>
                  <a:lnTo>
                    <a:pt x="1053625" y="237895"/>
                  </a:lnTo>
                  <a:lnTo>
                    <a:pt x="1048021" y="237034"/>
                  </a:lnTo>
                  <a:lnTo>
                    <a:pt x="1042417" y="236232"/>
                  </a:lnTo>
                  <a:lnTo>
                    <a:pt x="1036812" y="235491"/>
                  </a:lnTo>
                  <a:lnTo>
                    <a:pt x="1031208" y="234809"/>
                  </a:lnTo>
                  <a:lnTo>
                    <a:pt x="1025603" y="234187"/>
                  </a:lnTo>
                  <a:lnTo>
                    <a:pt x="1019999" y="233626"/>
                  </a:lnTo>
                  <a:lnTo>
                    <a:pt x="1014395" y="233124"/>
                  </a:lnTo>
                  <a:lnTo>
                    <a:pt x="1008790" y="232683"/>
                  </a:lnTo>
                  <a:lnTo>
                    <a:pt x="1003186" y="232300"/>
                  </a:lnTo>
                  <a:lnTo>
                    <a:pt x="997581" y="231977"/>
                  </a:lnTo>
                  <a:lnTo>
                    <a:pt x="991977" y="231713"/>
                  </a:lnTo>
                  <a:lnTo>
                    <a:pt x="986373" y="231507"/>
                  </a:lnTo>
                  <a:lnTo>
                    <a:pt x="980768" y="231359"/>
                  </a:lnTo>
                  <a:lnTo>
                    <a:pt x="975164" y="231268"/>
                  </a:lnTo>
                  <a:lnTo>
                    <a:pt x="969559" y="231233"/>
                  </a:lnTo>
                  <a:lnTo>
                    <a:pt x="963955" y="231254"/>
                  </a:lnTo>
                  <a:lnTo>
                    <a:pt x="958351" y="231329"/>
                  </a:lnTo>
                  <a:lnTo>
                    <a:pt x="952746" y="231458"/>
                  </a:lnTo>
                  <a:lnTo>
                    <a:pt x="947142" y="231639"/>
                  </a:lnTo>
                  <a:lnTo>
                    <a:pt x="941538" y="231872"/>
                  </a:lnTo>
                  <a:lnTo>
                    <a:pt x="935933" y="232156"/>
                  </a:lnTo>
                  <a:lnTo>
                    <a:pt x="930329" y="232488"/>
                  </a:lnTo>
                  <a:lnTo>
                    <a:pt x="924724" y="232869"/>
                  </a:lnTo>
                  <a:lnTo>
                    <a:pt x="919120" y="233296"/>
                  </a:lnTo>
                  <a:lnTo>
                    <a:pt x="913516" y="233768"/>
                  </a:lnTo>
                  <a:lnTo>
                    <a:pt x="907911" y="234285"/>
                  </a:lnTo>
                  <a:lnTo>
                    <a:pt x="902307" y="234844"/>
                  </a:lnTo>
                  <a:lnTo>
                    <a:pt x="896702" y="235444"/>
                  </a:lnTo>
                  <a:lnTo>
                    <a:pt x="891098" y="236084"/>
                  </a:lnTo>
                  <a:lnTo>
                    <a:pt x="885494" y="236763"/>
                  </a:lnTo>
                  <a:lnTo>
                    <a:pt x="879889" y="237478"/>
                  </a:lnTo>
                  <a:lnTo>
                    <a:pt x="874285" y="238229"/>
                  </a:lnTo>
                  <a:lnTo>
                    <a:pt x="868680" y="239014"/>
                  </a:lnTo>
                  <a:lnTo>
                    <a:pt x="863076" y="239832"/>
                  </a:lnTo>
                  <a:lnTo>
                    <a:pt x="857472" y="240680"/>
                  </a:lnTo>
                  <a:lnTo>
                    <a:pt x="851867" y="241558"/>
                  </a:lnTo>
                  <a:lnTo>
                    <a:pt x="846263" y="242464"/>
                  </a:lnTo>
                  <a:lnTo>
                    <a:pt x="840658" y="243397"/>
                  </a:lnTo>
                  <a:lnTo>
                    <a:pt x="835054" y="244354"/>
                  </a:lnTo>
                  <a:lnTo>
                    <a:pt x="829450" y="245336"/>
                  </a:lnTo>
                  <a:lnTo>
                    <a:pt x="823845" y="246340"/>
                  </a:lnTo>
                  <a:lnTo>
                    <a:pt x="818241" y="247365"/>
                  </a:lnTo>
                  <a:lnTo>
                    <a:pt x="812636" y="248410"/>
                  </a:lnTo>
                  <a:lnTo>
                    <a:pt x="807032" y="249474"/>
                  </a:lnTo>
                  <a:lnTo>
                    <a:pt x="801428" y="250554"/>
                  </a:lnTo>
                  <a:lnTo>
                    <a:pt x="795823" y="251650"/>
                  </a:lnTo>
                  <a:lnTo>
                    <a:pt x="790219" y="252762"/>
                  </a:lnTo>
                  <a:lnTo>
                    <a:pt x="784615" y="253886"/>
                  </a:lnTo>
                  <a:lnTo>
                    <a:pt x="779010" y="255023"/>
                  </a:lnTo>
                  <a:lnTo>
                    <a:pt x="773406" y="256172"/>
                  </a:lnTo>
                  <a:lnTo>
                    <a:pt x="767801" y="257330"/>
                  </a:lnTo>
                  <a:lnTo>
                    <a:pt x="762197" y="258498"/>
                  </a:lnTo>
                  <a:lnTo>
                    <a:pt x="756593" y="259675"/>
                  </a:lnTo>
                  <a:lnTo>
                    <a:pt x="750988" y="260859"/>
                  </a:lnTo>
                  <a:lnTo>
                    <a:pt x="745384" y="262049"/>
                  </a:lnTo>
                  <a:lnTo>
                    <a:pt x="739779" y="263245"/>
                  </a:lnTo>
                  <a:lnTo>
                    <a:pt x="734175" y="264446"/>
                  </a:lnTo>
                  <a:lnTo>
                    <a:pt x="728571" y="265652"/>
                  </a:lnTo>
                  <a:lnTo>
                    <a:pt x="722966" y="266861"/>
                  </a:lnTo>
                  <a:lnTo>
                    <a:pt x="717362" y="268073"/>
                  </a:lnTo>
                  <a:lnTo>
                    <a:pt x="711757" y="269287"/>
                  </a:lnTo>
                  <a:lnTo>
                    <a:pt x="706153" y="270503"/>
                  </a:lnTo>
                  <a:lnTo>
                    <a:pt x="700549" y="271721"/>
                  </a:lnTo>
                  <a:lnTo>
                    <a:pt x="694944" y="272940"/>
                  </a:lnTo>
                  <a:lnTo>
                    <a:pt x="689340" y="274159"/>
                  </a:lnTo>
                  <a:lnTo>
                    <a:pt x="683735" y="275378"/>
                  </a:lnTo>
                  <a:lnTo>
                    <a:pt x="678131" y="276597"/>
                  </a:lnTo>
                  <a:lnTo>
                    <a:pt x="672527" y="277816"/>
                  </a:lnTo>
                  <a:lnTo>
                    <a:pt x="666922" y="279034"/>
                  </a:lnTo>
                  <a:lnTo>
                    <a:pt x="661318" y="280252"/>
                  </a:lnTo>
                  <a:lnTo>
                    <a:pt x="655713" y="281468"/>
                  </a:lnTo>
                  <a:lnTo>
                    <a:pt x="650109" y="282684"/>
                  </a:lnTo>
                  <a:lnTo>
                    <a:pt x="644505" y="283899"/>
                  </a:lnTo>
                  <a:lnTo>
                    <a:pt x="638900" y="285113"/>
                  </a:lnTo>
                  <a:lnTo>
                    <a:pt x="633296" y="286325"/>
                  </a:lnTo>
                  <a:lnTo>
                    <a:pt x="627692" y="287537"/>
                  </a:lnTo>
                  <a:lnTo>
                    <a:pt x="622087" y="288748"/>
                  </a:lnTo>
                  <a:lnTo>
                    <a:pt x="616483" y="289959"/>
                  </a:lnTo>
                  <a:lnTo>
                    <a:pt x="610878" y="291169"/>
                  </a:lnTo>
                  <a:lnTo>
                    <a:pt x="605274" y="292379"/>
                  </a:lnTo>
                  <a:lnTo>
                    <a:pt x="599670" y="293589"/>
                  </a:lnTo>
                  <a:lnTo>
                    <a:pt x="594065" y="294800"/>
                  </a:lnTo>
                  <a:lnTo>
                    <a:pt x="588461" y="296011"/>
                  </a:lnTo>
                  <a:lnTo>
                    <a:pt x="582856" y="297223"/>
                  </a:lnTo>
                  <a:lnTo>
                    <a:pt x="577252" y="298437"/>
                  </a:lnTo>
                  <a:lnTo>
                    <a:pt x="571648" y="299653"/>
                  </a:lnTo>
                  <a:lnTo>
                    <a:pt x="566043" y="300872"/>
                  </a:lnTo>
                  <a:lnTo>
                    <a:pt x="560439" y="302093"/>
                  </a:lnTo>
                  <a:lnTo>
                    <a:pt x="554834" y="303318"/>
                  </a:lnTo>
                  <a:lnTo>
                    <a:pt x="549230" y="304547"/>
                  </a:lnTo>
                  <a:lnTo>
                    <a:pt x="543626" y="305781"/>
                  </a:lnTo>
                  <a:lnTo>
                    <a:pt x="538021" y="307020"/>
                  </a:lnTo>
                  <a:lnTo>
                    <a:pt x="532417" y="308265"/>
                  </a:lnTo>
                  <a:lnTo>
                    <a:pt x="526812" y="309516"/>
                  </a:lnTo>
                  <a:lnTo>
                    <a:pt x="521208" y="310776"/>
                  </a:lnTo>
                  <a:lnTo>
                    <a:pt x="515604" y="312043"/>
                  </a:lnTo>
                  <a:lnTo>
                    <a:pt x="509999" y="313319"/>
                  </a:lnTo>
                  <a:lnTo>
                    <a:pt x="504395" y="314605"/>
                  </a:lnTo>
                  <a:lnTo>
                    <a:pt x="498790" y="315902"/>
                  </a:lnTo>
                  <a:lnTo>
                    <a:pt x="493186" y="317210"/>
                  </a:lnTo>
                  <a:lnTo>
                    <a:pt x="487582" y="318531"/>
                  </a:lnTo>
                  <a:lnTo>
                    <a:pt x="481977" y="319865"/>
                  </a:lnTo>
                  <a:lnTo>
                    <a:pt x="476373" y="321213"/>
                  </a:lnTo>
                  <a:lnTo>
                    <a:pt x="470769" y="322577"/>
                  </a:lnTo>
                  <a:lnTo>
                    <a:pt x="465164" y="323958"/>
                  </a:lnTo>
                  <a:lnTo>
                    <a:pt x="459560" y="325355"/>
                  </a:lnTo>
                  <a:lnTo>
                    <a:pt x="453955" y="326772"/>
                  </a:lnTo>
                  <a:lnTo>
                    <a:pt x="448351" y="328208"/>
                  </a:lnTo>
                  <a:lnTo>
                    <a:pt x="442747" y="329666"/>
                  </a:lnTo>
                  <a:lnTo>
                    <a:pt x="437142" y="331145"/>
                  </a:lnTo>
                  <a:lnTo>
                    <a:pt x="431538" y="332648"/>
                  </a:lnTo>
                  <a:lnTo>
                    <a:pt x="425933" y="334176"/>
                  </a:lnTo>
                  <a:lnTo>
                    <a:pt x="420329" y="335730"/>
                  </a:lnTo>
                  <a:lnTo>
                    <a:pt x="414725" y="337312"/>
                  </a:lnTo>
                  <a:lnTo>
                    <a:pt x="409120" y="338923"/>
                  </a:lnTo>
                  <a:lnTo>
                    <a:pt x="403516" y="340564"/>
                  </a:lnTo>
                  <a:lnTo>
                    <a:pt x="397911" y="342238"/>
                  </a:lnTo>
                  <a:lnTo>
                    <a:pt x="392307" y="343945"/>
                  </a:lnTo>
                  <a:lnTo>
                    <a:pt x="386703" y="345688"/>
                  </a:lnTo>
                  <a:lnTo>
                    <a:pt x="381098" y="347467"/>
                  </a:lnTo>
                  <a:lnTo>
                    <a:pt x="375494" y="349286"/>
                  </a:lnTo>
                  <a:lnTo>
                    <a:pt x="369889" y="351145"/>
                  </a:lnTo>
                  <a:lnTo>
                    <a:pt x="364285" y="353046"/>
                  </a:lnTo>
                  <a:lnTo>
                    <a:pt x="358681" y="354992"/>
                  </a:lnTo>
                  <a:lnTo>
                    <a:pt x="353076" y="356985"/>
                  </a:lnTo>
                  <a:lnTo>
                    <a:pt x="347472" y="359025"/>
                  </a:lnTo>
                  <a:lnTo>
                    <a:pt x="341867" y="361117"/>
                  </a:lnTo>
                  <a:lnTo>
                    <a:pt x="336263" y="363261"/>
                  </a:lnTo>
                  <a:lnTo>
                    <a:pt x="330659" y="365459"/>
                  </a:lnTo>
                  <a:lnTo>
                    <a:pt x="325054" y="367715"/>
                  </a:lnTo>
                  <a:lnTo>
                    <a:pt x="319450" y="370030"/>
                  </a:lnTo>
                  <a:lnTo>
                    <a:pt x="313846" y="372408"/>
                  </a:lnTo>
                  <a:lnTo>
                    <a:pt x="308241" y="374849"/>
                  </a:lnTo>
                  <a:lnTo>
                    <a:pt x="302637" y="377357"/>
                  </a:lnTo>
                  <a:lnTo>
                    <a:pt x="297032" y="379935"/>
                  </a:lnTo>
                  <a:lnTo>
                    <a:pt x="291428" y="382584"/>
                  </a:lnTo>
                  <a:lnTo>
                    <a:pt x="285824" y="385308"/>
                  </a:lnTo>
                  <a:lnTo>
                    <a:pt x="280219" y="388108"/>
                  </a:lnTo>
                  <a:lnTo>
                    <a:pt x="274615" y="390989"/>
                  </a:lnTo>
                  <a:lnTo>
                    <a:pt x="269010" y="393952"/>
                  </a:lnTo>
                  <a:lnTo>
                    <a:pt x="263406" y="397000"/>
                  </a:lnTo>
                  <a:lnTo>
                    <a:pt x="257802" y="400136"/>
                  </a:lnTo>
                  <a:lnTo>
                    <a:pt x="252197" y="403363"/>
                  </a:lnTo>
                  <a:lnTo>
                    <a:pt x="246593" y="406682"/>
                  </a:lnTo>
                  <a:lnTo>
                    <a:pt x="240988" y="410098"/>
                  </a:lnTo>
                  <a:lnTo>
                    <a:pt x="235384" y="413611"/>
                  </a:lnTo>
                  <a:lnTo>
                    <a:pt x="229780" y="417225"/>
                  </a:lnTo>
                  <a:lnTo>
                    <a:pt x="224175" y="420943"/>
                  </a:lnTo>
                  <a:lnTo>
                    <a:pt x="218571" y="424765"/>
                  </a:lnTo>
                  <a:lnTo>
                    <a:pt x="212966" y="428695"/>
                  </a:lnTo>
                  <a:lnTo>
                    <a:pt x="207362" y="432734"/>
                  </a:lnTo>
                  <a:lnTo>
                    <a:pt x="201758" y="436884"/>
                  </a:lnTo>
                  <a:lnTo>
                    <a:pt x="196153" y="441146"/>
                  </a:lnTo>
                  <a:lnTo>
                    <a:pt x="190549" y="445522"/>
                  </a:lnTo>
                  <a:lnTo>
                    <a:pt x="184944" y="450013"/>
                  </a:lnTo>
                  <a:lnTo>
                    <a:pt x="179340" y="454619"/>
                  </a:lnTo>
                  <a:lnTo>
                    <a:pt x="173736" y="459340"/>
                  </a:lnTo>
                  <a:lnTo>
                    <a:pt x="168131" y="464177"/>
                  </a:lnTo>
                  <a:lnTo>
                    <a:pt x="162527" y="469129"/>
                  </a:lnTo>
                  <a:lnTo>
                    <a:pt x="156923" y="474195"/>
                  </a:lnTo>
                  <a:lnTo>
                    <a:pt x="151318" y="479373"/>
                  </a:lnTo>
                  <a:lnTo>
                    <a:pt x="145714" y="484661"/>
                  </a:lnTo>
                  <a:lnTo>
                    <a:pt x="140109" y="490058"/>
                  </a:lnTo>
                  <a:lnTo>
                    <a:pt x="134505" y="495560"/>
                  </a:lnTo>
                  <a:lnTo>
                    <a:pt x="128901" y="501163"/>
                  </a:lnTo>
                  <a:lnTo>
                    <a:pt x="123296" y="506863"/>
                  </a:lnTo>
                  <a:lnTo>
                    <a:pt x="117692" y="512656"/>
                  </a:lnTo>
                  <a:lnTo>
                    <a:pt x="112087" y="518536"/>
                  </a:lnTo>
                  <a:lnTo>
                    <a:pt x="106483" y="524497"/>
                  </a:lnTo>
                  <a:lnTo>
                    <a:pt x="100879" y="530533"/>
                  </a:lnTo>
                  <a:lnTo>
                    <a:pt x="95274" y="536636"/>
                  </a:lnTo>
                  <a:lnTo>
                    <a:pt x="89670" y="542798"/>
                  </a:lnTo>
                  <a:lnTo>
                    <a:pt x="84065" y="549011"/>
                  </a:lnTo>
                  <a:lnTo>
                    <a:pt x="78461" y="555267"/>
                  </a:lnTo>
                  <a:lnTo>
                    <a:pt x="72857" y="561555"/>
                  </a:lnTo>
                  <a:lnTo>
                    <a:pt x="67252" y="567867"/>
                  </a:lnTo>
                  <a:lnTo>
                    <a:pt x="61648" y="574193"/>
                  </a:lnTo>
                  <a:lnTo>
                    <a:pt x="56043" y="580521"/>
                  </a:lnTo>
                  <a:lnTo>
                    <a:pt x="50439" y="586842"/>
                  </a:lnTo>
                  <a:lnTo>
                    <a:pt x="44835" y="593144"/>
                  </a:lnTo>
                  <a:lnTo>
                    <a:pt x="39230" y="599417"/>
                  </a:lnTo>
                  <a:lnTo>
                    <a:pt x="33626" y="605650"/>
                  </a:lnTo>
                  <a:lnTo>
                    <a:pt x="28021" y="611833"/>
                  </a:lnTo>
                  <a:lnTo>
                    <a:pt x="22417" y="617955"/>
                  </a:lnTo>
                  <a:lnTo>
                    <a:pt x="16813" y="624005"/>
                  </a:lnTo>
                  <a:lnTo>
                    <a:pt x="11208" y="629974"/>
                  </a:lnTo>
                  <a:lnTo>
                    <a:pt x="5604" y="635852"/>
                  </a:lnTo>
                  <a:close/>
                </a:path>
              </a:pathLst>
            </a:custGeom>
            <a:solidFill>
              <a:srgbClr val="806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" name="pl181"/>
            <p:cNvSpPr/>
            <p:nvPr/>
          </p:nvSpPr>
          <p:spPr>
            <a:xfrm>
              <a:off x="6596816" y="1854962"/>
              <a:ext cx="1883076" cy="641607"/>
            </a:xfrm>
            <a:custGeom>
              <a:avLst/>
              <a:pathLst>
                <a:path w="1883076" h="641607">
                  <a:moveTo>
                    <a:pt x="0" y="641607"/>
                  </a:moveTo>
                  <a:lnTo>
                    <a:pt x="5604" y="635827"/>
                  </a:lnTo>
                  <a:lnTo>
                    <a:pt x="11208" y="629947"/>
                  </a:lnTo>
                  <a:lnTo>
                    <a:pt x="16813" y="623976"/>
                  </a:lnTo>
                  <a:lnTo>
                    <a:pt x="22417" y="617923"/>
                  </a:lnTo>
                  <a:lnTo>
                    <a:pt x="28021" y="611798"/>
                  </a:lnTo>
                  <a:lnTo>
                    <a:pt x="33626" y="605613"/>
                  </a:lnTo>
                  <a:lnTo>
                    <a:pt x="39230" y="599376"/>
                  </a:lnTo>
                  <a:lnTo>
                    <a:pt x="44835" y="593100"/>
                  </a:lnTo>
                  <a:lnTo>
                    <a:pt x="50439" y="586794"/>
                  </a:lnTo>
                  <a:lnTo>
                    <a:pt x="56043" y="580469"/>
                  </a:lnTo>
                  <a:lnTo>
                    <a:pt x="61648" y="574136"/>
                  </a:lnTo>
                  <a:lnTo>
                    <a:pt x="67252" y="567807"/>
                  </a:lnTo>
                  <a:lnTo>
                    <a:pt x="72857" y="561490"/>
                  </a:lnTo>
                  <a:lnTo>
                    <a:pt x="78461" y="555196"/>
                  </a:lnTo>
                  <a:lnTo>
                    <a:pt x="84065" y="548935"/>
                  </a:lnTo>
                  <a:lnTo>
                    <a:pt x="89670" y="542716"/>
                  </a:lnTo>
                  <a:lnTo>
                    <a:pt x="95274" y="536548"/>
                  </a:lnTo>
                  <a:lnTo>
                    <a:pt x="100879" y="530439"/>
                  </a:lnTo>
                  <a:lnTo>
                    <a:pt x="106483" y="524397"/>
                  </a:lnTo>
                  <a:lnTo>
                    <a:pt x="112087" y="518428"/>
                  </a:lnTo>
                  <a:lnTo>
                    <a:pt x="117692" y="512541"/>
                  </a:lnTo>
                  <a:lnTo>
                    <a:pt x="123296" y="506740"/>
                  </a:lnTo>
                  <a:lnTo>
                    <a:pt x="128901" y="501031"/>
                  </a:lnTo>
                  <a:lnTo>
                    <a:pt x="134505" y="495419"/>
                  </a:lnTo>
                  <a:lnTo>
                    <a:pt x="140109" y="489908"/>
                  </a:lnTo>
                  <a:lnTo>
                    <a:pt x="145714" y="484501"/>
                  </a:lnTo>
                  <a:lnTo>
                    <a:pt x="151318" y="479202"/>
                  </a:lnTo>
                  <a:lnTo>
                    <a:pt x="156923" y="474013"/>
                  </a:lnTo>
                  <a:lnTo>
                    <a:pt x="162527" y="468936"/>
                  </a:lnTo>
                  <a:lnTo>
                    <a:pt x="168131" y="463972"/>
                  </a:lnTo>
                  <a:lnTo>
                    <a:pt x="173736" y="459123"/>
                  </a:lnTo>
                  <a:lnTo>
                    <a:pt x="179340" y="454388"/>
                  </a:lnTo>
                  <a:lnTo>
                    <a:pt x="184944" y="449768"/>
                  </a:lnTo>
                  <a:lnTo>
                    <a:pt x="190549" y="445263"/>
                  </a:lnTo>
                  <a:lnTo>
                    <a:pt x="196153" y="440871"/>
                  </a:lnTo>
                  <a:lnTo>
                    <a:pt x="201758" y="436592"/>
                  </a:lnTo>
                  <a:lnTo>
                    <a:pt x="207362" y="432426"/>
                  </a:lnTo>
                  <a:lnTo>
                    <a:pt x="212966" y="428369"/>
                  </a:lnTo>
                  <a:lnTo>
                    <a:pt x="218571" y="424420"/>
                  </a:lnTo>
                  <a:lnTo>
                    <a:pt x="224175" y="420578"/>
                  </a:lnTo>
                  <a:lnTo>
                    <a:pt x="229780" y="416841"/>
                  </a:lnTo>
                  <a:lnTo>
                    <a:pt x="235384" y="413205"/>
                  </a:lnTo>
                  <a:lnTo>
                    <a:pt x="240988" y="409669"/>
                  </a:lnTo>
                  <a:lnTo>
                    <a:pt x="246593" y="406231"/>
                  </a:lnTo>
                  <a:lnTo>
                    <a:pt x="252197" y="402886"/>
                  </a:lnTo>
                  <a:lnTo>
                    <a:pt x="257802" y="399634"/>
                  </a:lnTo>
                  <a:lnTo>
                    <a:pt x="263406" y="396472"/>
                  </a:lnTo>
                  <a:lnTo>
                    <a:pt x="269010" y="393395"/>
                  </a:lnTo>
                  <a:lnTo>
                    <a:pt x="274615" y="390403"/>
                  </a:lnTo>
                  <a:lnTo>
                    <a:pt x="280219" y="387492"/>
                  </a:lnTo>
                  <a:lnTo>
                    <a:pt x="285824" y="384659"/>
                  </a:lnTo>
                  <a:lnTo>
                    <a:pt x="291428" y="381901"/>
                  </a:lnTo>
                  <a:lnTo>
                    <a:pt x="297032" y="379217"/>
                  </a:lnTo>
                  <a:lnTo>
                    <a:pt x="302637" y="376603"/>
                  </a:lnTo>
                  <a:lnTo>
                    <a:pt x="308241" y="374057"/>
                  </a:lnTo>
                  <a:lnTo>
                    <a:pt x="313846" y="371575"/>
                  </a:lnTo>
                  <a:lnTo>
                    <a:pt x="319450" y="369157"/>
                  </a:lnTo>
                  <a:lnTo>
                    <a:pt x="325054" y="366798"/>
                  </a:lnTo>
                  <a:lnTo>
                    <a:pt x="330659" y="364496"/>
                  </a:lnTo>
                  <a:lnTo>
                    <a:pt x="336263" y="362250"/>
                  </a:lnTo>
                  <a:lnTo>
                    <a:pt x="341867" y="360057"/>
                  </a:lnTo>
                  <a:lnTo>
                    <a:pt x="347472" y="357914"/>
                  </a:lnTo>
                  <a:lnTo>
                    <a:pt x="353076" y="355819"/>
                  </a:lnTo>
                  <a:lnTo>
                    <a:pt x="358681" y="353770"/>
                  </a:lnTo>
                  <a:lnTo>
                    <a:pt x="364285" y="351766"/>
                  </a:lnTo>
                  <a:lnTo>
                    <a:pt x="369889" y="349803"/>
                  </a:lnTo>
                  <a:lnTo>
                    <a:pt x="375494" y="347880"/>
                  </a:lnTo>
                  <a:lnTo>
                    <a:pt x="381098" y="345994"/>
                  </a:lnTo>
                  <a:lnTo>
                    <a:pt x="386703" y="344145"/>
                  </a:lnTo>
                  <a:lnTo>
                    <a:pt x="392307" y="342330"/>
                  </a:lnTo>
                  <a:lnTo>
                    <a:pt x="397911" y="340546"/>
                  </a:lnTo>
                  <a:lnTo>
                    <a:pt x="403516" y="338794"/>
                  </a:lnTo>
                  <a:lnTo>
                    <a:pt x="409120" y="337070"/>
                  </a:lnTo>
                  <a:lnTo>
                    <a:pt x="414725" y="335373"/>
                  </a:lnTo>
                  <a:lnTo>
                    <a:pt x="420329" y="333702"/>
                  </a:lnTo>
                  <a:lnTo>
                    <a:pt x="425933" y="332054"/>
                  </a:lnTo>
                  <a:lnTo>
                    <a:pt x="431538" y="330429"/>
                  </a:lnTo>
                  <a:lnTo>
                    <a:pt x="437142" y="328824"/>
                  </a:lnTo>
                  <a:lnTo>
                    <a:pt x="442747" y="327239"/>
                  </a:lnTo>
                  <a:lnTo>
                    <a:pt x="448351" y="325671"/>
                  </a:lnTo>
                  <a:lnTo>
                    <a:pt x="453955" y="324120"/>
                  </a:lnTo>
                  <a:lnTo>
                    <a:pt x="459560" y="322584"/>
                  </a:lnTo>
                  <a:lnTo>
                    <a:pt x="465164" y="321062"/>
                  </a:lnTo>
                  <a:lnTo>
                    <a:pt x="470769" y="319552"/>
                  </a:lnTo>
                  <a:lnTo>
                    <a:pt x="476373" y="318053"/>
                  </a:lnTo>
                  <a:lnTo>
                    <a:pt x="481977" y="316564"/>
                  </a:lnTo>
                  <a:lnTo>
                    <a:pt x="487582" y="315083"/>
                  </a:lnTo>
                  <a:lnTo>
                    <a:pt x="493186" y="313610"/>
                  </a:lnTo>
                  <a:lnTo>
                    <a:pt x="498790" y="312144"/>
                  </a:lnTo>
                  <a:lnTo>
                    <a:pt x="504395" y="310682"/>
                  </a:lnTo>
                  <a:lnTo>
                    <a:pt x="509999" y="309224"/>
                  </a:lnTo>
                  <a:lnTo>
                    <a:pt x="515604" y="307769"/>
                  </a:lnTo>
                  <a:lnTo>
                    <a:pt x="521208" y="306315"/>
                  </a:lnTo>
                  <a:lnTo>
                    <a:pt x="526812" y="304863"/>
                  </a:lnTo>
                  <a:lnTo>
                    <a:pt x="532417" y="303410"/>
                  </a:lnTo>
                  <a:lnTo>
                    <a:pt x="538021" y="301955"/>
                  </a:lnTo>
                  <a:lnTo>
                    <a:pt x="543626" y="300498"/>
                  </a:lnTo>
                  <a:lnTo>
                    <a:pt x="549230" y="299038"/>
                  </a:lnTo>
                  <a:lnTo>
                    <a:pt x="554834" y="297574"/>
                  </a:lnTo>
                  <a:lnTo>
                    <a:pt x="560439" y="296104"/>
                  </a:lnTo>
                  <a:lnTo>
                    <a:pt x="566043" y="294628"/>
                  </a:lnTo>
                  <a:lnTo>
                    <a:pt x="571648" y="293145"/>
                  </a:lnTo>
                  <a:lnTo>
                    <a:pt x="577252" y="291655"/>
                  </a:lnTo>
                  <a:lnTo>
                    <a:pt x="582856" y="290155"/>
                  </a:lnTo>
                  <a:lnTo>
                    <a:pt x="588461" y="288646"/>
                  </a:lnTo>
                  <a:lnTo>
                    <a:pt x="594065" y="287126"/>
                  </a:lnTo>
                  <a:lnTo>
                    <a:pt x="599670" y="285596"/>
                  </a:lnTo>
                  <a:lnTo>
                    <a:pt x="605274" y="284053"/>
                  </a:lnTo>
                  <a:lnTo>
                    <a:pt x="610878" y="282498"/>
                  </a:lnTo>
                  <a:lnTo>
                    <a:pt x="616483" y="280929"/>
                  </a:lnTo>
                  <a:lnTo>
                    <a:pt x="622087" y="279347"/>
                  </a:lnTo>
                  <a:lnTo>
                    <a:pt x="627692" y="277749"/>
                  </a:lnTo>
                  <a:lnTo>
                    <a:pt x="633296" y="276137"/>
                  </a:lnTo>
                  <a:lnTo>
                    <a:pt x="638900" y="274508"/>
                  </a:lnTo>
                  <a:lnTo>
                    <a:pt x="644505" y="272863"/>
                  </a:lnTo>
                  <a:lnTo>
                    <a:pt x="650109" y="271200"/>
                  </a:lnTo>
                  <a:lnTo>
                    <a:pt x="655713" y="269520"/>
                  </a:lnTo>
                  <a:lnTo>
                    <a:pt x="661318" y="267822"/>
                  </a:lnTo>
                  <a:lnTo>
                    <a:pt x="666922" y="266106"/>
                  </a:lnTo>
                  <a:lnTo>
                    <a:pt x="672527" y="264370"/>
                  </a:lnTo>
                  <a:lnTo>
                    <a:pt x="678131" y="262615"/>
                  </a:lnTo>
                  <a:lnTo>
                    <a:pt x="683735" y="260839"/>
                  </a:lnTo>
                  <a:lnTo>
                    <a:pt x="689340" y="259044"/>
                  </a:lnTo>
                  <a:lnTo>
                    <a:pt x="694944" y="257228"/>
                  </a:lnTo>
                  <a:lnTo>
                    <a:pt x="700549" y="255392"/>
                  </a:lnTo>
                  <a:lnTo>
                    <a:pt x="706153" y="253534"/>
                  </a:lnTo>
                  <a:lnTo>
                    <a:pt x="711757" y="251655"/>
                  </a:lnTo>
                  <a:lnTo>
                    <a:pt x="717362" y="249755"/>
                  </a:lnTo>
                  <a:lnTo>
                    <a:pt x="722966" y="247833"/>
                  </a:lnTo>
                  <a:lnTo>
                    <a:pt x="728571" y="245890"/>
                  </a:lnTo>
                  <a:lnTo>
                    <a:pt x="734175" y="243925"/>
                  </a:lnTo>
                  <a:lnTo>
                    <a:pt x="739779" y="241938"/>
                  </a:lnTo>
                  <a:lnTo>
                    <a:pt x="745384" y="239929"/>
                  </a:lnTo>
                  <a:lnTo>
                    <a:pt x="750988" y="237899"/>
                  </a:lnTo>
                  <a:lnTo>
                    <a:pt x="756593" y="235847"/>
                  </a:lnTo>
                  <a:lnTo>
                    <a:pt x="762197" y="233774"/>
                  </a:lnTo>
                  <a:lnTo>
                    <a:pt x="767801" y="231679"/>
                  </a:lnTo>
                  <a:lnTo>
                    <a:pt x="773406" y="229564"/>
                  </a:lnTo>
                  <a:lnTo>
                    <a:pt x="779010" y="227427"/>
                  </a:lnTo>
                  <a:lnTo>
                    <a:pt x="784615" y="225270"/>
                  </a:lnTo>
                  <a:lnTo>
                    <a:pt x="790219" y="223093"/>
                  </a:lnTo>
                  <a:lnTo>
                    <a:pt x="795823" y="220896"/>
                  </a:lnTo>
                  <a:lnTo>
                    <a:pt x="801428" y="218680"/>
                  </a:lnTo>
                  <a:lnTo>
                    <a:pt x="807032" y="216445"/>
                  </a:lnTo>
                  <a:lnTo>
                    <a:pt x="812636" y="214191"/>
                  </a:lnTo>
                  <a:lnTo>
                    <a:pt x="818241" y="211920"/>
                  </a:lnTo>
                  <a:lnTo>
                    <a:pt x="823845" y="209631"/>
                  </a:lnTo>
                  <a:lnTo>
                    <a:pt x="829450" y="207326"/>
                  </a:lnTo>
                  <a:lnTo>
                    <a:pt x="835054" y="205005"/>
                  </a:lnTo>
                  <a:lnTo>
                    <a:pt x="840658" y="202668"/>
                  </a:lnTo>
                  <a:lnTo>
                    <a:pt x="846263" y="200317"/>
                  </a:lnTo>
                  <a:lnTo>
                    <a:pt x="851867" y="197953"/>
                  </a:lnTo>
                  <a:lnTo>
                    <a:pt x="857472" y="195575"/>
                  </a:lnTo>
                  <a:lnTo>
                    <a:pt x="863076" y="193185"/>
                  </a:lnTo>
                  <a:lnTo>
                    <a:pt x="868680" y="190784"/>
                  </a:lnTo>
                  <a:lnTo>
                    <a:pt x="874285" y="188373"/>
                  </a:lnTo>
                  <a:lnTo>
                    <a:pt x="879889" y="185952"/>
                  </a:lnTo>
                  <a:lnTo>
                    <a:pt x="885494" y="183523"/>
                  </a:lnTo>
                  <a:lnTo>
                    <a:pt x="891098" y="181087"/>
                  </a:lnTo>
                  <a:lnTo>
                    <a:pt x="896702" y="178644"/>
                  </a:lnTo>
                  <a:lnTo>
                    <a:pt x="902307" y="176195"/>
                  </a:lnTo>
                  <a:lnTo>
                    <a:pt x="907911" y="173742"/>
                  </a:lnTo>
                  <a:lnTo>
                    <a:pt x="913516" y="171286"/>
                  </a:lnTo>
                  <a:lnTo>
                    <a:pt x="919120" y="168828"/>
                  </a:lnTo>
                  <a:lnTo>
                    <a:pt x="924724" y="166368"/>
                  </a:lnTo>
                  <a:lnTo>
                    <a:pt x="930329" y="163908"/>
                  </a:lnTo>
                  <a:lnTo>
                    <a:pt x="935933" y="161450"/>
                  </a:lnTo>
                  <a:lnTo>
                    <a:pt x="941538" y="158993"/>
                  </a:lnTo>
                  <a:lnTo>
                    <a:pt x="947142" y="156540"/>
                  </a:lnTo>
                  <a:lnTo>
                    <a:pt x="952746" y="154091"/>
                  </a:lnTo>
                  <a:lnTo>
                    <a:pt x="958351" y="151647"/>
                  </a:lnTo>
                  <a:lnTo>
                    <a:pt x="963955" y="149210"/>
                  </a:lnTo>
                  <a:lnTo>
                    <a:pt x="969559" y="146780"/>
                  </a:lnTo>
                  <a:lnTo>
                    <a:pt x="975164" y="144359"/>
                  </a:lnTo>
                  <a:lnTo>
                    <a:pt x="980768" y="141947"/>
                  </a:lnTo>
                  <a:lnTo>
                    <a:pt x="986373" y="139546"/>
                  </a:lnTo>
                  <a:lnTo>
                    <a:pt x="991977" y="137157"/>
                  </a:lnTo>
                  <a:lnTo>
                    <a:pt x="997581" y="134781"/>
                  </a:lnTo>
                  <a:lnTo>
                    <a:pt x="1003186" y="132418"/>
                  </a:lnTo>
                  <a:lnTo>
                    <a:pt x="1008790" y="130069"/>
                  </a:lnTo>
                  <a:lnTo>
                    <a:pt x="1014395" y="127736"/>
                  </a:lnTo>
                  <a:lnTo>
                    <a:pt x="1019999" y="125419"/>
                  </a:lnTo>
                  <a:lnTo>
                    <a:pt x="1025603" y="123120"/>
                  </a:lnTo>
                  <a:lnTo>
                    <a:pt x="1031208" y="120838"/>
                  </a:lnTo>
                  <a:lnTo>
                    <a:pt x="1036812" y="118575"/>
                  </a:lnTo>
                  <a:lnTo>
                    <a:pt x="1042417" y="116331"/>
                  </a:lnTo>
                  <a:lnTo>
                    <a:pt x="1048021" y="114107"/>
                  </a:lnTo>
                  <a:lnTo>
                    <a:pt x="1053625" y="111904"/>
                  </a:lnTo>
                  <a:lnTo>
                    <a:pt x="1059230" y="109722"/>
                  </a:lnTo>
                  <a:lnTo>
                    <a:pt x="1064834" y="107562"/>
                  </a:lnTo>
                  <a:lnTo>
                    <a:pt x="1070439" y="105424"/>
                  </a:lnTo>
                  <a:lnTo>
                    <a:pt x="1076043" y="103310"/>
                  </a:lnTo>
                  <a:lnTo>
                    <a:pt x="1081647" y="101218"/>
                  </a:lnTo>
                  <a:lnTo>
                    <a:pt x="1087252" y="99150"/>
                  </a:lnTo>
                  <a:lnTo>
                    <a:pt x="1092856" y="97106"/>
                  </a:lnTo>
                  <a:lnTo>
                    <a:pt x="1098461" y="95087"/>
                  </a:lnTo>
                  <a:lnTo>
                    <a:pt x="1104065" y="93092"/>
                  </a:lnTo>
                  <a:lnTo>
                    <a:pt x="1109669" y="91122"/>
                  </a:lnTo>
                  <a:lnTo>
                    <a:pt x="1115274" y="89176"/>
                  </a:lnTo>
                  <a:lnTo>
                    <a:pt x="1120878" y="87256"/>
                  </a:lnTo>
                  <a:lnTo>
                    <a:pt x="1126482" y="85362"/>
                  </a:lnTo>
                  <a:lnTo>
                    <a:pt x="1132087" y="83492"/>
                  </a:lnTo>
                  <a:lnTo>
                    <a:pt x="1137691" y="81648"/>
                  </a:lnTo>
                  <a:lnTo>
                    <a:pt x="1143296" y="79830"/>
                  </a:lnTo>
                  <a:lnTo>
                    <a:pt x="1148900" y="78037"/>
                  </a:lnTo>
                  <a:lnTo>
                    <a:pt x="1154504" y="76269"/>
                  </a:lnTo>
                  <a:lnTo>
                    <a:pt x="1160109" y="74527"/>
                  </a:lnTo>
                  <a:lnTo>
                    <a:pt x="1165713" y="72810"/>
                  </a:lnTo>
                  <a:lnTo>
                    <a:pt x="1171318" y="71118"/>
                  </a:lnTo>
                  <a:lnTo>
                    <a:pt x="1176922" y="69451"/>
                  </a:lnTo>
                  <a:lnTo>
                    <a:pt x="1182526" y="67809"/>
                  </a:lnTo>
                  <a:lnTo>
                    <a:pt x="1188131" y="66191"/>
                  </a:lnTo>
                  <a:lnTo>
                    <a:pt x="1193735" y="64599"/>
                  </a:lnTo>
                  <a:lnTo>
                    <a:pt x="1199340" y="63030"/>
                  </a:lnTo>
                  <a:lnTo>
                    <a:pt x="1204944" y="61485"/>
                  </a:lnTo>
                  <a:lnTo>
                    <a:pt x="1210548" y="59965"/>
                  </a:lnTo>
                  <a:lnTo>
                    <a:pt x="1216153" y="58468"/>
                  </a:lnTo>
                  <a:lnTo>
                    <a:pt x="1221757" y="56996"/>
                  </a:lnTo>
                  <a:lnTo>
                    <a:pt x="1227362" y="55547"/>
                  </a:lnTo>
                  <a:lnTo>
                    <a:pt x="1232966" y="54122"/>
                  </a:lnTo>
                  <a:lnTo>
                    <a:pt x="1238570" y="52722"/>
                  </a:lnTo>
                  <a:lnTo>
                    <a:pt x="1244175" y="51345"/>
                  </a:lnTo>
                  <a:lnTo>
                    <a:pt x="1249779" y="49992"/>
                  </a:lnTo>
                  <a:lnTo>
                    <a:pt x="1255384" y="48663"/>
                  </a:lnTo>
                  <a:lnTo>
                    <a:pt x="1260988" y="47357"/>
                  </a:lnTo>
                  <a:lnTo>
                    <a:pt x="1266592" y="46074"/>
                  </a:lnTo>
                  <a:lnTo>
                    <a:pt x="1272197" y="44814"/>
                  </a:lnTo>
                  <a:lnTo>
                    <a:pt x="1277801" y="43577"/>
                  </a:lnTo>
                  <a:lnTo>
                    <a:pt x="1283406" y="42361"/>
                  </a:lnTo>
                  <a:lnTo>
                    <a:pt x="1289010" y="41168"/>
                  </a:lnTo>
                  <a:lnTo>
                    <a:pt x="1294614" y="39995"/>
                  </a:lnTo>
                  <a:lnTo>
                    <a:pt x="1300219" y="38844"/>
                  </a:lnTo>
                  <a:lnTo>
                    <a:pt x="1305823" y="37712"/>
                  </a:lnTo>
                  <a:lnTo>
                    <a:pt x="1311427" y="36601"/>
                  </a:lnTo>
                  <a:lnTo>
                    <a:pt x="1317032" y="35508"/>
                  </a:lnTo>
                  <a:lnTo>
                    <a:pt x="1322636" y="34433"/>
                  </a:lnTo>
                  <a:lnTo>
                    <a:pt x="1328241" y="33376"/>
                  </a:lnTo>
                  <a:lnTo>
                    <a:pt x="1333845" y="32336"/>
                  </a:lnTo>
                  <a:lnTo>
                    <a:pt x="1339449" y="31313"/>
                  </a:lnTo>
                  <a:lnTo>
                    <a:pt x="1345054" y="30304"/>
                  </a:lnTo>
                  <a:lnTo>
                    <a:pt x="1350658" y="29311"/>
                  </a:lnTo>
                  <a:lnTo>
                    <a:pt x="1356263" y="28331"/>
                  </a:lnTo>
                  <a:lnTo>
                    <a:pt x="1361867" y="27365"/>
                  </a:lnTo>
                  <a:lnTo>
                    <a:pt x="1367471" y="26412"/>
                  </a:lnTo>
                  <a:lnTo>
                    <a:pt x="1373076" y="25471"/>
                  </a:lnTo>
                  <a:lnTo>
                    <a:pt x="1378680" y="24542"/>
                  </a:lnTo>
                  <a:lnTo>
                    <a:pt x="1384285" y="23624"/>
                  </a:lnTo>
                  <a:lnTo>
                    <a:pt x="1389889" y="22718"/>
                  </a:lnTo>
                  <a:lnTo>
                    <a:pt x="1395493" y="21822"/>
                  </a:lnTo>
                  <a:lnTo>
                    <a:pt x="1401098" y="20937"/>
                  </a:lnTo>
                  <a:lnTo>
                    <a:pt x="1406702" y="20064"/>
                  </a:lnTo>
                  <a:lnTo>
                    <a:pt x="1412307" y="19201"/>
                  </a:lnTo>
                  <a:lnTo>
                    <a:pt x="1417911" y="18351"/>
                  </a:lnTo>
                  <a:lnTo>
                    <a:pt x="1423515" y="17512"/>
                  </a:lnTo>
                  <a:lnTo>
                    <a:pt x="1429120" y="16687"/>
                  </a:lnTo>
                  <a:lnTo>
                    <a:pt x="1434724" y="15874"/>
                  </a:lnTo>
                  <a:lnTo>
                    <a:pt x="1440329" y="15077"/>
                  </a:lnTo>
                  <a:lnTo>
                    <a:pt x="1445933" y="14294"/>
                  </a:lnTo>
                  <a:lnTo>
                    <a:pt x="1451537" y="13527"/>
                  </a:lnTo>
                  <a:lnTo>
                    <a:pt x="1457142" y="12777"/>
                  </a:lnTo>
                  <a:lnTo>
                    <a:pt x="1462746" y="12044"/>
                  </a:lnTo>
                  <a:lnTo>
                    <a:pt x="1468350" y="11331"/>
                  </a:lnTo>
                  <a:lnTo>
                    <a:pt x="1473955" y="10637"/>
                  </a:lnTo>
                  <a:lnTo>
                    <a:pt x="1479559" y="9963"/>
                  </a:lnTo>
                  <a:lnTo>
                    <a:pt x="1485164" y="9310"/>
                  </a:lnTo>
                  <a:lnTo>
                    <a:pt x="1490768" y="8679"/>
                  </a:lnTo>
                  <a:lnTo>
                    <a:pt x="1496372" y="8070"/>
                  </a:lnTo>
                  <a:lnTo>
                    <a:pt x="1501977" y="7484"/>
                  </a:lnTo>
                  <a:lnTo>
                    <a:pt x="1507581" y="6920"/>
                  </a:lnTo>
                  <a:lnTo>
                    <a:pt x="1513186" y="6379"/>
                  </a:lnTo>
                  <a:lnTo>
                    <a:pt x="1518790" y="5862"/>
                  </a:lnTo>
                  <a:lnTo>
                    <a:pt x="1524394" y="5368"/>
                  </a:lnTo>
                  <a:lnTo>
                    <a:pt x="1529999" y="4897"/>
                  </a:lnTo>
                  <a:lnTo>
                    <a:pt x="1535603" y="4450"/>
                  </a:lnTo>
                  <a:lnTo>
                    <a:pt x="1541208" y="4025"/>
                  </a:lnTo>
                  <a:lnTo>
                    <a:pt x="1546812" y="3623"/>
                  </a:lnTo>
                  <a:lnTo>
                    <a:pt x="1552416" y="3243"/>
                  </a:lnTo>
                  <a:lnTo>
                    <a:pt x="1558021" y="2886"/>
                  </a:lnTo>
                  <a:lnTo>
                    <a:pt x="1563625" y="2551"/>
                  </a:lnTo>
                  <a:lnTo>
                    <a:pt x="1569230" y="2237"/>
                  </a:lnTo>
                  <a:lnTo>
                    <a:pt x="1574834" y="1945"/>
                  </a:lnTo>
                  <a:lnTo>
                    <a:pt x="1580438" y="1674"/>
                  </a:lnTo>
                  <a:lnTo>
                    <a:pt x="1586043" y="1423"/>
                  </a:lnTo>
                  <a:lnTo>
                    <a:pt x="1591647" y="1194"/>
                  </a:lnTo>
                  <a:lnTo>
                    <a:pt x="1597252" y="984"/>
                  </a:lnTo>
                  <a:lnTo>
                    <a:pt x="1602856" y="795"/>
                  </a:lnTo>
                  <a:lnTo>
                    <a:pt x="1608460" y="627"/>
                  </a:lnTo>
                  <a:lnTo>
                    <a:pt x="1614065" y="478"/>
                  </a:lnTo>
                  <a:lnTo>
                    <a:pt x="1619669" y="349"/>
                  </a:lnTo>
                  <a:lnTo>
                    <a:pt x="1625273" y="240"/>
                  </a:lnTo>
                  <a:lnTo>
                    <a:pt x="1630878" y="151"/>
                  </a:lnTo>
                  <a:lnTo>
                    <a:pt x="1636482" y="82"/>
                  </a:lnTo>
                  <a:lnTo>
                    <a:pt x="1642087" y="34"/>
                  </a:lnTo>
                  <a:lnTo>
                    <a:pt x="1647691" y="6"/>
                  </a:lnTo>
                  <a:lnTo>
                    <a:pt x="1653295" y="0"/>
                  </a:lnTo>
                  <a:lnTo>
                    <a:pt x="1658900" y="15"/>
                  </a:lnTo>
                  <a:lnTo>
                    <a:pt x="1664504" y="53"/>
                  </a:lnTo>
                  <a:lnTo>
                    <a:pt x="1670109" y="114"/>
                  </a:lnTo>
                  <a:lnTo>
                    <a:pt x="1675713" y="199"/>
                  </a:lnTo>
                  <a:lnTo>
                    <a:pt x="1681317" y="308"/>
                  </a:lnTo>
                  <a:lnTo>
                    <a:pt x="1686922" y="443"/>
                  </a:lnTo>
                  <a:lnTo>
                    <a:pt x="1692526" y="604"/>
                  </a:lnTo>
                  <a:lnTo>
                    <a:pt x="1698131" y="792"/>
                  </a:lnTo>
                  <a:lnTo>
                    <a:pt x="1703735" y="1008"/>
                  </a:lnTo>
                  <a:lnTo>
                    <a:pt x="1709339" y="1254"/>
                  </a:lnTo>
                  <a:lnTo>
                    <a:pt x="1714944" y="1530"/>
                  </a:lnTo>
                  <a:lnTo>
                    <a:pt x="1720548" y="1837"/>
                  </a:lnTo>
                  <a:lnTo>
                    <a:pt x="1726153" y="2177"/>
                  </a:lnTo>
                  <a:lnTo>
                    <a:pt x="1731757" y="2552"/>
                  </a:lnTo>
                  <a:lnTo>
                    <a:pt x="1737361" y="2962"/>
                  </a:lnTo>
                  <a:lnTo>
                    <a:pt x="1742966" y="3409"/>
                  </a:lnTo>
                  <a:lnTo>
                    <a:pt x="1748570" y="3895"/>
                  </a:lnTo>
                  <a:lnTo>
                    <a:pt x="1754175" y="4422"/>
                  </a:lnTo>
                  <a:lnTo>
                    <a:pt x="1759779" y="4991"/>
                  </a:lnTo>
                  <a:lnTo>
                    <a:pt x="1765383" y="5604"/>
                  </a:lnTo>
                  <a:lnTo>
                    <a:pt x="1770988" y="6263"/>
                  </a:lnTo>
                  <a:lnTo>
                    <a:pt x="1776592" y="6971"/>
                  </a:lnTo>
                  <a:lnTo>
                    <a:pt x="1782196" y="7729"/>
                  </a:lnTo>
                  <a:lnTo>
                    <a:pt x="1787801" y="8541"/>
                  </a:lnTo>
                  <a:lnTo>
                    <a:pt x="1793405" y="9407"/>
                  </a:lnTo>
                  <a:lnTo>
                    <a:pt x="1799010" y="10332"/>
                  </a:lnTo>
                  <a:lnTo>
                    <a:pt x="1804614" y="11317"/>
                  </a:lnTo>
                  <a:lnTo>
                    <a:pt x="1810218" y="12366"/>
                  </a:lnTo>
                  <a:lnTo>
                    <a:pt x="1815823" y="13482"/>
                  </a:lnTo>
                  <a:lnTo>
                    <a:pt x="1821427" y="14667"/>
                  </a:lnTo>
                  <a:lnTo>
                    <a:pt x="1827032" y="15926"/>
                  </a:lnTo>
                  <a:lnTo>
                    <a:pt x="1832636" y="17260"/>
                  </a:lnTo>
                  <a:lnTo>
                    <a:pt x="1838240" y="18675"/>
                  </a:lnTo>
                  <a:lnTo>
                    <a:pt x="1843845" y="20173"/>
                  </a:lnTo>
                  <a:lnTo>
                    <a:pt x="1849449" y="21758"/>
                  </a:lnTo>
                  <a:lnTo>
                    <a:pt x="1855054" y="23435"/>
                  </a:lnTo>
                  <a:lnTo>
                    <a:pt x="1860658" y="25207"/>
                  </a:lnTo>
                  <a:lnTo>
                    <a:pt x="1866262" y="27079"/>
                  </a:lnTo>
                  <a:lnTo>
                    <a:pt x="1871867" y="29055"/>
                  </a:lnTo>
                  <a:lnTo>
                    <a:pt x="1877471" y="31139"/>
                  </a:lnTo>
                  <a:lnTo>
                    <a:pt x="1883076" y="33338"/>
                  </a:lnTo>
                  <a:lnTo>
                    <a:pt x="1883076" y="33338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82" name="pg182"/>
            <p:cNvSpPr/>
            <p:nvPr/>
          </p:nvSpPr>
          <p:spPr>
            <a:xfrm>
              <a:off x="6596816" y="1969002"/>
              <a:ext cx="1883076" cy="627353"/>
            </a:xfrm>
            <a:custGeom>
              <a:avLst/>
              <a:pathLst>
                <a:path w="1883076" h="627353">
                  <a:moveTo>
                    <a:pt x="0" y="527589"/>
                  </a:moveTo>
                  <a:lnTo>
                    <a:pt x="5604" y="521811"/>
                  </a:lnTo>
                  <a:lnTo>
                    <a:pt x="11208" y="515933"/>
                  </a:lnTo>
                  <a:lnTo>
                    <a:pt x="16813" y="509965"/>
                  </a:lnTo>
                  <a:lnTo>
                    <a:pt x="22417" y="503914"/>
                  </a:lnTo>
                  <a:lnTo>
                    <a:pt x="28021" y="497793"/>
                  </a:lnTo>
                  <a:lnTo>
                    <a:pt x="33626" y="491610"/>
                  </a:lnTo>
                  <a:lnTo>
                    <a:pt x="39230" y="485377"/>
                  </a:lnTo>
                  <a:lnTo>
                    <a:pt x="44835" y="479104"/>
                  </a:lnTo>
                  <a:lnTo>
                    <a:pt x="50439" y="472801"/>
                  </a:lnTo>
                  <a:lnTo>
                    <a:pt x="56043" y="466481"/>
                  </a:lnTo>
                  <a:lnTo>
                    <a:pt x="61648" y="460152"/>
                  </a:lnTo>
                  <a:lnTo>
                    <a:pt x="67252" y="453827"/>
                  </a:lnTo>
                  <a:lnTo>
                    <a:pt x="72857" y="447515"/>
                  </a:lnTo>
                  <a:lnTo>
                    <a:pt x="78461" y="441226"/>
                  </a:lnTo>
                  <a:lnTo>
                    <a:pt x="84065" y="434971"/>
                  </a:lnTo>
                  <a:lnTo>
                    <a:pt x="89670" y="428757"/>
                  </a:lnTo>
                  <a:lnTo>
                    <a:pt x="95274" y="422595"/>
                  </a:lnTo>
                  <a:lnTo>
                    <a:pt x="100879" y="416493"/>
                  </a:lnTo>
                  <a:lnTo>
                    <a:pt x="106483" y="410457"/>
                  </a:lnTo>
                  <a:lnTo>
                    <a:pt x="112087" y="404496"/>
                  </a:lnTo>
                  <a:lnTo>
                    <a:pt x="117692" y="398616"/>
                  </a:lnTo>
                  <a:lnTo>
                    <a:pt x="123296" y="392823"/>
                  </a:lnTo>
                  <a:lnTo>
                    <a:pt x="128901" y="387123"/>
                  </a:lnTo>
                  <a:lnTo>
                    <a:pt x="134505" y="381519"/>
                  </a:lnTo>
                  <a:lnTo>
                    <a:pt x="140109" y="376018"/>
                  </a:lnTo>
                  <a:lnTo>
                    <a:pt x="145714" y="370621"/>
                  </a:lnTo>
                  <a:lnTo>
                    <a:pt x="151318" y="365332"/>
                  </a:lnTo>
                  <a:lnTo>
                    <a:pt x="156923" y="360154"/>
                  </a:lnTo>
                  <a:lnTo>
                    <a:pt x="162527" y="355089"/>
                  </a:lnTo>
                  <a:lnTo>
                    <a:pt x="168131" y="350137"/>
                  </a:lnTo>
                  <a:lnTo>
                    <a:pt x="173736" y="345300"/>
                  </a:lnTo>
                  <a:lnTo>
                    <a:pt x="179340" y="340579"/>
                  </a:lnTo>
                  <a:lnTo>
                    <a:pt x="184944" y="335973"/>
                  </a:lnTo>
                  <a:lnTo>
                    <a:pt x="190549" y="331482"/>
                  </a:lnTo>
                  <a:lnTo>
                    <a:pt x="196153" y="327106"/>
                  </a:lnTo>
                  <a:lnTo>
                    <a:pt x="201758" y="322844"/>
                  </a:lnTo>
                  <a:lnTo>
                    <a:pt x="207362" y="318694"/>
                  </a:lnTo>
                  <a:lnTo>
                    <a:pt x="212966" y="314655"/>
                  </a:lnTo>
                  <a:lnTo>
                    <a:pt x="218571" y="310725"/>
                  </a:lnTo>
                  <a:lnTo>
                    <a:pt x="224175" y="306902"/>
                  </a:lnTo>
                  <a:lnTo>
                    <a:pt x="229780" y="303185"/>
                  </a:lnTo>
                  <a:lnTo>
                    <a:pt x="235384" y="299571"/>
                  </a:lnTo>
                  <a:lnTo>
                    <a:pt x="240988" y="296057"/>
                  </a:lnTo>
                  <a:lnTo>
                    <a:pt x="246593" y="292642"/>
                  </a:lnTo>
                  <a:lnTo>
                    <a:pt x="252197" y="289322"/>
                  </a:lnTo>
                  <a:lnTo>
                    <a:pt x="257802" y="286096"/>
                  </a:lnTo>
                  <a:lnTo>
                    <a:pt x="263406" y="282960"/>
                  </a:lnTo>
                  <a:lnTo>
                    <a:pt x="269010" y="279912"/>
                  </a:lnTo>
                  <a:lnTo>
                    <a:pt x="274615" y="276949"/>
                  </a:lnTo>
                  <a:lnTo>
                    <a:pt x="280219" y="274068"/>
                  </a:lnTo>
                  <a:lnTo>
                    <a:pt x="285824" y="271267"/>
                  </a:lnTo>
                  <a:lnTo>
                    <a:pt x="291428" y="268543"/>
                  </a:lnTo>
                  <a:lnTo>
                    <a:pt x="297032" y="265894"/>
                  </a:lnTo>
                  <a:lnTo>
                    <a:pt x="302637" y="263317"/>
                  </a:lnTo>
                  <a:lnTo>
                    <a:pt x="308241" y="260809"/>
                  </a:lnTo>
                  <a:lnTo>
                    <a:pt x="313846" y="258367"/>
                  </a:lnTo>
                  <a:lnTo>
                    <a:pt x="319450" y="255990"/>
                  </a:lnTo>
                  <a:lnTo>
                    <a:pt x="325054" y="253675"/>
                  </a:lnTo>
                  <a:lnTo>
                    <a:pt x="330659" y="251419"/>
                  </a:lnTo>
                  <a:lnTo>
                    <a:pt x="336263" y="249220"/>
                  </a:lnTo>
                  <a:lnTo>
                    <a:pt x="341867" y="247076"/>
                  </a:lnTo>
                  <a:lnTo>
                    <a:pt x="347472" y="244985"/>
                  </a:lnTo>
                  <a:lnTo>
                    <a:pt x="353076" y="242944"/>
                  </a:lnTo>
                  <a:lnTo>
                    <a:pt x="358681" y="240952"/>
                  </a:lnTo>
                  <a:lnTo>
                    <a:pt x="364285" y="239006"/>
                  </a:lnTo>
                  <a:lnTo>
                    <a:pt x="369889" y="237105"/>
                  </a:lnTo>
                  <a:lnTo>
                    <a:pt x="375494" y="235246"/>
                  </a:lnTo>
                  <a:lnTo>
                    <a:pt x="381098" y="233427"/>
                  </a:lnTo>
                  <a:lnTo>
                    <a:pt x="386703" y="231647"/>
                  </a:lnTo>
                  <a:lnTo>
                    <a:pt x="392307" y="229905"/>
                  </a:lnTo>
                  <a:lnTo>
                    <a:pt x="397911" y="228198"/>
                  </a:lnTo>
                  <a:lnTo>
                    <a:pt x="403516" y="226524"/>
                  </a:lnTo>
                  <a:lnTo>
                    <a:pt x="409120" y="224883"/>
                  </a:lnTo>
                  <a:lnTo>
                    <a:pt x="414725" y="223272"/>
                  </a:lnTo>
                  <a:lnTo>
                    <a:pt x="420329" y="221690"/>
                  </a:lnTo>
                  <a:lnTo>
                    <a:pt x="425933" y="220136"/>
                  </a:lnTo>
                  <a:lnTo>
                    <a:pt x="431538" y="218608"/>
                  </a:lnTo>
                  <a:lnTo>
                    <a:pt x="437142" y="217105"/>
                  </a:lnTo>
                  <a:lnTo>
                    <a:pt x="442747" y="215625"/>
                  </a:lnTo>
                  <a:lnTo>
                    <a:pt x="448351" y="214168"/>
                  </a:lnTo>
                  <a:lnTo>
                    <a:pt x="453955" y="212732"/>
                  </a:lnTo>
                  <a:lnTo>
                    <a:pt x="459560" y="211315"/>
                  </a:lnTo>
                  <a:lnTo>
                    <a:pt x="465164" y="209917"/>
                  </a:lnTo>
                  <a:lnTo>
                    <a:pt x="470769" y="208537"/>
                  </a:lnTo>
                  <a:lnTo>
                    <a:pt x="476373" y="207173"/>
                  </a:lnTo>
                  <a:lnTo>
                    <a:pt x="481977" y="205825"/>
                  </a:lnTo>
                  <a:lnTo>
                    <a:pt x="487582" y="204491"/>
                  </a:lnTo>
                  <a:lnTo>
                    <a:pt x="493186" y="203170"/>
                  </a:lnTo>
                  <a:lnTo>
                    <a:pt x="498790" y="201862"/>
                  </a:lnTo>
                  <a:lnTo>
                    <a:pt x="504395" y="200565"/>
                  </a:lnTo>
                  <a:lnTo>
                    <a:pt x="509999" y="199279"/>
                  </a:lnTo>
                  <a:lnTo>
                    <a:pt x="515604" y="198003"/>
                  </a:lnTo>
                  <a:lnTo>
                    <a:pt x="521208" y="196735"/>
                  </a:lnTo>
                  <a:lnTo>
                    <a:pt x="526812" y="195476"/>
                  </a:lnTo>
                  <a:lnTo>
                    <a:pt x="532417" y="194224"/>
                  </a:lnTo>
                  <a:lnTo>
                    <a:pt x="538021" y="192979"/>
                  </a:lnTo>
                  <a:lnTo>
                    <a:pt x="543626" y="191740"/>
                  </a:lnTo>
                  <a:lnTo>
                    <a:pt x="549230" y="190507"/>
                  </a:lnTo>
                  <a:lnTo>
                    <a:pt x="554834" y="189278"/>
                  </a:lnTo>
                  <a:lnTo>
                    <a:pt x="560439" y="188053"/>
                  </a:lnTo>
                  <a:lnTo>
                    <a:pt x="566043" y="186831"/>
                  </a:lnTo>
                  <a:lnTo>
                    <a:pt x="571648" y="185613"/>
                  </a:lnTo>
                  <a:lnTo>
                    <a:pt x="577252" y="184397"/>
                  </a:lnTo>
                  <a:lnTo>
                    <a:pt x="582856" y="183183"/>
                  </a:lnTo>
                  <a:lnTo>
                    <a:pt x="588461" y="181971"/>
                  </a:lnTo>
                  <a:lnTo>
                    <a:pt x="594065" y="180759"/>
                  </a:lnTo>
                  <a:lnTo>
                    <a:pt x="599670" y="179549"/>
                  </a:lnTo>
                  <a:lnTo>
                    <a:pt x="605274" y="178339"/>
                  </a:lnTo>
                  <a:lnTo>
                    <a:pt x="610878" y="177129"/>
                  </a:lnTo>
                  <a:lnTo>
                    <a:pt x="616483" y="175918"/>
                  </a:lnTo>
                  <a:lnTo>
                    <a:pt x="622087" y="174708"/>
                  </a:lnTo>
                  <a:lnTo>
                    <a:pt x="627692" y="173497"/>
                  </a:lnTo>
                  <a:lnTo>
                    <a:pt x="633296" y="172285"/>
                  </a:lnTo>
                  <a:lnTo>
                    <a:pt x="638900" y="171072"/>
                  </a:lnTo>
                  <a:lnTo>
                    <a:pt x="644505" y="169858"/>
                  </a:lnTo>
                  <a:lnTo>
                    <a:pt x="650109" y="168644"/>
                  </a:lnTo>
                  <a:lnTo>
                    <a:pt x="655713" y="167428"/>
                  </a:lnTo>
                  <a:lnTo>
                    <a:pt x="661318" y="166211"/>
                  </a:lnTo>
                  <a:lnTo>
                    <a:pt x="666922" y="164994"/>
                  </a:lnTo>
                  <a:lnTo>
                    <a:pt x="672527" y="163776"/>
                  </a:lnTo>
                  <a:lnTo>
                    <a:pt x="678131" y="162557"/>
                  </a:lnTo>
                  <a:lnTo>
                    <a:pt x="683735" y="161338"/>
                  </a:lnTo>
                  <a:lnTo>
                    <a:pt x="689340" y="160118"/>
                  </a:lnTo>
                  <a:lnTo>
                    <a:pt x="694944" y="158899"/>
                  </a:lnTo>
                  <a:lnTo>
                    <a:pt x="700549" y="157681"/>
                  </a:lnTo>
                  <a:lnTo>
                    <a:pt x="706153" y="156463"/>
                  </a:lnTo>
                  <a:lnTo>
                    <a:pt x="711757" y="155247"/>
                  </a:lnTo>
                  <a:lnTo>
                    <a:pt x="717362" y="154032"/>
                  </a:lnTo>
                  <a:lnTo>
                    <a:pt x="722966" y="152820"/>
                  </a:lnTo>
                  <a:lnTo>
                    <a:pt x="728571" y="151611"/>
                  </a:lnTo>
                  <a:lnTo>
                    <a:pt x="734175" y="150406"/>
                  </a:lnTo>
                  <a:lnTo>
                    <a:pt x="739779" y="149205"/>
                  </a:lnTo>
                  <a:lnTo>
                    <a:pt x="745384" y="148009"/>
                  </a:lnTo>
                  <a:lnTo>
                    <a:pt x="750988" y="146818"/>
                  </a:lnTo>
                  <a:lnTo>
                    <a:pt x="756593" y="145634"/>
                  </a:lnTo>
                  <a:lnTo>
                    <a:pt x="762197" y="144458"/>
                  </a:lnTo>
                  <a:lnTo>
                    <a:pt x="767801" y="143290"/>
                  </a:lnTo>
                  <a:lnTo>
                    <a:pt x="773406" y="142131"/>
                  </a:lnTo>
                  <a:lnTo>
                    <a:pt x="779010" y="140983"/>
                  </a:lnTo>
                  <a:lnTo>
                    <a:pt x="784615" y="139846"/>
                  </a:lnTo>
                  <a:lnTo>
                    <a:pt x="790219" y="138721"/>
                  </a:lnTo>
                  <a:lnTo>
                    <a:pt x="795823" y="137610"/>
                  </a:lnTo>
                  <a:lnTo>
                    <a:pt x="801428" y="136514"/>
                  </a:lnTo>
                  <a:lnTo>
                    <a:pt x="807032" y="135433"/>
                  </a:lnTo>
                  <a:lnTo>
                    <a:pt x="812636" y="134370"/>
                  </a:lnTo>
                  <a:lnTo>
                    <a:pt x="818241" y="133325"/>
                  </a:lnTo>
                  <a:lnTo>
                    <a:pt x="823845" y="132300"/>
                  </a:lnTo>
                  <a:lnTo>
                    <a:pt x="829450" y="131296"/>
                  </a:lnTo>
                  <a:lnTo>
                    <a:pt x="835054" y="130314"/>
                  </a:lnTo>
                  <a:lnTo>
                    <a:pt x="840658" y="129356"/>
                  </a:lnTo>
                  <a:lnTo>
                    <a:pt x="846263" y="128424"/>
                  </a:lnTo>
                  <a:lnTo>
                    <a:pt x="851867" y="127518"/>
                  </a:lnTo>
                  <a:lnTo>
                    <a:pt x="857472" y="126640"/>
                  </a:lnTo>
                  <a:lnTo>
                    <a:pt x="863076" y="125791"/>
                  </a:lnTo>
                  <a:lnTo>
                    <a:pt x="868680" y="124974"/>
                  </a:lnTo>
                  <a:lnTo>
                    <a:pt x="874285" y="124189"/>
                  </a:lnTo>
                  <a:lnTo>
                    <a:pt x="879889" y="123438"/>
                  </a:lnTo>
                  <a:lnTo>
                    <a:pt x="885494" y="122723"/>
                  </a:lnTo>
                  <a:lnTo>
                    <a:pt x="891098" y="122044"/>
                  </a:lnTo>
                  <a:lnTo>
                    <a:pt x="896702" y="121404"/>
                  </a:lnTo>
                  <a:lnTo>
                    <a:pt x="902307" y="120803"/>
                  </a:lnTo>
                  <a:lnTo>
                    <a:pt x="907911" y="120244"/>
                  </a:lnTo>
                  <a:lnTo>
                    <a:pt x="913516" y="119728"/>
                  </a:lnTo>
                  <a:lnTo>
                    <a:pt x="919120" y="119255"/>
                  </a:lnTo>
                  <a:lnTo>
                    <a:pt x="924724" y="118828"/>
                  </a:lnTo>
                  <a:lnTo>
                    <a:pt x="930329" y="118448"/>
                  </a:lnTo>
                  <a:lnTo>
                    <a:pt x="935933" y="118115"/>
                  </a:lnTo>
                  <a:lnTo>
                    <a:pt x="941538" y="117832"/>
                  </a:lnTo>
                  <a:lnTo>
                    <a:pt x="947142" y="117599"/>
                  </a:lnTo>
                  <a:lnTo>
                    <a:pt x="952746" y="117418"/>
                  </a:lnTo>
                  <a:lnTo>
                    <a:pt x="958351" y="117289"/>
                  </a:lnTo>
                  <a:lnTo>
                    <a:pt x="963955" y="117214"/>
                  </a:lnTo>
                  <a:lnTo>
                    <a:pt x="969559" y="117193"/>
                  </a:lnTo>
                  <a:lnTo>
                    <a:pt x="975164" y="117228"/>
                  </a:lnTo>
                  <a:lnTo>
                    <a:pt x="980768" y="117319"/>
                  </a:lnTo>
                  <a:lnTo>
                    <a:pt x="986373" y="117467"/>
                  </a:lnTo>
                  <a:lnTo>
                    <a:pt x="991977" y="117673"/>
                  </a:lnTo>
                  <a:lnTo>
                    <a:pt x="997581" y="117937"/>
                  </a:lnTo>
                  <a:lnTo>
                    <a:pt x="1003186" y="118260"/>
                  </a:lnTo>
                  <a:lnTo>
                    <a:pt x="1008790" y="118642"/>
                  </a:lnTo>
                  <a:lnTo>
                    <a:pt x="1014395" y="119084"/>
                  </a:lnTo>
                  <a:lnTo>
                    <a:pt x="1019999" y="119586"/>
                  </a:lnTo>
                  <a:lnTo>
                    <a:pt x="1025603" y="120147"/>
                  </a:lnTo>
                  <a:lnTo>
                    <a:pt x="1031208" y="120769"/>
                  </a:lnTo>
                  <a:lnTo>
                    <a:pt x="1036812" y="121450"/>
                  </a:lnTo>
                  <a:lnTo>
                    <a:pt x="1042417" y="122192"/>
                  </a:lnTo>
                  <a:lnTo>
                    <a:pt x="1048021" y="122994"/>
                  </a:lnTo>
                  <a:lnTo>
                    <a:pt x="1053625" y="123854"/>
                  </a:lnTo>
                  <a:lnTo>
                    <a:pt x="1059230" y="124774"/>
                  </a:lnTo>
                  <a:lnTo>
                    <a:pt x="1064834" y="125753"/>
                  </a:lnTo>
                  <a:lnTo>
                    <a:pt x="1070439" y="126790"/>
                  </a:lnTo>
                  <a:lnTo>
                    <a:pt x="1076043" y="127884"/>
                  </a:lnTo>
                  <a:lnTo>
                    <a:pt x="1081647" y="129035"/>
                  </a:lnTo>
                  <a:lnTo>
                    <a:pt x="1087252" y="130242"/>
                  </a:lnTo>
                  <a:lnTo>
                    <a:pt x="1092856" y="131504"/>
                  </a:lnTo>
                  <a:lnTo>
                    <a:pt x="1098461" y="132820"/>
                  </a:lnTo>
                  <a:lnTo>
                    <a:pt x="1104065" y="134189"/>
                  </a:lnTo>
                  <a:lnTo>
                    <a:pt x="1109669" y="135610"/>
                  </a:lnTo>
                  <a:lnTo>
                    <a:pt x="1115274" y="137082"/>
                  </a:lnTo>
                  <a:lnTo>
                    <a:pt x="1120878" y="138603"/>
                  </a:lnTo>
                  <a:lnTo>
                    <a:pt x="1126482" y="140173"/>
                  </a:lnTo>
                  <a:lnTo>
                    <a:pt x="1132087" y="141789"/>
                  </a:lnTo>
                  <a:lnTo>
                    <a:pt x="1137691" y="143451"/>
                  </a:lnTo>
                  <a:lnTo>
                    <a:pt x="1143296" y="145157"/>
                  </a:lnTo>
                  <a:lnTo>
                    <a:pt x="1148900" y="146905"/>
                  </a:lnTo>
                  <a:lnTo>
                    <a:pt x="1154504" y="148694"/>
                  </a:lnTo>
                  <a:lnTo>
                    <a:pt x="1160109" y="150522"/>
                  </a:lnTo>
                  <a:lnTo>
                    <a:pt x="1165713" y="152388"/>
                  </a:lnTo>
                  <a:lnTo>
                    <a:pt x="1171318" y="154290"/>
                  </a:lnTo>
                  <a:lnTo>
                    <a:pt x="1176922" y="156227"/>
                  </a:lnTo>
                  <a:lnTo>
                    <a:pt x="1182526" y="158195"/>
                  </a:lnTo>
                  <a:lnTo>
                    <a:pt x="1188131" y="160195"/>
                  </a:lnTo>
                  <a:lnTo>
                    <a:pt x="1193735" y="162223"/>
                  </a:lnTo>
                  <a:lnTo>
                    <a:pt x="1199340" y="164279"/>
                  </a:lnTo>
                  <a:lnTo>
                    <a:pt x="1204944" y="166360"/>
                  </a:lnTo>
                  <a:lnTo>
                    <a:pt x="1210548" y="168465"/>
                  </a:lnTo>
                  <a:lnTo>
                    <a:pt x="1216153" y="170592"/>
                  </a:lnTo>
                  <a:lnTo>
                    <a:pt x="1221757" y="172741"/>
                  </a:lnTo>
                  <a:lnTo>
                    <a:pt x="1227362" y="174910"/>
                  </a:lnTo>
                  <a:lnTo>
                    <a:pt x="1232966" y="177098"/>
                  </a:lnTo>
                  <a:lnTo>
                    <a:pt x="1238570" y="179303"/>
                  </a:lnTo>
                  <a:lnTo>
                    <a:pt x="1244175" y="181525"/>
                  </a:lnTo>
                  <a:lnTo>
                    <a:pt x="1249779" y="183762"/>
                  </a:lnTo>
                  <a:lnTo>
                    <a:pt x="1255384" y="186012"/>
                  </a:lnTo>
                  <a:lnTo>
                    <a:pt x="1260988" y="188274"/>
                  </a:lnTo>
                  <a:lnTo>
                    <a:pt x="1266592" y="190545"/>
                  </a:lnTo>
                  <a:lnTo>
                    <a:pt x="1272197" y="192823"/>
                  </a:lnTo>
                  <a:lnTo>
                    <a:pt x="1277801" y="195107"/>
                  </a:lnTo>
                  <a:lnTo>
                    <a:pt x="1283406" y="197392"/>
                  </a:lnTo>
                  <a:lnTo>
                    <a:pt x="1289010" y="199677"/>
                  </a:lnTo>
                  <a:lnTo>
                    <a:pt x="1294614" y="201956"/>
                  </a:lnTo>
                  <a:lnTo>
                    <a:pt x="1300219" y="204226"/>
                  </a:lnTo>
                  <a:lnTo>
                    <a:pt x="1305823" y="206483"/>
                  </a:lnTo>
                  <a:lnTo>
                    <a:pt x="1311427" y="208720"/>
                  </a:lnTo>
                  <a:lnTo>
                    <a:pt x="1317032" y="210931"/>
                  </a:lnTo>
                  <a:lnTo>
                    <a:pt x="1322636" y="213110"/>
                  </a:lnTo>
                  <a:lnTo>
                    <a:pt x="1328241" y="215248"/>
                  </a:lnTo>
                  <a:lnTo>
                    <a:pt x="1333845" y="217336"/>
                  </a:lnTo>
                  <a:lnTo>
                    <a:pt x="1339449" y="219366"/>
                  </a:lnTo>
                  <a:lnTo>
                    <a:pt x="1345054" y="221326"/>
                  </a:lnTo>
                  <a:lnTo>
                    <a:pt x="1350658" y="223205"/>
                  </a:lnTo>
                  <a:lnTo>
                    <a:pt x="1356263" y="224991"/>
                  </a:lnTo>
                  <a:lnTo>
                    <a:pt x="1361867" y="226672"/>
                  </a:lnTo>
                  <a:lnTo>
                    <a:pt x="1367471" y="228232"/>
                  </a:lnTo>
                  <a:lnTo>
                    <a:pt x="1373076" y="229659"/>
                  </a:lnTo>
                  <a:lnTo>
                    <a:pt x="1378680" y="230939"/>
                  </a:lnTo>
                  <a:lnTo>
                    <a:pt x="1384285" y="232057"/>
                  </a:lnTo>
                  <a:lnTo>
                    <a:pt x="1389889" y="233000"/>
                  </a:lnTo>
                  <a:lnTo>
                    <a:pt x="1395493" y="233755"/>
                  </a:lnTo>
                  <a:lnTo>
                    <a:pt x="1401098" y="234309"/>
                  </a:lnTo>
                  <a:lnTo>
                    <a:pt x="1406702" y="234650"/>
                  </a:lnTo>
                  <a:lnTo>
                    <a:pt x="1412307" y="234770"/>
                  </a:lnTo>
                  <a:lnTo>
                    <a:pt x="1417911" y="234661"/>
                  </a:lnTo>
                  <a:lnTo>
                    <a:pt x="1423515" y="234315"/>
                  </a:lnTo>
                  <a:lnTo>
                    <a:pt x="1429120" y="233730"/>
                  </a:lnTo>
                  <a:lnTo>
                    <a:pt x="1434724" y="232904"/>
                  </a:lnTo>
                  <a:lnTo>
                    <a:pt x="1440329" y="231837"/>
                  </a:lnTo>
                  <a:lnTo>
                    <a:pt x="1445933" y="230533"/>
                  </a:lnTo>
                  <a:lnTo>
                    <a:pt x="1451537" y="228998"/>
                  </a:lnTo>
                  <a:lnTo>
                    <a:pt x="1457142" y="227239"/>
                  </a:lnTo>
                  <a:lnTo>
                    <a:pt x="1462746" y="225266"/>
                  </a:lnTo>
                  <a:lnTo>
                    <a:pt x="1468350" y="223092"/>
                  </a:lnTo>
                  <a:lnTo>
                    <a:pt x="1473955" y="220729"/>
                  </a:lnTo>
                  <a:lnTo>
                    <a:pt x="1479559" y="218192"/>
                  </a:lnTo>
                  <a:lnTo>
                    <a:pt x="1485164" y="215496"/>
                  </a:lnTo>
                  <a:lnTo>
                    <a:pt x="1490768" y="212659"/>
                  </a:lnTo>
                  <a:lnTo>
                    <a:pt x="1496372" y="209695"/>
                  </a:lnTo>
                  <a:lnTo>
                    <a:pt x="1501977" y="206623"/>
                  </a:lnTo>
                  <a:lnTo>
                    <a:pt x="1507581" y="203457"/>
                  </a:lnTo>
                  <a:lnTo>
                    <a:pt x="1513186" y="200213"/>
                  </a:lnTo>
                  <a:lnTo>
                    <a:pt x="1518790" y="196905"/>
                  </a:lnTo>
                  <a:lnTo>
                    <a:pt x="1524394" y="193548"/>
                  </a:lnTo>
                  <a:lnTo>
                    <a:pt x="1529999" y="190153"/>
                  </a:lnTo>
                  <a:lnTo>
                    <a:pt x="1535603" y="186732"/>
                  </a:lnTo>
                  <a:lnTo>
                    <a:pt x="1541208" y="183294"/>
                  </a:lnTo>
                  <a:lnTo>
                    <a:pt x="1546812" y="179847"/>
                  </a:lnTo>
                  <a:lnTo>
                    <a:pt x="1552416" y="176398"/>
                  </a:lnTo>
                  <a:lnTo>
                    <a:pt x="1558021" y="172952"/>
                  </a:lnTo>
                  <a:lnTo>
                    <a:pt x="1563625" y="169512"/>
                  </a:lnTo>
                  <a:lnTo>
                    <a:pt x="1569230" y="166082"/>
                  </a:lnTo>
                  <a:lnTo>
                    <a:pt x="1574834" y="162661"/>
                  </a:lnTo>
                  <a:lnTo>
                    <a:pt x="1580438" y="159249"/>
                  </a:lnTo>
                  <a:lnTo>
                    <a:pt x="1586043" y="155845"/>
                  </a:lnTo>
                  <a:lnTo>
                    <a:pt x="1591647" y="152446"/>
                  </a:lnTo>
                  <a:lnTo>
                    <a:pt x="1597252" y="149048"/>
                  </a:lnTo>
                  <a:lnTo>
                    <a:pt x="1602856" y="145646"/>
                  </a:lnTo>
                  <a:lnTo>
                    <a:pt x="1608460" y="142235"/>
                  </a:lnTo>
                  <a:lnTo>
                    <a:pt x="1614065" y="138808"/>
                  </a:lnTo>
                  <a:lnTo>
                    <a:pt x="1619669" y="135358"/>
                  </a:lnTo>
                  <a:lnTo>
                    <a:pt x="1625273" y="131877"/>
                  </a:lnTo>
                  <a:lnTo>
                    <a:pt x="1630878" y="128357"/>
                  </a:lnTo>
                  <a:lnTo>
                    <a:pt x="1636482" y="124791"/>
                  </a:lnTo>
                  <a:lnTo>
                    <a:pt x="1642087" y="121183"/>
                  </a:lnTo>
                  <a:lnTo>
                    <a:pt x="1647691" y="117537"/>
                  </a:lnTo>
                  <a:lnTo>
                    <a:pt x="1653295" y="113857"/>
                  </a:lnTo>
                  <a:lnTo>
                    <a:pt x="1658900" y="110150"/>
                  </a:lnTo>
                  <a:lnTo>
                    <a:pt x="1664504" y="106420"/>
                  </a:lnTo>
                  <a:lnTo>
                    <a:pt x="1670109" y="102672"/>
                  </a:lnTo>
                  <a:lnTo>
                    <a:pt x="1675713" y="98912"/>
                  </a:lnTo>
                  <a:lnTo>
                    <a:pt x="1681317" y="95146"/>
                  </a:lnTo>
                  <a:lnTo>
                    <a:pt x="1686922" y="91378"/>
                  </a:lnTo>
                  <a:lnTo>
                    <a:pt x="1692526" y="87615"/>
                  </a:lnTo>
                  <a:lnTo>
                    <a:pt x="1698131" y="83862"/>
                  </a:lnTo>
                  <a:lnTo>
                    <a:pt x="1703735" y="80125"/>
                  </a:lnTo>
                  <a:lnTo>
                    <a:pt x="1709339" y="76408"/>
                  </a:lnTo>
                  <a:lnTo>
                    <a:pt x="1714944" y="72718"/>
                  </a:lnTo>
                  <a:lnTo>
                    <a:pt x="1720548" y="69060"/>
                  </a:lnTo>
                  <a:lnTo>
                    <a:pt x="1726153" y="65440"/>
                  </a:lnTo>
                  <a:lnTo>
                    <a:pt x="1731757" y="61863"/>
                  </a:lnTo>
                  <a:lnTo>
                    <a:pt x="1737361" y="58334"/>
                  </a:lnTo>
                  <a:lnTo>
                    <a:pt x="1742966" y="54859"/>
                  </a:lnTo>
                  <a:lnTo>
                    <a:pt x="1748570" y="51443"/>
                  </a:lnTo>
                  <a:lnTo>
                    <a:pt x="1754175" y="48092"/>
                  </a:lnTo>
                  <a:lnTo>
                    <a:pt x="1759779" y="44810"/>
                  </a:lnTo>
                  <a:lnTo>
                    <a:pt x="1765383" y="41602"/>
                  </a:lnTo>
                  <a:lnTo>
                    <a:pt x="1770988" y="38475"/>
                  </a:lnTo>
                  <a:lnTo>
                    <a:pt x="1776592" y="35431"/>
                  </a:lnTo>
                  <a:lnTo>
                    <a:pt x="1782196" y="32478"/>
                  </a:lnTo>
                  <a:lnTo>
                    <a:pt x="1787801" y="29619"/>
                  </a:lnTo>
                  <a:lnTo>
                    <a:pt x="1793405" y="26859"/>
                  </a:lnTo>
                  <a:lnTo>
                    <a:pt x="1799010" y="24203"/>
                  </a:lnTo>
                  <a:lnTo>
                    <a:pt x="1804614" y="21656"/>
                  </a:lnTo>
                  <a:lnTo>
                    <a:pt x="1810218" y="19222"/>
                  </a:lnTo>
                  <a:lnTo>
                    <a:pt x="1815823" y="16907"/>
                  </a:lnTo>
                  <a:lnTo>
                    <a:pt x="1821427" y="14714"/>
                  </a:lnTo>
                  <a:lnTo>
                    <a:pt x="1827032" y="12648"/>
                  </a:lnTo>
                  <a:lnTo>
                    <a:pt x="1832636" y="10714"/>
                  </a:lnTo>
                  <a:lnTo>
                    <a:pt x="1838240" y="8917"/>
                  </a:lnTo>
                  <a:lnTo>
                    <a:pt x="1843845" y="7260"/>
                  </a:lnTo>
                  <a:lnTo>
                    <a:pt x="1849449" y="5749"/>
                  </a:lnTo>
                  <a:lnTo>
                    <a:pt x="1855054" y="4389"/>
                  </a:lnTo>
                  <a:lnTo>
                    <a:pt x="1860658" y="3183"/>
                  </a:lnTo>
                  <a:lnTo>
                    <a:pt x="1866262" y="2136"/>
                  </a:lnTo>
                  <a:lnTo>
                    <a:pt x="1871867" y="1254"/>
                  </a:lnTo>
                  <a:lnTo>
                    <a:pt x="1877471" y="540"/>
                  </a:lnTo>
                  <a:lnTo>
                    <a:pt x="1883076" y="0"/>
                  </a:lnTo>
                  <a:lnTo>
                    <a:pt x="1883076" y="627353"/>
                  </a:lnTo>
                  <a:lnTo>
                    <a:pt x="1877471" y="625876"/>
                  </a:lnTo>
                  <a:lnTo>
                    <a:pt x="1871867" y="624342"/>
                  </a:lnTo>
                  <a:lnTo>
                    <a:pt x="1866262" y="622749"/>
                  </a:lnTo>
                  <a:lnTo>
                    <a:pt x="1860658" y="621096"/>
                  </a:lnTo>
                  <a:lnTo>
                    <a:pt x="1855054" y="619382"/>
                  </a:lnTo>
                  <a:lnTo>
                    <a:pt x="1849449" y="617605"/>
                  </a:lnTo>
                  <a:lnTo>
                    <a:pt x="1843845" y="615763"/>
                  </a:lnTo>
                  <a:lnTo>
                    <a:pt x="1838240" y="613856"/>
                  </a:lnTo>
                  <a:lnTo>
                    <a:pt x="1832636" y="611881"/>
                  </a:lnTo>
                  <a:lnTo>
                    <a:pt x="1827032" y="609838"/>
                  </a:lnTo>
                  <a:lnTo>
                    <a:pt x="1821427" y="607725"/>
                  </a:lnTo>
                  <a:lnTo>
                    <a:pt x="1815823" y="605541"/>
                  </a:lnTo>
                  <a:lnTo>
                    <a:pt x="1810218" y="603285"/>
                  </a:lnTo>
                  <a:lnTo>
                    <a:pt x="1804614" y="600955"/>
                  </a:lnTo>
                  <a:lnTo>
                    <a:pt x="1799010" y="598550"/>
                  </a:lnTo>
                  <a:lnTo>
                    <a:pt x="1793405" y="596070"/>
                  </a:lnTo>
                  <a:lnTo>
                    <a:pt x="1787801" y="593514"/>
                  </a:lnTo>
                  <a:lnTo>
                    <a:pt x="1782196" y="590880"/>
                  </a:lnTo>
                  <a:lnTo>
                    <a:pt x="1776592" y="588169"/>
                  </a:lnTo>
                  <a:lnTo>
                    <a:pt x="1770988" y="585379"/>
                  </a:lnTo>
                  <a:lnTo>
                    <a:pt x="1765383" y="582510"/>
                  </a:lnTo>
                  <a:lnTo>
                    <a:pt x="1759779" y="579562"/>
                  </a:lnTo>
                  <a:lnTo>
                    <a:pt x="1754175" y="576535"/>
                  </a:lnTo>
                  <a:lnTo>
                    <a:pt x="1748570" y="573428"/>
                  </a:lnTo>
                  <a:lnTo>
                    <a:pt x="1742966" y="570241"/>
                  </a:lnTo>
                  <a:lnTo>
                    <a:pt x="1737361" y="566975"/>
                  </a:lnTo>
                  <a:lnTo>
                    <a:pt x="1731757" y="563630"/>
                  </a:lnTo>
                  <a:lnTo>
                    <a:pt x="1726153" y="560207"/>
                  </a:lnTo>
                  <a:lnTo>
                    <a:pt x="1720548" y="556705"/>
                  </a:lnTo>
                  <a:lnTo>
                    <a:pt x="1714944" y="553127"/>
                  </a:lnTo>
                  <a:lnTo>
                    <a:pt x="1709339" y="549473"/>
                  </a:lnTo>
                  <a:lnTo>
                    <a:pt x="1703735" y="545744"/>
                  </a:lnTo>
                  <a:lnTo>
                    <a:pt x="1698131" y="541941"/>
                  </a:lnTo>
                  <a:lnTo>
                    <a:pt x="1692526" y="538067"/>
                  </a:lnTo>
                  <a:lnTo>
                    <a:pt x="1686922" y="534121"/>
                  </a:lnTo>
                  <a:lnTo>
                    <a:pt x="1681317" y="530108"/>
                  </a:lnTo>
                  <a:lnTo>
                    <a:pt x="1675713" y="526027"/>
                  </a:lnTo>
                  <a:lnTo>
                    <a:pt x="1670109" y="521882"/>
                  </a:lnTo>
                  <a:lnTo>
                    <a:pt x="1664504" y="517674"/>
                  </a:lnTo>
                  <a:lnTo>
                    <a:pt x="1658900" y="513407"/>
                  </a:lnTo>
                  <a:lnTo>
                    <a:pt x="1653295" y="509083"/>
                  </a:lnTo>
                  <a:lnTo>
                    <a:pt x="1647691" y="504703"/>
                  </a:lnTo>
                  <a:lnTo>
                    <a:pt x="1642087" y="500272"/>
                  </a:lnTo>
                  <a:lnTo>
                    <a:pt x="1636482" y="495792"/>
                  </a:lnTo>
                  <a:lnTo>
                    <a:pt x="1630878" y="491266"/>
                  </a:lnTo>
                  <a:lnTo>
                    <a:pt x="1625273" y="486696"/>
                  </a:lnTo>
                  <a:lnTo>
                    <a:pt x="1619669" y="482076"/>
                  </a:lnTo>
                  <a:lnTo>
                    <a:pt x="1614065" y="477401"/>
                  </a:lnTo>
                  <a:lnTo>
                    <a:pt x="1608460" y="472664"/>
                  </a:lnTo>
                  <a:lnTo>
                    <a:pt x="1602856" y="467859"/>
                  </a:lnTo>
                  <a:lnTo>
                    <a:pt x="1597252" y="462980"/>
                  </a:lnTo>
                  <a:lnTo>
                    <a:pt x="1591647" y="458021"/>
                  </a:lnTo>
                  <a:lnTo>
                    <a:pt x="1586043" y="452977"/>
                  </a:lnTo>
                  <a:lnTo>
                    <a:pt x="1580438" y="447844"/>
                  </a:lnTo>
                  <a:lnTo>
                    <a:pt x="1574834" y="442616"/>
                  </a:lnTo>
                  <a:lnTo>
                    <a:pt x="1569230" y="437290"/>
                  </a:lnTo>
                  <a:lnTo>
                    <a:pt x="1563625" y="431865"/>
                  </a:lnTo>
                  <a:lnTo>
                    <a:pt x="1558021" y="426337"/>
                  </a:lnTo>
                  <a:lnTo>
                    <a:pt x="1552416" y="420708"/>
                  </a:lnTo>
                  <a:lnTo>
                    <a:pt x="1546812" y="414977"/>
                  </a:lnTo>
                  <a:lnTo>
                    <a:pt x="1541208" y="409147"/>
                  </a:lnTo>
                  <a:lnTo>
                    <a:pt x="1535603" y="403221"/>
                  </a:lnTo>
                  <a:lnTo>
                    <a:pt x="1529999" y="397203"/>
                  </a:lnTo>
                  <a:lnTo>
                    <a:pt x="1524394" y="391101"/>
                  </a:lnTo>
                  <a:lnTo>
                    <a:pt x="1518790" y="384922"/>
                  </a:lnTo>
                  <a:lnTo>
                    <a:pt x="1513186" y="378677"/>
                  </a:lnTo>
                  <a:lnTo>
                    <a:pt x="1507581" y="372375"/>
                  </a:lnTo>
                  <a:lnTo>
                    <a:pt x="1501977" y="366030"/>
                  </a:lnTo>
                  <a:lnTo>
                    <a:pt x="1496372" y="359657"/>
                  </a:lnTo>
                  <a:lnTo>
                    <a:pt x="1490768" y="353270"/>
                  </a:lnTo>
                  <a:lnTo>
                    <a:pt x="1485164" y="346886"/>
                  </a:lnTo>
                  <a:lnTo>
                    <a:pt x="1479559" y="340523"/>
                  </a:lnTo>
                  <a:lnTo>
                    <a:pt x="1473955" y="334198"/>
                  </a:lnTo>
                  <a:lnTo>
                    <a:pt x="1468350" y="327930"/>
                  </a:lnTo>
                  <a:lnTo>
                    <a:pt x="1462746" y="321737"/>
                  </a:lnTo>
                  <a:lnTo>
                    <a:pt x="1457142" y="315637"/>
                  </a:lnTo>
                  <a:lnTo>
                    <a:pt x="1451537" y="309647"/>
                  </a:lnTo>
                  <a:lnTo>
                    <a:pt x="1445933" y="303783"/>
                  </a:lnTo>
                  <a:lnTo>
                    <a:pt x="1440329" y="298059"/>
                  </a:lnTo>
                  <a:lnTo>
                    <a:pt x="1434724" y="292488"/>
                  </a:lnTo>
                  <a:lnTo>
                    <a:pt x="1429120" y="287082"/>
                  </a:lnTo>
                  <a:lnTo>
                    <a:pt x="1423515" y="281848"/>
                  </a:lnTo>
                  <a:lnTo>
                    <a:pt x="1417911" y="276794"/>
                  </a:lnTo>
                  <a:lnTo>
                    <a:pt x="1412307" y="271923"/>
                  </a:lnTo>
                  <a:lnTo>
                    <a:pt x="1406702" y="267237"/>
                  </a:lnTo>
                  <a:lnTo>
                    <a:pt x="1401098" y="262737"/>
                  </a:lnTo>
                  <a:lnTo>
                    <a:pt x="1395493" y="258419"/>
                  </a:lnTo>
                  <a:lnTo>
                    <a:pt x="1389889" y="254279"/>
                  </a:lnTo>
                  <a:lnTo>
                    <a:pt x="1384285" y="250311"/>
                  </a:lnTo>
                  <a:lnTo>
                    <a:pt x="1378680" y="246508"/>
                  </a:lnTo>
                  <a:lnTo>
                    <a:pt x="1373076" y="242860"/>
                  </a:lnTo>
                  <a:lnTo>
                    <a:pt x="1367471" y="239359"/>
                  </a:lnTo>
                  <a:lnTo>
                    <a:pt x="1361867" y="235994"/>
                  </a:lnTo>
                  <a:lnTo>
                    <a:pt x="1356263" y="232754"/>
                  </a:lnTo>
                  <a:lnTo>
                    <a:pt x="1350658" y="229629"/>
                  </a:lnTo>
                  <a:lnTo>
                    <a:pt x="1345054" y="226609"/>
                  </a:lnTo>
                  <a:lnTo>
                    <a:pt x="1339449" y="223683"/>
                  </a:lnTo>
                  <a:lnTo>
                    <a:pt x="1333845" y="220841"/>
                  </a:lnTo>
                  <a:lnTo>
                    <a:pt x="1328241" y="218074"/>
                  </a:lnTo>
                  <a:lnTo>
                    <a:pt x="1322636" y="215374"/>
                  </a:lnTo>
                  <a:lnTo>
                    <a:pt x="1317032" y="212733"/>
                  </a:lnTo>
                  <a:lnTo>
                    <a:pt x="1311427" y="210144"/>
                  </a:lnTo>
                  <a:lnTo>
                    <a:pt x="1305823" y="207600"/>
                  </a:lnTo>
                  <a:lnTo>
                    <a:pt x="1300219" y="205097"/>
                  </a:lnTo>
                  <a:lnTo>
                    <a:pt x="1294614" y="202630"/>
                  </a:lnTo>
                  <a:lnTo>
                    <a:pt x="1289010" y="200194"/>
                  </a:lnTo>
                  <a:lnTo>
                    <a:pt x="1283406" y="197787"/>
                  </a:lnTo>
                  <a:lnTo>
                    <a:pt x="1277801" y="195405"/>
                  </a:lnTo>
                  <a:lnTo>
                    <a:pt x="1272197" y="193047"/>
                  </a:lnTo>
                  <a:lnTo>
                    <a:pt x="1266592" y="190712"/>
                  </a:lnTo>
                  <a:lnTo>
                    <a:pt x="1260988" y="188397"/>
                  </a:lnTo>
                  <a:lnTo>
                    <a:pt x="1255384" y="186103"/>
                  </a:lnTo>
                  <a:lnTo>
                    <a:pt x="1249779" y="183828"/>
                  </a:lnTo>
                  <a:lnTo>
                    <a:pt x="1244175" y="181573"/>
                  </a:lnTo>
                  <a:lnTo>
                    <a:pt x="1238570" y="179337"/>
                  </a:lnTo>
                  <a:lnTo>
                    <a:pt x="1232966" y="177122"/>
                  </a:lnTo>
                  <a:lnTo>
                    <a:pt x="1227362" y="174927"/>
                  </a:lnTo>
                  <a:lnTo>
                    <a:pt x="1221757" y="172753"/>
                  </a:lnTo>
                  <a:lnTo>
                    <a:pt x="1216153" y="170601"/>
                  </a:lnTo>
                  <a:lnTo>
                    <a:pt x="1210548" y="168471"/>
                  </a:lnTo>
                  <a:lnTo>
                    <a:pt x="1204944" y="166364"/>
                  </a:lnTo>
                  <a:lnTo>
                    <a:pt x="1199340" y="164282"/>
                  </a:lnTo>
                  <a:lnTo>
                    <a:pt x="1193735" y="162225"/>
                  </a:lnTo>
                  <a:lnTo>
                    <a:pt x="1188131" y="160196"/>
                  </a:lnTo>
                  <a:lnTo>
                    <a:pt x="1182526" y="158196"/>
                  </a:lnTo>
                  <a:lnTo>
                    <a:pt x="1176922" y="156227"/>
                  </a:lnTo>
                  <a:lnTo>
                    <a:pt x="1171318" y="154291"/>
                  </a:lnTo>
                  <a:lnTo>
                    <a:pt x="1165713" y="152389"/>
                  </a:lnTo>
                  <a:lnTo>
                    <a:pt x="1160109" y="150522"/>
                  </a:lnTo>
                  <a:lnTo>
                    <a:pt x="1154504" y="148694"/>
                  </a:lnTo>
                  <a:lnTo>
                    <a:pt x="1148900" y="146905"/>
                  </a:lnTo>
                  <a:lnTo>
                    <a:pt x="1143296" y="145157"/>
                  </a:lnTo>
                  <a:lnTo>
                    <a:pt x="1137691" y="143451"/>
                  </a:lnTo>
                  <a:lnTo>
                    <a:pt x="1132087" y="141789"/>
                  </a:lnTo>
                  <a:lnTo>
                    <a:pt x="1126482" y="140173"/>
                  </a:lnTo>
                  <a:lnTo>
                    <a:pt x="1120878" y="138603"/>
                  </a:lnTo>
                  <a:lnTo>
                    <a:pt x="1115274" y="137082"/>
                  </a:lnTo>
                  <a:lnTo>
                    <a:pt x="1109669" y="135610"/>
                  </a:lnTo>
                  <a:lnTo>
                    <a:pt x="1104065" y="134189"/>
                  </a:lnTo>
                  <a:lnTo>
                    <a:pt x="1098461" y="132820"/>
                  </a:lnTo>
                  <a:lnTo>
                    <a:pt x="1092856" y="131504"/>
                  </a:lnTo>
                  <a:lnTo>
                    <a:pt x="1087252" y="130242"/>
                  </a:lnTo>
                  <a:lnTo>
                    <a:pt x="1081647" y="129035"/>
                  </a:lnTo>
                  <a:lnTo>
                    <a:pt x="1076043" y="127884"/>
                  </a:lnTo>
                  <a:lnTo>
                    <a:pt x="1070439" y="126790"/>
                  </a:lnTo>
                  <a:lnTo>
                    <a:pt x="1064834" y="125753"/>
                  </a:lnTo>
                  <a:lnTo>
                    <a:pt x="1059230" y="124774"/>
                  </a:lnTo>
                  <a:lnTo>
                    <a:pt x="1053625" y="123854"/>
                  </a:lnTo>
                  <a:lnTo>
                    <a:pt x="1048021" y="122994"/>
                  </a:lnTo>
                  <a:lnTo>
                    <a:pt x="1042417" y="122192"/>
                  </a:lnTo>
                  <a:lnTo>
                    <a:pt x="1036812" y="121450"/>
                  </a:lnTo>
                  <a:lnTo>
                    <a:pt x="1031208" y="120769"/>
                  </a:lnTo>
                  <a:lnTo>
                    <a:pt x="1025603" y="120147"/>
                  </a:lnTo>
                  <a:lnTo>
                    <a:pt x="1019999" y="119586"/>
                  </a:lnTo>
                  <a:lnTo>
                    <a:pt x="1014395" y="119084"/>
                  </a:lnTo>
                  <a:lnTo>
                    <a:pt x="1008790" y="118642"/>
                  </a:lnTo>
                  <a:lnTo>
                    <a:pt x="1003186" y="118260"/>
                  </a:lnTo>
                  <a:lnTo>
                    <a:pt x="997581" y="117937"/>
                  </a:lnTo>
                  <a:lnTo>
                    <a:pt x="991977" y="117673"/>
                  </a:lnTo>
                  <a:lnTo>
                    <a:pt x="986373" y="117467"/>
                  </a:lnTo>
                  <a:lnTo>
                    <a:pt x="980768" y="117319"/>
                  </a:lnTo>
                  <a:lnTo>
                    <a:pt x="975164" y="117228"/>
                  </a:lnTo>
                  <a:lnTo>
                    <a:pt x="969559" y="117193"/>
                  </a:lnTo>
                  <a:lnTo>
                    <a:pt x="963955" y="117214"/>
                  </a:lnTo>
                  <a:lnTo>
                    <a:pt x="958351" y="117289"/>
                  </a:lnTo>
                  <a:lnTo>
                    <a:pt x="952746" y="117418"/>
                  </a:lnTo>
                  <a:lnTo>
                    <a:pt x="947142" y="117599"/>
                  </a:lnTo>
                  <a:lnTo>
                    <a:pt x="941538" y="117832"/>
                  </a:lnTo>
                  <a:lnTo>
                    <a:pt x="935933" y="118115"/>
                  </a:lnTo>
                  <a:lnTo>
                    <a:pt x="930329" y="118448"/>
                  </a:lnTo>
                  <a:lnTo>
                    <a:pt x="924724" y="118828"/>
                  </a:lnTo>
                  <a:lnTo>
                    <a:pt x="919120" y="119255"/>
                  </a:lnTo>
                  <a:lnTo>
                    <a:pt x="913516" y="119728"/>
                  </a:lnTo>
                  <a:lnTo>
                    <a:pt x="907911" y="120244"/>
                  </a:lnTo>
                  <a:lnTo>
                    <a:pt x="902307" y="120803"/>
                  </a:lnTo>
                  <a:lnTo>
                    <a:pt x="896702" y="121404"/>
                  </a:lnTo>
                  <a:lnTo>
                    <a:pt x="891098" y="122044"/>
                  </a:lnTo>
                  <a:lnTo>
                    <a:pt x="885494" y="122723"/>
                  </a:lnTo>
                  <a:lnTo>
                    <a:pt x="879889" y="123438"/>
                  </a:lnTo>
                  <a:lnTo>
                    <a:pt x="874285" y="124189"/>
                  </a:lnTo>
                  <a:lnTo>
                    <a:pt x="868680" y="124974"/>
                  </a:lnTo>
                  <a:lnTo>
                    <a:pt x="863076" y="125791"/>
                  </a:lnTo>
                  <a:lnTo>
                    <a:pt x="857472" y="126640"/>
                  </a:lnTo>
                  <a:lnTo>
                    <a:pt x="851867" y="127518"/>
                  </a:lnTo>
                  <a:lnTo>
                    <a:pt x="846263" y="128424"/>
                  </a:lnTo>
                  <a:lnTo>
                    <a:pt x="840658" y="129356"/>
                  </a:lnTo>
                  <a:lnTo>
                    <a:pt x="835054" y="130314"/>
                  </a:lnTo>
                  <a:lnTo>
                    <a:pt x="829450" y="131296"/>
                  </a:lnTo>
                  <a:lnTo>
                    <a:pt x="823845" y="132300"/>
                  </a:lnTo>
                  <a:lnTo>
                    <a:pt x="818241" y="133325"/>
                  </a:lnTo>
                  <a:lnTo>
                    <a:pt x="812636" y="134370"/>
                  </a:lnTo>
                  <a:lnTo>
                    <a:pt x="807032" y="135433"/>
                  </a:lnTo>
                  <a:lnTo>
                    <a:pt x="801428" y="136514"/>
                  </a:lnTo>
                  <a:lnTo>
                    <a:pt x="795823" y="137610"/>
                  </a:lnTo>
                  <a:lnTo>
                    <a:pt x="790219" y="138721"/>
                  </a:lnTo>
                  <a:lnTo>
                    <a:pt x="784615" y="139846"/>
                  </a:lnTo>
                  <a:lnTo>
                    <a:pt x="779010" y="140983"/>
                  </a:lnTo>
                  <a:lnTo>
                    <a:pt x="773406" y="142131"/>
                  </a:lnTo>
                  <a:lnTo>
                    <a:pt x="767801" y="143290"/>
                  </a:lnTo>
                  <a:lnTo>
                    <a:pt x="762197" y="144458"/>
                  </a:lnTo>
                  <a:lnTo>
                    <a:pt x="756593" y="145634"/>
                  </a:lnTo>
                  <a:lnTo>
                    <a:pt x="750988" y="146818"/>
                  </a:lnTo>
                  <a:lnTo>
                    <a:pt x="745384" y="148009"/>
                  </a:lnTo>
                  <a:lnTo>
                    <a:pt x="739779" y="149205"/>
                  </a:lnTo>
                  <a:lnTo>
                    <a:pt x="734175" y="150406"/>
                  </a:lnTo>
                  <a:lnTo>
                    <a:pt x="728571" y="151611"/>
                  </a:lnTo>
                  <a:lnTo>
                    <a:pt x="722966" y="152820"/>
                  </a:lnTo>
                  <a:lnTo>
                    <a:pt x="717362" y="154032"/>
                  </a:lnTo>
                  <a:lnTo>
                    <a:pt x="711757" y="155247"/>
                  </a:lnTo>
                  <a:lnTo>
                    <a:pt x="706153" y="156463"/>
                  </a:lnTo>
                  <a:lnTo>
                    <a:pt x="700549" y="157681"/>
                  </a:lnTo>
                  <a:lnTo>
                    <a:pt x="694944" y="158899"/>
                  </a:lnTo>
                  <a:lnTo>
                    <a:pt x="689340" y="160118"/>
                  </a:lnTo>
                  <a:lnTo>
                    <a:pt x="683735" y="161338"/>
                  </a:lnTo>
                  <a:lnTo>
                    <a:pt x="678131" y="162557"/>
                  </a:lnTo>
                  <a:lnTo>
                    <a:pt x="672527" y="163776"/>
                  </a:lnTo>
                  <a:lnTo>
                    <a:pt x="666922" y="164994"/>
                  </a:lnTo>
                  <a:lnTo>
                    <a:pt x="661318" y="166211"/>
                  </a:lnTo>
                  <a:lnTo>
                    <a:pt x="655713" y="167428"/>
                  </a:lnTo>
                  <a:lnTo>
                    <a:pt x="650109" y="168644"/>
                  </a:lnTo>
                  <a:lnTo>
                    <a:pt x="644505" y="169858"/>
                  </a:lnTo>
                  <a:lnTo>
                    <a:pt x="638900" y="171072"/>
                  </a:lnTo>
                  <a:lnTo>
                    <a:pt x="633296" y="172285"/>
                  </a:lnTo>
                  <a:lnTo>
                    <a:pt x="627692" y="173497"/>
                  </a:lnTo>
                  <a:lnTo>
                    <a:pt x="622087" y="174708"/>
                  </a:lnTo>
                  <a:lnTo>
                    <a:pt x="616483" y="175918"/>
                  </a:lnTo>
                  <a:lnTo>
                    <a:pt x="610878" y="177129"/>
                  </a:lnTo>
                  <a:lnTo>
                    <a:pt x="605274" y="178339"/>
                  </a:lnTo>
                  <a:lnTo>
                    <a:pt x="599670" y="179549"/>
                  </a:lnTo>
                  <a:lnTo>
                    <a:pt x="594065" y="180759"/>
                  </a:lnTo>
                  <a:lnTo>
                    <a:pt x="588461" y="181971"/>
                  </a:lnTo>
                  <a:lnTo>
                    <a:pt x="582856" y="183183"/>
                  </a:lnTo>
                  <a:lnTo>
                    <a:pt x="577252" y="184397"/>
                  </a:lnTo>
                  <a:lnTo>
                    <a:pt x="571648" y="185613"/>
                  </a:lnTo>
                  <a:lnTo>
                    <a:pt x="566043" y="186831"/>
                  </a:lnTo>
                  <a:lnTo>
                    <a:pt x="560439" y="188053"/>
                  </a:lnTo>
                  <a:lnTo>
                    <a:pt x="554834" y="189278"/>
                  </a:lnTo>
                  <a:lnTo>
                    <a:pt x="549230" y="190507"/>
                  </a:lnTo>
                  <a:lnTo>
                    <a:pt x="543626" y="191740"/>
                  </a:lnTo>
                  <a:lnTo>
                    <a:pt x="538021" y="192979"/>
                  </a:lnTo>
                  <a:lnTo>
                    <a:pt x="532417" y="194224"/>
                  </a:lnTo>
                  <a:lnTo>
                    <a:pt x="526812" y="195476"/>
                  </a:lnTo>
                  <a:lnTo>
                    <a:pt x="521208" y="196735"/>
                  </a:lnTo>
                  <a:lnTo>
                    <a:pt x="515604" y="198003"/>
                  </a:lnTo>
                  <a:lnTo>
                    <a:pt x="509999" y="199279"/>
                  </a:lnTo>
                  <a:lnTo>
                    <a:pt x="504395" y="200565"/>
                  </a:lnTo>
                  <a:lnTo>
                    <a:pt x="498790" y="201862"/>
                  </a:lnTo>
                  <a:lnTo>
                    <a:pt x="493186" y="203170"/>
                  </a:lnTo>
                  <a:lnTo>
                    <a:pt x="487582" y="204491"/>
                  </a:lnTo>
                  <a:lnTo>
                    <a:pt x="481977" y="205825"/>
                  </a:lnTo>
                  <a:lnTo>
                    <a:pt x="476373" y="207173"/>
                  </a:lnTo>
                  <a:lnTo>
                    <a:pt x="470769" y="208537"/>
                  </a:lnTo>
                  <a:lnTo>
                    <a:pt x="465164" y="209917"/>
                  </a:lnTo>
                  <a:lnTo>
                    <a:pt x="459560" y="211315"/>
                  </a:lnTo>
                  <a:lnTo>
                    <a:pt x="453955" y="212732"/>
                  </a:lnTo>
                  <a:lnTo>
                    <a:pt x="448351" y="214168"/>
                  </a:lnTo>
                  <a:lnTo>
                    <a:pt x="442747" y="215625"/>
                  </a:lnTo>
                  <a:lnTo>
                    <a:pt x="437142" y="217105"/>
                  </a:lnTo>
                  <a:lnTo>
                    <a:pt x="431538" y="218608"/>
                  </a:lnTo>
                  <a:lnTo>
                    <a:pt x="425933" y="220136"/>
                  </a:lnTo>
                  <a:lnTo>
                    <a:pt x="420329" y="221690"/>
                  </a:lnTo>
                  <a:lnTo>
                    <a:pt x="414725" y="223272"/>
                  </a:lnTo>
                  <a:lnTo>
                    <a:pt x="409120" y="224883"/>
                  </a:lnTo>
                  <a:lnTo>
                    <a:pt x="403516" y="226524"/>
                  </a:lnTo>
                  <a:lnTo>
                    <a:pt x="397911" y="228198"/>
                  </a:lnTo>
                  <a:lnTo>
                    <a:pt x="392307" y="229905"/>
                  </a:lnTo>
                  <a:lnTo>
                    <a:pt x="386703" y="231647"/>
                  </a:lnTo>
                  <a:lnTo>
                    <a:pt x="381098" y="233427"/>
                  </a:lnTo>
                  <a:lnTo>
                    <a:pt x="375494" y="235246"/>
                  </a:lnTo>
                  <a:lnTo>
                    <a:pt x="369889" y="237105"/>
                  </a:lnTo>
                  <a:lnTo>
                    <a:pt x="364285" y="239006"/>
                  </a:lnTo>
                  <a:lnTo>
                    <a:pt x="358681" y="240952"/>
                  </a:lnTo>
                  <a:lnTo>
                    <a:pt x="353076" y="242944"/>
                  </a:lnTo>
                  <a:lnTo>
                    <a:pt x="347472" y="244985"/>
                  </a:lnTo>
                  <a:lnTo>
                    <a:pt x="341867" y="247076"/>
                  </a:lnTo>
                  <a:lnTo>
                    <a:pt x="336263" y="249220"/>
                  </a:lnTo>
                  <a:lnTo>
                    <a:pt x="330659" y="251419"/>
                  </a:lnTo>
                  <a:lnTo>
                    <a:pt x="325054" y="253675"/>
                  </a:lnTo>
                  <a:lnTo>
                    <a:pt x="319450" y="255990"/>
                  </a:lnTo>
                  <a:lnTo>
                    <a:pt x="313846" y="258367"/>
                  </a:lnTo>
                  <a:lnTo>
                    <a:pt x="308241" y="260809"/>
                  </a:lnTo>
                  <a:lnTo>
                    <a:pt x="302637" y="263317"/>
                  </a:lnTo>
                  <a:lnTo>
                    <a:pt x="297032" y="265894"/>
                  </a:lnTo>
                  <a:lnTo>
                    <a:pt x="291428" y="268543"/>
                  </a:lnTo>
                  <a:lnTo>
                    <a:pt x="285824" y="271267"/>
                  </a:lnTo>
                  <a:lnTo>
                    <a:pt x="280219" y="274068"/>
                  </a:lnTo>
                  <a:lnTo>
                    <a:pt x="274615" y="276949"/>
                  </a:lnTo>
                  <a:lnTo>
                    <a:pt x="269010" y="279912"/>
                  </a:lnTo>
                  <a:lnTo>
                    <a:pt x="263406" y="282960"/>
                  </a:lnTo>
                  <a:lnTo>
                    <a:pt x="257802" y="286096"/>
                  </a:lnTo>
                  <a:lnTo>
                    <a:pt x="252197" y="289322"/>
                  </a:lnTo>
                  <a:lnTo>
                    <a:pt x="246593" y="292642"/>
                  </a:lnTo>
                  <a:lnTo>
                    <a:pt x="240988" y="296057"/>
                  </a:lnTo>
                  <a:lnTo>
                    <a:pt x="235384" y="299571"/>
                  </a:lnTo>
                  <a:lnTo>
                    <a:pt x="229780" y="303185"/>
                  </a:lnTo>
                  <a:lnTo>
                    <a:pt x="224175" y="306902"/>
                  </a:lnTo>
                  <a:lnTo>
                    <a:pt x="218571" y="310725"/>
                  </a:lnTo>
                  <a:lnTo>
                    <a:pt x="212966" y="314655"/>
                  </a:lnTo>
                  <a:lnTo>
                    <a:pt x="207362" y="318694"/>
                  </a:lnTo>
                  <a:lnTo>
                    <a:pt x="201758" y="322844"/>
                  </a:lnTo>
                  <a:lnTo>
                    <a:pt x="196153" y="327106"/>
                  </a:lnTo>
                  <a:lnTo>
                    <a:pt x="190549" y="331482"/>
                  </a:lnTo>
                  <a:lnTo>
                    <a:pt x="184944" y="335973"/>
                  </a:lnTo>
                  <a:lnTo>
                    <a:pt x="179340" y="340579"/>
                  </a:lnTo>
                  <a:lnTo>
                    <a:pt x="173736" y="345300"/>
                  </a:lnTo>
                  <a:lnTo>
                    <a:pt x="168131" y="350137"/>
                  </a:lnTo>
                  <a:lnTo>
                    <a:pt x="162527" y="355089"/>
                  </a:lnTo>
                  <a:lnTo>
                    <a:pt x="156923" y="360154"/>
                  </a:lnTo>
                  <a:lnTo>
                    <a:pt x="151318" y="365332"/>
                  </a:lnTo>
                  <a:lnTo>
                    <a:pt x="145714" y="370621"/>
                  </a:lnTo>
                  <a:lnTo>
                    <a:pt x="140109" y="376018"/>
                  </a:lnTo>
                  <a:lnTo>
                    <a:pt x="134505" y="381519"/>
                  </a:lnTo>
                  <a:lnTo>
                    <a:pt x="128901" y="387123"/>
                  </a:lnTo>
                  <a:lnTo>
                    <a:pt x="123296" y="392823"/>
                  </a:lnTo>
                  <a:lnTo>
                    <a:pt x="117692" y="398616"/>
                  </a:lnTo>
                  <a:lnTo>
                    <a:pt x="112087" y="404496"/>
                  </a:lnTo>
                  <a:lnTo>
                    <a:pt x="106483" y="410457"/>
                  </a:lnTo>
                  <a:lnTo>
                    <a:pt x="100879" y="416493"/>
                  </a:lnTo>
                  <a:lnTo>
                    <a:pt x="95274" y="422595"/>
                  </a:lnTo>
                  <a:lnTo>
                    <a:pt x="89670" y="428757"/>
                  </a:lnTo>
                  <a:lnTo>
                    <a:pt x="84065" y="434971"/>
                  </a:lnTo>
                  <a:lnTo>
                    <a:pt x="78461" y="441226"/>
                  </a:lnTo>
                  <a:lnTo>
                    <a:pt x="72857" y="447515"/>
                  </a:lnTo>
                  <a:lnTo>
                    <a:pt x="67252" y="453827"/>
                  </a:lnTo>
                  <a:lnTo>
                    <a:pt x="61648" y="460152"/>
                  </a:lnTo>
                  <a:lnTo>
                    <a:pt x="56043" y="466481"/>
                  </a:lnTo>
                  <a:lnTo>
                    <a:pt x="50439" y="472801"/>
                  </a:lnTo>
                  <a:lnTo>
                    <a:pt x="44835" y="479104"/>
                  </a:lnTo>
                  <a:lnTo>
                    <a:pt x="39230" y="485377"/>
                  </a:lnTo>
                  <a:lnTo>
                    <a:pt x="33626" y="491610"/>
                  </a:lnTo>
                  <a:lnTo>
                    <a:pt x="28021" y="497793"/>
                  </a:lnTo>
                  <a:lnTo>
                    <a:pt x="22417" y="503914"/>
                  </a:lnTo>
                  <a:lnTo>
                    <a:pt x="16813" y="509965"/>
                  </a:lnTo>
                  <a:lnTo>
                    <a:pt x="11208" y="515933"/>
                  </a:lnTo>
                  <a:lnTo>
                    <a:pt x="5604" y="521811"/>
                  </a:lnTo>
                  <a:close/>
                </a:path>
              </a:pathLst>
            </a:custGeom>
            <a:solidFill>
              <a:srgbClr val="FF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" name="pl183"/>
            <p:cNvSpPr/>
            <p:nvPr/>
          </p:nvSpPr>
          <p:spPr>
            <a:xfrm>
              <a:off x="6596816" y="1969002"/>
              <a:ext cx="1883076" cy="527589"/>
            </a:xfrm>
            <a:custGeom>
              <a:avLst/>
              <a:pathLst>
                <a:path w="1883076" h="527589">
                  <a:moveTo>
                    <a:pt x="0" y="527589"/>
                  </a:moveTo>
                  <a:lnTo>
                    <a:pt x="5604" y="521811"/>
                  </a:lnTo>
                  <a:lnTo>
                    <a:pt x="11208" y="515933"/>
                  </a:lnTo>
                  <a:lnTo>
                    <a:pt x="16813" y="509965"/>
                  </a:lnTo>
                  <a:lnTo>
                    <a:pt x="22417" y="503914"/>
                  </a:lnTo>
                  <a:lnTo>
                    <a:pt x="28021" y="497793"/>
                  </a:lnTo>
                  <a:lnTo>
                    <a:pt x="33626" y="491610"/>
                  </a:lnTo>
                  <a:lnTo>
                    <a:pt x="39230" y="485377"/>
                  </a:lnTo>
                  <a:lnTo>
                    <a:pt x="44835" y="479104"/>
                  </a:lnTo>
                  <a:lnTo>
                    <a:pt x="50439" y="472801"/>
                  </a:lnTo>
                  <a:lnTo>
                    <a:pt x="56043" y="466481"/>
                  </a:lnTo>
                  <a:lnTo>
                    <a:pt x="61648" y="460152"/>
                  </a:lnTo>
                  <a:lnTo>
                    <a:pt x="67252" y="453827"/>
                  </a:lnTo>
                  <a:lnTo>
                    <a:pt x="72857" y="447515"/>
                  </a:lnTo>
                  <a:lnTo>
                    <a:pt x="78461" y="441226"/>
                  </a:lnTo>
                  <a:lnTo>
                    <a:pt x="84065" y="434971"/>
                  </a:lnTo>
                  <a:lnTo>
                    <a:pt x="89670" y="428757"/>
                  </a:lnTo>
                  <a:lnTo>
                    <a:pt x="95274" y="422595"/>
                  </a:lnTo>
                  <a:lnTo>
                    <a:pt x="100879" y="416493"/>
                  </a:lnTo>
                  <a:lnTo>
                    <a:pt x="106483" y="410457"/>
                  </a:lnTo>
                  <a:lnTo>
                    <a:pt x="112087" y="404496"/>
                  </a:lnTo>
                  <a:lnTo>
                    <a:pt x="117692" y="398616"/>
                  </a:lnTo>
                  <a:lnTo>
                    <a:pt x="123296" y="392823"/>
                  </a:lnTo>
                  <a:lnTo>
                    <a:pt x="128901" y="387123"/>
                  </a:lnTo>
                  <a:lnTo>
                    <a:pt x="134505" y="381519"/>
                  </a:lnTo>
                  <a:lnTo>
                    <a:pt x="140109" y="376018"/>
                  </a:lnTo>
                  <a:lnTo>
                    <a:pt x="145714" y="370621"/>
                  </a:lnTo>
                  <a:lnTo>
                    <a:pt x="151318" y="365332"/>
                  </a:lnTo>
                  <a:lnTo>
                    <a:pt x="156923" y="360154"/>
                  </a:lnTo>
                  <a:lnTo>
                    <a:pt x="162527" y="355089"/>
                  </a:lnTo>
                  <a:lnTo>
                    <a:pt x="168131" y="350137"/>
                  </a:lnTo>
                  <a:lnTo>
                    <a:pt x="173736" y="345300"/>
                  </a:lnTo>
                  <a:lnTo>
                    <a:pt x="179340" y="340579"/>
                  </a:lnTo>
                  <a:lnTo>
                    <a:pt x="184944" y="335973"/>
                  </a:lnTo>
                  <a:lnTo>
                    <a:pt x="190549" y="331482"/>
                  </a:lnTo>
                  <a:lnTo>
                    <a:pt x="196153" y="327106"/>
                  </a:lnTo>
                  <a:lnTo>
                    <a:pt x="201758" y="322844"/>
                  </a:lnTo>
                  <a:lnTo>
                    <a:pt x="207362" y="318694"/>
                  </a:lnTo>
                  <a:lnTo>
                    <a:pt x="212966" y="314655"/>
                  </a:lnTo>
                  <a:lnTo>
                    <a:pt x="218571" y="310725"/>
                  </a:lnTo>
                  <a:lnTo>
                    <a:pt x="224175" y="306902"/>
                  </a:lnTo>
                  <a:lnTo>
                    <a:pt x="229780" y="303185"/>
                  </a:lnTo>
                  <a:lnTo>
                    <a:pt x="235384" y="299571"/>
                  </a:lnTo>
                  <a:lnTo>
                    <a:pt x="240988" y="296057"/>
                  </a:lnTo>
                  <a:lnTo>
                    <a:pt x="246593" y="292642"/>
                  </a:lnTo>
                  <a:lnTo>
                    <a:pt x="252197" y="289322"/>
                  </a:lnTo>
                  <a:lnTo>
                    <a:pt x="257802" y="286096"/>
                  </a:lnTo>
                  <a:lnTo>
                    <a:pt x="263406" y="282960"/>
                  </a:lnTo>
                  <a:lnTo>
                    <a:pt x="269010" y="279912"/>
                  </a:lnTo>
                  <a:lnTo>
                    <a:pt x="274615" y="276949"/>
                  </a:lnTo>
                  <a:lnTo>
                    <a:pt x="280219" y="274068"/>
                  </a:lnTo>
                  <a:lnTo>
                    <a:pt x="285824" y="271267"/>
                  </a:lnTo>
                  <a:lnTo>
                    <a:pt x="291428" y="268543"/>
                  </a:lnTo>
                  <a:lnTo>
                    <a:pt x="297032" y="265894"/>
                  </a:lnTo>
                  <a:lnTo>
                    <a:pt x="302637" y="263317"/>
                  </a:lnTo>
                  <a:lnTo>
                    <a:pt x="308241" y="260809"/>
                  </a:lnTo>
                  <a:lnTo>
                    <a:pt x="313846" y="258367"/>
                  </a:lnTo>
                  <a:lnTo>
                    <a:pt x="319450" y="255990"/>
                  </a:lnTo>
                  <a:lnTo>
                    <a:pt x="325054" y="253675"/>
                  </a:lnTo>
                  <a:lnTo>
                    <a:pt x="330659" y="251419"/>
                  </a:lnTo>
                  <a:lnTo>
                    <a:pt x="336263" y="249220"/>
                  </a:lnTo>
                  <a:lnTo>
                    <a:pt x="341867" y="247076"/>
                  </a:lnTo>
                  <a:lnTo>
                    <a:pt x="347472" y="244985"/>
                  </a:lnTo>
                  <a:lnTo>
                    <a:pt x="353076" y="242944"/>
                  </a:lnTo>
                  <a:lnTo>
                    <a:pt x="358681" y="240952"/>
                  </a:lnTo>
                  <a:lnTo>
                    <a:pt x="364285" y="239006"/>
                  </a:lnTo>
                  <a:lnTo>
                    <a:pt x="369889" y="237105"/>
                  </a:lnTo>
                  <a:lnTo>
                    <a:pt x="375494" y="235246"/>
                  </a:lnTo>
                  <a:lnTo>
                    <a:pt x="381098" y="233427"/>
                  </a:lnTo>
                  <a:lnTo>
                    <a:pt x="386703" y="231647"/>
                  </a:lnTo>
                  <a:lnTo>
                    <a:pt x="392307" y="229905"/>
                  </a:lnTo>
                  <a:lnTo>
                    <a:pt x="397911" y="228198"/>
                  </a:lnTo>
                  <a:lnTo>
                    <a:pt x="403516" y="226524"/>
                  </a:lnTo>
                  <a:lnTo>
                    <a:pt x="409120" y="224883"/>
                  </a:lnTo>
                  <a:lnTo>
                    <a:pt x="414725" y="223272"/>
                  </a:lnTo>
                  <a:lnTo>
                    <a:pt x="420329" y="221690"/>
                  </a:lnTo>
                  <a:lnTo>
                    <a:pt x="425933" y="220136"/>
                  </a:lnTo>
                  <a:lnTo>
                    <a:pt x="431538" y="218608"/>
                  </a:lnTo>
                  <a:lnTo>
                    <a:pt x="437142" y="217105"/>
                  </a:lnTo>
                  <a:lnTo>
                    <a:pt x="442747" y="215625"/>
                  </a:lnTo>
                  <a:lnTo>
                    <a:pt x="448351" y="214168"/>
                  </a:lnTo>
                  <a:lnTo>
                    <a:pt x="453955" y="212732"/>
                  </a:lnTo>
                  <a:lnTo>
                    <a:pt x="459560" y="211315"/>
                  </a:lnTo>
                  <a:lnTo>
                    <a:pt x="465164" y="209917"/>
                  </a:lnTo>
                  <a:lnTo>
                    <a:pt x="470769" y="208537"/>
                  </a:lnTo>
                  <a:lnTo>
                    <a:pt x="476373" y="207173"/>
                  </a:lnTo>
                  <a:lnTo>
                    <a:pt x="481977" y="205825"/>
                  </a:lnTo>
                  <a:lnTo>
                    <a:pt x="487582" y="204491"/>
                  </a:lnTo>
                  <a:lnTo>
                    <a:pt x="493186" y="203170"/>
                  </a:lnTo>
                  <a:lnTo>
                    <a:pt x="498790" y="201862"/>
                  </a:lnTo>
                  <a:lnTo>
                    <a:pt x="504395" y="200565"/>
                  </a:lnTo>
                  <a:lnTo>
                    <a:pt x="509999" y="199279"/>
                  </a:lnTo>
                  <a:lnTo>
                    <a:pt x="515604" y="198003"/>
                  </a:lnTo>
                  <a:lnTo>
                    <a:pt x="521208" y="196735"/>
                  </a:lnTo>
                  <a:lnTo>
                    <a:pt x="526812" y="195476"/>
                  </a:lnTo>
                  <a:lnTo>
                    <a:pt x="532417" y="194224"/>
                  </a:lnTo>
                  <a:lnTo>
                    <a:pt x="538021" y="192979"/>
                  </a:lnTo>
                  <a:lnTo>
                    <a:pt x="543626" y="191740"/>
                  </a:lnTo>
                  <a:lnTo>
                    <a:pt x="549230" y="190507"/>
                  </a:lnTo>
                  <a:lnTo>
                    <a:pt x="554834" y="189278"/>
                  </a:lnTo>
                  <a:lnTo>
                    <a:pt x="560439" y="188053"/>
                  </a:lnTo>
                  <a:lnTo>
                    <a:pt x="566043" y="186831"/>
                  </a:lnTo>
                  <a:lnTo>
                    <a:pt x="571648" y="185613"/>
                  </a:lnTo>
                  <a:lnTo>
                    <a:pt x="577252" y="184397"/>
                  </a:lnTo>
                  <a:lnTo>
                    <a:pt x="582856" y="183183"/>
                  </a:lnTo>
                  <a:lnTo>
                    <a:pt x="588461" y="181971"/>
                  </a:lnTo>
                  <a:lnTo>
                    <a:pt x="594065" y="180759"/>
                  </a:lnTo>
                  <a:lnTo>
                    <a:pt x="599670" y="179549"/>
                  </a:lnTo>
                  <a:lnTo>
                    <a:pt x="605274" y="178339"/>
                  </a:lnTo>
                  <a:lnTo>
                    <a:pt x="610878" y="177129"/>
                  </a:lnTo>
                  <a:lnTo>
                    <a:pt x="616483" y="175918"/>
                  </a:lnTo>
                  <a:lnTo>
                    <a:pt x="622087" y="174708"/>
                  </a:lnTo>
                  <a:lnTo>
                    <a:pt x="627692" y="173497"/>
                  </a:lnTo>
                  <a:lnTo>
                    <a:pt x="633296" y="172285"/>
                  </a:lnTo>
                  <a:lnTo>
                    <a:pt x="638900" y="171072"/>
                  </a:lnTo>
                  <a:lnTo>
                    <a:pt x="644505" y="169858"/>
                  </a:lnTo>
                  <a:lnTo>
                    <a:pt x="650109" y="168644"/>
                  </a:lnTo>
                  <a:lnTo>
                    <a:pt x="655713" y="167428"/>
                  </a:lnTo>
                  <a:lnTo>
                    <a:pt x="661318" y="166211"/>
                  </a:lnTo>
                  <a:lnTo>
                    <a:pt x="666922" y="164994"/>
                  </a:lnTo>
                  <a:lnTo>
                    <a:pt x="672527" y="163776"/>
                  </a:lnTo>
                  <a:lnTo>
                    <a:pt x="678131" y="162557"/>
                  </a:lnTo>
                  <a:lnTo>
                    <a:pt x="683735" y="161338"/>
                  </a:lnTo>
                  <a:lnTo>
                    <a:pt x="689340" y="160118"/>
                  </a:lnTo>
                  <a:lnTo>
                    <a:pt x="694944" y="158899"/>
                  </a:lnTo>
                  <a:lnTo>
                    <a:pt x="700549" y="157681"/>
                  </a:lnTo>
                  <a:lnTo>
                    <a:pt x="706153" y="156463"/>
                  </a:lnTo>
                  <a:lnTo>
                    <a:pt x="711757" y="155247"/>
                  </a:lnTo>
                  <a:lnTo>
                    <a:pt x="717362" y="154032"/>
                  </a:lnTo>
                  <a:lnTo>
                    <a:pt x="722966" y="152820"/>
                  </a:lnTo>
                  <a:lnTo>
                    <a:pt x="728571" y="151611"/>
                  </a:lnTo>
                  <a:lnTo>
                    <a:pt x="734175" y="150406"/>
                  </a:lnTo>
                  <a:lnTo>
                    <a:pt x="739779" y="149205"/>
                  </a:lnTo>
                  <a:lnTo>
                    <a:pt x="745384" y="148009"/>
                  </a:lnTo>
                  <a:lnTo>
                    <a:pt x="750988" y="146818"/>
                  </a:lnTo>
                  <a:lnTo>
                    <a:pt x="756593" y="145634"/>
                  </a:lnTo>
                  <a:lnTo>
                    <a:pt x="762197" y="144458"/>
                  </a:lnTo>
                  <a:lnTo>
                    <a:pt x="767801" y="143290"/>
                  </a:lnTo>
                  <a:lnTo>
                    <a:pt x="773406" y="142131"/>
                  </a:lnTo>
                  <a:lnTo>
                    <a:pt x="779010" y="140983"/>
                  </a:lnTo>
                  <a:lnTo>
                    <a:pt x="784615" y="139846"/>
                  </a:lnTo>
                  <a:lnTo>
                    <a:pt x="790219" y="138721"/>
                  </a:lnTo>
                  <a:lnTo>
                    <a:pt x="795823" y="137610"/>
                  </a:lnTo>
                  <a:lnTo>
                    <a:pt x="801428" y="136514"/>
                  </a:lnTo>
                  <a:lnTo>
                    <a:pt x="807032" y="135433"/>
                  </a:lnTo>
                  <a:lnTo>
                    <a:pt x="812636" y="134370"/>
                  </a:lnTo>
                  <a:lnTo>
                    <a:pt x="818241" y="133325"/>
                  </a:lnTo>
                  <a:lnTo>
                    <a:pt x="823845" y="132300"/>
                  </a:lnTo>
                  <a:lnTo>
                    <a:pt x="829450" y="131296"/>
                  </a:lnTo>
                  <a:lnTo>
                    <a:pt x="835054" y="130314"/>
                  </a:lnTo>
                  <a:lnTo>
                    <a:pt x="840658" y="129356"/>
                  </a:lnTo>
                  <a:lnTo>
                    <a:pt x="846263" y="128424"/>
                  </a:lnTo>
                  <a:lnTo>
                    <a:pt x="851867" y="127518"/>
                  </a:lnTo>
                  <a:lnTo>
                    <a:pt x="857472" y="126640"/>
                  </a:lnTo>
                  <a:lnTo>
                    <a:pt x="863076" y="125791"/>
                  </a:lnTo>
                  <a:lnTo>
                    <a:pt x="868680" y="124974"/>
                  </a:lnTo>
                  <a:lnTo>
                    <a:pt x="874285" y="124189"/>
                  </a:lnTo>
                  <a:lnTo>
                    <a:pt x="879889" y="123438"/>
                  </a:lnTo>
                  <a:lnTo>
                    <a:pt x="885494" y="122723"/>
                  </a:lnTo>
                  <a:lnTo>
                    <a:pt x="891098" y="122044"/>
                  </a:lnTo>
                  <a:lnTo>
                    <a:pt x="896702" y="121404"/>
                  </a:lnTo>
                  <a:lnTo>
                    <a:pt x="902307" y="120803"/>
                  </a:lnTo>
                  <a:lnTo>
                    <a:pt x="907911" y="120244"/>
                  </a:lnTo>
                  <a:lnTo>
                    <a:pt x="913516" y="119728"/>
                  </a:lnTo>
                  <a:lnTo>
                    <a:pt x="919120" y="119255"/>
                  </a:lnTo>
                  <a:lnTo>
                    <a:pt x="924724" y="118828"/>
                  </a:lnTo>
                  <a:lnTo>
                    <a:pt x="930329" y="118448"/>
                  </a:lnTo>
                  <a:lnTo>
                    <a:pt x="935933" y="118115"/>
                  </a:lnTo>
                  <a:lnTo>
                    <a:pt x="941538" y="117832"/>
                  </a:lnTo>
                  <a:lnTo>
                    <a:pt x="947142" y="117599"/>
                  </a:lnTo>
                  <a:lnTo>
                    <a:pt x="952746" y="117418"/>
                  </a:lnTo>
                  <a:lnTo>
                    <a:pt x="958351" y="117289"/>
                  </a:lnTo>
                  <a:lnTo>
                    <a:pt x="963955" y="117214"/>
                  </a:lnTo>
                  <a:lnTo>
                    <a:pt x="969559" y="117193"/>
                  </a:lnTo>
                  <a:lnTo>
                    <a:pt x="975164" y="117228"/>
                  </a:lnTo>
                  <a:lnTo>
                    <a:pt x="980768" y="117319"/>
                  </a:lnTo>
                  <a:lnTo>
                    <a:pt x="986373" y="117467"/>
                  </a:lnTo>
                  <a:lnTo>
                    <a:pt x="991977" y="117673"/>
                  </a:lnTo>
                  <a:lnTo>
                    <a:pt x="997581" y="117937"/>
                  </a:lnTo>
                  <a:lnTo>
                    <a:pt x="1003186" y="118260"/>
                  </a:lnTo>
                  <a:lnTo>
                    <a:pt x="1008790" y="118642"/>
                  </a:lnTo>
                  <a:lnTo>
                    <a:pt x="1014395" y="119084"/>
                  </a:lnTo>
                  <a:lnTo>
                    <a:pt x="1019999" y="119586"/>
                  </a:lnTo>
                  <a:lnTo>
                    <a:pt x="1025603" y="120147"/>
                  </a:lnTo>
                  <a:lnTo>
                    <a:pt x="1031208" y="120769"/>
                  </a:lnTo>
                  <a:lnTo>
                    <a:pt x="1036812" y="121450"/>
                  </a:lnTo>
                  <a:lnTo>
                    <a:pt x="1042417" y="122192"/>
                  </a:lnTo>
                  <a:lnTo>
                    <a:pt x="1048021" y="122994"/>
                  </a:lnTo>
                  <a:lnTo>
                    <a:pt x="1053625" y="123854"/>
                  </a:lnTo>
                  <a:lnTo>
                    <a:pt x="1059230" y="124774"/>
                  </a:lnTo>
                  <a:lnTo>
                    <a:pt x="1064834" y="125753"/>
                  </a:lnTo>
                  <a:lnTo>
                    <a:pt x="1070439" y="126790"/>
                  </a:lnTo>
                  <a:lnTo>
                    <a:pt x="1076043" y="127884"/>
                  </a:lnTo>
                  <a:lnTo>
                    <a:pt x="1081647" y="129035"/>
                  </a:lnTo>
                  <a:lnTo>
                    <a:pt x="1087252" y="130242"/>
                  </a:lnTo>
                  <a:lnTo>
                    <a:pt x="1092856" y="131504"/>
                  </a:lnTo>
                  <a:lnTo>
                    <a:pt x="1098461" y="132820"/>
                  </a:lnTo>
                  <a:lnTo>
                    <a:pt x="1104065" y="134189"/>
                  </a:lnTo>
                  <a:lnTo>
                    <a:pt x="1109669" y="135610"/>
                  </a:lnTo>
                  <a:lnTo>
                    <a:pt x="1115274" y="137082"/>
                  </a:lnTo>
                  <a:lnTo>
                    <a:pt x="1120878" y="138603"/>
                  </a:lnTo>
                  <a:lnTo>
                    <a:pt x="1126482" y="140173"/>
                  </a:lnTo>
                  <a:lnTo>
                    <a:pt x="1132087" y="141789"/>
                  </a:lnTo>
                  <a:lnTo>
                    <a:pt x="1137691" y="143451"/>
                  </a:lnTo>
                  <a:lnTo>
                    <a:pt x="1143296" y="145157"/>
                  </a:lnTo>
                  <a:lnTo>
                    <a:pt x="1148900" y="146905"/>
                  </a:lnTo>
                  <a:lnTo>
                    <a:pt x="1154504" y="148694"/>
                  </a:lnTo>
                  <a:lnTo>
                    <a:pt x="1160109" y="150522"/>
                  </a:lnTo>
                  <a:lnTo>
                    <a:pt x="1165713" y="152388"/>
                  </a:lnTo>
                  <a:lnTo>
                    <a:pt x="1171318" y="154290"/>
                  </a:lnTo>
                  <a:lnTo>
                    <a:pt x="1176922" y="156227"/>
                  </a:lnTo>
                  <a:lnTo>
                    <a:pt x="1182526" y="158195"/>
                  </a:lnTo>
                  <a:lnTo>
                    <a:pt x="1188131" y="160195"/>
                  </a:lnTo>
                  <a:lnTo>
                    <a:pt x="1193735" y="162223"/>
                  </a:lnTo>
                  <a:lnTo>
                    <a:pt x="1199340" y="164279"/>
                  </a:lnTo>
                  <a:lnTo>
                    <a:pt x="1204944" y="166360"/>
                  </a:lnTo>
                  <a:lnTo>
                    <a:pt x="1210548" y="168465"/>
                  </a:lnTo>
                  <a:lnTo>
                    <a:pt x="1216153" y="170592"/>
                  </a:lnTo>
                  <a:lnTo>
                    <a:pt x="1221757" y="172741"/>
                  </a:lnTo>
                  <a:lnTo>
                    <a:pt x="1227362" y="174910"/>
                  </a:lnTo>
                  <a:lnTo>
                    <a:pt x="1232966" y="177098"/>
                  </a:lnTo>
                  <a:lnTo>
                    <a:pt x="1238570" y="179303"/>
                  </a:lnTo>
                  <a:lnTo>
                    <a:pt x="1244175" y="181525"/>
                  </a:lnTo>
                  <a:lnTo>
                    <a:pt x="1249779" y="183762"/>
                  </a:lnTo>
                  <a:lnTo>
                    <a:pt x="1255384" y="186012"/>
                  </a:lnTo>
                  <a:lnTo>
                    <a:pt x="1260988" y="188274"/>
                  </a:lnTo>
                  <a:lnTo>
                    <a:pt x="1266592" y="190545"/>
                  </a:lnTo>
                  <a:lnTo>
                    <a:pt x="1272197" y="192823"/>
                  </a:lnTo>
                  <a:lnTo>
                    <a:pt x="1277801" y="195107"/>
                  </a:lnTo>
                  <a:lnTo>
                    <a:pt x="1283406" y="197392"/>
                  </a:lnTo>
                  <a:lnTo>
                    <a:pt x="1289010" y="199677"/>
                  </a:lnTo>
                  <a:lnTo>
                    <a:pt x="1294614" y="201956"/>
                  </a:lnTo>
                  <a:lnTo>
                    <a:pt x="1300219" y="204226"/>
                  </a:lnTo>
                  <a:lnTo>
                    <a:pt x="1305823" y="206483"/>
                  </a:lnTo>
                  <a:lnTo>
                    <a:pt x="1311427" y="208720"/>
                  </a:lnTo>
                  <a:lnTo>
                    <a:pt x="1317032" y="210931"/>
                  </a:lnTo>
                  <a:lnTo>
                    <a:pt x="1322636" y="213110"/>
                  </a:lnTo>
                  <a:lnTo>
                    <a:pt x="1328241" y="215248"/>
                  </a:lnTo>
                  <a:lnTo>
                    <a:pt x="1333845" y="217336"/>
                  </a:lnTo>
                  <a:lnTo>
                    <a:pt x="1339449" y="219366"/>
                  </a:lnTo>
                  <a:lnTo>
                    <a:pt x="1345054" y="221326"/>
                  </a:lnTo>
                  <a:lnTo>
                    <a:pt x="1350658" y="223205"/>
                  </a:lnTo>
                  <a:lnTo>
                    <a:pt x="1356263" y="224991"/>
                  </a:lnTo>
                  <a:lnTo>
                    <a:pt x="1361867" y="226672"/>
                  </a:lnTo>
                  <a:lnTo>
                    <a:pt x="1367471" y="228232"/>
                  </a:lnTo>
                  <a:lnTo>
                    <a:pt x="1373076" y="229659"/>
                  </a:lnTo>
                  <a:lnTo>
                    <a:pt x="1378680" y="230939"/>
                  </a:lnTo>
                  <a:lnTo>
                    <a:pt x="1384285" y="232057"/>
                  </a:lnTo>
                  <a:lnTo>
                    <a:pt x="1389889" y="233000"/>
                  </a:lnTo>
                  <a:lnTo>
                    <a:pt x="1395493" y="233755"/>
                  </a:lnTo>
                  <a:lnTo>
                    <a:pt x="1401098" y="234309"/>
                  </a:lnTo>
                  <a:lnTo>
                    <a:pt x="1406702" y="234650"/>
                  </a:lnTo>
                  <a:lnTo>
                    <a:pt x="1412307" y="234770"/>
                  </a:lnTo>
                  <a:lnTo>
                    <a:pt x="1417911" y="234661"/>
                  </a:lnTo>
                  <a:lnTo>
                    <a:pt x="1423515" y="234315"/>
                  </a:lnTo>
                  <a:lnTo>
                    <a:pt x="1429120" y="233730"/>
                  </a:lnTo>
                  <a:lnTo>
                    <a:pt x="1434724" y="232904"/>
                  </a:lnTo>
                  <a:lnTo>
                    <a:pt x="1440329" y="231837"/>
                  </a:lnTo>
                  <a:lnTo>
                    <a:pt x="1445933" y="230533"/>
                  </a:lnTo>
                  <a:lnTo>
                    <a:pt x="1451537" y="228998"/>
                  </a:lnTo>
                  <a:lnTo>
                    <a:pt x="1457142" y="227239"/>
                  </a:lnTo>
                  <a:lnTo>
                    <a:pt x="1462746" y="225266"/>
                  </a:lnTo>
                  <a:lnTo>
                    <a:pt x="1468350" y="223092"/>
                  </a:lnTo>
                  <a:lnTo>
                    <a:pt x="1473955" y="220729"/>
                  </a:lnTo>
                  <a:lnTo>
                    <a:pt x="1479559" y="218192"/>
                  </a:lnTo>
                  <a:lnTo>
                    <a:pt x="1485164" y="215496"/>
                  </a:lnTo>
                  <a:lnTo>
                    <a:pt x="1490768" y="212659"/>
                  </a:lnTo>
                  <a:lnTo>
                    <a:pt x="1496372" y="209695"/>
                  </a:lnTo>
                  <a:lnTo>
                    <a:pt x="1501977" y="206623"/>
                  </a:lnTo>
                  <a:lnTo>
                    <a:pt x="1507581" y="203457"/>
                  </a:lnTo>
                  <a:lnTo>
                    <a:pt x="1513186" y="200213"/>
                  </a:lnTo>
                  <a:lnTo>
                    <a:pt x="1518790" y="196905"/>
                  </a:lnTo>
                  <a:lnTo>
                    <a:pt x="1524394" y="193548"/>
                  </a:lnTo>
                  <a:lnTo>
                    <a:pt x="1529999" y="190153"/>
                  </a:lnTo>
                  <a:lnTo>
                    <a:pt x="1535603" y="186732"/>
                  </a:lnTo>
                  <a:lnTo>
                    <a:pt x="1541208" y="183294"/>
                  </a:lnTo>
                  <a:lnTo>
                    <a:pt x="1546812" y="179847"/>
                  </a:lnTo>
                  <a:lnTo>
                    <a:pt x="1552416" y="176398"/>
                  </a:lnTo>
                  <a:lnTo>
                    <a:pt x="1558021" y="172952"/>
                  </a:lnTo>
                  <a:lnTo>
                    <a:pt x="1563625" y="169512"/>
                  </a:lnTo>
                  <a:lnTo>
                    <a:pt x="1569230" y="166082"/>
                  </a:lnTo>
                  <a:lnTo>
                    <a:pt x="1574834" y="162661"/>
                  </a:lnTo>
                  <a:lnTo>
                    <a:pt x="1580438" y="159249"/>
                  </a:lnTo>
                  <a:lnTo>
                    <a:pt x="1586043" y="155845"/>
                  </a:lnTo>
                  <a:lnTo>
                    <a:pt x="1591647" y="152446"/>
                  </a:lnTo>
                  <a:lnTo>
                    <a:pt x="1597252" y="149048"/>
                  </a:lnTo>
                  <a:lnTo>
                    <a:pt x="1602856" y="145646"/>
                  </a:lnTo>
                  <a:lnTo>
                    <a:pt x="1608460" y="142235"/>
                  </a:lnTo>
                  <a:lnTo>
                    <a:pt x="1614065" y="138808"/>
                  </a:lnTo>
                  <a:lnTo>
                    <a:pt x="1619669" y="135358"/>
                  </a:lnTo>
                  <a:lnTo>
                    <a:pt x="1625273" y="131877"/>
                  </a:lnTo>
                  <a:lnTo>
                    <a:pt x="1630878" y="128357"/>
                  </a:lnTo>
                  <a:lnTo>
                    <a:pt x="1636482" y="124791"/>
                  </a:lnTo>
                  <a:lnTo>
                    <a:pt x="1642087" y="121183"/>
                  </a:lnTo>
                  <a:lnTo>
                    <a:pt x="1647691" y="117537"/>
                  </a:lnTo>
                  <a:lnTo>
                    <a:pt x="1653295" y="113857"/>
                  </a:lnTo>
                  <a:lnTo>
                    <a:pt x="1658900" y="110150"/>
                  </a:lnTo>
                  <a:lnTo>
                    <a:pt x="1664504" y="106420"/>
                  </a:lnTo>
                  <a:lnTo>
                    <a:pt x="1670109" y="102672"/>
                  </a:lnTo>
                  <a:lnTo>
                    <a:pt x="1675713" y="98912"/>
                  </a:lnTo>
                  <a:lnTo>
                    <a:pt x="1681317" y="95146"/>
                  </a:lnTo>
                  <a:lnTo>
                    <a:pt x="1686922" y="91378"/>
                  </a:lnTo>
                  <a:lnTo>
                    <a:pt x="1692526" y="87615"/>
                  </a:lnTo>
                  <a:lnTo>
                    <a:pt x="1698131" y="83862"/>
                  </a:lnTo>
                  <a:lnTo>
                    <a:pt x="1703735" y="80125"/>
                  </a:lnTo>
                  <a:lnTo>
                    <a:pt x="1709339" y="76408"/>
                  </a:lnTo>
                  <a:lnTo>
                    <a:pt x="1714944" y="72718"/>
                  </a:lnTo>
                  <a:lnTo>
                    <a:pt x="1720548" y="69060"/>
                  </a:lnTo>
                  <a:lnTo>
                    <a:pt x="1726153" y="65440"/>
                  </a:lnTo>
                  <a:lnTo>
                    <a:pt x="1731757" y="61863"/>
                  </a:lnTo>
                  <a:lnTo>
                    <a:pt x="1737361" y="58334"/>
                  </a:lnTo>
                  <a:lnTo>
                    <a:pt x="1742966" y="54859"/>
                  </a:lnTo>
                  <a:lnTo>
                    <a:pt x="1748570" y="51443"/>
                  </a:lnTo>
                  <a:lnTo>
                    <a:pt x="1754175" y="48092"/>
                  </a:lnTo>
                  <a:lnTo>
                    <a:pt x="1759779" y="44810"/>
                  </a:lnTo>
                  <a:lnTo>
                    <a:pt x="1765383" y="41602"/>
                  </a:lnTo>
                  <a:lnTo>
                    <a:pt x="1770988" y="38475"/>
                  </a:lnTo>
                  <a:lnTo>
                    <a:pt x="1776592" y="35431"/>
                  </a:lnTo>
                  <a:lnTo>
                    <a:pt x="1782196" y="32478"/>
                  </a:lnTo>
                  <a:lnTo>
                    <a:pt x="1787801" y="29619"/>
                  </a:lnTo>
                  <a:lnTo>
                    <a:pt x="1793405" y="26859"/>
                  </a:lnTo>
                  <a:lnTo>
                    <a:pt x="1799010" y="24203"/>
                  </a:lnTo>
                  <a:lnTo>
                    <a:pt x="1804614" y="21656"/>
                  </a:lnTo>
                  <a:lnTo>
                    <a:pt x="1810218" y="19222"/>
                  </a:lnTo>
                  <a:lnTo>
                    <a:pt x="1815823" y="16907"/>
                  </a:lnTo>
                  <a:lnTo>
                    <a:pt x="1821427" y="14714"/>
                  </a:lnTo>
                  <a:lnTo>
                    <a:pt x="1827032" y="12648"/>
                  </a:lnTo>
                  <a:lnTo>
                    <a:pt x="1832636" y="10714"/>
                  </a:lnTo>
                  <a:lnTo>
                    <a:pt x="1838240" y="8917"/>
                  </a:lnTo>
                  <a:lnTo>
                    <a:pt x="1843845" y="7260"/>
                  </a:lnTo>
                  <a:lnTo>
                    <a:pt x="1849449" y="5749"/>
                  </a:lnTo>
                  <a:lnTo>
                    <a:pt x="1855054" y="4389"/>
                  </a:lnTo>
                  <a:lnTo>
                    <a:pt x="1860658" y="3183"/>
                  </a:lnTo>
                  <a:lnTo>
                    <a:pt x="1866262" y="2136"/>
                  </a:lnTo>
                  <a:lnTo>
                    <a:pt x="1871867" y="1254"/>
                  </a:lnTo>
                  <a:lnTo>
                    <a:pt x="1877471" y="540"/>
                  </a:ln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84" name="pg184"/>
            <p:cNvSpPr/>
            <p:nvPr/>
          </p:nvSpPr>
          <p:spPr>
            <a:xfrm>
              <a:off x="6596816" y="2086196"/>
              <a:ext cx="1883076" cy="541365"/>
            </a:xfrm>
            <a:custGeom>
              <a:avLst/>
              <a:pathLst>
                <a:path w="1883076" h="541365">
                  <a:moveTo>
                    <a:pt x="0" y="410396"/>
                  </a:moveTo>
                  <a:lnTo>
                    <a:pt x="5604" y="404618"/>
                  </a:lnTo>
                  <a:lnTo>
                    <a:pt x="11208" y="398740"/>
                  </a:lnTo>
                  <a:lnTo>
                    <a:pt x="16813" y="392771"/>
                  </a:lnTo>
                  <a:lnTo>
                    <a:pt x="22417" y="386721"/>
                  </a:lnTo>
                  <a:lnTo>
                    <a:pt x="28021" y="380599"/>
                  </a:lnTo>
                  <a:lnTo>
                    <a:pt x="33626" y="374416"/>
                  </a:lnTo>
                  <a:lnTo>
                    <a:pt x="39230" y="368183"/>
                  </a:lnTo>
                  <a:lnTo>
                    <a:pt x="44835" y="361910"/>
                  </a:lnTo>
                  <a:lnTo>
                    <a:pt x="50439" y="355608"/>
                  </a:lnTo>
                  <a:lnTo>
                    <a:pt x="56043" y="349287"/>
                  </a:lnTo>
                  <a:lnTo>
                    <a:pt x="61648" y="342959"/>
                  </a:lnTo>
                  <a:lnTo>
                    <a:pt x="67252" y="336634"/>
                  </a:lnTo>
                  <a:lnTo>
                    <a:pt x="72857" y="330322"/>
                  </a:lnTo>
                  <a:lnTo>
                    <a:pt x="78461" y="324033"/>
                  </a:lnTo>
                  <a:lnTo>
                    <a:pt x="84065" y="317777"/>
                  </a:lnTo>
                  <a:lnTo>
                    <a:pt x="89670" y="311564"/>
                  </a:lnTo>
                  <a:lnTo>
                    <a:pt x="95274" y="305402"/>
                  </a:lnTo>
                  <a:lnTo>
                    <a:pt x="100879" y="299299"/>
                  </a:lnTo>
                  <a:lnTo>
                    <a:pt x="106483" y="293264"/>
                  </a:lnTo>
                  <a:lnTo>
                    <a:pt x="112087" y="287303"/>
                  </a:lnTo>
                  <a:lnTo>
                    <a:pt x="117692" y="281423"/>
                  </a:lnTo>
                  <a:lnTo>
                    <a:pt x="123296" y="275630"/>
                  </a:lnTo>
                  <a:lnTo>
                    <a:pt x="128901" y="269929"/>
                  </a:lnTo>
                  <a:lnTo>
                    <a:pt x="134505" y="264326"/>
                  </a:lnTo>
                  <a:lnTo>
                    <a:pt x="140109" y="258824"/>
                  </a:lnTo>
                  <a:lnTo>
                    <a:pt x="145714" y="253427"/>
                  </a:lnTo>
                  <a:lnTo>
                    <a:pt x="151318" y="248139"/>
                  </a:lnTo>
                  <a:lnTo>
                    <a:pt x="156923" y="242961"/>
                  </a:lnTo>
                  <a:lnTo>
                    <a:pt x="162527" y="237895"/>
                  </a:lnTo>
                  <a:lnTo>
                    <a:pt x="168131" y="232943"/>
                  </a:lnTo>
                  <a:lnTo>
                    <a:pt x="173736" y="228107"/>
                  </a:lnTo>
                  <a:lnTo>
                    <a:pt x="179340" y="223385"/>
                  </a:lnTo>
                  <a:lnTo>
                    <a:pt x="184944" y="218779"/>
                  </a:lnTo>
                  <a:lnTo>
                    <a:pt x="190549" y="214289"/>
                  </a:lnTo>
                  <a:lnTo>
                    <a:pt x="196153" y="209913"/>
                  </a:lnTo>
                  <a:lnTo>
                    <a:pt x="201758" y="205650"/>
                  </a:lnTo>
                  <a:lnTo>
                    <a:pt x="207362" y="201500"/>
                  </a:lnTo>
                  <a:lnTo>
                    <a:pt x="212966" y="197461"/>
                  </a:lnTo>
                  <a:lnTo>
                    <a:pt x="218571" y="193531"/>
                  </a:lnTo>
                  <a:lnTo>
                    <a:pt x="224175" y="189709"/>
                  </a:lnTo>
                  <a:lnTo>
                    <a:pt x="229780" y="185992"/>
                  </a:lnTo>
                  <a:lnTo>
                    <a:pt x="235384" y="182377"/>
                  </a:lnTo>
                  <a:lnTo>
                    <a:pt x="240988" y="178864"/>
                  </a:lnTo>
                  <a:lnTo>
                    <a:pt x="246593" y="175449"/>
                  </a:lnTo>
                  <a:lnTo>
                    <a:pt x="252197" y="172129"/>
                  </a:lnTo>
                  <a:lnTo>
                    <a:pt x="257802" y="168902"/>
                  </a:lnTo>
                  <a:lnTo>
                    <a:pt x="263406" y="165766"/>
                  </a:lnTo>
                  <a:lnTo>
                    <a:pt x="269010" y="162718"/>
                  </a:lnTo>
                  <a:lnTo>
                    <a:pt x="274615" y="159755"/>
                  </a:lnTo>
                  <a:lnTo>
                    <a:pt x="280219" y="156875"/>
                  </a:lnTo>
                  <a:lnTo>
                    <a:pt x="285824" y="154074"/>
                  </a:lnTo>
                  <a:lnTo>
                    <a:pt x="291428" y="151350"/>
                  </a:lnTo>
                  <a:lnTo>
                    <a:pt x="297032" y="148701"/>
                  </a:lnTo>
                  <a:lnTo>
                    <a:pt x="302637" y="146123"/>
                  </a:lnTo>
                  <a:lnTo>
                    <a:pt x="308241" y="143615"/>
                  </a:lnTo>
                  <a:lnTo>
                    <a:pt x="313846" y="141174"/>
                  </a:lnTo>
                  <a:lnTo>
                    <a:pt x="319450" y="138797"/>
                  </a:lnTo>
                  <a:lnTo>
                    <a:pt x="325054" y="136481"/>
                  </a:lnTo>
                  <a:lnTo>
                    <a:pt x="330659" y="134225"/>
                  </a:lnTo>
                  <a:lnTo>
                    <a:pt x="336263" y="132027"/>
                  </a:lnTo>
                  <a:lnTo>
                    <a:pt x="341867" y="129883"/>
                  </a:lnTo>
                  <a:lnTo>
                    <a:pt x="347472" y="127792"/>
                  </a:lnTo>
                  <a:lnTo>
                    <a:pt x="353076" y="125751"/>
                  </a:lnTo>
                  <a:lnTo>
                    <a:pt x="358681" y="123759"/>
                  </a:lnTo>
                  <a:lnTo>
                    <a:pt x="364285" y="121813"/>
                  </a:lnTo>
                  <a:lnTo>
                    <a:pt x="369889" y="119911"/>
                  </a:lnTo>
                  <a:lnTo>
                    <a:pt x="375494" y="118052"/>
                  </a:lnTo>
                  <a:lnTo>
                    <a:pt x="381098" y="116234"/>
                  </a:lnTo>
                  <a:lnTo>
                    <a:pt x="386703" y="114454"/>
                  </a:lnTo>
                  <a:lnTo>
                    <a:pt x="392307" y="112711"/>
                  </a:lnTo>
                  <a:lnTo>
                    <a:pt x="397911" y="111004"/>
                  </a:lnTo>
                  <a:lnTo>
                    <a:pt x="403516" y="109331"/>
                  </a:lnTo>
                  <a:lnTo>
                    <a:pt x="409120" y="107689"/>
                  </a:lnTo>
                  <a:lnTo>
                    <a:pt x="414725" y="106078"/>
                  </a:lnTo>
                  <a:lnTo>
                    <a:pt x="420329" y="104496"/>
                  </a:lnTo>
                  <a:lnTo>
                    <a:pt x="425933" y="102942"/>
                  </a:lnTo>
                  <a:lnTo>
                    <a:pt x="431538" y="101414"/>
                  </a:lnTo>
                  <a:lnTo>
                    <a:pt x="437142" y="99911"/>
                  </a:lnTo>
                  <a:lnTo>
                    <a:pt x="442747" y="98432"/>
                  </a:lnTo>
                  <a:lnTo>
                    <a:pt x="448351" y="96974"/>
                  </a:lnTo>
                  <a:lnTo>
                    <a:pt x="453955" y="95538"/>
                  </a:lnTo>
                  <a:lnTo>
                    <a:pt x="459560" y="94122"/>
                  </a:lnTo>
                  <a:lnTo>
                    <a:pt x="465164" y="92724"/>
                  </a:lnTo>
                  <a:lnTo>
                    <a:pt x="470769" y="91343"/>
                  </a:lnTo>
                  <a:lnTo>
                    <a:pt x="476373" y="89980"/>
                  </a:lnTo>
                  <a:lnTo>
                    <a:pt x="481977" y="88631"/>
                  </a:lnTo>
                  <a:lnTo>
                    <a:pt x="487582" y="87297"/>
                  </a:lnTo>
                  <a:lnTo>
                    <a:pt x="493186" y="85976"/>
                  </a:lnTo>
                  <a:lnTo>
                    <a:pt x="498790" y="84668"/>
                  </a:lnTo>
                  <a:lnTo>
                    <a:pt x="504395" y="83371"/>
                  </a:lnTo>
                  <a:lnTo>
                    <a:pt x="509999" y="82085"/>
                  </a:lnTo>
                  <a:lnTo>
                    <a:pt x="515604" y="80809"/>
                  </a:lnTo>
                  <a:lnTo>
                    <a:pt x="521208" y="79542"/>
                  </a:lnTo>
                  <a:lnTo>
                    <a:pt x="526812" y="78283"/>
                  </a:lnTo>
                  <a:lnTo>
                    <a:pt x="532417" y="77031"/>
                  </a:lnTo>
                  <a:lnTo>
                    <a:pt x="538021" y="75786"/>
                  </a:lnTo>
                  <a:lnTo>
                    <a:pt x="543626" y="74547"/>
                  </a:lnTo>
                  <a:lnTo>
                    <a:pt x="549230" y="73313"/>
                  </a:lnTo>
                  <a:lnTo>
                    <a:pt x="554834" y="72084"/>
                  </a:lnTo>
                  <a:lnTo>
                    <a:pt x="560439" y="70859"/>
                  </a:lnTo>
                  <a:lnTo>
                    <a:pt x="566043" y="69638"/>
                  </a:lnTo>
                  <a:lnTo>
                    <a:pt x="571648" y="68419"/>
                  </a:lnTo>
                  <a:lnTo>
                    <a:pt x="577252" y="67203"/>
                  </a:lnTo>
                  <a:lnTo>
                    <a:pt x="582856" y="65989"/>
                  </a:lnTo>
                  <a:lnTo>
                    <a:pt x="588461" y="64777"/>
                  </a:lnTo>
                  <a:lnTo>
                    <a:pt x="594065" y="63566"/>
                  </a:lnTo>
                  <a:lnTo>
                    <a:pt x="599670" y="62355"/>
                  </a:lnTo>
                  <a:lnTo>
                    <a:pt x="605274" y="61145"/>
                  </a:lnTo>
                  <a:lnTo>
                    <a:pt x="610878" y="59935"/>
                  </a:lnTo>
                  <a:lnTo>
                    <a:pt x="616483" y="58725"/>
                  </a:lnTo>
                  <a:lnTo>
                    <a:pt x="622087" y="57514"/>
                  </a:lnTo>
                  <a:lnTo>
                    <a:pt x="627692" y="56303"/>
                  </a:lnTo>
                  <a:lnTo>
                    <a:pt x="633296" y="55091"/>
                  </a:lnTo>
                  <a:lnTo>
                    <a:pt x="638900" y="53879"/>
                  </a:lnTo>
                  <a:lnTo>
                    <a:pt x="644505" y="52665"/>
                  </a:lnTo>
                  <a:lnTo>
                    <a:pt x="650109" y="51450"/>
                  </a:lnTo>
                  <a:lnTo>
                    <a:pt x="655713" y="50235"/>
                  </a:lnTo>
                  <a:lnTo>
                    <a:pt x="661318" y="49018"/>
                  </a:lnTo>
                  <a:lnTo>
                    <a:pt x="666922" y="47800"/>
                  </a:lnTo>
                  <a:lnTo>
                    <a:pt x="672527" y="46582"/>
                  </a:lnTo>
                  <a:lnTo>
                    <a:pt x="678131" y="45363"/>
                  </a:lnTo>
                  <a:lnTo>
                    <a:pt x="683735" y="44144"/>
                  </a:lnTo>
                  <a:lnTo>
                    <a:pt x="689340" y="42925"/>
                  </a:lnTo>
                  <a:lnTo>
                    <a:pt x="694944" y="41706"/>
                  </a:lnTo>
                  <a:lnTo>
                    <a:pt x="700549" y="40487"/>
                  </a:lnTo>
                  <a:lnTo>
                    <a:pt x="706153" y="39270"/>
                  </a:lnTo>
                  <a:lnTo>
                    <a:pt x="711757" y="38053"/>
                  </a:lnTo>
                  <a:lnTo>
                    <a:pt x="717362" y="36839"/>
                  </a:lnTo>
                  <a:lnTo>
                    <a:pt x="722966" y="35627"/>
                  </a:lnTo>
                  <a:lnTo>
                    <a:pt x="728571" y="34418"/>
                  </a:lnTo>
                  <a:lnTo>
                    <a:pt x="734175" y="33212"/>
                  </a:lnTo>
                  <a:lnTo>
                    <a:pt x="739779" y="32011"/>
                  </a:lnTo>
                  <a:lnTo>
                    <a:pt x="745384" y="30815"/>
                  </a:lnTo>
                  <a:lnTo>
                    <a:pt x="750988" y="29625"/>
                  </a:lnTo>
                  <a:lnTo>
                    <a:pt x="756593" y="28441"/>
                  </a:lnTo>
                  <a:lnTo>
                    <a:pt x="762197" y="27265"/>
                  </a:lnTo>
                  <a:lnTo>
                    <a:pt x="767801" y="26097"/>
                  </a:lnTo>
                  <a:lnTo>
                    <a:pt x="773406" y="24938"/>
                  </a:lnTo>
                  <a:lnTo>
                    <a:pt x="779010" y="23789"/>
                  </a:lnTo>
                  <a:lnTo>
                    <a:pt x="784615" y="22652"/>
                  </a:lnTo>
                  <a:lnTo>
                    <a:pt x="790219" y="21528"/>
                  </a:lnTo>
                  <a:lnTo>
                    <a:pt x="795823" y="20417"/>
                  </a:lnTo>
                  <a:lnTo>
                    <a:pt x="801428" y="19320"/>
                  </a:lnTo>
                  <a:lnTo>
                    <a:pt x="807032" y="18240"/>
                  </a:lnTo>
                  <a:lnTo>
                    <a:pt x="812636" y="17176"/>
                  </a:lnTo>
                  <a:lnTo>
                    <a:pt x="818241" y="16132"/>
                  </a:lnTo>
                  <a:lnTo>
                    <a:pt x="823845" y="15106"/>
                  </a:lnTo>
                  <a:lnTo>
                    <a:pt x="829450" y="14102"/>
                  </a:lnTo>
                  <a:lnTo>
                    <a:pt x="835054" y="13121"/>
                  </a:lnTo>
                  <a:lnTo>
                    <a:pt x="840658" y="12163"/>
                  </a:lnTo>
                  <a:lnTo>
                    <a:pt x="846263" y="11230"/>
                  </a:lnTo>
                  <a:lnTo>
                    <a:pt x="851867" y="10324"/>
                  </a:lnTo>
                  <a:lnTo>
                    <a:pt x="857472" y="9446"/>
                  </a:lnTo>
                  <a:lnTo>
                    <a:pt x="863076" y="8598"/>
                  </a:lnTo>
                  <a:lnTo>
                    <a:pt x="868680" y="7780"/>
                  </a:lnTo>
                  <a:lnTo>
                    <a:pt x="874285" y="6996"/>
                  </a:lnTo>
                  <a:lnTo>
                    <a:pt x="879889" y="6245"/>
                  </a:lnTo>
                  <a:lnTo>
                    <a:pt x="885494" y="5529"/>
                  </a:lnTo>
                  <a:lnTo>
                    <a:pt x="891098" y="4851"/>
                  </a:lnTo>
                  <a:lnTo>
                    <a:pt x="896702" y="4210"/>
                  </a:lnTo>
                  <a:lnTo>
                    <a:pt x="902307" y="3610"/>
                  </a:lnTo>
                  <a:lnTo>
                    <a:pt x="907911" y="3051"/>
                  </a:lnTo>
                  <a:lnTo>
                    <a:pt x="913516" y="2534"/>
                  </a:lnTo>
                  <a:lnTo>
                    <a:pt x="919120" y="2062"/>
                  </a:lnTo>
                  <a:lnTo>
                    <a:pt x="924724" y="1635"/>
                  </a:lnTo>
                  <a:lnTo>
                    <a:pt x="930329" y="1254"/>
                  </a:lnTo>
                  <a:lnTo>
                    <a:pt x="935933" y="922"/>
                  </a:lnTo>
                  <a:lnTo>
                    <a:pt x="941538" y="638"/>
                  </a:lnTo>
                  <a:lnTo>
                    <a:pt x="947142" y="406"/>
                  </a:lnTo>
                  <a:lnTo>
                    <a:pt x="952746" y="224"/>
                  </a:lnTo>
                  <a:lnTo>
                    <a:pt x="958351" y="95"/>
                  </a:lnTo>
                  <a:lnTo>
                    <a:pt x="963955" y="20"/>
                  </a:lnTo>
                  <a:lnTo>
                    <a:pt x="969559" y="0"/>
                  </a:lnTo>
                  <a:lnTo>
                    <a:pt x="975164" y="34"/>
                  </a:lnTo>
                  <a:lnTo>
                    <a:pt x="980768" y="125"/>
                  </a:lnTo>
                  <a:lnTo>
                    <a:pt x="986373" y="274"/>
                  </a:lnTo>
                  <a:lnTo>
                    <a:pt x="991977" y="479"/>
                  </a:lnTo>
                  <a:lnTo>
                    <a:pt x="997581" y="744"/>
                  </a:lnTo>
                  <a:lnTo>
                    <a:pt x="1003186" y="1067"/>
                  </a:lnTo>
                  <a:lnTo>
                    <a:pt x="1008790" y="1449"/>
                  </a:lnTo>
                  <a:lnTo>
                    <a:pt x="1014395" y="1890"/>
                  </a:lnTo>
                  <a:lnTo>
                    <a:pt x="1019999" y="2392"/>
                  </a:lnTo>
                  <a:lnTo>
                    <a:pt x="1025603" y="2954"/>
                  </a:lnTo>
                  <a:lnTo>
                    <a:pt x="1031208" y="3575"/>
                  </a:lnTo>
                  <a:lnTo>
                    <a:pt x="1036812" y="4257"/>
                  </a:lnTo>
                  <a:lnTo>
                    <a:pt x="1042417" y="4999"/>
                  </a:lnTo>
                  <a:lnTo>
                    <a:pt x="1048021" y="5800"/>
                  </a:lnTo>
                  <a:lnTo>
                    <a:pt x="1053625" y="6661"/>
                  </a:lnTo>
                  <a:lnTo>
                    <a:pt x="1059230" y="7581"/>
                  </a:lnTo>
                  <a:lnTo>
                    <a:pt x="1064834" y="8560"/>
                  </a:lnTo>
                  <a:lnTo>
                    <a:pt x="1070439" y="9596"/>
                  </a:lnTo>
                  <a:lnTo>
                    <a:pt x="1076043" y="10691"/>
                  </a:lnTo>
                  <a:lnTo>
                    <a:pt x="1081647" y="11842"/>
                  </a:lnTo>
                  <a:lnTo>
                    <a:pt x="1087252" y="13048"/>
                  </a:lnTo>
                  <a:lnTo>
                    <a:pt x="1092856" y="14310"/>
                  </a:lnTo>
                  <a:lnTo>
                    <a:pt x="1098461" y="15626"/>
                  </a:lnTo>
                  <a:lnTo>
                    <a:pt x="1104065" y="16996"/>
                  </a:lnTo>
                  <a:lnTo>
                    <a:pt x="1109669" y="18417"/>
                  </a:lnTo>
                  <a:lnTo>
                    <a:pt x="1115274" y="19888"/>
                  </a:lnTo>
                  <a:lnTo>
                    <a:pt x="1120878" y="21410"/>
                  </a:lnTo>
                  <a:lnTo>
                    <a:pt x="1126482" y="22979"/>
                  </a:lnTo>
                  <a:lnTo>
                    <a:pt x="1132087" y="24596"/>
                  </a:lnTo>
                  <a:lnTo>
                    <a:pt x="1137691" y="26257"/>
                  </a:lnTo>
                  <a:lnTo>
                    <a:pt x="1143296" y="27963"/>
                  </a:lnTo>
                  <a:lnTo>
                    <a:pt x="1148900" y="29711"/>
                  </a:lnTo>
                  <a:lnTo>
                    <a:pt x="1154504" y="31501"/>
                  </a:lnTo>
                  <a:lnTo>
                    <a:pt x="1160109" y="33329"/>
                  </a:lnTo>
                  <a:lnTo>
                    <a:pt x="1165713" y="35195"/>
                  </a:lnTo>
                  <a:lnTo>
                    <a:pt x="1171318" y="37097"/>
                  </a:lnTo>
                  <a:lnTo>
                    <a:pt x="1176922" y="39034"/>
                  </a:lnTo>
                  <a:lnTo>
                    <a:pt x="1182526" y="41003"/>
                  </a:lnTo>
                  <a:lnTo>
                    <a:pt x="1188131" y="43002"/>
                  </a:lnTo>
                  <a:lnTo>
                    <a:pt x="1193735" y="45032"/>
                  </a:lnTo>
                  <a:lnTo>
                    <a:pt x="1199340" y="47088"/>
                  </a:lnTo>
                  <a:lnTo>
                    <a:pt x="1204944" y="49171"/>
                  </a:lnTo>
                  <a:lnTo>
                    <a:pt x="1210548" y="51277"/>
                  </a:lnTo>
                  <a:lnTo>
                    <a:pt x="1216153" y="53407"/>
                  </a:lnTo>
                  <a:lnTo>
                    <a:pt x="1221757" y="55559"/>
                  </a:lnTo>
                  <a:lnTo>
                    <a:pt x="1227362" y="57733"/>
                  </a:lnTo>
                  <a:lnTo>
                    <a:pt x="1232966" y="59928"/>
                  </a:lnTo>
                  <a:lnTo>
                    <a:pt x="1238570" y="62144"/>
                  </a:lnTo>
                  <a:lnTo>
                    <a:pt x="1244175" y="64379"/>
                  </a:lnTo>
                  <a:lnTo>
                    <a:pt x="1249779" y="66634"/>
                  </a:lnTo>
                  <a:lnTo>
                    <a:pt x="1255384" y="68909"/>
                  </a:lnTo>
                  <a:lnTo>
                    <a:pt x="1260988" y="71204"/>
                  </a:lnTo>
                  <a:lnTo>
                    <a:pt x="1266592" y="73518"/>
                  </a:lnTo>
                  <a:lnTo>
                    <a:pt x="1272197" y="75854"/>
                  </a:lnTo>
                  <a:lnTo>
                    <a:pt x="1277801" y="78212"/>
                  </a:lnTo>
                  <a:lnTo>
                    <a:pt x="1283406" y="80593"/>
                  </a:lnTo>
                  <a:lnTo>
                    <a:pt x="1289010" y="83001"/>
                  </a:lnTo>
                  <a:lnTo>
                    <a:pt x="1294614" y="85436"/>
                  </a:lnTo>
                  <a:lnTo>
                    <a:pt x="1300219" y="87904"/>
                  </a:lnTo>
                  <a:lnTo>
                    <a:pt x="1305823" y="90407"/>
                  </a:lnTo>
                  <a:lnTo>
                    <a:pt x="1311427" y="92950"/>
                  </a:lnTo>
                  <a:lnTo>
                    <a:pt x="1317032" y="95539"/>
                  </a:lnTo>
                  <a:lnTo>
                    <a:pt x="1322636" y="98181"/>
                  </a:lnTo>
                  <a:lnTo>
                    <a:pt x="1328241" y="100881"/>
                  </a:lnTo>
                  <a:lnTo>
                    <a:pt x="1333845" y="103647"/>
                  </a:lnTo>
                  <a:lnTo>
                    <a:pt x="1339449" y="106489"/>
                  </a:lnTo>
                  <a:lnTo>
                    <a:pt x="1345054" y="109415"/>
                  </a:lnTo>
                  <a:lnTo>
                    <a:pt x="1350658" y="112436"/>
                  </a:lnTo>
                  <a:lnTo>
                    <a:pt x="1356263" y="115561"/>
                  </a:lnTo>
                  <a:lnTo>
                    <a:pt x="1361867" y="118800"/>
                  </a:lnTo>
                  <a:lnTo>
                    <a:pt x="1367471" y="122165"/>
                  </a:lnTo>
                  <a:lnTo>
                    <a:pt x="1373076" y="125667"/>
                  </a:lnTo>
                  <a:lnTo>
                    <a:pt x="1378680" y="129314"/>
                  </a:lnTo>
                  <a:lnTo>
                    <a:pt x="1384285" y="133118"/>
                  </a:lnTo>
                  <a:lnTo>
                    <a:pt x="1389889" y="137085"/>
                  </a:lnTo>
                  <a:lnTo>
                    <a:pt x="1395493" y="141225"/>
                  </a:lnTo>
                  <a:lnTo>
                    <a:pt x="1401098" y="145543"/>
                  </a:lnTo>
                  <a:lnTo>
                    <a:pt x="1406702" y="150044"/>
                  </a:lnTo>
                  <a:lnTo>
                    <a:pt x="1412307" y="154729"/>
                  </a:lnTo>
                  <a:lnTo>
                    <a:pt x="1417911" y="159600"/>
                  </a:lnTo>
                  <a:lnTo>
                    <a:pt x="1423515" y="164655"/>
                  </a:lnTo>
                  <a:lnTo>
                    <a:pt x="1429120" y="169888"/>
                  </a:lnTo>
                  <a:lnTo>
                    <a:pt x="1434724" y="175295"/>
                  </a:lnTo>
                  <a:lnTo>
                    <a:pt x="1440329" y="180865"/>
                  </a:lnTo>
                  <a:lnTo>
                    <a:pt x="1445933" y="186589"/>
                  </a:lnTo>
                  <a:lnTo>
                    <a:pt x="1451537" y="192454"/>
                  </a:lnTo>
                  <a:lnTo>
                    <a:pt x="1457142" y="198444"/>
                  </a:lnTo>
                  <a:lnTo>
                    <a:pt x="1462746" y="204544"/>
                  </a:lnTo>
                  <a:lnTo>
                    <a:pt x="1468350" y="210736"/>
                  </a:lnTo>
                  <a:lnTo>
                    <a:pt x="1473955" y="217004"/>
                  </a:lnTo>
                  <a:lnTo>
                    <a:pt x="1479559" y="223329"/>
                  </a:lnTo>
                  <a:lnTo>
                    <a:pt x="1485164" y="229692"/>
                  </a:lnTo>
                  <a:lnTo>
                    <a:pt x="1490768" y="236076"/>
                  </a:lnTo>
                  <a:lnTo>
                    <a:pt x="1496372" y="242463"/>
                  </a:lnTo>
                  <a:lnTo>
                    <a:pt x="1501977" y="248837"/>
                  </a:lnTo>
                  <a:lnTo>
                    <a:pt x="1507581" y="255181"/>
                  </a:lnTo>
                  <a:lnTo>
                    <a:pt x="1513186" y="261483"/>
                  </a:lnTo>
                  <a:lnTo>
                    <a:pt x="1518790" y="267729"/>
                  </a:lnTo>
                  <a:lnTo>
                    <a:pt x="1524394" y="273908"/>
                  </a:lnTo>
                  <a:lnTo>
                    <a:pt x="1529999" y="280010"/>
                  </a:lnTo>
                  <a:lnTo>
                    <a:pt x="1535603" y="286027"/>
                  </a:lnTo>
                  <a:lnTo>
                    <a:pt x="1541208" y="291954"/>
                  </a:lnTo>
                  <a:lnTo>
                    <a:pt x="1546812" y="297784"/>
                  </a:lnTo>
                  <a:lnTo>
                    <a:pt x="1552416" y="303515"/>
                  </a:lnTo>
                  <a:lnTo>
                    <a:pt x="1558021" y="309144"/>
                  </a:lnTo>
                  <a:lnTo>
                    <a:pt x="1563625" y="314671"/>
                  </a:lnTo>
                  <a:lnTo>
                    <a:pt x="1569230" y="320097"/>
                  </a:lnTo>
                  <a:lnTo>
                    <a:pt x="1574834" y="325422"/>
                  </a:lnTo>
                  <a:lnTo>
                    <a:pt x="1580438" y="330650"/>
                  </a:lnTo>
                  <a:lnTo>
                    <a:pt x="1586043" y="335784"/>
                  </a:lnTo>
                  <a:lnTo>
                    <a:pt x="1591647" y="340828"/>
                  </a:lnTo>
                  <a:lnTo>
                    <a:pt x="1597252" y="345787"/>
                  </a:lnTo>
                  <a:lnTo>
                    <a:pt x="1602856" y="350666"/>
                  </a:lnTo>
                  <a:lnTo>
                    <a:pt x="1608460" y="355471"/>
                  </a:lnTo>
                  <a:lnTo>
                    <a:pt x="1614065" y="360208"/>
                  </a:lnTo>
                  <a:lnTo>
                    <a:pt x="1619669" y="364883"/>
                  </a:lnTo>
                  <a:lnTo>
                    <a:pt x="1625273" y="369502"/>
                  </a:lnTo>
                  <a:lnTo>
                    <a:pt x="1630878" y="374072"/>
                  </a:lnTo>
                  <a:lnTo>
                    <a:pt x="1636482" y="378598"/>
                  </a:lnTo>
                  <a:lnTo>
                    <a:pt x="1642087" y="383079"/>
                  </a:lnTo>
                  <a:lnTo>
                    <a:pt x="1647691" y="387510"/>
                  </a:lnTo>
                  <a:lnTo>
                    <a:pt x="1653295" y="391889"/>
                  </a:lnTo>
                  <a:lnTo>
                    <a:pt x="1658900" y="396214"/>
                  </a:lnTo>
                  <a:lnTo>
                    <a:pt x="1664504" y="400481"/>
                  </a:lnTo>
                  <a:lnTo>
                    <a:pt x="1670109" y="404688"/>
                  </a:lnTo>
                  <a:lnTo>
                    <a:pt x="1675713" y="408833"/>
                  </a:lnTo>
                  <a:lnTo>
                    <a:pt x="1681317" y="412914"/>
                  </a:lnTo>
                  <a:lnTo>
                    <a:pt x="1686922" y="416928"/>
                  </a:lnTo>
                  <a:lnTo>
                    <a:pt x="1692526" y="420873"/>
                  </a:lnTo>
                  <a:lnTo>
                    <a:pt x="1698131" y="424748"/>
                  </a:lnTo>
                  <a:lnTo>
                    <a:pt x="1703735" y="428550"/>
                  </a:lnTo>
                  <a:lnTo>
                    <a:pt x="1709339" y="432280"/>
                  </a:lnTo>
                  <a:lnTo>
                    <a:pt x="1714944" y="435934"/>
                  </a:lnTo>
                  <a:lnTo>
                    <a:pt x="1720548" y="439512"/>
                  </a:lnTo>
                  <a:lnTo>
                    <a:pt x="1726153" y="443013"/>
                  </a:lnTo>
                  <a:lnTo>
                    <a:pt x="1731757" y="446437"/>
                  </a:lnTo>
                  <a:lnTo>
                    <a:pt x="1737361" y="449781"/>
                  </a:lnTo>
                  <a:lnTo>
                    <a:pt x="1742966" y="453047"/>
                  </a:lnTo>
                  <a:lnTo>
                    <a:pt x="1748570" y="456234"/>
                  </a:lnTo>
                  <a:lnTo>
                    <a:pt x="1754175" y="459341"/>
                  </a:lnTo>
                  <a:lnTo>
                    <a:pt x="1759779" y="462369"/>
                  </a:lnTo>
                  <a:lnTo>
                    <a:pt x="1765383" y="465317"/>
                  </a:lnTo>
                  <a:lnTo>
                    <a:pt x="1770988" y="468186"/>
                  </a:lnTo>
                  <a:lnTo>
                    <a:pt x="1776592" y="470975"/>
                  </a:lnTo>
                  <a:lnTo>
                    <a:pt x="1782196" y="473687"/>
                  </a:lnTo>
                  <a:lnTo>
                    <a:pt x="1787801" y="476320"/>
                  </a:lnTo>
                  <a:lnTo>
                    <a:pt x="1793405" y="478877"/>
                  </a:lnTo>
                  <a:lnTo>
                    <a:pt x="1799010" y="481357"/>
                  </a:lnTo>
                  <a:lnTo>
                    <a:pt x="1804614" y="483761"/>
                  </a:lnTo>
                  <a:lnTo>
                    <a:pt x="1810218" y="486091"/>
                  </a:lnTo>
                  <a:lnTo>
                    <a:pt x="1815823" y="488348"/>
                  </a:lnTo>
                  <a:lnTo>
                    <a:pt x="1821427" y="490532"/>
                  </a:lnTo>
                  <a:lnTo>
                    <a:pt x="1827032" y="492645"/>
                  </a:lnTo>
                  <a:lnTo>
                    <a:pt x="1832636" y="494688"/>
                  </a:lnTo>
                  <a:lnTo>
                    <a:pt x="1838240" y="496662"/>
                  </a:lnTo>
                  <a:lnTo>
                    <a:pt x="1843845" y="498570"/>
                  </a:lnTo>
                  <a:lnTo>
                    <a:pt x="1849449" y="500411"/>
                  </a:lnTo>
                  <a:lnTo>
                    <a:pt x="1855054" y="502188"/>
                  </a:lnTo>
                  <a:lnTo>
                    <a:pt x="1860658" y="503903"/>
                  </a:lnTo>
                  <a:lnTo>
                    <a:pt x="1866262" y="505555"/>
                  </a:lnTo>
                  <a:lnTo>
                    <a:pt x="1871867" y="507148"/>
                  </a:lnTo>
                  <a:lnTo>
                    <a:pt x="1877471" y="508682"/>
                  </a:lnTo>
                  <a:lnTo>
                    <a:pt x="1883076" y="510160"/>
                  </a:lnTo>
                  <a:lnTo>
                    <a:pt x="1883076" y="541365"/>
                  </a:lnTo>
                  <a:lnTo>
                    <a:pt x="1877471" y="541365"/>
                  </a:lnTo>
                  <a:lnTo>
                    <a:pt x="1871867" y="541365"/>
                  </a:lnTo>
                  <a:lnTo>
                    <a:pt x="1866262" y="541365"/>
                  </a:lnTo>
                  <a:lnTo>
                    <a:pt x="1860658" y="541365"/>
                  </a:lnTo>
                  <a:lnTo>
                    <a:pt x="1855054" y="541365"/>
                  </a:lnTo>
                  <a:lnTo>
                    <a:pt x="1849449" y="541365"/>
                  </a:lnTo>
                  <a:lnTo>
                    <a:pt x="1843845" y="541365"/>
                  </a:lnTo>
                  <a:lnTo>
                    <a:pt x="1838240" y="541365"/>
                  </a:lnTo>
                  <a:lnTo>
                    <a:pt x="1832636" y="541365"/>
                  </a:lnTo>
                  <a:lnTo>
                    <a:pt x="1827032" y="541365"/>
                  </a:lnTo>
                  <a:lnTo>
                    <a:pt x="1821427" y="541365"/>
                  </a:lnTo>
                  <a:lnTo>
                    <a:pt x="1815823" y="541365"/>
                  </a:lnTo>
                  <a:lnTo>
                    <a:pt x="1810218" y="541365"/>
                  </a:lnTo>
                  <a:lnTo>
                    <a:pt x="1804614" y="541365"/>
                  </a:lnTo>
                  <a:lnTo>
                    <a:pt x="1799010" y="541365"/>
                  </a:lnTo>
                  <a:lnTo>
                    <a:pt x="1793405" y="541365"/>
                  </a:lnTo>
                  <a:lnTo>
                    <a:pt x="1787801" y="541365"/>
                  </a:lnTo>
                  <a:lnTo>
                    <a:pt x="1782196" y="541365"/>
                  </a:lnTo>
                  <a:lnTo>
                    <a:pt x="1776592" y="541365"/>
                  </a:lnTo>
                  <a:lnTo>
                    <a:pt x="1770988" y="541365"/>
                  </a:lnTo>
                  <a:lnTo>
                    <a:pt x="1765383" y="541365"/>
                  </a:lnTo>
                  <a:lnTo>
                    <a:pt x="1759779" y="541365"/>
                  </a:lnTo>
                  <a:lnTo>
                    <a:pt x="1754175" y="541365"/>
                  </a:lnTo>
                  <a:lnTo>
                    <a:pt x="1748570" y="541365"/>
                  </a:lnTo>
                  <a:lnTo>
                    <a:pt x="1742966" y="541365"/>
                  </a:lnTo>
                  <a:lnTo>
                    <a:pt x="1737361" y="541365"/>
                  </a:lnTo>
                  <a:lnTo>
                    <a:pt x="1731757" y="541365"/>
                  </a:lnTo>
                  <a:lnTo>
                    <a:pt x="1726153" y="541365"/>
                  </a:lnTo>
                  <a:lnTo>
                    <a:pt x="1720548" y="541365"/>
                  </a:lnTo>
                  <a:lnTo>
                    <a:pt x="1714944" y="541365"/>
                  </a:lnTo>
                  <a:lnTo>
                    <a:pt x="1709339" y="541365"/>
                  </a:lnTo>
                  <a:lnTo>
                    <a:pt x="1703735" y="541365"/>
                  </a:lnTo>
                  <a:lnTo>
                    <a:pt x="1698131" y="541365"/>
                  </a:lnTo>
                  <a:lnTo>
                    <a:pt x="1692526" y="541365"/>
                  </a:lnTo>
                  <a:lnTo>
                    <a:pt x="1686922" y="541365"/>
                  </a:lnTo>
                  <a:lnTo>
                    <a:pt x="1681317" y="541365"/>
                  </a:lnTo>
                  <a:lnTo>
                    <a:pt x="1675713" y="541365"/>
                  </a:lnTo>
                  <a:lnTo>
                    <a:pt x="1670109" y="541365"/>
                  </a:lnTo>
                  <a:lnTo>
                    <a:pt x="1664504" y="541365"/>
                  </a:lnTo>
                  <a:lnTo>
                    <a:pt x="1658900" y="541365"/>
                  </a:lnTo>
                  <a:lnTo>
                    <a:pt x="1653295" y="541365"/>
                  </a:lnTo>
                  <a:lnTo>
                    <a:pt x="1647691" y="541365"/>
                  </a:lnTo>
                  <a:lnTo>
                    <a:pt x="1642087" y="541365"/>
                  </a:lnTo>
                  <a:lnTo>
                    <a:pt x="1636482" y="541365"/>
                  </a:lnTo>
                  <a:lnTo>
                    <a:pt x="1630878" y="541365"/>
                  </a:lnTo>
                  <a:lnTo>
                    <a:pt x="1625273" y="541365"/>
                  </a:lnTo>
                  <a:lnTo>
                    <a:pt x="1619669" y="541365"/>
                  </a:lnTo>
                  <a:lnTo>
                    <a:pt x="1614065" y="541365"/>
                  </a:lnTo>
                  <a:lnTo>
                    <a:pt x="1608460" y="541365"/>
                  </a:lnTo>
                  <a:lnTo>
                    <a:pt x="1602856" y="541365"/>
                  </a:lnTo>
                  <a:lnTo>
                    <a:pt x="1597252" y="541365"/>
                  </a:lnTo>
                  <a:lnTo>
                    <a:pt x="1591647" y="541365"/>
                  </a:lnTo>
                  <a:lnTo>
                    <a:pt x="1586043" y="541365"/>
                  </a:lnTo>
                  <a:lnTo>
                    <a:pt x="1580438" y="541365"/>
                  </a:lnTo>
                  <a:lnTo>
                    <a:pt x="1574834" y="541365"/>
                  </a:lnTo>
                  <a:lnTo>
                    <a:pt x="1569230" y="541365"/>
                  </a:lnTo>
                  <a:lnTo>
                    <a:pt x="1563625" y="541365"/>
                  </a:lnTo>
                  <a:lnTo>
                    <a:pt x="1558021" y="541365"/>
                  </a:lnTo>
                  <a:lnTo>
                    <a:pt x="1552416" y="541365"/>
                  </a:lnTo>
                  <a:lnTo>
                    <a:pt x="1546812" y="541365"/>
                  </a:lnTo>
                  <a:lnTo>
                    <a:pt x="1541208" y="541365"/>
                  </a:lnTo>
                  <a:lnTo>
                    <a:pt x="1535603" y="541365"/>
                  </a:lnTo>
                  <a:lnTo>
                    <a:pt x="1529999" y="541365"/>
                  </a:lnTo>
                  <a:lnTo>
                    <a:pt x="1524394" y="541365"/>
                  </a:lnTo>
                  <a:lnTo>
                    <a:pt x="1518790" y="541365"/>
                  </a:lnTo>
                  <a:lnTo>
                    <a:pt x="1513186" y="541365"/>
                  </a:lnTo>
                  <a:lnTo>
                    <a:pt x="1507581" y="541365"/>
                  </a:lnTo>
                  <a:lnTo>
                    <a:pt x="1501977" y="541365"/>
                  </a:lnTo>
                  <a:lnTo>
                    <a:pt x="1496372" y="541365"/>
                  </a:lnTo>
                  <a:lnTo>
                    <a:pt x="1490768" y="541365"/>
                  </a:lnTo>
                  <a:lnTo>
                    <a:pt x="1485164" y="541365"/>
                  </a:lnTo>
                  <a:lnTo>
                    <a:pt x="1479559" y="541365"/>
                  </a:lnTo>
                  <a:lnTo>
                    <a:pt x="1473955" y="541365"/>
                  </a:lnTo>
                  <a:lnTo>
                    <a:pt x="1468350" y="541365"/>
                  </a:lnTo>
                  <a:lnTo>
                    <a:pt x="1462746" y="541365"/>
                  </a:lnTo>
                  <a:lnTo>
                    <a:pt x="1457142" y="541365"/>
                  </a:lnTo>
                  <a:lnTo>
                    <a:pt x="1451537" y="541365"/>
                  </a:lnTo>
                  <a:lnTo>
                    <a:pt x="1445933" y="541365"/>
                  </a:lnTo>
                  <a:lnTo>
                    <a:pt x="1440329" y="541365"/>
                  </a:lnTo>
                  <a:lnTo>
                    <a:pt x="1434724" y="541365"/>
                  </a:lnTo>
                  <a:lnTo>
                    <a:pt x="1429120" y="541365"/>
                  </a:lnTo>
                  <a:lnTo>
                    <a:pt x="1423515" y="541365"/>
                  </a:lnTo>
                  <a:lnTo>
                    <a:pt x="1417911" y="541365"/>
                  </a:lnTo>
                  <a:lnTo>
                    <a:pt x="1412307" y="541365"/>
                  </a:lnTo>
                  <a:lnTo>
                    <a:pt x="1406702" y="541365"/>
                  </a:lnTo>
                  <a:lnTo>
                    <a:pt x="1401098" y="541365"/>
                  </a:lnTo>
                  <a:lnTo>
                    <a:pt x="1395493" y="541365"/>
                  </a:lnTo>
                  <a:lnTo>
                    <a:pt x="1389889" y="541365"/>
                  </a:lnTo>
                  <a:lnTo>
                    <a:pt x="1384285" y="541365"/>
                  </a:lnTo>
                  <a:lnTo>
                    <a:pt x="1378680" y="541365"/>
                  </a:lnTo>
                  <a:lnTo>
                    <a:pt x="1373076" y="541365"/>
                  </a:lnTo>
                  <a:lnTo>
                    <a:pt x="1367471" y="541365"/>
                  </a:lnTo>
                  <a:lnTo>
                    <a:pt x="1361867" y="541365"/>
                  </a:lnTo>
                  <a:lnTo>
                    <a:pt x="1356263" y="541365"/>
                  </a:lnTo>
                  <a:lnTo>
                    <a:pt x="1350658" y="541365"/>
                  </a:lnTo>
                  <a:lnTo>
                    <a:pt x="1345054" y="541365"/>
                  </a:lnTo>
                  <a:lnTo>
                    <a:pt x="1339449" y="541365"/>
                  </a:lnTo>
                  <a:lnTo>
                    <a:pt x="1333845" y="541365"/>
                  </a:lnTo>
                  <a:lnTo>
                    <a:pt x="1328241" y="541365"/>
                  </a:lnTo>
                  <a:lnTo>
                    <a:pt x="1322636" y="541365"/>
                  </a:lnTo>
                  <a:lnTo>
                    <a:pt x="1317032" y="541365"/>
                  </a:lnTo>
                  <a:lnTo>
                    <a:pt x="1311427" y="541365"/>
                  </a:lnTo>
                  <a:lnTo>
                    <a:pt x="1305823" y="541365"/>
                  </a:lnTo>
                  <a:lnTo>
                    <a:pt x="1300219" y="541365"/>
                  </a:lnTo>
                  <a:lnTo>
                    <a:pt x="1294614" y="541365"/>
                  </a:lnTo>
                  <a:lnTo>
                    <a:pt x="1289010" y="541365"/>
                  </a:lnTo>
                  <a:lnTo>
                    <a:pt x="1283406" y="541365"/>
                  </a:lnTo>
                  <a:lnTo>
                    <a:pt x="1277801" y="541365"/>
                  </a:lnTo>
                  <a:lnTo>
                    <a:pt x="1272197" y="541365"/>
                  </a:lnTo>
                  <a:lnTo>
                    <a:pt x="1266592" y="541365"/>
                  </a:lnTo>
                  <a:lnTo>
                    <a:pt x="1260988" y="541365"/>
                  </a:lnTo>
                  <a:lnTo>
                    <a:pt x="1255384" y="541365"/>
                  </a:lnTo>
                  <a:lnTo>
                    <a:pt x="1249779" y="541365"/>
                  </a:lnTo>
                  <a:lnTo>
                    <a:pt x="1244175" y="541365"/>
                  </a:lnTo>
                  <a:lnTo>
                    <a:pt x="1238570" y="541365"/>
                  </a:lnTo>
                  <a:lnTo>
                    <a:pt x="1232966" y="541365"/>
                  </a:lnTo>
                  <a:lnTo>
                    <a:pt x="1227362" y="541365"/>
                  </a:lnTo>
                  <a:lnTo>
                    <a:pt x="1221757" y="541365"/>
                  </a:lnTo>
                  <a:lnTo>
                    <a:pt x="1216153" y="541365"/>
                  </a:lnTo>
                  <a:lnTo>
                    <a:pt x="1210548" y="541365"/>
                  </a:lnTo>
                  <a:lnTo>
                    <a:pt x="1204944" y="541365"/>
                  </a:lnTo>
                  <a:lnTo>
                    <a:pt x="1199340" y="541365"/>
                  </a:lnTo>
                  <a:lnTo>
                    <a:pt x="1193735" y="541365"/>
                  </a:lnTo>
                  <a:lnTo>
                    <a:pt x="1188131" y="541365"/>
                  </a:lnTo>
                  <a:lnTo>
                    <a:pt x="1182526" y="541365"/>
                  </a:lnTo>
                  <a:lnTo>
                    <a:pt x="1176922" y="541365"/>
                  </a:lnTo>
                  <a:lnTo>
                    <a:pt x="1171318" y="541365"/>
                  </a:lnTo>
                  <a:lnTo>
                    <a:pt x="1165713" y="541365"/>
                  </a:lnTo>
                  <a:lnTo>
                    <a:pt x="1160109" y="541365"/>
                  </a:lnTo>
                  <a:lnTo>
                    <a:pt x="1154504" y="541365"/>
                  </a:lnTo>
                  <a:lnTo>
                    <a:pt x="1148900" y="541365"/>
                  </a:lnTo>
                  <a:lnTo>
                    <a:pt x="1143296" y="541365"/>
                  </a:lnTo>
                  <a:lnTo>
                    <a:pt x="1137691" y="541365"/>
                  </a:lnTo>
                  <a:lnTo>
                    <a:pt x="1132087" y="541365"/>
                  </a:lnTo>
                  <a:lnTo>
                    <a:pt x="1126482" y="541365"/>
                  </a:lnTo>
                  <a:lnTo>
                    <a:pt x="1120878" y="541365"/>
                  </a:lnTo>
                  <a:lnTo>
                    <a:pt x="1115274" y="541365"/>
                  </a:lnTo>
                  <a:lnTo>
                    <a:pt x="1109669" y="541365"/>
                  </a:lnTo>
                  <a:lnTo>
                    <a:pt x="1104065" y="541365"/>
                  </a:lnTo>
                  <a:lnTo>
                    <a:pt x="1098461" y="541365"/>
                  </a:lnTo>
                  <a:lnTo>
                    <a:pt x="1092856" y="541365"/>
                  </a:lnTo>
                  <a:lnTo>
                    <a:pt x="1087252" y="541365"/>
                  </a:lnTo>
                  <a:lnTo>
                    <a:pt x="1081647" y="541365"/>
                  </a:lnTo>
                  <a:lnTo>
                    <a:pt x="1076043" y="541365"/>
                  </a:lnTo>
                  <a:lnTo>
                    <a:pt x="1070439" y="541365"/>
                  </a:lnTo>
                  <a:lnTo>
                    <a:pt x="1064834" y="541365"/>
                  </a:lnTo>
                  <a:lnTo>
                    <a:pt x="1059230" y="541365"/>
                  </a:lnTo>
                  <a:lnTo>
                    <a:pt x="1053625" y="541365"/>
                  </a:lnTo>
                  <a:lnTo>
                    <a:pt x="1048021" y="541365"/>
                  </a:lnTo>
                  <a:lnTo>
                    <a:pt x="1042417" y="541365"/>
                  </a:lnTo>
                  <a:lnTo>
                    <a:pt x="1036812" y="541365"/>
                  </a:lnTo>
                  <a:lnTo>
                    <a:pt x="1031208" y="541365"/>
                  </a:lnTo>
                  <a:lnTo>
                    <a:pt x="1025603" y="541365"/>
                  </a:lnTo>
                  <a:lnTo>
                    <a:pt x="1019999" y="541365"/>
                  </a:lnTo>
                  <a:lnTo>
                    <a:pt x="1014395" y="541365"/>
                  </a:lnTo>
                  <a:lnTo>
                    <a:pt x="1008790" y="541365"/>
                  </a:lnTo>
                  <a:lnTo>
                    <a:pt x="1003186" y="541365"/>
                  </a:lnTo>
                  <a:lnTo>
                    <a:pt x="997581" y="541365"/>
                  </a:lnTo>
                  <a:lnTo>
                    <a:pt x="991977" y="541365"/>
                  </a:lnTo>
                  <a:lnTo>
                    <a:pt x="986373" y="541365"/>
                  </a:lnTo>
                  <a:lnTo>
                    <a:pt x="980768" y="541365"/>
                  </a:lnTo>
                  <a:lnTo>
                    <a:pt x="975164" y="541365"/>
                  </a:lnTo>
                  <a:lnTo>
                    <a:pt x="969559" y="541365"/>
                  </a:lnTo>
                  <a:lnTo>
                    <a:pt x="963955" y="541365"/>
                  </a:lnTo>
                  <a:lnTo>
                    <a:pt x="958351" y="541365"/>
                  </a:lnTo>
                  <a:lnTo>
                    <a:pt x="952746" y="541365"/>
                  </a:lnTo>
                  <a:lnTo>
                    <a:pt x="947142" y="541365"/>
                  </a:lnTo>
                  <a:lnTo>
                    <a:pt x="941538" y="541365"/>
                  </a:lnTo>
                  <a:lnTo>
                    <a:pt x="935933" y="541365"/>
                  </a:lnTo>
                  <a:lnTo>
                    <a:pt x="930329" y="541365"/>
                  </a:lnTo>
                  <a:lnTo>
                    <a:pt x="924724" y="541365"/>
                  </a:lnTo>
                  <a:lnTo>
                    <a:pt x="919120" y="541365"/>
                  </a:lnTo>
                  <a:lnTo>
                    <a:pt x="913516" y="541365"/>
                  </a:lnTo>
                  <a:lnTo>
                    <a:pt x="907911" y="541365"/>
                  </a:lnTo>
                  <a:lnTo>
                    <a:pt x="902307" y="541365"/>
                  </a:lnTo>
                  <a:lnTo>
                    <a:pt x="896702" y="541365"/>
                  </a:lnTo>
                  <a:lnTo>
                    <a:pt x="891098" y="541365"/>
                  </a:lnTo>
                  <a:lnTo>
                    <a:pt x="885494" y="541365"/>
                  </a:lnTo>
                  <a:lnTo>
                    <a:pt x="879889" y="541365"/>
                  </a:lnTo>
                  <a:lnTo>
                    <a:pt x="874285" y="541365"/>
                  </a:lnTo>
                  <a:lnTo>
                    <a:pt x="868680" y="541365"/>
                  </a:lnTo>
                  <a:lnTo>
                    <a:pt x="863076" y="541365"/>
                  </a:lnTo>
                  <a:lnTo>
                    <a:pt x="857472" y="541365"/>
                  </a:lnTo>
                  <a:lnTo>
                    <a:pt x="851867" y="541365"/>
                  </a:lnTo>
                  <a:lnTo>
                    <a:pt x="846263" y="541365"/>
                  </a:lnTo>
                  <a:lnTo>
                    <a:pt x="840658" y="541365"/>
                  </a:lnTo>
                  <a:lnTo>
                    <a:pt x="835054" y="541365"/>
                  </a:lnTo>
                  <a:lnTo>
                    <a:pt x="829450" y="541365"/>
                  </a:lnTo>
                  <a:lnTo>
                    <a:pt x="823845" y="541365"/>
                  </a:lnTo>
                  <a:lnTo>
                    <a:pt x="818241" y="541365"/>
                  </a:lnTo>
                  <a:lnTo>
                    <a:pt x="812636" y="541365"/>
                  </a:lnTo>
                  <a:lnTo>
                    <a:pt x="807032" y="541365"/>
                  </a:lnTo>
                  <a:lnTo>
                    <a:pt x="801428" y="541365"/>
                  </a:lnTo>
                  <a:lnTo>
                    <a:pt x="795823" y="541365"/>
                  </a:lnTo>
                  <a:lnTo>
                    <a:pt x="790219" y="541365"/>
                  </a:lnTo>
                  <a:lnTo>
                    <a:pt x="784615" y="541365"/>
                  </a:lnTo>
                  <a:lnTo>
                    <a:pt x="779010" y="541365"/>
                  </a:lnTo>
                  <a:lnTo>
                    <a:pt x="773406" y="541365"/>
                  </a:lnTo>
                  <a:lnTo>
                    <a:pt x="767801" y="541365"/>
                  </a:lnTo>
                  <a:lnTo>
                    <a:pt x="762197" y="541365"/>
                  </a:lnTo>
                  <a:lnTo>
                    <a:pt x="756593" y="541365"/>
                  </a:lnTo>
                  <a:lnTo>
                    <a:pt x="750988" y="541365"/>
                  </a:lnTo>
                  <a:lnTo>
                    <a:pt x="745384" y="541365"/>
                  </a:lnTo>
                  <a:lnTo>
                    <a:pt x="739779" y="541365"/>
                  </a:lnTo>
                  <a:lnTo>
                    <a:pt x="734175" y="541365"/>
                  </a:lnTo>
                  <a:lnTo>
                    <a:pt x="728571" y="541365"/>
                  </a:lnTo>
                  <a:lnTo>
                    <a:pt x="722966" y="541365"/>
                  </a:lnTo>
                  <a:lnTo>
                    <a:pt x="717362" y="541365"/>
                  </a:lnTo>
                  <a:lnTo>
                    <a:pt x="711757" y="541365"/>
                  </a:lnTo>
                  <a:lnTo>
                    <a:pt x="706153" y="541365"/>
                  </a:lnTo>
                  <a:lnTo>
                    <a:pt x="700549" y="541365"/>
                  </a:lnTo>
                  <a:lnTo>
                    <a:pt x="694944" y="541365"/>
                  </a:lnTo>
                  <a:lnTo>
                    <a:pt x="689340" y="541365"/>
                  </a:lnTo>
                  <a:lnTo>
                    <a:pt x="683735" y="541365"/>
                  </a:lnTo>
                  <a:lnTo>
                    <a:pt x="678131" y="541365"/>
                  </a:lnTo>
                  <a:lnTo>
                    <a:pt x="672527" y="541365"/>
                  </a:lnTo>
                  <a:lnTo>
                    <a:pt x="666922" y="541365"/>
                  </a:lnTo>
                  <a:lnTo>
                    <a:pt x="661318" y="541365"/>
                  </a:lnTo>
                  <a:lnTo>
                    <a:pt x="655713" y="541365"/>
                  </a:lnTo>
                  <a:lnTo>
                    <a:pt x="650109" y="541365"/>
                  </a:lnTo>
                  <a:lnTo>
                    <a:pt x="644505" y="541365"/>
                  </a:lnTo>
                  <a:lnTo>
                    <a:pt x="638900" y="541365"/>
                  </a:lnTo>
                  <a:lnTo>
                    <a:pt x="633296" y="541365"/>
                  </a:lnTo>
                  <a:lnTo>
                    <a:pt x="627692" y="541365"/>
                  </a:lnTo>
                  <a:lnTo>
                    <a:pt x="622087" y="541365"/>
                  </a:lnTo>
                  <a:lnTo>
                    <a:pt x="616483" y="541365"/>
                  </a:lnTo>
                  <a:lnTo>
                    <a:pt x="610878" y="541365"/>
                  </a:lnTo>
                  <a:lnTo>
                    <a:pt x="605274" y="541365"/>
                  </a:lnTo>
                  <a:lnTo>
                    <a:pt x="599670" y="541365"/>
                  </a:lnTo>
                  <a:lnTo>
                    <a:pt x="594065" y="541365"/>
                  </a:lnTo>
                  <a:lnTo>
                    <a:pt x="588461" y="541365"/>
                  </a:lnTo>
                  <a:lnTo>
                    <a:pt x="582856" y="541365"/>
                  </a:lnTo>
                  <a:lnTo>
                    <a:pt x="577252" y="541365"/>
                  </a:lnTo>
                  <a:lnTo>
                    <a:pt x="571648" y="541365"/>
                  </a:lnTo>
                  <a:lnTo>
                    <a:pt x="566043" y="541365"/>
                  </a:lnTo>
                  <a:lnTo>
                    <a:pt x="560439" y="541365"/>
                  </a:lnTo>
                  <a:lnTo>
                    <a:pt x="554834" y="541365"/>
                  </a:lnTo>
                  <a:lnTo>
                    <a:pt x="549230" y="541365"/>
                  </a:lnTo>
                  <a:lnTo>
                    <a:pt x="543626" y="541365"/>
                  </a:lnTo>
                  <a:lnTo>
                    <a:pt x="538021" y="541365"/>
                  </a:lnTo>
                  <a:lnTo>
                    <a:pt x="532417" y="541365"/>
                  </a:lnTo>
                  <a:lnTo>
                    <a:pt x="526812" y="541365"/>
                  </a:lnTo>
                  <a:lnTo>
                    <a:pt x="521208" y="541365"/>
                  </a:lnTo>
                  <a:lnTo>
                    <a:pt x="515604" y="541365"/>
                  </a:lnTo>
                  <a:lnTo>
                    <a:pt x="509999" y="541365"/>
                  </a:lnTo>
                  <a:lnTo>
                    <a:pt x="504395" y="541365"/>
                  </a:lnTo>
                  <a:lnTo>
                    <a:pt x="498790" y="541365"/>
                  </a:lnTo>
                  <a:lnTo>
                    <a:pt x="493186" y="541365"/>
                  </a:lnTo>
                  <a:lnTo>
                    <a:pt x="487582" y="541365"/>
                  </a:lnTo>
                  <a:lnTo>
                    <a:pt x="481977" y="541365"/>
                  </a:lnTo>
                  <a:lnTo>
                    <a:pt x="476373" y="541365"/>
                  </a:lnTo>
                  <a:lnTo>
                    <a:pt x="470769" y="541365"/>
                  </a:lnTo>
                  <a:lnTo>
                    <a:pt x="465164" y="541365"/>
                  </a:lnTo>
                  <a:lnTo>
                    <a:pt x="459560" y="541365"/>
                  </a:lnTo>
                  <a:lnTo>
                    <a:pt x="453955" y="541365"/>
                  </a:lnTo>
                  <a:lnTo>
                    <a:pt x="448351" y="541365"/>
                  </a:lnTo>
                  <a:lnTo>
                    <a:pt x="442747" y="541365"/>
                  </a:lnTo>
                  <a:lnTo>
                    <a:pt x="437142" y="541365"/>
                  </a:lnTo>
                  <a:lnTo>
                    <a:pt x="431538" y="541365"/>
                  </a:lnTo>
                  <a:lnTo>
                    <a:pt x="425933" y="541365"/>
                  </a:lnTo>
                  <a:lnTo>
                    <a:pt x="420329" y="541365"/>
                  </a:lnTo>
                  <a:lnTo>
                    <a:pt x="414725" y="541365"/>
                  </a:lnTo>
                  <a:lnTo>
                    <a:pt x="409120" y="541365"/>
                  </a:lnTo>
                  <a:lnTo>
                    <a:pt x="403516" y="541365"/>
                  </a:lnTo>
                  <a:lnTo>
                    <a:pt x="397911" y="541365"/>
                  </a:lnTo>
                  <a:lnTo>
                    <a:pt x="392307" y="541365"/>
                  </a:lnTo>
                  <a:lnTo>
                    <a:pt x="386703" y="541365"/>
                  </a:lnTo>
                  <a:lnTo>
                    <a:pt x="381098" y="541365"/>
                  </a:lnTo>
                  <a:lnTo>
                    <a:pt x="375494" y="541365"/>
                  </a:lnTo>
                  <a:lnTo>
                    <a:pt x="369889" y="541365"/>
                  </a:lnTo>
                  <a:lnTo>
                    <a:pt x="364285" y="541365"/>
                  </a:lnTo>
                  <a:lnTo>
                    <a:pt x="358681" y="541365"/>
                  </a:lnTo>
                  <a:lnTo>
                    <a:pt x="353076" y="541365"/>
                  </a:lnTo>
                  <a:lnTo>
                    <a:pt x="347472" y="541365"/>
                  </a:lnTo>
                  <a:lnTo>
                    <a:pt x="341867" y="541365"/>
                  </a:lnTo>
                  <a:lnTo>
                    <a:pt x="336263" y="541365"/>
                  </a:lnTo>
                  <a:lnTo>
                    <a:pt x="330659" y="541365"/>
                  </a:lnTo>
                  <a:lnTo>
                    <a:pt x="325054" y="541365"/>
                  </a:lnTo>
                  <a:lnTo>
                    <a:pt x="319450" y="541365"/>
                  </a:lnTo>
                  <a:lnTo>
                    <a:pt x="313846" y="541365"/>
                  </a:lnTo>
                  <a:lnTo>
                    <a:pt x="308241" y="541365"/>
                  </a:lnTo>
                  <a:lnTo>
                    <a:pt x="302637" y="541365"/>
                  </a:lnTo>
                  <a:lnTo>
                    <a:pt x="297032" y="541365"/>
                  </a:lnTo>
                  <a:lnTo>
                    <a:pt x="291428" y="541365"/>
                  </a:lnTo>
                  <a:lnTo>
                    <a:pt x="285824" y="541365"/>
                  </a:lnTo>
                  <a:lnTo>
                    <a:pt x="280219" y="541365"/>
                  </a:lnTo>
                  <a:lnTo>
                    <a:pt x="274615" y="541365"/>
                  </a:lnTo>
                  <a:lnTo>
                    <a:pt x="269010" y="541365"/>
                  </a:lnTo>
                  <a:lnTo>
                    <a:pt x="263406" y="541365"/>
                  </a:lnTo>
                  <a:lnTo>
                    <a:pt x="257802" y="541365"/>
                  </a:lnTo>
                  <a:lnTo>
                    <a:pt x="252197" y="541365"/>
                  </a:lnTo>
                  <a:lnTo>
                    <a:pt x="246593" y="541365"/>
                  </a:lnTo>
                  <a:lnTo>
                    <a:pt x="240988" y="541365"/>
                  </a:lnTo>
                  <a:lnTo>
                    <a:pt x="235384" y="541365"/>
                  </a:lnTo>
                  <a:lnTo>
                    <a:pt x="229780" y="541365"/>
                  </a:lnTo>
                  <a:lnTo>
                    <a:pt x="224175" y="541365"/>
                  </a:lnTo>
                  <a:lnTo>
                    <a:pt x="218571" y="541365"/>
                  </a:lnTo>
                  <a:lnTo>
                    <a:pt x="212966" y="541365"/>
                  </a:lnTo>
                  <a:lnTo>
                    <a:pt x="207362" y="541365"/>
                  </a:lnTo>
                  <a:lnTo>
                    <a:pt x="201758" y="541365"/>
                  </a:lnTo>
                  <a:lnTo>
                    <a:pt x="196153" y="541365"/>
                  </a:lnTo>
                  <a:lnTo>
                    <a:pt x="190549" y="541365"/>
                  </a:lnTo>
                  <a:lnTo>
                    <a:pt x="184944" y="541365"/>
                  </a:lnTo>
                  <a:lnTo>
                    <a:pt x="179340" y="541365"/>
                  </a:lnTo>
                  <a:lnTo>
                    <a:pt x="173736" y="541365"/>
                  </a:lnTo>
                  <a:lnTo>
                    <a:pt x="168131" y="541365"/>
                  </a:lnTo>
                  <a:lnTo>
                    <a:pt x="162527" y="541365"/>
                  </a:lnTo>
                  <a:lnTo>
                    <a:pt x="156923" y="541365"/>
                  </a:lnTo>
                  <a:lnTo>
                    <a:pt x="151318" y="541365"/>
                  </a:lnTo>
                  <a:lnTo>
                    <a:pt x="145714" y="541365"/>
                  </a:lnTo>
                  <a:lnTo>
                    <a:pt x="140109" y="541365"/>
                  </a:lnTo>
                  <a:lnTo>
                    <a:pt x="134505" y="541365"/>
                  </a:lnTo>
                  <a:lnTo>
                    <a:pt x="128901" y="541365"/>
                  </a:lnTo>
                  <a:lnTo>
                    <a:pt x="123296" y="541365"/>
                  </a:lnTo>
                  <a:lnTo>
                    <a:pt x="117692" y="541365"/>
                  </a:lnTo>
                  <a:lnTo>
                    <a:pt x="112087" y="541365"/>
                  </a:lnTo>
                  <a:lnTo>
                    <a:pt x="106483" y="541365"/>
                  </a:lnTo>
                  <a:lnTo>
                    <a:pt x="100879" y="541365"/>
                  </a:lnTo>
                  <a:lnTo>
                    <a:pt x="95274" y="541365"/>
                  </a:lnTo>
                  <a:lnTo>
                    <a:pt x="89670" y="541365"/>
                  </a:lnTo>
                  <a:lnTo>
                    <a:pt x="84065" y="541365"/>
                  </a:lnTo>
                  <a:lnTo>
                    <a:pt x="78461" y="541365"/>
                  </a:lnTo>
                  <a:lnTo>
                    <a:pt x="72857" y="541365"/>
                  </a:lnTo>
                  <a:lnTo>
                    <a:pt x="67252" y="541365"/>
                  </a:lnTo>
                  <a:lnTo>
                    <a:pt x="61648" y="541365"/>
                  </a:lnTo>
                  <a:lnTo>
                    <a:pt x="56043" y="541365"/>
                  </a:lnTo>
                  <a:lnTo>
                    <a:pt x="50439" y="541365"/>
                  </a:lnTo>
                  <a:lnTo>
                    <a:pt x="44835" y="541365"/>
                  </a:lnTo>
                  <a:lnTo>
                    <a:pt x="39230" y="541365"/>
                  </a:lnTo>
                  <a:lnTo>
                    <a:pt x="33626" y="541365"/>
                  </a:lnTo>
                  <a:lnTo>
                    <a:pt x="28021" y="541365"/>
                  </a:lnTo>
                  <a:lnTo>
                    <a:pt x="22417" y="541365"/>
                  </a:lnTo>
                  <a:lnTo>
                    <a:pt x="16813" y="541365"/>
                  </a:lnTo>
                  <a:lnTo>
                    <a:pt x="11208" y="541365"/>
                  </a:lnTo>
                  <a:lnTo>
                    <a:pt x="5604" y="541365"/>
                  </a:lnTo>
                  <a:lnTo>
                    <a:pt x="0" y="541365"/>
                  </a:lnTo>
                  <a:close/>
                </a:path>
              </a:pathLst>
            </a:custGeom>
            <a:solidFill>
              <a:srgbClr val="BFBFB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" name="pl185"/>
            <p:cNvSpPr/>
            <p:nvPr/>
          </p:nvSpPr>
          <p:spPr>
            <a:xfrm>
              <a:off x="6596816" y="2086196"/>
              <a:ext cx="1883076" cy="510160"/>
            </a:xfrm>
            <a:custGeom>
              <a:avLst/>
              <a:pathLst>
                <a:path w="1883076" h="510160">
                  <a:moveTo>
                    <a:pt x="0" y="410396"/>
                  </a:moveTo>
                  <a:lnTo>
                    <a:pt x="5604" y="404618"/>
                  </a:lnTo>
                  <a:lnTo>
                    <a:pt x="11208" y="398740"/>
                  </a:lnTo>
                  <a:lnTo>
                    <a:pt x="16813" y="392771"/>
                  </a:lnTo>
                  <a:lnTo>
                    <a:pt x="22417" y="386721"/>
                  </a:lnTo>
                  <a:lnTo>
                    <a:pt x="28021" y="380599"/>
                  </a:lnTo>
                  <a:lnTo>
                    <a:pt x="33626" y="374416"/>
                  </a:lnTo>
                  <a:lnTo>
                    <a:pt x="39230" y="368183"/>
                  </a:lnTo>
                  <a:lnTo>
                    <a:pt x="44835" y="361910"/>
                  </a:lnTo>
                  <a:lnTo>
                    <a:pt x="50439" y="355608"/>
                  </a:lnTo>
                  <a:lnTo>
                    <a:pt x="56043" y="349287"/>
                  </a:lnTo>
                  <a:lnTo>
                    <a:pt x="61648" y="342959"/>
                  </a:lnTo>
                  <a:lnTo>
                    <a:pt x="67252" y="336634"/>
                  </a:lnTo>
                  <a:lnTo>
                    <a:pt x="72857" y="330322"/>
                  </a:lnTo>
                  <a:lnTo>
                    <a:pt x="78461" y="324033"/>
                  </a:lnTo>
                  <a:lnTo>
                    <a:pt x="84065" y="317777"/>
                  </a:lnTo>
                  <a:lnTo>
                    <a:pt x="89670" y="311564"/>
                  </a:lnTo>
                  <a:lnTo>
                    <a:pt x="95274" y="305402"/>
                  </a:lnTo>
                  <a:lnTo>
                    <a:pt x="100879" y="299299"/>
                  </a:lnTo>
                  <a:lnTo>
                    <a:pt x="106483" y="293264"/>
                  </a:lnTo>
                  <a:lnTo>
                    <a:pt x="112087" y="287303"/>
                  </a:lnTo>
                  <a:lnTo>
                    <a:pt x="117692" y="281423"/>
                  </a:lnTo>
                  <a:lnTo>
                    <a:pt x="123296" y="275630"/>
                  </a:lnTo>
                  <a:lnTo>
                    <a:pt x="128901" y="269929"/>
                  </a:lnTo>
                  <a:lnTo>
                    <a:pt x="134505" y="264326"/>
                  </a:lnTo>
                  <a:lnTo>
                    <a:pt x="140109" y="258824"/>
                  </a:lnTo>
                  <a:lnTo>
                    <a:pt x="145714" y="253427"/>
                  </a:lnTo>
                  <a:lnTo>
                    <a:pt x="151318" y="248139"/>
                  </a:lnTo>
                  <a:lnTo>
                    <a:pt x="156923" y="242961"/>
                  </a:lnTo>
                  <a:lnTo>
                    <a:pt x="162527" y="237895"/>
                  </a:lnTo>
                  <a:lnTo>
                    <a:pt x="168131" y="232943"/>
                  </a:lnTo>
                  <a:lnTo>
                    <a:pt x="173736" y="228107"/>
                  </a:lnTo>
                  <a:lnTo>
                    <a:pt x="179340" y="223385"/>
                  </a:lnTo>
                  <a:lnTo>
                    <a:pt x="184944" y="218779"/>
                  </a:lnTo>
                  <a:lnTo>
                    <a:pt x="190549" y="214289"/>
                  </a:lnTo>
                  <a:lnTo>
                    <a:pt x="196153" y="209913"/>
                  </a:lnTo>
                  <a:lnTo>
                    <a:pt x="201758" y="205650"/>
                  </a:lnTo>
                  <a:lnTo>
                    <a:pt x="207362" y="201500"/>
                  </a:lnTo>
                  <a:lnTo>
                    <a:pt x="212966" y="197461"/>
                  </a:lnTo>
                  <a:lnTo>
                    <a:pt x="218571" y="193531"/>
                  </a:lnTo>
                  <a:lnTo>
                    <a:pt x="224175" y="189709"/>
                  </a:lnTo>
                  <a:lnTo>
                    <a:pt x="229780" y="185992"/>
                  </a:lnTo>
                  <a:lnTo>
                    <a:pt x="235384" y="182377"/>
                  </a:lnTo>
                  <a:lnTo>
                    <a:pt x="240988" y="178864"/>
                  </a:lnTo>
                  <a:lnTo>
                    <a:pt x="246593" y="175449"/>
                  </a:lnTo>
                  <a:lnTo>
                    <a:pt x="252197" y="172129"/>
                  </a:lnTo>
                  <a:lnTo>
                    <a:pt x="257802" y="168902"/>
                  </a:lnTo>
                  <a:lnTo>
                    <a:pt x="263406" y="165766"/>
                  </a:lnTo>
                  <a:lnTo>
                    <a:pt x="269010" y="162718"/>
                  </a:lnTo>
                  <a:lnTo>
                    <a:pt x="274615" y="159755"/>
                  </a:lnTo>
                  <a:lnTo>
                    <a:pt x="280219" y="156875"/>
                  </a:lnTo>
                  <a:lnTo>
                    <a:pt x="285824" y="154074"/>
                  </a:lnTo>
                  <a:lnTo>
                    <a:pt x="291428" y="151350"/>
                  </a:lnTo>
                  <a:lnTo>
                    <a:pt x="297032" y="148701"/>
                  </a:lnTo>
                  <a:lnTo>
                    <a:pt x="302637" y="146123"/>
                  </a:lnTo>
                  <a:lnTo>
                    <a:pt x="308241" y="143615"/>
                  </a:lnTo>
                  <a:lnTo>
                    <a:pt x="313846" y="141174"/>
                  </a:lnTo>
                  <a:lnTo>
                    <a:pt x="319450" y="138797"/>
                  </a:lnTo>
                  <a:lnTo>
                    <a:pt x="325054" y="136481"/>
                  </a:lnTo>
                  <a:lnTo>
                    <a:pt x="330659" y="134225"/>
                  </a:lnTo>
                  <a:lnTo>
                    <a:pt x="336263" y="132027"/>
                  </a:lnTo>
                  <a:lnTo>
                    <a:pt x="341867" y="129883"/>
                  </a:lnTo>
                  <a:lnTo>
                    <a:pt x="347472" y="127792"/>
                  </a:lnTo>
                  <a:lnTo>
                    <a:pt x="353076" y="125751"/>
                  </a:lnTo>
                  <a:lnTo>
                    <a:pt x="358681" y="123759"/>
                  </a:lnTo>
                  <a:lnTo>
                    <a:pt x="364285" y="121813"/>
                  </a:lnTo>
                  <a:lnTo>
                    <a:pt x="369889" y="119911"/>
                  </a:lnTo>
                  <a:lnTo>
                    <a:pt x="375494" y="118052"/>
                  </a:lnTo>
                  <a:lnTo>
                    <a:pt x="381098" y="116234"/>
                  </a:lnTo>
                  <a:lnTo>
                    <a:pt x="386703" y="114454"/>
                  </a:lnTo>
                  <a:lnTo>
                    <a:pt x="392307" y="112711"/>
                  </a:lnTo>
                  <a:lnTo>
                    <a:pt x="397911" y="111004"/>
                  </a:lnTo>
                  <a:lnTo>
                    <a:pt x="403516" y="109331"/>
                  </a:lnTo>
                  <a:lnTo>
                    <a:pt x="409120" y="107689"/>
                  </a:lnTo>
                  <a:lnTo>
                    <a:pt x="414725" y="106078"/>
                  </a:lnTo>
                  <a:lnTo>
                    <a:pt x="420329" y="104496"/>
                  </a:lnTo>
                  <a:lnTo>
                    <a:pt x="425933" y="102942"/>
                  </a:lnTo>
                  <a:lnTo>
                    <a:pt x="431538" y="101414"/>
                  </a:lnTo>
                  <a:lnTo>
                    <a:pt x="437142" y="99911"/>
                  </a:lnTo>
                  <a:lnTo>
                    <a:pt x="442747" y="98432"/>
                  </a:lnTo>
                  <a:lnTo>
                    <a:pt x="448351" y="96974"/>
                  </a:lnTo>
                  <a:lnTo>
                    <a:pt x="453955" y="95538"/>
                  </a:lnTo>
                  <a:lnTo>
                    <a:pt x="459560" y="94122"/>
                  </a:lnTo>
                  <a:lnTo>
                    <a:pt x="465164" y="92724"/>
                  </a:lnTo>
                  <a:lnTo>
                    <a:pt x="470769" y="91343"/>
                  </a:lnTo>
                  <a:lnTo>
                    <a:pt x="476373" y="89980"/>
                  </a:lnTo>
                  <a:lnTo>
                    <a:pt x="481977" y="88631"/>
                  </a:lnTo>
                  <a:lnTo>
                    <a:pt x="487582" y="87297"/>
                  </a:lnTo>
                  <a:lnTo>
                    <a:pt x="493186" y="85976"/>
                  </a:lnTo>
                  <a:lnTo>
                    <a:pt x="498790" y="84668"/>
                  </a:lnTo>
                  <a:lnTo>
                    <a:pt x="504395" y="83371"/>
                  </a:lnTo>
                  <a:lnTo>
                    <a:pt x="509999" y="82085"/>
                  </a:lnTo>
                  <a:lnTo>
                    <a:pt x="515604" y="80809"/>
                  </a:lnTo>
                  <a:lnTo>
                    <a:pt x="521208" y="79542"/>
                  </a:lnTo>
                  <a:lnTo>
                    <a:pt x="526812" y="78283"/>
                  </a:lnTo>
                  <a:lnTo>
                    <a:pt x="532417" y="77031"/>
                  </a:lnTo>
                  <a:lnTo>
                    <a:pt x="538021" y="75786"/>
                  </a:lnTo>
                  <a:lnTo>
                    <a:pt x="543626" y="74547"/>
                  </a:lnTo>
                  <a:lnTo>
                    <a:pt x="549230" y="73313"/>
                  </a:lnTo>
                  <a:lnTo>
                    <a:pt x="554834" y="72084"/>
                  </a:lnTo>
                  <a:lnTo>
                    <a:pt x="560439" y="70859"/>
                  </a:lnTo>
                  <a:lnTo>
                    <a:pt x="566043" y="69638"/>
                  </a:lnTo>
                  <a:lnTo>
                    <a:pt x="571648" y="68419"/>
                  </a:lnTo>
                  <a:lnTo>
                    <a:pt x="577252" y="67203"/>
                  </a:lnTo>
                  <a:lnTo>
                    <a:pt x="582856" y="65989"/>
                  </a:lnTo>
                  <a:lnTo>
                    <a:pt x="588461" y="64777"/>
                  </a:lnTo>
                  <a:lnTo>
                    <a:pt x="594065" y="63566"/>
                  </a:lnTo>
                  <a:lnTo>
                    <a:pt x="599670" y="62355"/>
                  </a:lnTo>
                  <a:lnTo>
                    <a:pt x="605274" y="61145"/>
                  </a:lnTo>
                  <a:lnTo>
                    <a:pt x="610878" y="59935"/>
                  </a:lnTo>
                  <a:lnTo>
                    <a:pt x="616483" y="58725"/>
                  </a:lnTo>
                  <a:lnTo>
                    <a:pt x="622087" y="57514"/>
                  </a:lnTo>
                  <a:lnTo>
                    <a:pt x="627692" y="56303"/>
                  </a:lnTo>
                  <a:lnTo>
                    <a:pt x="633296" y="55091"/>
                  </a:lnTo>
                  <a:lnTo>
                    <a:pt x="638900" y="53879"/>
                  </a:lnTo>
                  <a:lnTo>
                    <a:pt x="644505" y="52665"/>
                  </a:lnTo>
                  <a:lnTo>
                    <a:pt x="650109" y="51450"/>
                  </a:lnTo>
                  <a:lnTo>
                    <a:pt x="655713" y="50235"/>
                  </a:lnTo>
                  <a:lnTo>
                    <a:pt x="661318" y="49018"/>
                  </a:lnTo>
                  <a:lnTo>
                    <a:pt x="666922" y="47800"/>
                  </a:lnTo>
                  <a:lnTo>
                    <a:pt x="672527" y="46582"/>
                  </a:lnTo>
                  <a:lnTo>
                    <a:pt x="678131" y="45363"/>
                  </a:lnTo>
                  <a:lnTo>
                    <a:pt x="683735" y="44144"/>
                  </a:lnTo>
                  <a:lnTo>
                    <a:pt x="689340" y="42925"/>
                  </a:lnTo>
                  <a:lnTo>
                    <a:pt x="694944" y="41706"/>
                  </a:lnTo>
                  <a:lnTo>
                    <a:pt x="700549" y="40487"/>
                  </a:lnTo>
                  <a:lnTo>
                    <a:pt x="706153" y="39270"/>
                  </a:lnTo>
                  <a:lnTo>
                    <a:pt x="711757" y="38053"/>
                  </a:lnTo>
                  <a:lnTo>
                    <a:pt x="717362" y="36839"/>
                  </a:lnTo>
                  <a:lnTo>
                    <a:pt x="722966" y="35627"/>
                  </a:lnTo>
                  <a:lnTo>
                    <a:pt x="728571" y="34418"/>
                  </a:lnTo>
                  <a:lnTo>
                    <a:pt x="734175" y="33212"/>
                  </a:lnTo>
                  <a:lnTo>
                    <a:pt x="739779" y="32011"/>
                  </a:lnTo>
                  <a:lnTo>
                    <a:pt x="745384" y="30815"/>
                  </a:lnTo>
                  <a:lnTo>
                    <a:pt x="750988" y="29625"/>
                  </a:lnTo>
                  <a:lnTo>
                    <a:pt x="756593" y="28441"/>
                  </a:lnTo>
                  <a:lnTo>
                    <a:pt x="762197" y="27265"/>
                  </a:lnTo>
                  <a:lnTo>
                    <a:pt x="767801" y="26097"/>
                  </a:lnTo>
                  <a:lnTo>
                    <a:pt x="773406" y="24938"/>
                  </a:lnTo>
                  <a:lnTo>
                    <a:pt x="779010" y="23789"/>
                  </a:lnTo>
                  <a:lnTo>
                    <a:pt x="784615" y="22652"/>
                  </a:lnTo>
                  <a:lnTo>
                    <a:pt x="790219" y="21528"/>
                  </a:lnTo>
                  <a:lnTo>
                    <a:pt x="795823" y="20417"/>
                  </a:lnTo>
                  <a:lnTo>
                    <a:pt x="801428" y="19320"/>
                  </a:lnTo>
                  <a:lnTo>
                    <a:pt x="807032" y="18240"/>
                  </a:lnTo>
                  <a:lnTo>
                    <a:pt x="812636" y="17176"/>
                  </a:lnTo>
                  <a:lnTo>
                    <a:pt x="818241" y="16132"/>
                  </a:lnTo>
                  <a:lnTo>
                    <a:pt x="823845" y="15106"/>
                  </a:lnTo>
                  <a:lnTo>
                    <a:pt x="829450" y="14102"/>
                  </a:lnTo>
                  <a:lnTo>
                    <a:pt x="835054" y="13121"/>
                  </a:lnTo>
                  <a:lnTo>
                    <a:pt x="840658" y="12163"/>
                  </a:lnTo>
                  <a:lnTo>
                    <a:pt x="846263" y="11230"/>
                  </a:lnTo>
                  <a:lnTo>
                    <a:pt x="851867" y="10324"/>
                  </a:lnTo>
                  <a:lnTo>
                    <a:pt x="857472" y="9446"/>
                  </a:lnTo>
                  <a:lnTo>
                    <a:pt x="863076" y="8598"/>
                  </a:lnTo>
                  <a:lnTo>
                    <a:pt x="868680" y="7780"/>
                  </a:lnTo>
                  <a:lnTo>
                    <a:pt x="874285" y="6996"/>
                  </a:lnTo>
                  <a:lnTo>
                    <a:pt x="879889" y="6245"/>
                  </a:lnTo>
                  <a:lnTo>
                    <a:pt x="885494" y="5529"/>
                  </a:lnTo>
                  <a:lnTo>
                    <a:pt x="891098" y="4851"/>
                  </a:lnTo>
                  <a:lnTo>
                    <a:pt x="896702" y="4210"/>
                  </a:lnTo>
                  <a:lnTo>
                    <a:pt x="902307" y="3610"/>
                  </a:lnTo>
                  <a:lnTo>
                    <a:pt x="907911" y="3051"/>
                  </a:lnTo>
                  <a:lnTo>
                    <a:pt x="913516" y="2534"/>
                  </a:lnTo>
                  <a:lnTo>
                    <a:pt x="919120" y="2062"/>
                  </a:lnTo>
                  <a:lnTo>
                    <a:pt x="924724" y="1635"/>
                  </a:lnTo>
                  <a:lnTo>
                    <a:pt x="930329" y="1254"/>
                  </a:lnTo>
                  <a:lnTo>
                    <a:pt x="935933" y="922"/>
                  </a:lnTo>
                  <a:lnTo>
                    <a:pt x="941538" y="638"/>
                  </a:lnTo>
                  <a:lnTo>
                    <a:pt x="947142" y="406"/>
                  </a:lnTo>
                  <a:lnTo>
                    <a:pt x="952746" y="224"/>
                  </a:lnTo>
                  <a:lnTo>
                    <a:pt x="958351" y="95"/>
                  </a:lnTo>
                  <a:lnTo>
                    <a:pt x="963955" y="20"/>
                  </a:lnTo>
                  <a:lnTo>
                    <a:pt x="969559" y="0"/>
                  </a:lnTo>
                  <a:lnTo>
                    <a:pt x="975164" y="34"/>
                  </a:lnTo>
                  <a:lnTo>
                    <a:pt x="980768" y="125"/>
                  </a:lnTo>
                  <a:lnTo>
                    <a:pt x="986373" y="274"/>
                  </a:lnTo>
                  <a:lnTo>
                    <a:pt x="991977" y="479"/>
                  </a:lnTo>
                  <a:lnTo>
                    <a:pt x="997581" y="744"/>
                  </a:lnTo>
                  <a:lnTo>
                    <a:pt x="1003186" y="1067"/>
                  </a:lnTo>
                  <a:lnTo>
                    <a:pt x="1008790" y="1449"/>
                  </a:lnTo>
                  <a:lnTo>
                    <a:pt x="1014395" y="1890"/>
                  </a:lnTo>
                  <a:lnTo>
                    <a:pt x="1019999" y="2392"/>
                  </a:lnTo>
                  <a:lnTo>
                    <a:pt x="1025603" y="2954"/>
                  </a:lnTo>
                  <a:lnTo>
                    <a:pt x="1031208" y="3575"/>
                  </a:lnTo>
                  <a:lnTo>
                    <a:pt x="1036812" y="4257"/>
                  </a:lnTo>
                  <a:lnTo>
                    <a:pt x="1042417" y="4999"/>
                  </a:lnTo>
                  <a:lnTo>
                    <a:pt x="1048021" y="5800"/>
                  </a:lnTo>
                  <a:lnTo>
                    <a:pt x="1053625" y="6661"/>
                  </a:lnTo>
                  <a:lnTo>
                    <a:pt x="1059230" y="7581"/>
                  </a:lnTo>
                  <a:lnTo>
                    <a:pt x="1064834" y="8560"/>
                  </a:lnTo>
                  <a:lnTo>
                    <a:pt x="1070439" y="9596"/>
                  </a:lnTo>
                  <a:lnTo>
                    <a:pt x="1076043" y="10691"/>
                  </a:lnTo>
                  <a:lnTo>
                    <a:pt x="1081647" y="11842"/>
                  </a:lnTo>
                  <a:lnTo>
                    <a:pt x="1087252" y="13048"/>
                  </a:lnTo>
                  <a:lnTo>
                    <a:pt x="1092856" y="14310"/>
                  </a:lnTo>
                  <a:lnTo>
                    <a:pt x="1098461" y="15626"/>
                  </a:lnTo>
                  <a:lnTo>
                    <a:pt x="1104065" y="16996"/>
                  </a:lnTo>
                  <a:lnTo>
                    <a:pt x="1109669" y="18417"/>
                  </a:lnTo>
                  <a:lnTo>
                    <a:pt x="1115274" y="19888"/>
                  </a:lnTo>
                  <a:lnTo>
                    <a:pt x="1120878" y="21410"/>
                  </a:lnTo>
                  <a:lnTo>
                    <a:pt x="1126482" y="22979"/>
                  </a:lnTo>
                  <a:lnTo>
                    <a:pt x="1132087" y="24596"/>
                  </a:lnTo>
                  <a:lnTo>
                    <a:pt x="1137691" y="26257"/>
                  </a:lnTo>
                  <a:lnTo>
                    <a:pt x="1143296" y="27963"/>
                  </a:lnTo>
                  <a:lnTo>
                    <a:pt x="1148900" y="29711"/>
                  </a:lnTo>
                  <a:lnTo>
                    <a:pt x="1154504" y="31501"/>
                  </a:lnTo>
                  <a:lnTo>
                    <a:pt x="1160109" y="33329"/>
                  </a:lnTo>
                  <a:lnTo>
                    <a:pt x="1165713" y="35195"/>
                  </a:lnTo>
                  <a:lnTo>
                    <a:pt x="1171318" y="37097"/>
                  </a:lnTo>
                  <a:lnTo>
                    <a:pt x="1176922" y="39034"/>
                  </a:lnTo>
                  <a:lnTo>
                    <a:pt x="1182526" y="41003"/>
                  </a:lnTo>
                  <a:lnTo>
                    <a:pt x="1188131" y="43002"/>
                  </a:lnTo>
                  <a:lnTo>
                    <a:pt x="1193735" y="45032"/>
                  </a:lnTo>
                  <a:lnTo>
                    <a:pt x="1199340" y="47088"/>
                  </a:lnTo>
                  <a:lnTo>
                    <a:pt x="1204944" y="49171"/>
                  </a:lnTo>
                  <a:lnTo>
                    <a:pt x="1210548" y="51277"/>
                  </a:lnTo>
                  <a:lnTo>
                    <a:pt x="1216153" y="53407"/>
                  </a:lnTo>
                  <a:lnTo>
                    <a:pt x="1221757" y="55559"/>
                  </a:lnTo>
                  <a:lnTo>
                    <a:pt x="1227362" y="57733"/>
                  </a:lnTo>
                  <a:lnTo>
                    <a:pt x="1232966" y="59928"/>
                  </a:lnTo>
                  <a:lnTo>
                    <a:pt x="1238570" y="62144"/>
                  </a:lnTo>
                  <a:lnTo>
                    <a:pt x="1244175" y="64379"/>
                  </a:lnTo>
                  <a:lnTo>
                    <a:pt x="1249779" y="66634"/>
                  </a:lnTo>
                  <a:lnTo>
                    <a:pt x="1255384" y="68909"/>
                  </a:lnTo>
                  <a:lnTo>
                    <a:pt x="1260988" y="71204"/>
                  </a:lnTo>
                  <a:lnTo>
                    <a:pt x="1266592" y="73518"/>
                  </a:lnTo>
                  <a:lnTo>
                    <a:pt x="1272197" y="75854"/>
                  </a:lnTo>
                  <a:lnTo>
                    <a:pt x="1277801" y="78212"/>
                  </a:lnTo>
                  <a:lnTo>
                    <a:pt x="1283406" y="80593"/>
                  </a:lnTo>
                  <a:lnTo>
                    <a:pt x="1289010" y="83001"/>
                  </a:lnTo>
                  <a:lnTo>
                    <a:pt x="1294614" y="85436"/>
                  </a:lnTo>
                  <a:lnTo>
                    <a:pt x="1300219" y="87904"/>
                  </a:lnTo>
                  <a:lnTo>
                    <a:pt x="1305823" y="90407"/>
                  </a:lnTo>
                  <a:lnTo>
                    <a:pt x="1311427" y="92950"/>
                  </a:lnTo>
                  <a:lnTo>
                    <a:pt x="1317032" y="95539"/>
                  </a:lnTo>
                  <a:lnTo>
                    <a:pt x="1322636" y="98181"/>
                  </a:lnTo>
                  <a:lnTo>
                    <a:pt x="1328241" y="100881"/>
                  </a:lnTo>
                  <a:lnTo>
                    <a:pt x="1333845" y="103647"/>
                  </a:lnTo>
                  <a:lnTo>
                    <a:pt x="1339449" y="106489"/>
                  </a:lnTo>
                  <a:lnTo>
                    <a:pt x="1345054" y="109415"/>
                  </a:lnTo>
                  <a:lnTo>
                    <a:pt x="1350658" y="112436"/>
                  </a:lnTo>
                  <a:lnTo>
                    <a:pt x="1356263" y="115561"/>
                  </a:lnTo>
                  <a:lnTo>
                    <a:pt x="1361867" y="118800"/>
                  </a:lnTo>
                  <a:lnTo>
                    <a:pt x="1367471" y="122165"/>
                  </a:lnTo>
                  <a:lnTo>
                    <a:pt x="1373076" y="125667"/>
                  </a:lnTo>
                  <a:lnTo>
                    <a:pt x="1378680" y="129314"/>
                  </a:lnTo>
                  <a:lnTo>
                    <a:pt x="1384285" y="133118"/>
                  </a:lnTo>
                  <a:lnTo>
                    <a:pt x="1389889" y="137085"/>
                  </a:lnTo>
                  <a:lnTo>
                    <a:pt x="1395493" y="141225"/>
                  </a:lnTo>
                  <a:lnTo>
                    <a:pt x="1401098" y="145543"/>
                  </a:lnTo>
                  <a:lnTo>
                    <a:pt x="1406702" y="150044"/>
                  </a:lnTo>
                  <a:lnTo>
                    <a:pt x="1412307" y="154729"/>
                  </a:lnTo>
                  <a:lnTo>
                    <a:pt x="1417911" y="159600"/>
                  </a:lnTo>
                  <a:lnTo>
                    <a:pt x="1423515" y="164655"/>
                  </a:lnTo>
                  <a:lnTo>
                    <a:pt x="1429120" y="169888"/>
                  </a:lnTo>
                  <a:lnTo>
                    <a:pt x="1434724" y="175295"/>
                  </a:lnTo>
                  <a:lnTo>
                    <a:pt x="1440329" y="180865"/>
                  </a:lnTo>
                  <a:lnTo>
                    <a:pt x="1445933" y="186589"/>
                  </a:lnTo>
                  <a:lnTo>
                    <a:pt x="1451537" y="192454"/>
                  </a:lnTo>
                  <a:lnTo>
                    <a:pt x="1457142" y="198444"/>
                  </a:lnTo>
                  <a:lnTo>
                    <a:pt x="1462746" y="204544"/>
                  </a:lnTo>
                  <a:lnTo>
                    <a:pt x="1468350" y="210736"/>
                  </a:lnTo>
                  <a:lnTo>
                    <a:pt x="1473955" y="217004"/>
                  </a:lnTo>
                  <a:lnTo>
                    <a:pt x="1479559" y="223329"/>
                  </a:lnTo>
                  <a:lnTo>
                    <a:pt x="1485164" y="229692"/>
                  </a:lnTo>
                  <a:lnTo>
                    <a:pt x="1490768" y="236076"/>
                  </a:lnTo>
                  <a:lnTo>
                    <a:pt x="1496372" y="242463"/>
                  </a:lnTo>
                  <a:lnTo>
                    <a:pt x="1501977" y="248837"/>
                  </a:lnTo>
                  <a:lnTo>
                    <a:pt x="1507581" y="255181"/>
                  </a:lnTo>
                  <a:lnTo>
                    <a:pt x="1513186" y="261483"/>
                  </a:lnTo>
                  <a:lnTo>
                    <a:pt x="1518790" y="267729"/>
                  </a:lnTo>
                  <a:lnTo>
                    <a:pt x="1524394" y="273908"/>
                  </a:lnTo>
                  <a:lnTo>
                    <a:pt x="1529999" y="280010"/>
                  </a:lnTo>
                  <a:lnTo>
                    <a:pt x="1535603" y="286027"/>
                  </a:lnTo>
                  <a:lnTo>
                    <a:pt x="1541208" y="291954"/>
                  </a:lnTo>
                  <a:lnTo>
                    <a:pt x="1546812" y="297784"/>
                  </a:lnTo>
                  <a:lnTo>
                    <a:pt x="1552416" y="303515"/>
                  </a:lnTo>
                  <a:lnTo>
                    <a:pt x="1558021" y="309144"/>
                  </a:lnTo>
                  <a:lnTo>
                    <a:pt x="1563625" y="314671"/>
                  </a:lnTo>
                  <a:lnTo>
                    <a:pt x="1569230" y="320097"/>
                  </a:lnTo>
                  <a:lnTo>
                    <a:pt x="1574834" y="325422"/>
                  </a:lnTo>
                  <a:lnTo>
                    <a:pt x="1580438" y="330650"/>
                  </a:lnTo>
                  <a:lnTo>
                    <a:pt x="1586043" y="335784"/>
                  </a:lnTo>
                  <a:lnTo>
                    <a:pt x="1591647" y="340828"/>
                  </a:lnTo>
                  <a:lnTo>
                    <a:pt x="1597252" y="345787"/>
                  </a:lnTo>
                  <a:lnTo>
                    <a:pt x="1602856" y="350666"/>
                  </a:lnTo>
                  <a:lnTo>
                    <a:pt x="1608460" y="355471"/>
                  </a:lnTo>
                  <a:lnTo>
                    <a:pt x="1614065" y="360208"/>
                  </a:lnTo>
                  <a:lnTo>
                    <a:pt x="1619669" y="364883"/>
                  </a:lnTo>
                  <a:lnTo>
                    <a:pt x="1625273" y="369502"/>
                  </a:lnTo>
                  <a:lnTo>
                    <a:pt x="1630878" y="374072"/>
                  </a:lnTo>
                  <a:lnTo>
                    <a:pt x="1636482" y="378598"/>
                  </a:lnTo>
                  <a:lnTo>
                    <a:pt x="1642087" y="383079"/>
                  </a:lnTo>
                  <a:lnTo>
                    <a:pt x="1647691" y="387510"/>
                  </a:lnTo>
                  <a:lnTo>
                    <a:pt x="1653295" y="391889"/>
                  </a:lnTo>
                  <a:lnTo>
                    <a:pt x="1658900" y="396214"/>
                  </a:lnTo>
                  <a:lnTo>
                    <a:pt x="1664504" y="400481"/>
                  </a:lnTo>
                  <a:lnTo>
                    <a:pt x="1670109" y="404688"/>
                  </a:lnTo>
                  <a:lnTo>
                    <a:pt x="1675713" y="408833"/>
                  </a:lnTo>
                  <a:lnTo>
                    <a:pt x="1681317" y="412914"/>
                  </a:lnTo>
                  <a:lnTo>
                    <a:pt x="1686922" y="416928"/>
                  </a:lnTo>
                  <a:lnTo>
                    <a:pt x="1692526" y="420873"/>
                  </a:lnTo>
                  <a:lnTo>
                    <a:pt x="1698131" y="424748"/>
                  </a:lnTo>
                  <a:lnTo>
                    <a:pt x="1703735" y="428550"/>
                  </a:lnTo>
                  <a:lnTo>
                    <a:pt x="1709339" y="432280"/>
                  </a:lnTo>
                  <a:lnTo>
                    <a:pt x="1714944" y="435934"/>
                  </a:lnTo>
                  <a:lnTo>
                    <a:pt x="1720548" y="439512"/>
                  </a:lnTo>
                  <a:lnTo>
                    <a:pt x="1726153" y="443013"/>
                  </a:lnTo>
                  <a:lnTo>
                    <a:pt x="1731757" y="446437"/>
                  </a:lnTo>
                  <a:lnTo>
                    <a:pt x="1737361" y="449781"/>
                  </a:lnTo>
                  <a:lnTo>
                    <a:pt x="1742966" y="453047"/>
                  </a:lnTo>
                  <a:lnTo>
                    <a:pt x="1748570" y="456234"/>
                  </a:lnTo>
                  <a:lnTo>
                    <a:pt x="1754175" y="459341"/>
                  </a:lnTo>
                  <a:lnTo>
                    <a:pt x="1759779" y="462369"/>
                  </a:lnTo>
                  <a:lnTo>
                    <a:pt x="1765383" y="465317"/>
                  </a:lnTo>
                  <a:lnTo>
                    <a:pt x="1770988" y="468186"/>
                  </a:lnTo>
                  <a:lnTo>
                    <a:pt x="1776592" y="470975"/>
                  </a:lnTo>
                  <a:lnTo>
                    <a:pt x="1782196" y="473687"/>
                  </a:lnTo>
                  <a:lnTo>
                    <a:pt x="1787801" y="476320"/>
                  </a:lnTo>
                  <a:lnTo>
                    <a:pt x="1793405" y="478877"/>
                  </a:lnTo>
                  <a:lnTo>
                    <a:pt x="1799010" y="481357"/>
                  </a:lnTo>
                  <a:lnTo>
                    <a:pt x="1804614" y="483761"/>
                  </a:lnTo>
                  <a:lnTo>
                    <a:pt x="1810218" y="486091"/>
                  </a:lnTo>
                  <a:lnTo>
                    <a:pt x="1815823" y="488348"/>
                  </a:lnTo>
                  <a:lnTo>
                    <a:pt x="1821427" y="490532"/>
                  </a:lnTo>
                  <a:lnTo>
                    <a:pt x="1827032" y="492645"/>
                  </a:lnTo>
                  <a:lnTo>
                    <a:pt x="1832636" y="494688"/>
                  </a:lnTo>
                  <a:lnTo>
                    <a:pt x="1838240" y="496662"/>
                  </a:lnTo>
                  <a:lnTo>
                    <a:pt x="1843845" y="498570"/>
                  </a:lnTo>
                  <a:lnTo>
                    <a:pt x="1849449" y="500411"/>
                  </a:lnTo>
                  <a:lnTo>
                    <a:pt x="1855054" y="502188"/>
                  </a:lnTo>
                  <a:lnTo>
                    <a:pt x="1860658" y="503903"/>
                  </a:lnTo>
                  <a:lnTo>
                    <a:pt x="1866262" y="505555"/>
                  </a:lnTo>
                  <a:lnTo>
                    <a:pt x="1871867" y="507148"/>
                  </a:lnTo>
                  <a:lnTo>
                    <a:pt x="1877471" y="508682"/>
                  </a:lnTo>
                  <a:lnTo>
                    <a:pt x="1883076" y="510160"/>
                  </a:lnTo>
                  <a:lnTo>
                    <a:pt x="1883076" y="51016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86" name="rc186"/>
            <p:cNvSpPr/>
            <p:nvPr/>
          </p:nvSpPr>
          <p:spPr>
            <a:xfrm>
              <a:off x="8233299" y="1848652"/>
              <a:ext cx="246593" cy="778909"/>
            </a:xfrm>
            <a:prstGeom prst="rect">
              <a:avLst/>
            </a:prstGeom>
            <a:solidFill>
              <a:srgbClr val="FFFFFF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187" name="pl187"/>
            <p:cNvSpPr/>
            <p:nvPr/>
          </p:nvSpPr>
          <p:spPr>
            <a:xfrm>
              <a:off x="6596816" y="3798644"/>
              <a:ext cx="1883076" cy="0"/>
            </a:xfrm>
            <a:custGeom>
              <a:avLst/>
              <a:pathLst>
                <a:path w="1883076" h="0">
                  <a:moveTo>
                    <a:pt x="0" y="0"/>
                  </a:move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8"/>
            <p:cNvSpPr/>
            <p:nvPr/>
          </p:nvSpPr>
          <p:spPr>
            <a:xfrm>
              <a:off x="6596816" y="3603916"/>
              <a:ext cx="1883076" cy="0"/>
            </a:xfrm>
            <a:custGeom>
              <a:avLst/>
              <a:pathLst>
                <a:path w="1883076" h="0">
                  <a:moveTo>
                    <a:pt x="0" y="0"/>
                  </a:move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9"/>
            <p:cNvSpPr/>
            <p:nvPr/>
          </p:nvSpPr>
          <p:spPr>
            <a:xfrm>
              <a:off x="6596816" y="3409189"/>
              <a:ext cx="1883076" cy="0"/>
            </a:xfrm>
            <a:custGeom>
              <a:avLst/>
              <a:pathLst>
                <a:path w="1883076" h="0">
                  <a:moveTo>
                    <a:pt x="0" y="0"/>
                  </a:move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90"/>
            <p:cNvSpPr/>
            <p:nvPr/>
          </p:nvSpPr>
          <p:spPr>
            <a:xfrm>
              <a:off x="6596816" y="3214461"/>
              <a:ext cx="1883076" cy="0"/>
            </a:xfrm>
            <a:custGeom>
              <a:avLst/>
              <a:pathLst>
                <a:path w="1883076" h="0">
                  <a:moveTo>
                    <a:pt x="0" y="0"/>
                  </a:move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1"/>
            <p:cNvSpPr/>
            <p:nvPr/>
          </p:nvSpPr>
          <p:spPr>
            <a:xfrm>
              <a:off x="6596816" y="3019734"/>
              <a:ext cx="1883076" cy="0"/>
            </a:xfrm>
            <a:custGeom>
              <a:avLst/>
              <a:pathLst>
                <a:path w="1883076" h="0">
                  <a:moveTo>
                    <a:pt x="0" y="0"/>
                  </a:move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g192"/>
            <p:cNvSpPr/>
            <p:nvPr/>
          </p:nvSpPr>
          <p:spPr>
            <a:xfrm>
              <a:off x="6596816" y="3019734"/>
              <a:ext cx="1883076" cy="140473"/>
            </a:xfrm>
            <a:custGeom>
              <a:avLst/>
              <a:pathLst>
                <a:path w="1883076" h="140473">
                  <a:moveTo>
                    <a:pt x="0" y="0"/>
                  </a:moveTo>
                  <a:lnTo>
                    <a:pt x="5604" y="0"/>
                  </a:lnTo>
                  <a:lnTo>
                    <a:pt x="11208" y="0"/>
                  </a:lnTo>
                  <a:lnTo>
                    <a:pt x="16813" y="0"/>
                  </a:lnTo>
                  <a:lnTo>
                    <a:pt x="22417" y="0"/>
                  </a:lnTo>
                  <a:lnTo>
                    <a:pt x="28021" y="0"/>
                  </a:lnTo>
                  <a:lnTo>
                    <a:pt x="33626" y="0"/>
                  </a:lnTo>
                  <a:lnTo>
                    <a:pt x="39230" y="0"/>
                  </a:lnTo>
                  <a:lnTo>
                    <a:pt x="44835" y="0"/>
                  </a:lnTo>
                  <a:lnTo>
                    <a:pt x="50439" y="0"/>
                  </a:lnTo>
                  <a:lnTo>
                    <a:pt x="56043" y="0"/>
                  </a:lnTo>
                  <a:lnTo>
                    <a:pt x="61648" y="0"/>
                  </a:lnTo>
                  <a:lnTo>
                    <a:pt x="67252" y="0"/>
                  </a:lnTo>
                  <a:lnTo>
                    <a:pt x="72857" y="0"/>
                  </a:lnTo>
                  <a:lnTo>
                    <a:pt x="78461" y="0"/>
                  </a:lnTo>
                  <a:lnTo>
                    <a:pt x="84065" y="0"/>
                  </a:lnTo>
                  <a:lnTo>
                    <a:pt x="89670" y="0"/>
                  </a:lnTo>
                  <a:lnTo>
                    <a:pt x="95274" y="0"/>
                  </a:lnTo>
                  <a:lnTo>
                    <a:pt x="100879" y="0"/>
                  </a:lnTo>
                  <a:lnTo>
                    <a:pt x="106483" y="0"/>
                  </a:lnTo>
                  <a:lnTo>
                    <a:pt x="112087" y="0"/>
                  </a:lnTo>
                  <a:lnTo>
                    <a:pt x="117692" y="0"/>
                  </a:lnTo>
                  <a:lnTo>
                    <a:pt x="123296" y="0"/>
                  </a:lnTo>
                  <a:lnTo>
                    <a:pt x="128901" y="0"/>
                  </a:lnTo>
                  <a:lnTo>
                    <a:pt x="134505" y="0"/>
                  </a:lnTo>
                  <a:lnTo>
                    <a:pt x="140109" y="0"/>
                  </a:lnTo>
                  <a:lnTo>
                    <a:pt x="145714" y="0"/>
                  </a:lnTo>
                  <a:lnTo>
                    <a:pt x="151318" y="0"/>
                  </a:lnTo>
                  <a:lnTo>
                    <a:pt x="156923" y="0"/>
                  </a:lnTo>
                  <a:lnTo>
                    <a:pt x="162527" y="0"/>
                  </a:lnTo>
                  <a:lnTo>
                    <a:pt x="168131" y="0"/>
                  </a:lnTo>
                  <a:lnTo>
                    <a:pt x="173736" y="0"/>
                  </a:lnTo>
                  <a:lnTo>
                    <a:pt x="179340" y="0"/>
                  </a:lnTo>
                  <a:lnTo>
                    <a:pt x="184944" y="0"/>
                  </a:lnTo>
                  <a:lnTo>
                    <a:pt x="190549" y="0"/>
                  </a:lnTo>
                  <a:lnTo>
                    <a:pt x="196153" y="0"/>
                  </a:lnTo>
                  <a:lnTo>
                    <a:pt x="201758" y="0"/>
                  </a:lnTo>
                  <a:lnTo>
                    <a:pt x="207362" y="0"/>
                  </a:lnTo>
                  <a:lnTo>
                    <a:pt x="212966" y="0"/>
                  </a:lnTo>
                  <a:lnTo>
                    <a:pt x="218571" y="0"/>
                  </a:lnTo>
                  <a:lnTo>
                    <a:pt x="224175" y="0"/>
                  </a:lnTo>
                  <a:lnTo>
                    <a:pt x="229780" y="0"/>
                  </a:lnTo>
                  <a:lnTo>
                    <a:pt x="235384" y="0"/>
                  </a:lnTo>
                  <a:lnTo>
                    <a:pt x="240988" y="0"/>
                  </a:lnTo>
                  <a:lnTo>
                    <a:pt x="246593" y="0"/>
                  </a:lnTo>
                  <a:lnTo>
                    <a:pt x="252197" y="0"/>
                  </a:lnTo>
                  <a:lnTo>
                    <a:pt x="257802" y="0"/>
                  </a:lnTo>
                  <a:lnTo>
                    <a:pt x="263406" y="0"/>
                  </a:lnTo>
                  <a:lnTo>
                    <a:pt x="269010" y="0"/>
                  </a:lnTo>
                  <a:lnTo>
                    <a:pt x="274615" y="0"/>
                  </a:lnTo>
                  <a:lnTo>
                    <a:pt x="280219" y="0"/>
                  </a:lnTo>
                  <a:lnTo>
                    <a:pt x="285824" y="0"/>
                  </a:lnTo>
                  <a:lnTo>
                    <a:pt x="291428" y="0"/>
                  </a:lnTo>
                  <a:lnTo>
                    <a:pt x="297032" y="0"/>
                  </a:lnTo>
                  <a:lnTo>
                    <a:pt x="302637" y="0"/>
                  </a:lnTo>
                  <a:lnTo>
                    <a:pt x="308241" y="0"/>
                  </a:lnTo>
                  <a:lnTo>
                    <a:pt x="313846" y="0"/>
                  </a:lnTo>
                  <a:lnTo>
                    <a:pt x="319450" y="0"/>
                  </a:lnTo>
                  <a:lnTo>
                    <a:pt x="325054" y="0"/>
                  </a:lnTo>
                  <a:lnTo>
                    <a:pt x="330659" y="0"/>
                  </a:lnTo>
                  <a:lnTo>
                    <a:pt x="336263" y="0"/>
                  </a:lnTo>
                  <a:lnTo>
                    <a:pt x="341867" y="0"/>
                  </a:lnTo>
                  <a:lnTo>
                    <a:pt x="347472" y="0"/>
                  </a:lnTo>
                  <a:lnTo>
                    <a:pt x="353076" y="0"/>
                  </a:lnTo>
                  <a:lnTo>
                    <a:pt x="358681" y="0"/>
                  </a:lnTo>
                  <a:lnTo>
                    <a:pt x="364285" y="0"/>
                  </a:lnTo>
                  <a:lnTo>
                    <a:pt x="369889" y="0"/>
                  </a:lnTo>
                  <a:lnTo>
                    <a:pt x="375494" y="0"/>
                  </a:lnTo>
                  <a:lnTo>
                    <a:pt x="381098" y="0"/>
                  </a:lnTo>
                  <a:lnTo>
                    <a:pt x="386703" y="0"/>
                  </a:lnTo>
                  <a:lnTo>
                    <a:pt x="392307" y="0"/>
                  </a:lnTo>
                  <a:lnTo>
                    <a:pt x="397911" y="0"/>
                  </a:lnTo>
                  <a:lnTo>
                    <a:pt x="403516" y="0"/>
                  </a:lnTo>
                  <a:lnTo>
                    <a:pt x="409120" y="0"/>
                  </a:lnTo>
                  <a:lnTo>
                    <a:pt x="414725" y="0"/>
                  </a:lnTo>
                  <a:lnTo>
                    <a:pt x="420329" y="0"/>
                  </a:lnTo>
                  <a:lnTo>
                    <a:pt x="425933" y="0"/>
                  </a:lnTo>
                  <a:lnTo>
                    <a:pt x="431538" y="0"/>
                  </a:lnTo>
                  <a:lnTo>
                    <a:pt x="437142" y="0"/>
                  </a:lnTo>
                  <a:lnTo>
                    <a:pt x="442747" y="0"/>
                  </a:lnTo>
                  <a:lnTo>
                    <a:pt x="448351" y="0"/>
                  </a:lnTo>
                  <a:lnTo>
                    <a:pt x="453955" y="0"/>
                  </a:lnTo>
                  <a:lnTo>
                    <a:pt x="459560" y="0"/>
                  </a:lnTo>
                  <a:lnTo>
                    <a:pt x="465164" y="0"/>
                  </a:lnTo>
                  <a:lnTo>
                    <a:pt x="470769" y="0"/>
                  </a:lnTo>
                  <a:lnTo>
                    <a:pt x="476373" y="0"/>
                  </a:lnTo>
                  <a:lnTo>
                    <a:pt x="481977" y="0"/>
                  </a:lnTo>
                  <a:lnTo>
                    <a:pt x="487582" y="0"/>
                  </a:lnTo>
                  <a:lnTo>
                    <a:pt x="493186" y="0"/>
                  </a:lnTo>
                  <a:lnTo>
                    <a:pt x="498790" y="0"/>
                  </a:lnTo>
                  <a:lnTo>
                    <a:pt x="504395" y="0"/>
                  </a:lnTo>
                  <a:lnTo>
                    <a:pt x="509999" y="0"/>
                  </a:lnTo>
                  <a:lnTo>
                    <a:pt x="515604" y="0"/>
                  </a:lnTo>
                  <a:lnTo>
                    <a:pt x="521208" y="0"/>
                  </a:lnTo>
                  <a:lnTo>
                    <a:pt x="526812" y="0"/>
                  </a:lnTo>
                  <a:lnTo>
                    <a:pt x="532417" y="0"/>
                  </a:lnTo>
                  <a:lnTo>
                    <a:pt x="538021" y="0"/>
                  </a:lnTo>
                  <a:lnTo>
                    <a:pt x="543626" y="0"/>
                  </a:lnTo>
                  <a:lnTo>
                    <a:pt x="549230" y="0"/>
                  </a:lnTo>
                  <a:lnTo>
                    <a:pt x="554834" y="0"/>
                  </a:lnTo>
                  <a:lnTo>
                    <a:pt x="560439" y="0"/>
                  </a:lnTo>
                  <a:lnTo>
                    <a:pt x="566043" y="0"/>
                  </a:lnTo>
                  <a:lnTo>
                    <a:pt x="571648" y="0"/>
                  </a:lnTo>
                  <a:lnTo>
                    <a:pt x="577252" y="0"/>
                  </a:lnTo>
                  <a:lnTo>
                    <a:pt x="582856" y="0"/>
                  </a:lnTo>
                  <a:lnTo>
                    <a:pt x="588461" y="0"/>
                  </a:lnTo>
                  <a:lnTo>
                    <a:pt x="594065" y="0"/>
                  </a:lnTo>
                  <a:lnTo>
                    <a:pt x="599670" y="0"/>
                  </a:lnTo>
                  <a:lnTo>
                    <a:pt x="605274" y="0"/>
                  </a:lnTo>
                  <a:lnTo>
                    <a:pt x="610878" y="0"/>
                  </a:lnTo>
                  <a:lnTo>
                    <a:pt x="616483" y="0"/>
                  </a:lnTo>
                  <a:lnTo>
                    <a:pt x="622087" y="0"/>
                  </a:lnTo>
                  <a:lnTo>
                    <a:pt x="627692" y="0"/>
                  </a:lnTo>
                  <a:lnTo>
                    <a:pt x="633296" y="0"/>
                  </a:lnTo>
                  <a:lnTo>
                    <a:pt x="638900" y="0"/>
                  </a:lnTo>
                  <a:lnTo>
                    <a:pt x="644505" y="0"/>
                  </a:lnTo>
                  <a:lnTo>
                    <a:pt x="650109" y="0"/>
                  </a:lnTo>
                  <a:lnTo>
                    <a:pt x="655713" y="0"/>
                  </a:lnTo>
                  <a:lnTo>
                    <a:pt x="661318" y="0"/>
                  </a:lnTo>
                  <a:lnTo>
                    <a:pt x="666922" y="0"/>
                  </a:lnTo>
                  <a:lnTo>
                    <a:pt x="672527" y="0"/>
                  </a:lnTo>
                  <a:lnTo>
                    <a:pt x="678131" y="0"/>
                  </a:lnTo>
                  <a:lnTo>
                    <a:pt x="683735" y="0"/>
                  </a:lnTo>
                  <a:lnTo>
                    <a:pt x="689340" y="0"/>
                  </a:lnTo>
                  <a:lnTo>
                    <a:pt x="694944" y="0"/>
                  </a:lnTo>
                  <a:lnTo>
                    <a:pt x="700549" y="0"/>
                  </a:lnTo>
                  <a:lnTo>
                    <a:pt x="706153" y="0"/>
                  </a:lnTo>
                  <a:lnTo>
                    <a:pt x="711757" y="0"/>
                  </a:lnTo>
                  <a:lnTo>
                    <a:pt x="717362" y="0"/>
                  </a:lnTo>
                  <a:lnTo>
                    <a:pt x="722966" y="0"/>
                  </a:lnTo>
                  <a:lnTo>
                    <a:pt x="728571" y="0"/>
                  </a:lnTo>
                  <a:lnTo>
                    <a:pt x="734175" y="0"/>
                  </a:lnTo>
                  <a:lnTo>
                    <a:pt x="739779" y="0"/>
                  </a:lnTo>
                  <a:lnTo>
                    <a:pt x="745384" y="0"/>
                  </a:lnTo>
                  <a:lnTo>
                    <a:pt x="750988" y="0"/>
                  </a:lnTo>
                  <a:lnTo>
                    <a:pt x="756593" y="0"/>
                  </a:lnTo>
                  <a:lnTo>
                    <a:pt x="762197" y="0"/>
                  </a:lnTo>
                  <a:lnTo>
                    <a:pt x="767801" y="0"/>
                  </a:lnTo>
                  <a:lnTo>
                    <a:pt x="773406" y="0"/>
                  </a:lnTo>
                  <a:lnTo>
                    <a:pt x="779010" y="0"/>
                  </a:lnTo>
                  <a:lnTo>
                    <a:pt x="784615" y="0"/>
                  </a:lnTo>
                  <a:lnTo>
                    <a:pt x="790219" y="0"/>
                  </a:lnTo>
                  <a:lnTo>
                    <a:pt x="795823" y="0"/>
                  </a:lnTo>
                  <a:lnTo>
                    <a:pt x="801428" y="0"/>
                  </a:lnTo>
                  <a:lnTo>
                    <a:pt x="807032" y="0"/>
                  </a:lnTo>
                  <a:lnTo>
                    <a:pt x="812636" y="0"/>
                  </a:lnTo>
                  <a:lnTo>
                    <a:pt x="818241" y="0"/>
                  </a:lnTo>
                  <a:lnTo>
                    <a:pt x="823845" y="0"/>
                  </a:lnTo>
                  <a:lnTo>
                    <a:pt x="829450" y="0"/>
                  </a:lnTo>
                  <a:lnTo>
                    <a:pt x="835054" y="0"/>
                  </a:lnTo>
                  <a:lnTo>
                    <a:pt x="840658" y="0"/>
                  </a:lnTo>
                  <a:lnTo>
                    <a:pt x="846263" y="0"/>
                  </a:lnTo>
                  <a:lnTo>
                    <a:pt x="851867" y="0"/>
                  </a:lnTo>
                  <a:lnTo>
                    <a:pt x="857472" y="0"/>
                  </a:lnTo>
                  <a:lnTo>
                    <a:pt x="863076" y="0"/>
                  </a:lnTo>
                  <a:lnTo>
                    <a:pt x="868680" y="0"/>
                  </a:lnTo>
                  <a:lnTo>
                    <a:pt x="874285" y="0"/>
                  </a:lnTo>
                  <a:lnTo>
                    <a:pt x="879889" y="0"/>
                  </a:lnTo>
                  <a:lnTo>
                    <a:pt x="885494" y="0"/>
                  </a:lnTo>
                  <a:lnTo>
                    <a:pt x="891098" y="0"/>
                  </a:lnTo>
                  <a:lnTo>
                    <a:pt x="896702" y="0"/>
                  </a:lnTo>
                  <a:lnTo>
                    <a:pt x="902307" y="0"/>
                  </a:lnTo>
                  <a:lnTo>
                    <a:pt x="907911" y="0"/>
                  </a:lnTo>
                  <a:lnTo>
                    <a:pt x="913516" y="0"/>
                  </a:lnTo>
                  <a:lnTo>
                    <a:pt x="919120" y="0"/>
                  </a:lnTo>
                  <a:lnTo>
                    <a:pt x="924724" y="0"/>
                  </a:lnTo>
                  <a:lnTo>
                    <a:pt x="930329" y="0"/>
                  </a:lnTo>
                  <a:lnTo>
                    <a:pt x="935933" y="0"/>
                  </a:lnTo>
                  <a:lnTo>
                    <a:pt x="941538" y="0"/>
                  </a:lnTo>
                  <a:lnTo>
                    <a:pt x="947142" y="0"/>
                  </a:lnTo>
                  <a:lnTo>
                    <a:pt x="952746" y="0"/>
                  </a:lnTo>
                  <a:lnTo>
                    <a:pt x="958351" y="0"/>
                  </a:lnTo>
                  <a:lnTo>
                    <a:pt x="963955" y="0"/>
                  </a:lnTo>
                  <a:lnTo>
                    <a:pt x="969559" y="0"/>
                  </a:lnTo>
                  <a:lnTo>
                    <a:pt x="975164" y="0"/>
                  </a:lnTo>
                  <a:lnTo>
                    <a:pt x="980768" y="0"/>
                  </a:lnTo>
                  <a:lnTo>
                    <a:pt x="986373" y="0"/>
                  </a:lnTo>
                  <a:lnTo>
                    <a:pt x="991977" y="0"/>
                  </a:lnTo>
                  <a:lnTo>
                    <a:pt x="997581" y="0"/>
                  </a:lnTo>
                  <a:lnTo>
                    <a:pt x="1003186" y="0"/>
                  </a:lnTo>
                  <a:lnTo>
                    <a:pt x="1008790" y="0"/>
                  </a:lnTo>
                  <a:lnTo>
                    <a:pt x="1014395" y="0"/>
                  </a:lnTo>
                  <a:lnTo>
                    <a:pt x="1019999" y="0"/>
                  </a:lnTo>
                  <a:lnTo>
                    <a:pt x="1025603" y="0"/>
                  </a:lnTo>
                  <a:lnTo>
                    <a:pt x="1031208" y="0"/>
                  </a:lnTo>
                  <a:lnTo>
                    <a:pt x="1036812" y="0"/>
                  </a:lnTo>
                  <a:lnTo>
                    <a:pt x="1042417" y="0"/>
                  </a:lnTo>
                  <a:lnTo>
                    <a:pt x="1048021" y="0"/>
                  </a:lnTo>
                  <a:lnTo>
                    <a:pt x="1053625" y="0"/>
                  </a:lnTo>
                  <a:lnTo>
                    <a:pt x="1059230" y="0"/>
                  </a:lnTo>
                  <a:lnTo>
                    <a:pt x="1064834" y="0"/>
                  </a:lnTo>
                  <a:lnTo>
                    <a:pt x="1070439" y="0"/>
                  </a:lnTo>
                  <a:lnTo>
                    <a:pt x="1076043" y="0"/>
                  </a:lnTo>
                  <a:lnTo>
                    <a:pt x="1081647" y="0"/>
                  </a:lnTo>
                  <a:lnTo>
                    <a:pt x="1087252" y="0"/>
                  </a:lnTo>
                  <a:lnTo>
                    <a:pt x="1092856" y="0"/>
                  </a:lnTo>
                  <a:lnTo>
                    <a:pt x="1098461" y="0"/>
                  </a:lnTo>
                  <a:lnTo>
                    <a:pt x="1104065" y="0"/>
                  </a:lnTo>
                  <a:lnTo>
                    <a:pt x="1109669" y="0"/>
                  </a:lnTo>
                  <a:lnTo>
                    <a:pt x="1115274" y="0"/>
                  </a:lnTo>
                  <a:lnTo>
                    <a:pt x="1120878" y="0"/>
                  </a:lnTo>
                  <a:lnTo>
                    <a:pt x="1126482" y="0"/>
                  </a:lnTo>
                  <a:lnTo>
                    <a:pt x="1132087" y="0"/>
                  </a:lnTo>
                  <a:lnTo>
                    <a:pt x="1137691" y="0"/>
                  </a:lnTo>
                  <a:lnTo>
                    <a:pt x="1143296" y="0"/>
                  </a:lnTo>
                  <a:lnTo>
                    <a:pt x="1148900" y="0"/>
                  </a:lnTo>
                  <a:lnTo>
                    <a:pt x="1154504" y="0"/>
                  </a:lnTo>
                  <a:lnTo>
                    <a:pt x="1160109" y="0"/>
                  </a:lnTo>
                  <a:lnTo>
                    <a:pt x="1165713" y="0"/>
                  </a:lnTo>
                  <a:lnTo>
                    <a:pt x="1171318" y="0"/>
                  </a:lnTo>
                  <a:lnTo>
                    <a:pt x="1176922" y="0"/>
                  </a:lnTo>
                  <a:lnTo>
                    <a:pt x="1182526" y="0"/>
                  </a:lnTo>
                  <a:lnTo>
                    <a:pt x="1188131" y="0"/>
                  </a:lnTo>
                  <a:lnTo>
                    <a:pt x="1193735" y="0"/>
                  </a:lnTo>
                  <a:lnTo>
                    <a:pt x="1199340" y="0"/>
                  </a:lnTo>
                  <a:lnTo>
                    <a:pt x="1204944" y="0"/>
                  </a:lnTo>
                  <a:lnTo>
                    <a:pt x="1210548" y="0"/>
                  </a:lnTo>
                  <a:lnTo>
                    <a:pt x="1216153" y="0"/>
                  </a:lnTo>
                  <a:lnTo>
                    <a:pt x="1221757" y="0"/>
                  </a:lnTo>
                  <a:lnTo>
                    <a:pt x="1227362" y="0"/>
                  </a:lnTo>
                  <a:lnTo>
                    <a:pt x="1232966" y="0"/>
                  </a:lnTo>
                  <a:lnTo>
                    <a:pt x="1238570" y="0"/>
                  </a:lnTo>
                  <a:lnTo>
                    <a:pt x="1244175" y="0"/>
                  </a:lnTo>
                  <a:lnTo>
                    <a:pt x="1249779" y="0"/>
                  </a:lnTo>
                  <a:lnTo>
                    <a:pt x="1255384" y="0"/>
                  </a:lnTo>
                  <a:lnTo>
                    <a:pt x="1260988" y="0"/>
                  </a:lnTo>
                  <a:lnTo>
                    <a:pt x="1266592" y="0"/>
                  </a:lnTo>
                  <a:lnTo>
                    <a:pt x="1272197" y="0"/>
                  </a:lnTo>
                  <a:lnTo>
                    <a:pt x="1277801" y="0"/>
                  </a:lnTo>
                  <a:lnTo>
                    <a:pt x="1283406" y="0"/>
                  </a:lnTo>
                  <a:lnTo>
                    <a:pt x="1289010" y="0"/>
                  </a:lnTo>
                  <a:lnTo>
                    <a:pt x="1294614" y="0"/>
                  </a:lnTo>
                  <a:lnTo>
                    <a:pt x="1300219" y="0"/>
                  </a:lnTo>
                  <a:lnTo>
                    <a:pt x="1305823" y="0"/>
                  </a:lnTo>
                  <a:lnTo>
                    <a:pt x="1311427" y="0"/>
                  </a:lnTo>
                  <a:lnTo>
                    <a:pt x="1317032" y="0"/>
                  </a:lnTo>
                  <a:lnTo>
                    <a:pt x="1322636" y="0"/>
                  </a:lnTo>
                  <a:lnTo>
                    <a:pt x="1328241" y="0"/>
                  </a:lnTo>
                  <a:lnTo>
                    <a:pt x="1333845" y="0"/>
                  </a:lnTo>
                  <a:lnTo>
                    <a:pt x="1339449" y="0"/>
                  </a:lnTo>
                  <a:lnTo>
                    <a:pt x="1345054" y="0"/>
                  </a:lnTo>
                  <a:lnTo>
                    <a:pt x="1350658" y="0"/>
                  </a:lnTo>
                  <a:lnTo>
                    <a:pt x="1356263" y="0"/>
                  </a:lnTo>
                  <a:lnTo>
                    <a:pt x="1361867" y="0"/>
                  </a:lnTo>
                  <a:lnTo>
                    <a:pt x="1367471" y="0"/>
                  </a:lnTo>
                  <a:lnTo>
                    <a:pt x="1373076" y="0"/>
                  </a:lnTo>
                  <a:lnTo>
                    <a:pt x="1378680" y="0"/>
                  </a:lnTo>
                  <a:lnTo>
                    <a:pt x="1384285" y="0"/>
                  </a:lnTo>
                  <a:lnTo>
                    <a:pt x="1389889" y="0"/>
                  </a:lnTo>
                  <a:lnTo>
                    <a:pt x="1395493" y="0"/>
                  </a:lnTo>
                  <a:lnTo>
                    <a:pt x="1401098" y="0"/>
                  </a:lnTo>
                  <a:lnTo>
                    <a:pt x="1406702" y="0"/>
                  </a:lnTo>
                  <a:lnTo>
                    <a:pt x="1412307" y="0"/>
                  </a:lnTo>
                  <a:lnTo>
                    <a:pt x="1417911" y="0"/>
                  </a:lnTo>
                  <a:lnTo>
                    <a:pt x="1423515" y="0"/>
                  </a:lnTo>
                  <a:lnTo>
                    <a:pt x="1429120" y="0"/>
                  </a:lnTo>
                  <a:lnTo>
                    <a:pt x="1434724" y="0"/>
                  </a:lnTo>
                  <a:lnTo>
                    <a:pt x="1440329" y="0"/>
                  </a:lnTo>
                  <a:lnTo>
                    <a:pt x="1445933" y="0"/>
                  </a:lnTo>
                  <a:lnTo>
                    <a:pt x="1451537" y="0"/>
                  </a:lnTo>
                  <a:lnTo>
                    <a:pt x="1457142" y="0"/>
                  </a:lnTo>
                  <a:lnTo>
                    <a:pt x="1462746" y="0"/>
                  </a:lnTo>
                  <a:lnTo>
                    <a:pt x="1468350" y="0"/>
                  </a:lnTo>
                  <a:lnTo>
                    <a:pt x="1473955" y="0"/>
                  </a:lnTo>
                  <a:lnTo>
                    <a:pt x="1479559" y="0"/>
                  </a:lnTo>
                  <a:lnTo>
                    <a:pt x="1485164" y="0"/>
                  </a:lnTo>
                  <a:lnTo>
                    <a:pt x="1490768" y="0"/>
                  </a:lnTo>
                  <a:lnTo>
                    <a:pt x="1496372" y="0"/>
                  </a:lnTo>
                  <a:lnTo>
                    <a:pt x="1501977" y="0"/>
                  </a:lnTo>
                  <a:lnTo>
                    <a:pt x="1507581" y="0"/>
                  </a:lnTo>
                  <a:lnTo>
                    <a:pt x="1513186" y="0"/>
                  </a:lnTo>
                  <a:lnTo>
                    <a:pt x="1518790" y="0"/>
                  </a:lnTo>
                  <a:lnTo>
                    <a:pt x="1524394" y="0"/>
                  </a:lnTo>
                  <a:lnTo>
                    <a:pt x="1529999" y="0"/>
                  </a:lnTo>
                  <a:lnTo>
                    <a:pt x="1535603" y="0"/>
                  </a:lnTo>
                  <a:lnTo>
                    <a:pt x="1541208" y="0"/>
                  </a:lnTo>
                  <a:lnTo>
                    <a:pt x="1546812" y="0"/>
                  </a:lnTo>
                  <a:lnTo>
                    <a:pt x="1552416" y="0"/>
                  </a:lnTo>
                  <a:lnTo>
                    <a:pt x="1558021" y="0"/>
                  </a:lnTo>
                  <a:lnTo>
                    <a:pt x="1563625" y="0"/>
                  </a:lnTo>
                  <a:lnTo>
                    <a:pt x="1569230" y="0"/>
                  </a:lnTo>
                  <a:lnTo>
                    <a:pt x="1574834" y="0"/>
                  </a:lnTo>
                  <a:lnTo>
                    <a:pt x="1580438" y="0"/>
                  </a:lnTo>
                  <a:lnTo>
                    <a:pt x="1586043" y="0"/>
                  </a:lnTo>
                  <a:lnTo>
                    <a:pt x="1591647" y="0"/>
                  </a:lnTo>
                  <a:lnTo>
                    <a:pt x="1597252" y="0"/>
                  </a:lnTo>
                  <a:lnTo>
                    <a:pt x="1602856" y="0"/>
                  </a:lnTo>
                  <a:lnTo>
                    <a:pt x="1608460" y="0"/>
                  </a:lnTo>
                  <a:lnTo>
                    <a:pt x="1614065" y="0"/>
                  </a:lnTo>
                  <a:lnTo>
                    <a:pt x="1619669" y="0"/>
                  </a:lnTo>
                  <a:lnTo>
                    <a:pt x="1625273" y="0"/>
                  </a:lnTo>
                  <a:lnTo>
                    <a:pt x="1630878" y="0"/>
                  </a:lnTo>
                  <a:lnTo>
                    <a:pt x="1636482" y="0"/>
                  </a:lnTo>
                  <a:lnTo>
                    <a:pt x="1642087" y="0"/>
                  </a:lnTo>
                  <a:lnTo>
                    <a:pt x="1647691" y="0"/>
                  </a:lnTo>
                  <a:lnTo>
                    <a:pt x="1653295" y="0"/>
                  </a:lnTo>
                  <a:lnTo>
                    <a:pt x="1658900" y="0"/>
                  </a:lnTo>
                  <a:lnTo>
                    <a:pt x="1664504" y="0"/>
                  </a:lnTo>
                  <a:lnTo>
                    <a:pt x="1670109" y="0"/>
                  </a:lnTo>
                  <a:lnTo>
                    <a:pt x="1675713" y="0"/>
                  </a:lnTo>
                  <a:lnTo>
                    <a:pt x="1681317" y="0"/>
                  </a:lnTo>
                  <a:lnTo>
                    <a:pt x="1686922" y="0"/>
                  </a:lnTo>
                  <a:lnTo>
                    <a:pt x="1692526" y="0"/>
                  </a:lnTo>
                  <a:lnTo>
                    <a:pt x="1698131" y="0"/>
                  </a:lnTo>
                  <a:lnTo>
                    <a:pt x="1703735" y="0"/>
                  </a:lnTo>
                  <a:lnTo>
                    <a:pt x="1709339" y="0"/>
                  </a:lnTo>
                  <a:lnTo>
                    <a:pt x="1714944" y="0"/>
                  </a:lnTo>
                  <a:lnTo>
                    <a:pt x="1720548" y="0"/>
                  </a:lnTo>
                  <a:lnTo>
                    <a:pt x="1726153" y="0"/>
                  </a:lnTo>
                  <a:lnTo>
                    <a:pt x="1731757" y="0"/>
                  </a:lnTo>
                  <a:lnTo>
                    <a:pt x="1737361" y="0"/>
                  </a:lnTo>
                  <a:lnTo>
                    <a:pt x="1742966" y="0"/>
                  </a:lnTo>
                  <a:lnTo>
                    <a:pt x="1748570" y="0"/>
                  </a:lnTo>
                  <a:lnTo>
                    <a:pt x="1754175" y="0"/>
                  </a:lnTo>
                  <a:lnTo>
                    <a:pt x="1759779" y="0"/>
                  </a:lnTo>
                  <a:lnTo>
                    <a:pt x="1765383" y="0"/>
                  </a:lnTo>
                  <a:lnTo>
                    <a:pt x="1770988" y="0"/>
                  </a:lnTo>
                  <a:lnTo>
                    <a:pt x="1776592" y="0"/>
                  </a:lnTo>
                  <a:lnTo>
                    <a:pt x="1782196" y="0"/>
                  </a:lnTo>
                  <a:lnTo>
                    <a:pt x="1787801" y="0"/>
                  </a:lnTo>
                  <a:lnTo>
                    <a:pt x="1793405" y="0"/>
                  </a:lnTo>
                  <a:lnTo>
                    <a:pt x="1799010" y="0"/>
                  </a:lnTo>
                  <a:lnTo>
                    <a:pt x="1804614" y="0"/>
                  </a:lnTo>
                  <a:lnTo>
                    <a:pt x="1810218" y="0"/>
                  </a:lnTo>
                  <a:lnTo>
                    <a:pt x="1815823" y="0"/>
                  </a:lnTo>
                  <a:lnTo>
                    <a:pt x="1821427" y="0"/>
                  </a:lnTo>
                  <a:lnTo>
                    <a:pt x="1827032" y="0"/>
                  </a:lnTo>
                  <a:lnTo>
                    <a:pt x="1832636" y="0"/>
                  </a:lnTo>
                  <a:lnTo>
                    <a:pt x="1838240" y="0"/>
                  </a:lnTo>
                  <a:lnTo>
                    <a:pt x="1843845" y="0"/>
                  </a:lnTo>
                  <a:lnTo>
                    <a:pt x="1849449" y="0"/>
                  </a:lnTo>
                  <a:lnTo>
                    <a:pt x="1855054" y="0"/>
                  </a:lnTo>
                  <a:lnTo>
                    <a:pt x="1860658" y="0"/>
                  </a:lnTo>
                  <a:lnTo>
                    <a:pt x="1866262" y="0"/>
                  </a:lnTo>
                  <a:lnTo>
                    <a:pt x="1871867" y="0"/>
                  </a:lnTo>
                  <a:lnTo>
                    <a:pt x="1877471" y="0"/>
                  </a:lnTo>
                  <a:lnTo>
                    <a:pt x="1883076" y="45"/>
                  </a:lnTo>
                  <a:lnTo>
                    <a:pt x="1877471" y="49"/>
                  </a:lnTo>
                  <a:lnTo>
                    <a:pt x="1871867" y="53"/>
                  </a:lnTo>
                  <a:lnTo>
                    <a:pt x="1866262" y="57"/>
                  </a:lnTo>
                  <a:lnTo>
                    <a:pt x="1860658" y="62"/>
                  </a:lnTo>
                  <a:lnTo>
                    <a:pt x="1855054" y="68"/>
                  </a:lnTo>
                  <a:lnTo>
                    <a:pt x="1849449" y="73"/>
                  </a:lnTo>
                  <a:lnTo>
                    <a:pt x="1843845" y="80"/>
                  </a:lnTo>
                  <a:lnTo>
                    <a:pt x="1838240" y="86"/>
                  </a:lnTo>
                  <a:lnTo>
                    <a:pt x="1832636" y="93"/>
                  </a:lnTo>
                  <a:lnTo>
                    <a:pt x="1827032" y="101"/>
                  </a:lnTo>
                  <a:lnTo>
                    <a:pt x="1821427" y="109"/>
                  </a:lnTo>
                  <a:lnTo>
                    <a:pt x="1815823" y="118"/>
                  </a:lnTo>
                  <a:lnTo>
                    <a:pt x="1810218" y="128"/>
                  </a:lnTo>
                  <a:lnTo>
                    <a:pt x="1804614" y="138"/>
                  </a:lnTo>
                  <a:lnTo>
                    <a:pt x="1799010" y="148"/>
                  </a:lnTo>
                  <a:lnTo>
                    <a:pt x="1793405" y="159"/>
                  </a:lnTo>
                  <a:lnTo>
                    <a:pt x="1787801" y="171"/>
                  </a:lnTo>
                  <a:lnTo>
                    <a:pt x="1782196" y="184"/>
                  </a:lnTo>
                  <a:lnTo>
                    <a:pt x="1776592" y="197"/>
                  </a:lnTo>
                  <a:lnTo>
                    <a:pt x="1770988" y="211"/>
                  </a:lnTo>
                  <a:lnTo>
                    <a:pt x="1765383" y="225"/>
                  </a:lnTo>
                  <a:lnTo>
                    <a:pt x="1759779" y="240"/>
                  </a:lnTo>
                  <a:lnTo>
                    <a:pt x="1754175" y="255"/>
                  </a:lnTo>
                  <a:lnTo>
                    <a:pt x="1748570" y="270"/>
                  </a:lnTo>
                  <a:lnTo>
                    <a:pt x="1742966" y="286"/>
                  </a:lnTo>
                  <a:lnTo>
                    <a:pt x="1737361" y="302"/>
                  </a:lnTo>
                  <a:lnTo>
                    <a:pt x="1731757" y="318"/>
                  </a:lnTo>
                  <a:lnTo>
                    <a:pt x="1726153" y="333"/>
                  </a:lnTo>
                  <a:lnTo>
                    <a:pt x="1720548" y="349"/>
                  </a:lnTo>
                  <a:lnTo>
                    <a:pt x="1714944" y="364"/>
                  </a:lnTo>
                  <a:lnTo>
                    <a:pt x="1709339" y="378"/>
                  </a:lnTo>
                  <a:lnTo>
                    <a:pt x="1703735" y="392"/>
                  </a:lnTo>
                  <a:lnTo>
                    <a:pt x="1698131" y="405"/>
                  </a:lnTo>
                  <a:lnTo>
                    <a:pt x="1692526" y="417"/>
                  </a:lnTo>
                  <a:lnTo>
                    <a:pt x="1686922" y="428"/>
                  </a:lnTo>
                  <a:lnTo>
                    <a:pt x="1681317" y="437"/>
                  </a:lnTo>
                  <a:lnTo>
                    <a:pt x="1675713" y="445"/>
                  </a:lnTo>
                  <a:lnTo>
                    <a:pt x="1670109" y="452"/>
                  </a:lnTo>
                  <a:lnTo>
                    <a:pt x="1664504" y="458"/>
                  </a:lnTo>
                  <a:lnTo>
                    <a:pt x="1658900" y="461"/>
                  </a:lnTo>
                  <a:lnTo>
                    <a:pt x="1653295" y="464"/>
                  </a:lnTo>
                  <a:lnTo>
                    <a:pt x="1647691" y="465"/>
                  </a:lnTo>
                  <a:lnTo>
                    <a:pt x="1642087" y="465"/>
                  </a:lnTo>
                  <a:lnTo>
                    <a:pt x="1636482" y="464"/>
                  </a:lnTo>
                  <a:lnTo>
                    <a:pt x="1630878" y="461"/>
                  </a:lnTo>
                  <a:lnTo>
                    <a:pt x="1625273" y="457"/>
                  </a:lnTo>
                  <a:lnTo>
                    <a:pt x="1619669" y="452"/>
                  </a:lnTo>
                  <a:lnTo>
                    <a:pt x="1614065" y="447"/>
                  </a:lnTo>
                  <a:lnTo>
                    <a:pt x="1608460" y="440"/>
                  </a:lnTo>
                  <a:lnTo>
                    <a:pt x="1602856" y="433"/>
                  </a:lnTo>
                  <a:lnTo>
                    <a:pt x="1597252" y="426"/>
                  </a:lnTo>
                  <a:lnTo>
                    <a:pt x="1591647" y="418"/>
                  </a:lnTo>
                  <a:lnTo>
                    <a:pt x="1586043" y="409"/>
                  </a:lnTo>
                  <a:lnTo>
                    <a:pt x="1580438" y="400"/>
                  </a:lnTo>
                  <a:lnTo>
                    <a:pt x="1574834" y="391"/>
                  </a:lnTo>
                  <a:lnTo>
                    <a:pt x="1569230" y="382"/>
                  </a:lnTo>
                  <a:lnTo>
                    <a:pt x="1563625" y="373"/>
                  </a:lnTo>
                  <a:lnTo>
                    <a:pt x="1558021" y="364"/>
                  </a:lnTo>
                  <a:lnTo>
                    <a:pt x="1552416" y="355"/>
                  </a:lnTo>
                  <a:lnTo>
                    <a:pt x="1546812" y="345"/>
                  </a:lnTo>
                  <a:lnTo>
                    <a:pt x="1541208" y="336"/>
                  </a:lnTo>
                  <a:lnTo>
                    <a:pt x="1535603" y="327"/>
                  </a:lnTo>
                  <a:lnTo>
                    <a:pt x="1529999" y="318"/>
                  </a:lnTo>
                  <a:lnTo>
                    <a:pt x="1524394" y="310"/>
                  </a:lnTo>
                  <a:lnTo>
                    <a:pt x="1518790" y="301"/>
                  </a:lnTo>
                  <a:lnTo>
                    <a:pt x="1513186" y="293"/>
                  </a:lnTo>
                  <a:lnTo>
                    <a:pt x="1507581" y="284"/>
                  </a:lnTo>
                  <a:lnTo>
                    <a:pt x="1501977" y="277"/>
                  </a:lnTo>
                  <a:lnTo>
                    <a:pt x="1496372" y="269"/>
                  </a:lnTo>
                  <a:lnTo>
                    <a:pt x="1490768" y="261"/>
                  </a:lnTo>
                  <a:lnTo>
                    <a:pt x="1485164" y="254"/>
                  </a:lnTo>
                  <a:lnTo>
                    <a:pt x="1479559" y="247"/>
                  </a:lnTo>
                  <a:lnTo>
                    <a:pt x="1473955" y="240"/>
                  </a:lnTo>
                  <a:lnTo>
                    <a:pt x="1468350" y="234"/>
                  </a:lnTo>
                  <a:lnTo>
                    <a:pt x="1462746" y="227"/>
                  </a:lnTo>
                  <a:lnTo>
                    <a:pt x="1457142" y="221"/>
                  </a:lnTo>
                  <a:lnTo>
                    <a:pt x="1451537" y="215"/>
                  </a:lnTo>
                  <a:lnTo>
                    <a:pt x="1445933" y="210"/>
                  </a:lnTo>
                  <a:lnTo>
                    <a:pt x="1440329" y="204"/>
                  </a:lnTo>
                  <a:lnTo>
                    <a:pt x="1434724" y="199"/>
                  </a:lnTo>
                  <a:lnTo>
                    <a:pt x="1429120" y="194"/>
                  </a:lnTo>
                  <a:lnTo>
                    <a:pt x="1423515" y="189"/>
                  </a:lnTo>
                  <a:lnTo>
                    <a:pt x="1417911" y="184"/>
                  </a:lnTo>
                  <a:lnTo>
                    <a:pt x="1412307" y="180"/>
                  </a:lnTo>
                  <a:lnTo>
                    <a:pt x="1406702" y="175"/>
                  </a:lnTo>
                  <a:lnTo>
                    <a:pt x="1401098" y="171"/>
                  </a:lnTo>
                  <a:lnTo>
                    <a:pt x="1395493" y="167"/>
                  </a:lnTo>
                  <a:lnTo>
                    <a:pt x="1389889" y="163"/>
                  </a:lnTo>
                  <a:lnTo>
                    <a:pt x="1384285" y="160"/>
                  </a:lnTo>
                  <a:lnTo>
                    <a:pt x="1378680" y="156"/>
                  </a:lnTo>
                  <a:lnTo>
                    <a:pt x="1373076" y="153"/>
                  </a:lnTo>
                  <a:lnTo>
                    <a:pt x="1367471" y="150"/>
                  </a:lnTo>
                  <a:lnTo>
                    <a:pt x="1361867" y="147"/>
                  </a:lnTo>
                  <a:lnTo>
                    <a:pt x="1356263" y="144"/>
                  </a:lnTo>
                  <a:lnTo>
                    <a:pt x="1350658" y="141"/>
                  </a:lnTo>
                  <a:lnTo>
                    <a:pt x="1345054" y="138"/>
                  </a:lnTo>
                  <a:lnTo>
                    <a:pt x="1339449" y="136"/>
                  </a:lnTo>
                  <a:lnTo>
                    <a:pt x="1333845" y="134"/>
                  </a:lnTo>
                  <a:lnTo>
                    <a:pt x="1328241" y="131"/>
                  </a:lnTo>
                  <a:lnTo>
                    <a:pt x="1322636" y="129"/>
                  </a:lnTo>
                  <a:lnTo>
                    <a:pt x="1317032" y="127"/>
                  </a:lnTo>
                  <a:lnTo>
                    <a:pt x="1311427" y="125"/>
                  </a:lnTo>
                  <a:lnTo>
                    <a:pt x="1305823" y="123"/>
                  </a:lnTo>
                  <a:lnTo>
                    <a:pt x="1300219" y="122"/>
                  </a:lnTo>
                  <a:lnTo>
                    <a:pt x="1294614" y="120"/>
                  </a:lnTo>
                  <a:lnTo>
                    <a:pt x="1289010" y="118"/>
                  </a:lnTo>
                  <a:lnTo>
                    <a:pt x="1283406" y="117"/>
                  </a:lnTo>
                  <a:lnTo>
                    <a:pt x="1277801" y="116"/>
                  </a:lnTo>
                  <a:lnTo>
                    <a:pt x="1272197" y="114"/>
                  </a:lnTo>
                  <a:lnTo>
                    <a:pt x="1266592" y="113"/>
                  </a:lnTo>
                  <a:lnTo>
                    <a:pt x="1260988" y="112"/>
                  </a:lnTo>
                  <a:lnTo>
                    <a:pt x="1255384" y="111"/>
                  </a:lnTo>
                  <a:lnTo>
                    <a:pt x="1249779" y="110"/>
                  </a:lnTo>
                  <a:lnTo>
                    <a:pt x="1244175" y="109"/>
                  </a:lnTo>
                  <a:lnTo>
                    <a:pt x="1238570" y="109"/>
                  </a:lnTo>
                  <a:lnTo>
                    <a:pt x="1232966" y="108"/>
                  </a:lnTo>
                  <a:lnTo>
                    <a:pt x="1227362" y="107"/>
                  </a:lnTo>
                  <a:lnTo>
                    <a:pt x="1221757" y="107"/>
                  </a:lnTo>
                  <a:lnTo>
                    <a:pt x="1216153" y="106"/>
                  </a:lnTo>
                  <a:lnTo>
                    <a:pt x="1210548" y="106"/>
                  </a:lnTo>
                  <a:lnTo>
                    <a:pt x="1204944" y="106"/>
                  </a:lnTo>
                  <a:lnTo>
                    <a:pt x="1199340" y="106"/>
                  </a:lnTo>
                  <a:lnTo>
                    <a:pt x="1193735" y="106"/>
                  </a:lnTo>
                  <a:lnTo>
                    <a:pt x="1188131" y="106"/>
                  </a:lnTo>
                  <a:lnTo>
                    <a:pt x="1182526" y="106"/>
                  </a:lnTo>
                  <a:lnTo>
                    <a:pt x="1176922" y="106"/>
                  </a:lnTo>
                  <a:lnTo>
                    <a:pt x="1171318" y="106"/>
                  </a:lnTo>
                  <a:lnTo>
                    <a:pt x="1165713" y="106"/>
                  </a:lnTo>
                  <a:lnTo>
                    <a:pt x="1160109" y="106"/>
                  </a:lnTo>
                  <a:lnTo>
                    <a:pt x="1154504" y="107"/>
                  </a:lnTo>
                  <a:lnTo>
                    <a:pt x="1148900" y="107"/>
                  </a:lnTo>
                  <a:lnTo>
                    <a:pt x="1143296" y="108"/>
                  </a:lnTo>
                  <a:lnTo>
                    <a:pt x="1137691" y="108"/>
                  </a:lnTo>
                  <a:lnTo>
                    <a:pt x="1132087" y="109"/>
                  </a:lnTo>
                  <a:lnTo>
                    <a:pt x="1126482" y="110"/>
                  </a:lnTo>
                  <a:lnTo>
                    <a:pt x="1120878" y="110"/>
                  </a:lnTo>
                  <a:lnTo>
                    <a:pt x="1115274" y="111"/>
                  </a:lnTo>
                  <a:lnTo>
                    <a:pt x="1109669" y="112"/>
                  </a:lnTo>
                  <a:lnTo>
                    <a:pt x="1104065" y="113"/>
                  </a:lnTo>
                  <a:lnTo>
                    <a:pt x="1098461" y="114"/>
                  </a:lnTo>
                  <a:lnTo>
                    <a:pt x="1092856" y="115"/>
                  </a:lnTo>
                  <a:lnTo>
                    <a:pt x="1087252" y="116"/>
                  </a:lnTo>
                  <a:lnTo>
                    <a:pt x="1081647" y="118"/>
                  </a:lnTo>
                  <a:lnTo>
                    <a:pt x="1076043" y="119"/>
                  </a:lnTo>
                  <a:lnTo>
                    <a:pt x="1070439" y="120"/>
                  </a:lnTo>
                  <a:lnTo>
                    <a:pt x="1064834" y="122"/>
                  </a:lnTo>
                  <a:lnTo>
                    <a:pt x="1059230" y="123"/>
                  </a:lnTo>
                  <a:lnTo>
                    <a:pt x="1053625" y="125"/>
                  </a:lnTo>
                  <a:lnTo>
                    <a:pt x="1048021" y="126"/>
                  </a:lnTo>
                  <a:lnTo>
                    <a:pt x="1042417" y="128"/>
                  </a:lnTo>
                  <a:lnTo>
                    <a:pt x="1036812" y="130"/>
                  </a:lnTo>
                  <a:lnTo>
                    <a:pt x="1031208" y="132"/>
                  </a:lnTo>
                  <a:lnTo>
                    <a:pt x="1025603" y="134"/>
                  </a:lnTo>
                  <a:lnTo>
                    <a:pt x="1019999" y="136"/>
                  </a:lnTo>
                  <a:lnTo>
                    <a:pt x="1014395" y="138"/>
                  </a:lnTo>
                  <a:lnTo>
                    <a:pt x="1008790" y="140"/>
                  </a:lnTo>
                  <a:lnTo>
                    <a:pt x="1003186" y="142"/>
                  </a:lnTo>
                  <a:lnTo>
                    <a:pt x="997581" y="144"/>
                  </a:lnTo>
                  <a:lnTo>
                    <a:pt x="991977" y="147"/>
                  </a:lnTo>
                  <a:lnTo>
                    <a:pt x="986373" y="149"/>
                  </a:lnTo>
                  <a:lnTo>
                    <a:pt x="980768" y="152"/>
                  </a:lnTo>
                  <a:lnTo>
                    <a:pt x="975164" y="155"/>
                  </a:lnTo>
                  <a:lnTo>
                    <a:pt x="969559" y="157"/>
                  </a:lnTo>
                  <a:lnTo>
                    <a:pt x="963955" y="160"/>
                  </a:lnTo>
                  <a:lnTo>
                    <a:pt x="958351" y="163"/>
                  </a:lnTo>
                  <a:lnTo>
                    <a:pt x="952746" y="166"/>
                  </a:lnTo>
                  <a:lnTo>
                    <a:pt x="947142" y="170"/>
                  </a:lnTo>
                  <a:lnTo>
                    <a:pt x="941538" y="173"/>
                  </a:lnTo>
                  <a:lnTo>
                    <a:pt x="935933" y="176"/>
                  </a:lnTo>
                  <a:lnTo>
                    <a:pt x="930329" y="180"/>
                  </a:lnTo>
                  <a:lnTo>
                    <a:pt x="924724" y="184"/>
                  </a:lnTo>
                  <a:lnTo>
                    <a:pt x="919120" y="187"/>
                  </a:lnTo>
                  <a:lnTo>
                    <a:pt x="913516" y="191"/>
                  </a:lnTo>
                  <a:lnTo>
                    <a:pt x="907911" y="195"/>
                  </a:lnTo>
                  <a:lnTo>
                    <a:pt x="902307" y="200"/>
                  </a:lnTo>
                  <a:lnTo>
                    <a:pt x="896702" y="204"/>
                  </a:lnTo>
                  <a:lnTo>
                    <a:pt x="891098" y="209"/>
                  </a:lnTo>
                  <a:lnTo>
                    <a:pt x="885494" y="213"/>
                  </a:lnTo>
                  <a:lnTo>
                    <a:pt x="879889" y="218"/>
                  </a:lnTo>
                  <a:lnTo>
                    <a:pt x="874285" y="223"/>
                  </a:lnTo>
                  <a:lnTo>
                    <a:pt x="868680" y="229"/>
                  </a:lnTo>
                  <a:lnTo>
                    <a:pt x="863076" y="234"/>
                  </a:lnTo>
                  <a:lnTo>
                    <a:pt x="857472" y="240"/>
                  </a:lnTo>
                  <a:lnTo>
                    <a:pt x="851867" y="246"/>
                  </a:lnTo>
                  <a:lnTo>
                    <a:pt x="846263" y="252"/>
                  </a:lnTo>
                  <a:lnTo>
                    <a:pt x="840658" y="258"/>
                  </a:lnTo>
                  <a:lnTo>
                    <a:pt x="835054" y="265"/>
                  </a:lnTo>
                  <a:lnTo>
                    <a:pt x="829450" y="272"/>
                  </a:lnTo>
                  <a:lnTo>
                    <a:pt x="823845" y="279"/>
                  </a:lnTo>
                  <a:lnTo>
                    <a:pt x="818241" y="286"/>
                  </a:lnTo>
                  <a:lnTo>
                    <a:pt x="812636" y="294"/>
                  </a:lnTo>
                  <a:lnTo>
                    <a:pt x="807032" y="302"/>
                  </a:lnTo>
                  <a:lnTo>
                    <a:pt x="801428" y="310"/>
                  </a:lnTo>
                  <a:lnTo>
                    <a:pt x="795823" y="319"/>
                  </a:lnTo>
                  <a:lnTo>
                    <a:pt x="790219" y="328"/>
                  </a:lnTo>
                  <a:lnTo>
                    <a:pt x="784615" y="337"/>
                  </a:lnTo>
                  <a:lnTo>
                    <a:pt x="779010" y="347"/>
                  </a:lnTo>
                  <a:lnTo>
                    <a:pt x="773406" y="357"/>
                  </a:lnTo>
                  <a:lnTo>
                    <a:pt x="767801" y="368"/>
                  </a:lnTo>
                  <a:lnTo>
                    <a:pt x="762197" y="379"/>
                  </a:lnTo>
                  <a:lnTo>
                    <a:pt x="756593" y="391"/>
                  </a:lnTo>
                  <a:lnTo>
                    <a:pt x="750988" y="403"/>
                  </a:lnTo>
                  <a:lnTo>
                    <a:pt x="745384" y="415"/>
                  </a:lnTo>
                  <a:lnTo>
                    <a:pt x="739779" y="428"/>
                  </a:lnTo>
                  <a:lnTo>
                    <a:pt x="734175" y="442"/>
                  </a:lnTo>
                  <a:lnTo>
                    <a:pt x="728571" y="456"/>
                  </a:lnTo>
                  <a:lnTo>
                    <a:pt x="722966" y="471"/>
                  </a:lnTo>
                  <a:lnTo>
                    <a:pt x="717362" y="486"/>
                  </a:lnTo>
                  <a:lnTo>
                    <a:pt x="711757" y="502"/>
                  </a:lnTo>
                  <a:lnTo>
                    <a:pt x="706153" y="519"/>
                  </a:lnTo>
                  <a:lnTo>
                    <a:pt x="700549" y="537"/>
                  </a:lnTo>
                  <a:lnTo>
                    <a:pt x="694944" y="555"/>
                  </a:lnTo>
                  <a:lnTo>
                    <a:pt x="689340" y="575"/>
                  </a:lnTo>
                  <a:lnTo>
                    <a:pt x="683735" y="595"/>
                  </a:lnTo>
                  <a:lnTo>
                    <a:pt x="678131" y="616"/>
                  </a:lnTo>
                  <a:lnTo>
                    <a:pt x="672527" y="638"/>
                  </a:lnTo>
                  <a:lnTo>
                    <a:pt x="666922" y="661"/>
                  </a:lnTo>
                  <a:lnTo>
                    <a:pt x="661318" y="685"/>
                  </a:lnTo>
                  <a:lnTo>
                    <a:pt x="655713" y="710"/>
                  </a:lnTo>
                  <a:lnTo>
                    <a:pt x="650109" y="737"/>
                  </a:lnTo>
                  <a:lnTo>
                    <a:pt x="644505" y="764"/>
                  </a:lnTo>
                  <a:lnTo>
                    <a:pt x="638900" y="793"/>
                  </a:lnTo>
                  <a:lnTo>
                    <a:pt x="633296" y="824"/>
                  </a:lnTo>
                  <a:lnTo>
                    <a:pt x="627692" y="855"/>
                  </a:lnTo>
                  <a:lnTo>
                    <a:pt x="622087" y="889"/>
                  </a:lnTo>
                  <a:lnTo>
                    <a:pt x="616483" y="924"/>
                  </a:lnTo>
                  <a:lnTo>
                    <a:pt x="610878" y="960"/>
                  </a:lnTo>
                  <a:lnTo>
                    <a:pt x="605274" y="999"/>
                  </a:lnTo>
                  <a:lnTo>
                    <a:pt x="599670" y="1039"/>
                  </a:lnTo>
                  <a:lnTo>
                    <a:pt x="594065" y="1081"/>
                  </a:lnTo>
                  <a:lnTo>
                    <a:pt x="588461" y="1125"/>
                  </a:lnTo>
                  <a:lnTo>
                    <a:pt x="582856" y="1172"/>
                  </a:lnTo>
                  <a:lnTo>
                    <a:pt x="577252" y="1221"/>
                  </a:lnTo>
                  <a:lnTo>
                    <a:pt x="571648" y="1272"/>
                  </a:lnTo>
                  <a:lnTo>
                    <a:pt x="566043" y="1326"/>
                  </a:lnTo>
                  <a:lnTo>
                    <a:pt x="560439" y="1383"/>
                  </a:lnTo>
                  <a:lnTo>
                    <a:pt x="554834" y="1442"/>
                  </a:lnTo>
                  <a:lnTo>
                    <a:pt x="549230" y="1504"/>
                  </a:lnTo>
                  <a:lnTo>
                    <a:pt x="543626" y="1570"/>
                  </a:lnTo>
                  <a:lnTo>
                    <a:pt x="538021" y="1639"/>
                  </a:lnTo>
                  <a:lnTo>
                    <a:pt x="532417" y="1712"/>
                  </a:lnTo>
                  <a:lnTo>
                    <a:pt x="526812" y="1788"/>
                  </a:lnTo>
                  <a:lnTo>
                    <a:pt x="521208" y="1868"/>
                  </a:lnTo>
                  <a:lnTo>
                    <a:pt x="515604" y="1953"/>
                  </a:lnTo>
                  <a:lnTo>
                    <a:pt x="509999" y="2042"/>
                  </a:lnTo>
                  <a:lnTo>
                    <a:pt x="504395" y="2135"/>
                  </a:lnTo>
                  <a:lnTo>
                    <a:pt x="498790" y="2234"/>
                  </a:lnTo>
                  <a:lnTo>
                    <a:pt x="493186" y="2337"/>
                  </a:lnTo>
                  <a:lnTo>
                    <a:pt x="487582" y="2446"/>
                  </a:lnTo>
                  <a:lnTo>
                    <a:pt x="481977" y="2561"/>
                  </a:lnTo>
                  <a:lnTo>
                    <a:pt x="476373" y="2682"/>
                  </a:lnTo>
                  <a:lnTo>
                    <a:pt x="470769" y="2810"/>
                  </a:lnTo>
                  <a:lnTo>
                    <a:pt x="465164" y="2944"/>
                  </a:lnTo>
                  <a:lnTo>
                    <a:pt x="459560" y="3085"/>
                  </a:lnTo>
                  <a:lnTo>
                    <a:pt x="453955" y="3235"/>
                  </a:lnTo>
                  <a:lnTo>
                    <a:pt x="448351" y="3392"/>
                  </a:lnTo>
                  <a:lnTo>
                    <a:pt x="442747" y="3557"/>
                  </a:lnTo>
                  <a:lnTo>
                    <a:pt x="437142" y="3732"/>
                  </a:lnTo>
                  <a:lnTo>
                    <a:pt x="431538" y="3916"/>
                  </a:lnTo>
                  <a:lnTo>
                    <a:pt x="425933" y="4110"/>
                  </a:lnTo>
                  <a:lnTo>
                    <a:pt x="420329" y="4315"/>
                  </a:lnTo>
                  <a:lnTo>
                    <a:pt x="414725" y="4531"/>
                  </a:lnTo>
                  <a:lnTo>
                    <a:pt x="409120" y="4758"/>
                  </a:lnTo>
                  <a:lnTo>
                    <a:pt x="403516" y="4998"/>
                  </a:lnTo>
                  <a:lnTo>
                    <a:pt x="397911" y="5251"/>
                  </a:lnTo>
                  <a:lnTo>
                    <a:pt x="392307" y="5518"/>
                  </a:lnTo>
                  <a:lnTo>
                    <a:pt x="386703" y="5800"/>
                  </a:lnTo>
                  <a:lnTo>
                    <a:pt x="381098" y="6097"/>
                  </a:lnTo>
                  <a:lnTo>
                    <a:pt x="375494" y="6410"/>
                  </a:lnTo>
                  <a:lnTo>
                    <a:pt x="369889" y="6741"/>
                  </a:lnTo>
                  <a:lnTo>
                    <a:pt x="364285" y="7089"/>
                  </a:lnTo>
                  <a:lnTo>
                    <a:pt x="358681" y="7457"/>
                  </a:lnTo>
                  <a:lnTo>
                    <a:pt x="353076" y="7845"/>
                  </a:lnTo>
                  <a:lnTo>
                    <a:pt x="347472" y="8253"/>
                  </a:lnTo>
                  <a:lnTo>
                    <a:pt x="341867" y="8684"/>
                  </a:lnTo>
                  <a:lnTo>
                    <a:pt x="336263" y="9139"/>
                  </a:lnTo>
                  <a:lnTo>
                    <a:pt x="330659" y="9618"/>
                  </a:lnTo>
                  <a:lnTo>
                    <a:pt x="325054" y="10123"/>
                  </a:lnTo>
                  <a:lnTo>
                    <a:pt x="319450" y="10655"/>
                  </a:lnTo>
                  <a:lnTo>
                    <a:pt x="313846" y="11215"/>
                  </a:lnTo>
                  <a:lnTo>
                    <a:pt x="308241" y="11806"/>
                  </a:lnTo>
                  <a:lnTo>
                    <a:pt x="302637" y="12428"/>
                  </a:lnTo>
                  <a:lnTo>
                    <a:pt x="297032" y="13083"/>
                  </a:lnTo>
                  <a:lnTo>
                    <a:pt x="291428" y="13773"/>
                  </a:lnTo>
                  <a:lnTo>
                    <a:pt x="285824" y="14499"/>
                  </a:lnTo>
                  <a:lnTo>
                    <a:pt x="280219" y="15262"/>
                  </a:lnTo>
                  <a:lnTo>
                    <a:pt x="274615" y="16065"/>
                  </a:lnTo>
                  <a:lnTo>
                    <a:pt x="269010" y="16910"/>
                  </a:lnTo>
                  <a:lnTo>
                    <a:pt x="263406" y="17798"/>
                  </a:lnTo>
                  <a:lnTo>
                    <a:pt x="257802" y="18730"/>
                  </a:lnTo>
                  <a:lnTo>
                    <a:pt x="252197" y="19710"/>
                  </a:lnTo>
                  <a:lnTo>
                    <a:pt x="246593" y="20739"/>
                  </a:lnTo>
                  <a:lnTo>
                    <a:pt x="240988" y="21818"/>
                  </a:lnTo>
                  <a:lnTo>
                    <a:pt x="235384" y="22950"/>
                  </a:lnTo>
                  <a:lnTo>
                    <a:pt x="229780" y="24138"/>
                  </a:lnTo>
                  <a:lnTo>
                    <a:pt x="224175" y="25382"/>
                  </a:lnTo>
                  <a:lnTo>
                    <a:pt x="218571" y="26685"/>
                  </a:lnTo>
                  <a:lnTo>
                    <a:pt x="212966" y="28049"/>
                  </a:lnTo>
                  <a:lnTo>
                    <a:pt x="207362" y="29476"/>
                  </a:lnTo>
                  <a:lnTo>
                    <a:pt x="201758" y="30968"/>
                  </a:lnTo>
                  <a:lnTo>
                    <a:pt x="196153" y="32527"/>
                  </a:lnTo>
                  <a:lnTo>
                    <a:pt x="190549" y="34156"/>
                  </a:lnTo>
                  <a:lnTo>
                    <a:pt x="184944" y="35856"/>
                  </a:lnTo>
                  <a:lnTo>
                    <a:pt x="179340" y="37629"/>
                  </a:lnTo>
                  <a:lnTo>
                    <a:pt x="173736" y="39478"/>
                  </a:lnTo>
                  <a:lnTo>
                    <a:pt x="168131" y="41403"/>
                  </a:lnTo>
                  <a:lnTo>
                    <a:pt x="162527" y="43407"/>
                  </a:lnTo>
                  <a:lnTo>
                    <a:pt x="156923" y="45492"/>
                  </a:lnTo>
                  <a:lnTo>
                    <a:pt x="151318" y="47659"/>
                  </a:lnTo>
                  <a:lnTo>
                    <a:pt x="145714" y="49910"/>
                  </a:lnTo>
                  <a:lnTo>
                    <a:pt x="140109" y="52247"/>
                  </a:lnTo>
                  <a:lnTo>
                    <a:pt x="134505" y="54670"/>
                  </a:lnTo>
                  <a:lnTo>
                    <a:pt x="128901" y="57182"/>
                  </a:lnTo>
                  <a:lnTo>
                    <a:pt x="123296" y="59783"/>
                  </a:lnTo>
                  <a:lnTo>
                    <a:pt x="117692" y="62475"/>
                  </a:lnTo>
                  <a:lnTo>
                    <a:pt x="112087" y="65259"/>
                  </a:lnTo>
                  <a:lnTo>
                    <a:pt x="106483" y="68135"/>
                  </a:lnTo>
                  <a:lnTo>
                    <a:pt x="100879" y="71104"/>
                  </a:lnTo>
                  <a:lnTo>
                    <a:pt x="95274" y="74167"/>
                  </a:lnTo>
                  <a:lnTo>
                    <a:pt x="89670" y="77325"/>
                  </a:lnTo>
                  <a:lnTo>
                    <a:pt x="84065" y="80577"/>
                  </a:lnTo>
                  <a:lnTo>
                    <a:pt x="78461" y="83923"/>
                  </a:lnTo>
                  <a:lnTo>
                    <a:pt x="72857" y="87365"/>
                  </a:lnTo>
                  <a:lnTo>
                    <a:pt x="67252" y="90902"/>
                  </a:lnTo>
                  <a:lnTo>
                    <a:pt x="61648" y="94533"/>
                  </a:lnTo>
                  <a:lnTo>
                    <a:pt x="56043" y="98258"/>
                  </a:lnTo>
                  <a:lnTo>
                    <a:pt x="50439" y="102076"/>
                  </a:lnTo>
                  <a:lnTo>
                    <a:pt x="44835" y="105987"/>
                  </a:lnTo>
                  <a:lnTo>
                    <a:pt x="39230" y="109990"/>
                  </a:lnTo>
                  <a:lnTo>
                    <a:pt x="33626" y="114084"/>
                  </a:lnTo>
                  <a:lnTo>
                    <a:pt x="28021" y="118267"/>
                  </a:lnTo>
                  <a:lnTo>
                    <a:pt x="22417" y="122539"/>
                  </a:lnTo>
                  <a:lnTo>
                    <a:pt x="16813" y="126897"/>
                  </a:lnTo>
                  <a:lnTo>
                    <a:pt x="11208" y="131340"/>
                  </a:lnTo>
                  <a:lnTo>
                    <a:pt x="5604" y="135866"/>
                  </a:lnTo>
                  <a:lnTo>
                    <a:pt x="0" y="140473"/>
                  </a:lnTo>
                  <a:close/>
                </a:path>
              </a:pathLst>
            </a:custGeom>
            <a:solidFill>
              <a:srgbClr val="FF3A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" name="pl193"/>
            <p:cNvSpPr/>
            <p:nvPr/>
          </p:nvSpPr>
          <p:spPr>
            <a:xfrm>
              <a:off x="6596816" y="3019734"/>
              <a:ext cx="1883076" cy="0"/>
            </a:xfrm>
            <a:custGeom>
              <a:avLst/>
              <a:pathLst>
                <a:path w="1883076" h="0">
                  <a:moveTo>
                    <a:pt x="0" y="0"/>
                  </a:moveTo>
                  <a:lnTo>
                    <a:pt x="5604" y="0"/>
                  </a:lnTo>
                  <a:lnTo>
                    <a:pt x="11208" y="0"/>
                  </a:lnTo>
                  <a:lnTo>
                    <a:pt x="16813" y="0"/>
                  </a:lnTo>
                  <a:lnTo>
                    <a:pt x="22417" y="0"/>
                  </a:lnTo>
                  <a:lnTo>
                    <a:pt x="28021" y="0"/>
                  </a:lnTo>
                  <a:lnTo>
                    <a:pt x="33626" y="0"/>
                  </a:lnTo>
                  <a:lnTo>
                    <a:pt x="39230" y="0"/>
                  </a:lnTo>
                  <a:lnTo>
                    <a:pt x="44835" y="0"/>
                  </a:lnTo>
                  <a:lnTo>
                    <a:pt x="50439" y="0"/>
                  </a:lnTo>
                  <a:lnTo>
                    <a:pt x="56043" y="0"/>
                  </a:lnTo>
                  <a:lnTo>
                    <a:pt x="61648" y="0"/>
                  </a:lnTo>
                  <a:lnTo>
                    <a:pt x="67252" y="0"/>
                  </a:lnTo>
                  <a:lnTo>
                    <a:pt x="72857" y="0"/>
                  </a:lnTo>
                  <a:lnTo>
                    <a:pt x="78461" y="0"/>
                  </a:lnTo>
                  <a:lnTo>
                    <a:pt x="84065" y="0"/>
                  </a:lnTo>
                  <a:lnTo>
                    <a:pt x="89670" y="0"/>
                  </a:lnTo>
                  <a:lnTo>
                    <a:pt x="95274" y="0"/>
                  </a:lnTo>
                  <a:lnTo>
                    <a:pt x="100879" y="0"/>
                  </a:lnTo>
                  <a:lnTo>
                    <a:pt x="106483" y="0"/>
                  </a:lnTo>
                  <a:lnTo>
                    <a:pt x="112087" y="0"/>
                  </a:lnTo>
                  <a:lnTo>
                    <a:pt x="117692" y="0"/>
                  </a:lnTo>
                  <a:lnTo>
                    <a:pt x="123296" y="0"/>
                  </a:lnTo>
                  <a:lnTo>
                    <a:pt x="128901" y="0"/>
                  </a:lnTo>
                  <a:lnTo>
                    <a:pt x="134505" y="0"/>
                  </a:lnTo>
                  <a:lnTo>
                    <a:pt x="140109" y="0"/>
                  </a:lnTo>
                  <a:lnTo>
                    <a:pt x="145714" y="0"/>
                  </a:lnTo>
                  <a:lnTo>
                    <a:pt x="151318" y="0"/>
                  </a:lnTo>
                  <a:lnTo>
                    <a:pt x="156923" y="0"/>
                  </a:lnTo>
                  <a:lnTo>
                    <a:pt x="162527" y="0"/>
                  </a:lnTo>
                  <a:lnTo>
                    <a:pt x="168131" y="0"/>
                  </a:lnTo>
                  <a:lnTo>
                    <a:pt x="173736" y="0"/>
                  </a:lnTo>
                  <a:lnTo>
                    <a:pt x="179340" y="0"/>
                  </a:lnTo>
                  <a:lnTo>
                    <a:pt x="184944" y="0"/>
                  </a:lnTo>
                  <a:lnTo>
                    <a:pt x="190549" y="0"/>
                  </a:lnTo>
                  <a:lnTo>
                    <a:pt x="196153" y="0"/>
                  </a:lnTo>
                  <a:lnTo>
                    <a:pt x="201758" y="0"/>
                  </a:lnTo>
                  <a:lnTo>
                    <a:pt x="207362" y="0"/>
                  </a:lnTo>
                  <a:lnTo>
                    <a:pt x="212966" y="0"/>
                  </a:lnTo>
                  <a:lnTo>
                    <a:pt x="218571" y="0"/>
                  </a:lnTo>
                  <a:lnTo>
                    <a:pt x="224175" y="0"/>
                  </a:lnTo>
                  <a:lnTo>
                    <a:pt x="229780" y="0"/>
                  </a:lnTo>
                  <a:lnTo>
                    <a:pt x="235384" y="0"/>
                  </a:lnTo>
                  <a:lnTo>
                    <a:pt x="240988" y="0"/>
                  </a:lnTo>
                  <a:lnTo>
                    <a:pt x="246593" y="0"/>
                  </a:lnTo>
                  <a:lnTo>
                    <a:pt x="252197" y="0"/>
                  </a:lnTo>
                  <a:lnTo>
                    <a:pt x="257802" y="0"/>
                  </a:lnTo>
                  <a:lnTo>
                    <a:pt x="263406" y="0"/>
                  </a:lnTo>
                  <a:lnTo>
                    <a:pt x="269010" y="0"/>
                  </a:lnTo>
                  <a:lnTo>
                    <a:pt x="274615" y="0"/>
                  </a:lnTo>
                  <a:lnTo>
                    <a:pt x="280219" y="0"/>
                  </a:lnTo>
                  <a:lnTo>
                    <a:pt x="285824" y="0"/>
                  </a:lnTo>
                  <a:lnTo>
                    <a:pt x="291428" y="0"/>
                  </a:lnTo>
                  <a:lnTo>
                    <a:pt x="297032" y="0"/>
                  </a:lnTo>
                  <a:lnTo>
                    <a:pt x="302637" y="0"/>
                  </a:lnTo>
                  <a:lnTo>
                    <a:pt x="308241" y="0"/>
                  </a:lnTo>
                  <a:lnTo>
                    <a:pt x="313846" y="0"/>
                  </a:lnTo>
                  <a:lnTo>
                    <a:pt x="319450" y="0"/>
                  </a:lnTo>
                  <a:lnTo>
                    <a:pt x="325054" y="0"/>
                  </a:lnTo>
                  <a:lnTo>
                    <a:pt x="330659" y="0"/>
                  </a:lnTo>
                  <a:lnTo>
                    <a:pt x="336263" y="0"/>
                  </a:lnTo>
                  <a:lnTo>
                    <a:pt x="341867" y="0"/>
                  </a:lnTo>
                  <a:lnTo>
                    <a:pt x="347472" y="0"/>
                  </a:lnTo>
                  <a:lnTo>
                    <a:pt x="353076" y="0"/>
                  </a:lnTo>
                  <a:lnTo>
                    <a:pt x="358681" y="0"/>
                  </a:lnTo>
                  <a:lnTo>
                    <a:pt x="364285" y="0"/>
                  </a:lnTo>
                  <a:lnTo>
                    <a:pt x="369889" y="0"/>
                  </a:lnTo>
                  <a:lnTo>
                    <a:pt x="375494" y="0"/>
                  </a:lnTo>
                  <a:lnTo>
                    <a:pt x="381098" y="0"/>
                  </a:lnTo>
                  <a:lnTo>
                    <a:pt x="386703" y="0"/>
                  </a:lnTo>
                  <a:lnTo>
                    <a:pt x="392307" y="0"/>
                  </a:lnTo>
                  <a:lnTo>
                    <a:pt x="397911" y="0"/>
                  </a:lnTo>
                  <a:lnTo>
                    <a:pt x="403516" y="0"/>
                  </a:lnTo>
                  <a:lnTo>
                    <a:pt x="409120" y="0"/>
                  </a:lnTo>
                  <a:lnTo>
                    <a:pt x="414725" y="0"/>
                  </a:lnTo>
                  <a:lnTo>
                    <a:pt x="420329" y="0"/>
                  </a:lnTo>
                  <a:lnTo>
                    <a:pt x="425933" y="0"/>
                  </a:lnTo>
                  <a:lnTo>
                    <a:pt x="431538" y="0"/>
                  </a:lnTo>
                  <a:lnTo>
                    <a:pt x="437142" y="0"/>
                  </a:lnTo>
                  <a:lnTo>
                    <a:pt x="442747" y="0"/>
                  </a:lnTo>
                  <a:lnTo>
                    <a:pt x="448351" y="0"/>
                  </a:lnTo>
                  <a:lnTo>
                    <a:pt x="453955" y="0"/>
                  </a:lnTo>
                  <a:lnTo>
                    <a:pt x="459560" y="0"/>
                  </a:lnTo>
                  <a:lnTo>
                    <a:pt x="465164" y="0"/>
                  </a:lnTo>
                  <a:lnTo>
                    <a:pt x="470769" y="0"/>
                  </a:lnTo>
                  <a:lnTo>
                    <a:pt x="476373" y="0"/>
                  </a:lnTo>
                  <a:lnTo>
                    <a:pt x="481977" y="0"/>
                  </a:lnTo>
                  <a:lnTo>
                    <a:pt x="487582" y="0"/>
                  </a:lnTo>
                  <a:lnTo>
                    <a:pt x="493186" y="0"/>
                  </a:lnTo>
                  <a:lnTo>
                    <a:pt x="498790" y="0"/>
                  </a:lnTo>
                  <a:lnTo>
                    <a:pt x="504395" y="0"/>
                  </a:lnTo>
                  <a:lnTo>
                    <a:pt x="509999" y="0"/>
                  </a:lnTo>
                  <a:lnTo>
                    <a:pt x="515604" y="0"/>
                  </a:lnTo>
                  <a:lnTo>
                    <a:pt x="521208" y="0"/>
                  </a:lnTo>
                  <a:lnTo>
                    <a:pt x="526812" y="0"/>
                  </a:lnTo>
                  <a:lnTo>
                    <a:pt x="532417" y="0"/>
                  </a:lnTo>
                  <a:lnTo>
                    <a:pt x="538021" y="0"/>
                  </a:lnTo>
                  <a:lnTo>
                    <a:pt x="543626" y="0"/>
                  </a:lnTo>
                  <a:lnTo>
                    <a:pt x="549230" y="0"/>
                  </a:lnTo>
                  <a:lnTo>
                    <a:pt x="554834" y="0"/>
                  </a:lnTo>
                  <a:lnTo>
                    <a:pt x="560439" y="0"/>
                  </a:lnTo>
                  <a:lnTo>
                    <a:pt x="566043" y="0"/>
                  </a:lnTo>
                  <a:lnTo>
                    <a:pt x="571648" y="0"/>
                  </a:lnTo>
                  <a:lnTo>
                    <a:pt x="577252" y="0"/>
                  </a:lnTo>
                  <a:lnTo>
                    <a:pt x="582856" y="0"/>
                  </a:lnTo>
                  <a:lnTo>
                    <a:pt x="588461" y="0"/>
                  </a:lnTo>
                  <a:lnTo>
                    <a:pt x="594065" y="0"/>
                  </a:lnTo>
                  <a:lnTo>
                    <a:pt x="599670" y="0"/>
                  </a:lnTo>
                  <a:lnTo>
                    <a:pt x="605274" y="0"/>
                  </a:lnTo>
                  <a:lnTo>
                    <a:pt x="610878" y="0"/>
                  </a:lnTo>
                  <a:lnTo>
                    <a:pt x="616483" y="0"/>
                  </a:lnTo>
                  <a:lnTo>
                    <a:pt x="622087" y="0"/>
                  </a:lnTo>
                  <a:lnTo>
                    <a:pt x="627692" y="0"/>
                  </a:lnTo>
                  <a:lnTo>
                    <a:pt x="633296" y="0"/>
                  </a:lnTo>
                  <a:lnTo>
                    <a:pt x="638900" y="0"/>
                  </a:lnTo>
                  <a:lnTo>
                    <a:pt x="644505" y="0"/>
                  </a:lnTo>
                  <a:lnTo>
                    <a:pt x="650109" y="0"/>
                  </a:lnTo>
                  <a:lnTo>
                    <a:pt x="655713" y="0"/>
                  </a:lnTo>
                  <a:lnTo>
                    <a:pt x="661318" y="0"/>
                  </a:lnTo>
                  <a:lnTo>
                    <a:pt x="666922" y="0"/>
                  </a:lnTo>
                  <a:lnTo>
                    <a:pt x="672527" y="0"/>
                  </a:lnTo>
                  <a:lnTo>
                    <a:pt x="678131" y="0"/>
                  </a:lnTo>
                  <a:lnTo>
                    <a:pt x="683735" y="0"/>
                  </a:lnTo>
                  <a:lnTo>
                    <a:pt x="689340" y="0"/>
                  </a:lnTo>
                  <a:lnTo>
                    <a:pt x="694944" y="0"/>
                  </a:lnTo>
                  <a:lnTo>
                    <a:pt x="700549" y="0"/>
                  </a:lnTo>
                  <a:lnTo>
                    <a:pt x="706153" y="0"/>
                  </a:lnTo>
                  <a:lnTo>
                    <a:pt x="711757" y="0"/>
                  </a:lnTo>
                  <a:lnTo>
                    <a:pt x="717362" y="0"/>
                  </a:lnTo>
                  <a:lnTo>
                    <a:pt x="722966" y="0"/>
                  </a:lnTo>
                  <a:lnTo>
                    <a:pt x="728571" y="0"/>
                  </a:lnTo>
                  <a:lnTo>
                    <a:pt x="734175" y="0"/>
                  </a:lnTo>
                  <a:lnTo>
                    <a:pt x="739779" y="0"/>
                  </a:lnTo>
                  <a:lnTo>
                    <a:pt x="745384" y="0"/>
                  </a:lnTo>
                  <a:lnTo>
                    <a:pt x="750988" y="0"/>
                  </a:lnTo>
                  <a:lnTo>
                    <a:pt x="756593" y="0"/>
                  </a:lnTo>
                  <a:lnTo>
                    <a:pt x="762197" y="0"/>
                  </a:lnTo>
                  <a:lnTo>
                    <a:pt x="767801" y="0"/>
                  </a:lnTo>
                  <a:lnTo>
                    <a:pt x="773406" y="0"/>
                  </a:lnTo>
                  <a:lnTo>
                    <a:pt x="779010" y="0"/>
                  </a:lnTo>
                  <a:lnTo>
                    <a:pt x="784615" y="0"/>
                  </a:lnTo>
                  <a:lnTo>
                    <a:pt x="790219" y="0"/>
                  </a:lnTo>
                  <a:lnTo>
                    <a:pt x="795823" y="0"/>
                  </a:lnTo>
                  <a:lnTo>
                    <a:pt x="801428" y="0"/>
                  </a:lnTo>
                  <a:lnTo>
                    <a:pt x="807032" y="0"/>
                  </a:lnTo>
                  <a:lnTo>
                    <a:pt x="812636" y="0"/>
                  </a:lnTo>
                  <a:lnTo>
                    <a:pt x="818241" y="0"/>
                  </a:lnTo>
                  <a:lnTo>
                    <a:pt x="823845" y="0"/>
                  </a:lnTo>
                  <a:lnTo>
                    <a:pt x="829450" y="0"/>
                  </a:lnTo>
                  <a:lnTo>
                    <a:pt x="835054" y="0"/>
                  </a:lnTo>
                  <a:lnTo>
                    <a:pt x="840658" y="0"/>
                  </a:lnTo>
                  <a:lnTo>
                    <a:pt x="846263" y="0"/>
                  </a:lnTo>
                  <a:lnTo>
                    <a:pt x="851867" y="0"/>
                  </a:lnTo>
                  <a:lnTo>
                    <a:pt x="857472" y="0"/>
                  </a:lnTo>
                  <a:lnTo>
                    <a:pt x="863076" y="0"/>
                  </a:lnTo>
                  <a:lnTo>
                    <a:pt x="868680" y="0"/>
                  </a:lnTo>
                  <a:lnTo>
                    <a:pt x="874285" y="0"/>
                  </a:lnTo>
                  <a:lnTo>
                    <a:pt x="879889" y="0"/>
                  </a:lnTo>
                  <a:lnTo>
                    <a:pt x="885494" y="0"/>
                  </a:lnTo>
                  <a:lnTo>
                    <a:pt x="891098" y="0"/>
                  </a:lnTo>
                  <a:lnTo>
                    <a:pt x="896702" y="0"/>
                  </a:lnTo>
                  <a:lnTo>
                    <a:pt x="902307" y="0"/>
                  </a:lnTo>
                  <a:lnTo>
                    <a:pt x="907911" y="0"/>
                  </a:lnTo>
                  <a:lnTo>
                    <a:pt x="913516" y="0"/>
                  </a:lnTo>
                  <a:lnTo>
                    <a:pt x="919120" y="0"/>
                  </a:lnTo>
                  <a:lnTo>
                    <a:pt x="924724" y="0"/>
                  </a:lnTo>
                  <a:lnTo>
                    <a:pt x="930329" y="0"/>
                  </a:lnTo>
                  <a:lnTo>
                    <a:pt x="935933" y="0"/>
                  </a:lnTo>
                  <a:lnTo>
                    <a:pt x="941538" y="0"/>
                  </a:lnTo>
                  <a:lnTo>
                    <a:pt x="947142" y="0"/>
                  </a:lnTo>
                  <a:lnTo>
                    <a:pt x="952746" y="0"/>
                  </a:lnTo>
                  <a:lnTo>
                    <a:pt x="958351" y="0"/>
                  </a:lnTo>
                  <a:lnTo>
                    <a:pt x="963955" y="0"/>
                  </a:lnTo>
                  <a:lnTo>
                    <a:pt x="969559" y="0"/>
                  </a:lnTo>
                  <a:lnTo>
                    <a:pt x="975164" y="0"/>
                  </a:lnTo>
                  <a:lnTo>
                    <a:pt x="980768" y="0"/>
                  </a:lnTo>
                  <a:lnTo>
                    <a:pt x="986373" y="0"/>
                  </a:lnTo>
                  <a:lnTo>
                    <a:pt x="991977" y="0"/>
                  </a:lnTo>
                  <a:lnTo>
                    <a:pt x="997581" y="0"/>
                  </a:lnTo>
                  <a:lnTo>
                    <a:pt x="1003186" y="0"/>
                  </a:lnTo>
                  <a:lnTo>
                    <a:pt x="1008790" y="0"/>
                  </a:lnTo>
                  <a:lnTo>
                    <a:pt x="1014395" y="0"/>
                  </a:lnTo>
                  <a:lnTo>
                    <a:pt x="1019999" y="0"/>
                  </a:lnTo>
                  <a:lnTo>
                    <a:pt x="1025603" y="0"/>
                  </a:lnTo>
                  <a:lnTo>
                    <a:pt x="1031208" y="0"/>
                  </a:lnTo>
                  <a:lnTo>
                    <a:pt x="1036812" y="0"/>
                  </a:lnTo>
                  <a:lnTo>
                    <a:pt x="1042417" y="0"/>
                  </a:lnTo>
                  <a:lnTo>
                    <a:pt x="1048021" y="0"/>
                  </a:lnTo>
                  <a:lnTo>
                    <a:pt x="1053625" y="0"/>
                  </a:lnTo>
                  <a:lnTo>
                    <a:pt x="1059230" y="0"/>
                  </a:lnTo>
                  <a:lnTo>
                    <a:pt x="1064834" y="0"/>
                  </a:lnTo>
                  <a:lnTo>
                    <a:pt x="1070439" y="0"/>
                  </a:lnTo>
                  <a:lnTo>
                    <a:pt x="1076043" y="0"/>
                  </a:lnTo>
                  <a:lnTo>
                    <a:pt x="1081647" y="0"/>
                  </a:lnTo>
                  <a:lnTo>
                    <a:pt x="1087252" y="0"/>
                  </a:lnTo>
                  <a:lnTo>
                    <a:pt x="1092856" y="0"/>
                  </a:lnTo>
                  <a:lnTo>
                    <a:pt x="1098461" y="0"/>
                  </a:lnTo>
                  <a:lnTo>
                    <a:pt x="1104065" y="0"/>
                  </a:lnTo>
                  <a:lnTo>
                    <a:pt x="1109669" y="0"/>
                  </a:lnTo>
                  <a:lnTo>
                    <a:pt x="1115274" y="0"/>
                  </a:lnTo>
                  <a:lnTo>
                    <a:pt x="1120878" y="0"/>
                  </a:lnTo>
                  <a:lnTo>
                    <a:pt x="1126482" y="0"/>
                  </a:lnTo>
                  <a:lnTo>
                    <a:pt x="1132087" y="0"/>
                  </a:lnTo>
                  <a:lnTo>
                    <a:pt x="1137691" y="0"/>
                  </a:lnTo>
                  <a:lnTo>
                    <a:pt x="1143296" y="0"/>
                  </a:lnTo>
                  <a:lnTo>
                    <a:pt x="1148900" y="0"/>
                  </a:lnTo>
                  <a:lnTo>
                    <a:pt x="1154504" y="0"/>
                  </a:lnTo>
                  <a:lnTo>
                    <a:pt x="1160109" y="0"/>
                  </a:lnTo>
                  <a:lnTo>
                    <a:pt x="1165713" y="0"/>
                  </a:lnTo>
                  <a:lnTo>
                    <a:pt x="1171318" y="0"/>
                  </a:lnTo>
                  <a:lnTo>
                    <a:pt x="1176922" y="0"/>
                  </a:lnTo>
                  <a:lnTo>
                    <a:pt x="1182526" y="0"/>
                  </a:lnTo>
                  <a:lnTo>
                    <a:pt x="1188131" y="0"/>
                  </a:lnTo>
                  <a:lnTo>
                    <a:pt x="1193735" y="0"/>
                  </a:lnTo>
                  <a:lnTo>
                    <a:pt x="1199340" y="0"/>
                  </a:lnTo>
                  <a:lnTo>
                    <a:pt x="1204944" y="0"/>
                  </a:lnTo>
                  <a:lnTo>
                    <a:pt x="1210548" y="0"/>
                  </a:lnTo>
                  <a:lnTo>
                    <a:pt x="1216153" y="0"/>
                  </a:lnTo>
                  <a:lnTo>
                    <a:pt x="1221757" y="0"/>
                  </a:lnTo>
                  <a:lnTo>
                    <a:pt x="1227362" y="0"/>
                  </a:lnTo>
                  <a:lnTo>
                    <a:pt x="1232966" y="0"/>
                  </a:lnTo>
                  <a:lnTo>
                    <a:pt x="1238570" y="0"/>
                  </a:lnTo>
                  <a:lnTo>
                    <a:pt x="1244175" y="0"/>
                  </a:lnTo>
                  <a:lnTo>
                    <a:pt x="1249779" y="0"/>
                  </a:lnTo>
                  <a:lnTo>
                    <a:pt x="1255384" y="0"/>
                  </a:lnTo>
                  <a:lnTo>
                    <a:pt x="1260988" y="0"/>
                  </a:lnTo>
                  <a:lnTo>
                    <a:pt x="1266592" y="0"/>
                  </a:lnTo>
                  <a:lnTo>
                    <a:pt x="1272197" y="0"/>
                  </a:lnTo>
                  <a:lnTo>
                    <a:pt x="1277801" y="0"/>
                  </a:lnTo>
                  <a:lnTo>
                    <a:pt x="1283406" y="0"/>
                  </a:lnTo>
                  <a:lnTo>
                    <a:pt x="1289010" y="0"/>
                  </a:lnTo>
                  <a:lnTo>
                    <a:pt x="1294614" y="0"/>
                  </a:lnTo>
                  <a:lnTo>
                    <a:pt x="1300219" y="0"/>
                  </a:lnTo>
                  <a:lnTo>
                    <a:pt x="1305823" y="0"/>
                  </a:lnTo>
                  <a:lnTo>
                    <a:pt x="1311427" y="0"/>
                  </a:lnTo>
                  <a:lnTo>
                    <a:pt x="1317032" y="0"/>
                  </a:lnTo>
                  <a:lnTo>
                    <a:pt x="1322636" y="0"/>
                  </a:lnTo>
                  <a:lnTo>
                    <a:pt x="1328241" y="0"/>
                  </a:lnTo>
                  <a:lnTo>
                    <a:pt x="1333845" y="0"/>
                  </a:lnTo>
                  <a:lnTo>
                    <a:pt x="1339449" y="0"/>
                  </a:lnTo>
                  <a:lnTo>
                    <a:pt x="1345054" y="0"/>
                  </a:lnTo>
                  <a:lnTo>
                    <a:pt x="1350658" y="0"/>
                  </a:lnTo>
                  <a:lnTo>
                    <a:pt x="1356263" y="0"/>
                  </a:lnTo>
                  <a:lnTo>
                    <a:pt x="1361867" y="0"/>
                  </a:lnTo>
                  <a:lnTo>
                    <a:pt x="1367471" y="0"/>
                  </a:lnTo>
                  <a:lnTo>
                    <a:pt x="1373076" y="0"/>
                  </a:lnTo>
                  <a:lnTo>
                    <a:pt x="1378680" y="0"/>
                  </a:lnTo>
                  <a:lnTo>
                    <a:pt x="1384285" y="0"/>
                  </a:lnTo>
                  <a:lnTo>
                    <a:pt x="1389889" y="0"/>
                  </a:lnTo>
                  <a:lnTo>
                    <a:pt x="1395493" y="0"/>
                  </a:lnTo>
                  <a:lnTo>
                    <a:pt x="1401098" y="0"/>
                  </a:lnTo>
                  <a:lnTo>
                    <a:pt x="1406702" y="0"/>
                  </a:lnTo>
                  <a:lnTo>
                    <a:pt x="1412307" y="0"/>
                  </a:lnTo>
                  <a:lnTo>
                    <a:pt x="1417911" y="0"/>
                  </a:lnTo>
                  <a:lnTo>
                    <a:pt x="1423515" y="0"/>
                  </a:lnTo>
                  <a:lnTo>
                    <a:pt x="1429120" y="0"/>
                  </a:lnTo>
                  <a:lnTo>
                    <a:pt x="1434724" y="0"/>
                  </a:lnTo>
                  <a:lnTo>
                    <a:pt x="1440329" y="0"/>
                  </a:lnTo>
                  <a:lnTo>
                    <a:pt x="1445933" y="0"/>
                  </a:lnTo>
                  <a:lnTo>
                    <a:pt x="1451537" y="0"/>
                  </a:lnTo>
                  <a:lnTo>
                    <a:pt x="1457142" y="0"/>
                  </a:lnTo>
                  <a:lnTo>
                    <a:pt x="1462746" y="0"/>
                  </a:lnTo>
                  <a:lnTo>
                    <a:pt x="1468350" y="0"/>
                  </a:lnTo>
                  <a:lnTo>
                    <a:pt x="1473955" y="0"/>
                  </a:lnTo>
                  <a:lnTo>
                    <a:pt x="1479559" y="0"/>
                  </a:lnTo>
                  <a:lnTo>
                    <a:pt x="1485164" y="0"/>
                  </a:lnTo>
                  <a:lnTo>
                    <a:pt x="1490768" y="0"/>
                  </a:lnTo>
                  <a:lnTo>
                    <a:pt x="1496372" y="0"/>
                  </a:lnTo>
                  <a:lnTo>
                    <a:pt x="1501977" y="0"/>
                  </a:lnTo>
                  <a:lnTo>
                    <a:pt x="1507581" y="0"/>
                  </a:lnTo>
                  <a:lnTo>
                    <a:pt x="1513186" y="0"/>
                  </a:lnTo>
                  <a:lnTo>
                    <a:pt x="1518790" y="0"/>
                  </a:lnTo>
                  <a:lnTo>
                    <a:pt x="1524394" y="0"/>
                  </a:lnTo>
                  <a:lnTo>
                    <a:pt x="1529999" y="0"/>
                  </a:lnTo>
                  <a:lnTo>
                    <a:pt x="1535603" y="0"/>
                  </a:lnTo>
                  <a:lnTo>
                    <a:pt x="1541208" y="0"/>
                  </a:lnTo>
                  <a:lnTo>
                    <a:pt x="1546812" y="0"/>
                  </a:lnTo>
                  <a:lnTo>
                    <a:pt x="1552416" y="0"/>
                  </a:lnTo>
                  <a:lnTo>
                    <a:pt x="1558021" y="0"/>
                  </a:lnTo>
                  <a:lnTo>
                    <a:pt x="1563625" y="0"/>
                  </a:lnTo>
                  <a:lnTo>
                    <a:pt x="1569230" y="0"/>
                  </a:lnTo>
                  <a:lnTo>
                    <a:pt x="1574834" y="0"/>
                  </a:lnTo>
                  <a:lnTo>
                    <a:pt x="1580438" y="0"/>
                  </a:lnTo>
                  <a:lnTo>
                    <a:pt x="1586043" y="0"/>
                  </a:lnTo>
                  <a:lnTo>
                    <a:pt x="1591647" y="0"/>
                  </a:lnTo>
                  <a:lnTo>
                    <a:pt x="1597252" y="0"/>
                  </a:lnTo>
                  <a:lnTo>
                    <a:pt x="1602856" y="0"/>
                  </a:lnTo>
                  <a:lnTo>
                    <a:pt x="1608460" y="0"/>
                  </a:lnTo>
                  <a:lnTo>
                    <a:pt x="1614065" y="0"/>
                  </a:lnTo>
                  <a:lnTo>
                    <a:pt x="1619669" y="0"/>
                  </a:lnTo>
                  <a:lnTo>
                    <a:pt x="1625273" y="0"/>
                  </a:lnTo>
                  <a:lnTo>
                    <a:pt x="1630878" y="0"/>
                  </a:lnTo>
                  <a:lnTo>
                    <a:pt x="1636482" y="0"/>
                  </a:lnTo>
                  <a:lnTo>
                    <a:pt x="1642087" y="0"/>
                  </a:lnTo>
                  <a:lnTo>
                    <a:pt x="1647691" y="0"/>
                  </a:lnTo>
                  <a:lnTo>
                    <a:pt x="1653295" y="0"/>
                  </a:lnTo>
                  <a:lnTo>
                    <a:pt x="1658900" y="0"/>
                  </a:lnTo>
                  <a:lnTo>
                    <a:pt x="1664504" y="0"/>
                  </a:lnTo>
                  <a:lnTo>
                    <a:pt x="1670109" y="0"/>
                  </a:lnTo>
                  <a:lnTo>
                    <a:pt x="1675713" y="0"/>
                  </a:lnTo>
                  <a:lnTo>
                    <a:pt x="1681317" y="0"/>
                  </a:lnTo>
                  <a:lnTo>
                    <a:pt x="1686922" y="0"/>
                  </a:lnTo>
                  <a:lnTo>
                    <a:pt x="1692526" y="0"/>
                  </a:lnTo>
                  <a:lnTo>
                    <a:pt x="1698131" y="0"/>
                  </a:lnTo>
                  <a:lnTo>
                    <a:pt x="1703735" y="0"/>
                  </a:lnTo>
                  <a:lnTo>
                    <a:pt x="1709339" y="0"/>
                  </a:lnTo>
                  <a:lnTo>
                    <a:pt x="1714944" y="0"/>
                  </a:lnTo>
                  <a:lnTo>
                    <a:pt x="1720548" y="0"/>
                  </a:lnTo>
                  <a:lnTo>
                    <a:pt x="1726153" y="0"/>
                  </a:lnTo>
                  <a:lnTo>
                    <a:pt x="1731757" y="0"/>
                  </a:lnTo>
                  <a:lnTo>
                    <a:pt x="1737361" y="0"/>
                  </a:lnTo>
                  <a:lnTo>
                    <a:pt x="1742966" y="0"/>
                  </a:lnTo>
                  <a:lnTo>
                    <a:pt x="1748570" y="0"/>
                  </a:lnTo>
                  <a:lnTo>
                    <a:pt x="1754175" y="0"/>
                  </a:lnTo>
                  <a:lnTo>
                    <a:pt x="1759779" y="0"/>
                  </a:lnTo>
                  <a:lnTo>
                    <a:pt x="1765383" y="0"/>
                  </a:lnTo>
                  <a:lnTo>
                    <a:pt x="1770988" y="0"/>
                  </a:lnTo>
                  <a:lnTo>
                    <a:pt x="1776592" y="0"/>
                  </a:lnTo>
                  <a:lnTo>
                    <a:pt x="1782196" y="0"/>
                  </a:lnTo>
                  <a:lnTo>
                    <a:pt x="1787801" y="0"/>
                  </a:lnTo>
                  <a:lnTo>
                    <a:pt x="1793405" y="0"/>
                  </a:lnTo>
                  <a:lnTo>
                    <a:pt x="1799010" y="0"/>
                  </a:lnTo>
                  <a:lnTo>
                    <a:pt x="1804614" y="0"/>
                  </a:lnTo>
                  <a:lnTo>
                    <a:pt x="1810218" y="0"/>
                  </a:lnTo>
                  <a:lnTo>
                    <a:pt x="1815823" y="0"/>
                  </a:lnTo>
                  <a:lnTo>
                    <a:pt x="1821427" y="0"/>
                  </a:lnTo>
                  <a:lnTo>
                    <a:pt x="1827032" y="0"/>
                  </a:lnTo>
                  <a:lnTo>
                    <a:pt x="1832636" y="0"/>
                  </a:lnTo>
                  <a:lnTo>
                    <a:pt x="1838240" y="0"/>
                  </a:lnTo>
                  <a:lnTo>
                    <a:pt x="1843845" y="0"/>
                  </a:lnTo>
                  <a:lnTo>
                    <a:pt x="1849449" y="0"/>
                  </a:lnTo>
                  <a:lnTo>
                    <a:pt x="1855054" y="0"/>
                  </a:lnTo>
                  <a:lnTo>
                    <a:pt x="1860658" y="0"/>
                  </a:lnTo>
                  <a:lnTo>
                    <a:pt x="1866262" y="0"/>
                  </a:lnTo>
                  <a:lnTo>
                    <a:pt x="1871867" y="0"/>
                  </a:lnTo>
                  <a:lnTo>
                    <a:pt x="1877471" y="0"/>
                  </a:ln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94" name="pg194"/>
            <p:cNvSpPr/>
            <p:nvPr/>
          </p:nvSpPr>
          <p:spPr>
            <a:xfrm>
              <a:off x="6596816" y="3019779"/>
              <a:ext cx="1883076" cy="170764"/>
            </a:xfrm>
            <a:custGeom>
              <a:avLst/>
              <a:pathLst>
                <a:path w="1883076" h="170764">
                  <a:moveTo>
                    <a:pt x="0" y="140428"/>
                  </a:moveTo>
                  <a:lnTo>
                    <a:pt x="5604" y="135821"/>
                  </a:lnTo>
                  <a:lnTo>
                    <a:pt x="11208" y="131294"/>
                  </a:lnTo>
                  <a:lnTo>
                    <a:pt x="16813" y="126851"/>
                  </a:lnTo>
                  <a:lnTo>
                    <a:pt x="22417" y="122493"/>
                  </a:lnTo>
                  <a:lnTo>
                    <a:pt x="28021" y="118222"/>
                  </a:lnTo>
                  <a:lnTo>
                    <a:pt x="33626" y="114039"/>
                  </a:lnTo>
                  <a:lnTo>
                    <a:pt x="39230" y="109945"/>
                  </a:lnTo>
                  <a:lnTo>
                    <a:pt x="44835" y="105942"/>
                  </a:lnTo>
                  <a:lnTo>
                    <a:pt x="50439" y="102031"/>
                  </a:lnTo>
                  <a:lnTo>
                    <a:pt x="56043" y="98212"/>
                  </a:lnTo>
                  <a:lnTo>
                    <a:pt x="61648" y="94487"/>
                  </a:lnTo>
                  <a:lnTo>
                    <a:pt x="67252" y="90856"/>
                  </a:lnTo>
                  <a:lnTo>
                    <a:pt x="72857" y="87320"/>
                  </a:lnTo>
                  <a:lnTo>
                    <a:pt x="78461" y="83878"/>
                  </a:lnTo>
                  <a:lnTo>
                    <a:pt x="84065" y="80531"/>
                  </a:lnTo>
                  <a:lnTo>
                    <a:pt x="89670" y="77279"/>
                  </a:lnTo>
                  <a:lnTo>
                    <a:pt x="95274" y="74122"/>
                  </a:lnTo>
                  <a:lnTo>
                    <a:pt x="100879" y="71059"/>
                  </a:lnTo>
                  <a:lnTo>
                    <a:pt x="106483" y="68090"/>
                  </a:lnTo>
                  <a:lnTo>
                    <a:pt x="112087" y="65214"/>
                  </a:lnTo>
                  <a:lnTo>
                    <a:pt x="117692" y="62430"/>
                  </a:lnTo>
                  <a:lnTo>
                    <a:pt x="123296" y="59738"/>
                  </a:lnTo>
                  <a:lnTo>
                    <a:pt x="128901" y="57137"/>
                  </a:lnTo>
                  <a:lnTo>
                    <a:pt x="134505" y="54625"/>
                  </a:lnTo>
                  <a:lnTo>
                    <a:pt x="140109" y="52202"/>
                  </a:lnTo>
                  <a:lnTo>
                    <a:pt x="145714" y="49865"/>
                  </a:lnTo>
                  <a:lnTo>
                    <a:pt x="151318" y="47614"/>
                  </a:lnTo>
                  <a:lnTo>
                    <a:pt x="156923" y="45447"/>
                  </a:lnTo>
                  <a:lnTo>
                    <a:pt x="162527" y="43362"/>
                  </a:lnTo>
                  <a:lnTo>
                    <a:pt x="168131" y="41358"/>
                  </a:lnTo>
                  <a:lnTo>
                    <a:pt x="173736" y="39432"/>
                  </a:lnTo>
                  <a:lnTo>
                    <a:pt x="179340" y="37584"/>
                  </a:lnTo>
                  <a:lnTo>
                    <a:pt x="184944" y="35811"/>
                  </a:lnTo>
                  <a:lnTo>
                    <a:pt x="190549" y="34111"/>
                  </a:lnTo>
                  <a:lnTo>
                    <a:pt x="196153" y="32482"/>
                  </a:lnTo>
                  <a:lnTo>
                    <a:pt x="201758" y="30923"/>
                  </a:lnTo>
                  <a:lnTo>
                    <a:pt x="207362" y="29430"/>
                  </a:lnTo>
                  <a:lnTo>
                    <a:pt x="212966" y="28003"/>
                  </a:lnTo>
                  <a:lnTo>
                    <a:pt x="218571" y="26639"/>
                  </a:lnTo>
                  <a:lnTo>
                    <a:pt x="224175" y="25336"/>
                  </a:lnTo>
                  <a:lnTo>
                    <a:pt x="229780" y="24092"/>
                  </a:lnTo>
                  <a:lnTo>
                    <a:pt x="235384" y="22905"/>
                  </a:lnTo>
                  <a:lnTo>
                    <a:pt x="240988" y="21773"/>
                  </a:lnTo>
                  <a:lnTo>
                    <a:pt x="246593" y="20693"/>
                  </a:lnTo>
                  <a:lnTo>
                    <a:pt x="252197" y="19665"/>
                  </a:lnTo>
                  <a:lnTo>
                    <a:pt x="257802" y="18685"/>
                  </a:lnTo>
                  <a:lnTo>
                    <a:pt x="263406" y="17752"/>
                  </a:lnTo>
                  <a:lnTo>
                    <a:pt x="269010" y="16865"/>
                  </a:lnTo>
                  <a:lnTo>
                    <a:pt x="274615" y="16020"/>
                  </a:lnTo>
                  <a:lnTo>
                    <a:pt x="280219" y="15217"/>
                  </a:lnTo>
                  <a:lnTo>
                    <a:pt x="285824" y="14453"/>
                  </a:lnTo>
                  <a:lnTo>
                    <a:pt x="291428" y="13727"/>
                  </a:lnTo>
                  <a:lnTo>
                    <a:pt x="297032" y="13038"/>
                  </a:lnTo>
                  <a:lnTo>
                    <a:pt x="302637" y="12383"/>
                  </a:lnTo>
                  <a:lnTo>
                    <a:pt x="308241" y="11761"/>
                  </a:lnTo>
                  <a:lnTo>
                    <a:pt x="313846" y="11170"/>
                  </a:lnTo>
                  <a:lnTo>
                    <a:pt x="319450" y="10609"/>
                  </a:lnTo>
                  <a:lnTo>
                    <a:pt x="325054" y="10077"/>
                  </a:lnTo>
                  <a:lnTo>
                    <a:pt x="330659" y="9572"/>
                  </a:lnTo>
                  <a:lnTo>
                    <a:pt x="336263" y="9093"/>
                  </a:lnTo>
                  <a:lnTo>
                    <a:pt x="341867" y="8639"/>
                  </a:lnTo>
                  <a:lnTo>
                    <a:pt x="347472" y="8208"/>
                  </a:lnTo>
                  <a:lnTo>
                    <a:pt x="353076" y="7799"/>
                  </a:lnTo>
                  <a:lnTo>
                    <a:pt x="358681" y="7412"/>
                  </a:lnTo>
                  <a:lnTo>
                    <a:pt x="364285" y="7044"/>
                  </a:lnTo>
                  <a:lnTo>
                    <a:pt x="369889" y="6696"/>
                  </a:lnTo>
                  <a:lnTo>
                    <a:pt x="375494" y="6365"/>
                  </a:lnTo>
                  <a:lnTo>
                    <a:pt x="381098" y="6052"/>
                  </a:lnTo>
                  <a:lnTo>
                    <a:pt x="386703" y="5755"/>
                  </a:lnTo>
                  <a:lnTo>
                    <a:pt x="392307" y="5473"/>
                  </a:lnTo>
                  <a:lnTo>
                    <a:pt x="397911" y="5206"/>
                  </a:lnTo>
                  <a:lnTo>
                    <a:pt x="403516" y="4953"/>
                  </a:lnTo>
                  <a:lnTo>
                    <a:pt x="409120" y="4713"/>
                  </a:lnTo>
                  <a:lnTo>
                    <a:pt x="414725" y="4485"/>
                  </a:lnTo>
                  <a:lnTo>
                    <a:pt x="420329" y="4269"/>
                  </a:lnTo>
                  <a:lnTo>
                    <a:pt x="425933" y="4065"/>
                  </a:lnTo>
                  <a:lnTo>
                    <a:pt x="431538" y="3871"/>
                  </a:lnTo>
                  <a:lnTo>
                    <a:pt x="437142" y="3687"/>
                  </a:lnTo>
                  <a:lnTo>
                    <a:pt x="442747" y="3512"/>
                  </a:lnTo>
                  <a:lnTo>
                    <a:pt x="448351" y="3346"/>
                  </a:lnTo>
                  <a:lnTo>
                    <a:pt x="453955" y="3189"/>
                  </a:lnTo>
                  <a:lnTo>
                    <a:pt x="459560" y="3040"/>
                  </a:lnTo>
                  <a:lnTo>
                    <a:pt x="465164" y="2899"/>
                  </a:lnTo>
                  <a:lnTo>
                    <a:pt x="470769" y="2764"/>
                  </a:lnTo>
                  <a:lnTo>
                    <a:pt x="476373" y="2637"/>
                  </a:lnTo>
                  <a:lnTo>
                    <a:pt x="481977" y="2516"/>
                  </a:lnTo>
                  <a:lnTo>
                    <a:pt x="487582" y="2401"/>
                  </a:lnTo>
                  <a:lnTo>
                    <a:pt x="493186" y="2292"/>
                  </a:lnTo>
                  <a:lnTo>
                    <a:pt x="498790" y="2188"/>
                  </a:lnTo>
                  <a:lnTo>
                    <a:pt x="504395" y="2090"/>
                  </a:lnTo>
                  <a:lnTo>
                    <a:pt x="509999" y="1996"/>
                  </a:lnTo>
                  <a:lnTo>
                    <a:pt x="515604" y="1907"/>
                  </a:lnTo>
                  <a:lnTo>
                    <a:pt x="521208" y="1823"/>
                  </a:lnTo>
                  <a:lnTo>
                    <a:pt x="526812" y="1743"/>
                  </a:lnTo>
                  <a:lnTo>
                    <a:pt x="532417" y="1666"/>
                  </a:lnTo>
                  <a:lnTo>
                    <a:pt x="538021" y="1594"/>
                  </a:lnTo>
                  <a:lnTo>
                    <a:pt x="543626" y="1525"/>
                  </a:lnTo>
                  <a:lnTo>
                    <a:pt x="549230" y="1459"/>
                  </a:lnTo>
                  <a:lnTo>
                    <a:pt x="554834" y="1397"/>
                  </a:lnTo>
                  <a:lnTo>
                    <a:pt x="560439" y="1337"/>
                  </a:lnTo>
                  <a:lnTo>
                    <a:pt x="566043" y="1281"/>
                  </a:lnTo>
                  <a:lnTo>
                    <a:pt x="571648" y="1227"/>
                  </a:lnTo>
                  <a:lnTo>
                    <a:pt x="577252" y="1176"/>
                  </a:lnTo>
                  <a:lnTo>
                    <a:pt x="582856" y="1127"/>
                  </a:lnTo>
                  <a:lnTo>
                    <a:pt x="588461" y="1080"/>
                  </a:lnTo>
                  <a:lnTo>
                    <a:pt x="594065" y="1036"/>
                  </a:lnTo>
                  <a:lnTo>
                    <a:pt x="599670" y="994"/>
                  </a:lnTo>
                  <a:lnTo>
                    <a:pt x="605274" y="953"/>
                  </a:lnTo>
                  <a:lnTo>
                    <a:pt x="610878" y="915"/>
                  </a:lnTo>
                  <a:lnTo>
                    <a:pt x="616483" y="878"/>
                  </a:lnTo>
                  <a:lnTo>
                    <a:pt x="622087" y="843"/>
                  </a:lnTo>
                  <a:lnTo>
                    <a:pt x="627692" y="810"/>
                  </a:lnTo>
                  <a:lnTo>
                    <a:pt x="633296" y="778"/>
                  </a:lnTo>
                  <a:lnTo>
                    <a:pt x="638900" y="748"/>
                  </a:lnTo>
                  <a:lnTo>
                    <a:pt x="644505" y="719"/>
                  </a:lnTo>
                  <a:lnTo>
                    <a:pt x="650109" y="691"/>
                  </a:lnTo>
                  <a:lnTo>
                    <a:pt x="655713" y="665"/>
                  </a:lnTo>
                  <a:lnTo>
                    <a:pt x="661318" y="640"/>
                  </a:lnTo>
                  <a:lnTo>
                    <a:pt x="666922" y="616"/>
                  </a:lnTo>
                  <a:lnTo>
                    <a:pt x="672527" y="593"/>
                  </a:lnTo>
                  <a:lnTo>
                    <a:pt x="678131" y="571"/>
                  </a:lnTo>
                  <a:lnTo>
                    <a:pt x="683735" y="550"/>
                  </a:lnTo>
                  <a:lnTo>
                    <a:pt x="689340" y="529"/>
                  </a:lnTo>
                  <a:lnTo>
                    <a:pt x="694944" y="510"/>
                  </a:lnTo>
                  <a:lnTo>
                    <a:pt x="700549" y="492"/>
                  </a:lnTo>
                  <a:lnTo>
                    <a:pt x="706153" y="474"/>
                  </a:lnTo>
                  <a:lnTo>
                    <a:pt x="711757" y="457"/>
                  </a:lnTo>
                  <a:lnTo>
                    <a:pt x="717362" y="441"/>
                  </a:lnTo>
                  <a:lnTo>
                    <a:pt x="722966" y="425"/>
                  </a:lnTo>
                  <a:lnTo>
                    <a:pt x="728571" y="411"/>
                  </a:lnTo>
                  <a:lnTo>
                    <a:pt x="734175" y="396"/>
                  </a:lnTo>
                  <a:lnTo>
                    <a:pt x="739779" y="383"/>
                  </a:lnTo>
                  <a:lnTo>
                    <a:pt x="745384" y="370"/>
                  </a:lnTo>
                  <a:lnTo>
                    <a:pt x="750988" y="357"/>
                  </a:lnTo>
                  <a:lnTo>
                    <a:pt x="756593" y="345"/>
                  </a:lnTo>
                  <a:lnTo>
                    <a:pt x="762197" y="334"/>
                  </a:lnTo>
                  <a:lnTo>
                    <a:pt x="767801" y="323"/>
                  </a:lnTo>
                  <a:lnTo>
                    <a:pt x="773406" y="312"/>
                  </a:lnTo>
                  <a:lnTo>
                    <a:pt x="779010" y="302"/>
                  </a:lnTo>
                  <a:lnTo>
                    <a:pt x="784615" y="292"/>
                  </a:lnTo>
                  <a:lnTo>
                    <a:pt x="790219" y="283"/>
                  </a:lnTo>
                  <a:lnTo>
                    <a:pt x="795823" y="274"/>
                  </a:lnTo>
                  <a:lnTo>
                    <a:pt x="801428" y="265"/>
                  </a:lnTo>
                  <a:lnTo>
                    <a:pt x="807032" y="257"/>
                  </a:lnTo>
                  <a:lnTo>
                    <a:pt x="812636" y="249"/>
                  </a:lnTo>
                  <a:lnTo>
                    <a:pt x="818241" y="241"/>
                  </a:lnTo>
                  <a:lnTo>
                    <a:pt x="823845" y="233"/>
                  </a:lnTo>
                  <a:lnTo>
                    <a:pt x="829450" y="226"/>
                  </a:lnTo>
                  <a:lnTo>
                    <a:pt x="835054" y="219"/>
                  </a:lnTo>
                  <a:lnTo>
                    <a:pt x="840658" y="213"/>
                  </a:lnTo>
                  <a:lnTo>
                    <a:pt x="846263" y="207"/>
                  </a:lnTo>
                  <a:lnTo>
                    <a:pt x="851867" y="200"/>
                  </a:lnTo>
                  <a:lnTo>
                    <a:pt x="857472" y="194"/>
                  </a:lnTo>
                  <a:lnTo>
                    <a:pt x="863076" y="189"/>
                  </a:lnTo>
                  <a:lnTo>
                    <a:pt x="868680" y="183"/>
                  </a:lnTo>
                  <a:lnTo>
                    <a:pt x="874285" y="178"/>
                  </a:lnTo>
                  <a:lnTo>
                    <a:pt x="879889" y="173"/>
                  </a:lnTo>
                  <a:lnTo>
                    <a:pt x="885494" y="168"/>
                  </a:lnTo>
                  <a:lnTo>
                    <a:pt x="891098" y="163"/>
                  </a:lnTo>
                  <a:lnTo>
                    <a:pt x="896702" y="159"/>
                  </a:lnTo>
                  <a:lnTo>
                    <a:pt x="902307" y="154"/>
                  </a:lnTo>
                  <a:lnTo>
                    <a:pt x="907911" y="150"/>
                  </a:lnTo>
                  <a:lnTo>
                    <a:pt x="913516" y="146"/>
                  </a:lnTo>
                  <a:lnTo>
                    <a:pt x="919120" y="142"/>
                  </a:lnTo>
                  <a:lnTo>
                    <a:pt x="924724" y="138"/>
                  </a:lnTo>
                  <a:lnTo>
                    <a:pt x="930329" y="135"/>
                  </a:lnTo>
                  <a:lnTo>
                    <a:pt x="935933" y="131"/>
                  </a:lnTo>
                  <a:lnTo>
                    <a:pt x="941538" y="128"/>
                  </a:lnTo>
                  <a:lnTo>
                    <a:pt x="947142" y="124"/>
                  </a:lnTo>
                  <a:lnTo>
                    <a:pt x="952746" y="121"/>
                  </a:lnTo>
                  <a:lnTo>
                    <a:pt x="958351" y="118"/>
                  </a:lnTo>
                  <a:lnTo>
                    <a:pt x="963955" y="115"/>
                  </a:lnTo>
                  <a:lnTo>
                    <a:pt x="969559" y="112"/>
                  </a:lnTo>
                  <a:lnTo>
                    <a:pt x="975164" y="109"/>
                  </a:lnTo>
                  <a:lnTo>
                    <a:pt x="980768" y="107"/>
                  </a:lnTo>
                  <a:lnTo>
                    <a:pt x="986373" y="104"/>
                  </a:lnTo>
                  <a:lnTo>
                    <a:pt x="991977" y="102"/>
                  </a:lnTo>
                  <a:lnTo>
                    <a:pt x="997581" y="99"/>
                  </a:lnTo>
                  <a:lnTo>
                    <a:pt x="1003186" y="97"/>
                  </a:lnTo>
                  <a:lnTo>
                    <a:pt x="1008790" y="95"/>
                  </a:lnTo>
                  <a:lnTo>
                    <a:pt x="1014395" y="92"/>
                  </a:lnTo>
                  <a:lnTo>
                    <a:pt x="1019999" y="90"/>
                  </a:lnTo>
                  <a:lnTo>
                    <a:pt x="1025603" y="88"/>
                  </a:lnTo>
                  <a:lnTo>
                    <a:pt x="1031208" y="86"/>
                  </a:lnTo>
                  <a:lnTo>
                    <a:pt x="1036812" y="85"/>
                  </a:lnTo>
                  <a:lnTo>
                    <a:pt x="1042417" y="83"/>
                  </a:lnTo>
                  <a:lnTo>
                    <a:pt x="1048021" y="81"/>
                  </a:lnTo>
                  <a:lnTo>
                    <a:pt x="1053625" y="79"/>
                  </a:lnTo>
                  <a:lnTo>
                    <a:pt x="1059230" y="78"/>
                  </a:lnTo>
                  <a:lnTo>
                    <a:pt x="1064834" y="76"/>
                  </a:lnTo>
                  <a:lnTo>
                    <a:pt x="1070439" y="75"/>
                  </a:lnTo>
                  <a:lnTo>
                    <a:pt x="1076043" y="74"/>
                  </a:lnTo>
                  <a:lnTo>
                    <a:pt x="1081647" y="72"/>
                  </a:lnTo>
                  <a:lnTo>
                    <a:pt x="1087252" y="71"/>
                  </a:lnTo>
                  <a:lnTo>
                    <a:pt x="1092856" y="70"/>
                  </a:lnTo>
                  <a:lnTo>
                    <a:pt x="1098461" y="69"/>
                  </a:lnTo>
                  <a:lnTo>
                    <a:pt x="1104065" y="68"/>
                  </a:lnTo>
                  <a:lnTo>
                    <a:pt x="1109669" y="67"/>
                  </a:lnTo>
                  <a:lnTo>
                    <a:pt x="1115274" y="66"/>
                  </a:lnTo>
                  <a:lnTo>
                    <a:pt x="1120878" y="65"/>
                  </a:lnTo>
                  <a:lnTo>
                    <a:pt x="1126482" y="64"/>
                  </a:lnTo>
                  <a:lnTo>
                    <a:pt x="1132087" y="64"/>
                  </a:lnTo>
                  <a:lnTo>
                    <a:pt x="1137691" y="63"/>
                  </a:lnTo>
                  <a:lnTo>
                    <a:pt x="1143296" y="62"/>
                  </a:lnTo>
                  <a:lnTo>
                    <a:pt x="1148900" y="62"/>
                  </a:lnTo>
                  <a:lnTo>
                    <a:pt x="1154504" y="61"/>
                  </a:lnTo>
                  <a:lnTo>
                    <a:pt x="1160109" y="61"/>
                  </a:lnTo>
                  <a:lnTo>
                    <a:pt x="1165713" y="61"/>
                  </a:lnTo>
                  <a:lnTo>
                    <a:pt x="1171318" y="61"/>
                  </a:lnTo>
                  <a:lnTo>
                    <a:pt x="1176922" y="60"/>
                  </a:lnTo>
                  <a:lnTo>
                    <a:pt x="1182526" y="60"/>
                  </a:lnTo>
                  <a:lnTo>
                    <a:pt x="1188131" y="60"/>
                  </a:lnTo>
                  <a:lnTo>
                    <a:pt x="1193735" y="60"/>
                  </a:lnTo>
                  <a:lnTo>
                    <a:pt x="1199340" y="60"/>
                  </a:lnTo>
                  <a:lnTo>
                    <a:pt x="1204944" y="61"/>
                  </a:lnTo>
                  <a:lnTo>
                    <a:pt x="1210548" y="61"/>
                  </a:lnTo>
                  <a:lnTo>
                    <a:pt x="1216153" y="61"/>
                  </a:lnTo>
                  <a:lnTo>
                    <a:pt x="1221757" y="62"/>
                  </a:lnTo>
                  <a:lnTo>
                    <a:pt x="1227362" y="62"/>
                  </a:lnTo>
                  <a:lnTo>
                    <a:pt x="1232966" y="63"/>
                  </a:lnTo>
                  <a:lnTo>
                    <a:pt x="1238570" y="63"/>
                  </a:lnTo>
                  <a:lnTo>
                    <a:pt x="1244175" y="64"/>
                  </a:lnTo>
                  <a:lnTo>
                    <a:pt x="1249779" y="65"/>
                  </a:lnTo>
                  <a:lnTo>
                    <a:pt x="1255384" y="66"/>
                  </a:lnTo>
                  <a:lnTo>
                    <a:pt x="1260988" y="67"/>
                  </a:lnTo>
                  <a:lnTo>
                    <a:pt x="1266592" y="68"/>
                  </a:lnTo>
                  <a:lnTo>
                    <a:pt x="1272197" y="69"/>
                  </a:lnTo>
                  <a:lnTo>
                    <a:pt x="1277801" y="70"/>
                  </a:lnTo>
                  <a:lnTo>
                    <a:pt x="1283406" y="72"/>
                  </a:lnTo>
                  <a:lnTo>
                    <a:pt x="1289010" y="73"/>
                  </a:lnTo>
                  <a:lnTo>
                    <a:pt x="1294614" y="75"/>
                  </a:lnTo>
                  <a:lnTo>
                    <a:pt x="1300219" y="76"/>
                  </a:lnTo>
                  <a:lnTo>
                    <a:pt x="1305823" y="78"/>
                  </a:lnTo>
                  <a:lnTo>
                    <a:pt x="1311427" y="80"/>
                  </a:lnTo>
                  <a:lnTo>
                    <a:pt x="1317032" y="82"/>
                  </a:lnTo>
                  <a:lnTo>
                    <a:pt x="1322636" y="84"/>
                  </a:lnTo>
                  <a:lnTo>
                    <a:pt x="1328241" y="86"/>
                  </a:lnTo>
                  <a:lnTo>
                    <a:pt x="1333845" y="88"/>
                  </a:lnTo>
                  <a:lnTo>
                    <a:pt x="1339449" y="91"/>
                  </a:lnTo>
                  <a:lnTo>
                    <a:pt x="1345054" y="93"/>
                  </a:lnTo>
                  <a:lnTo>
                    <a:pt x="1350658" y="96"/>
                  </a:lnTo>
                  <a:lnTo>
                    <a:pt x="1356263" y="99"/>
                  </a:lnTo>
                  <a:lnTo>
                    <a:pt x="1361867" y="101"/>
                  </a:lnTo>
                  <a:lnTo>
                    <a:pt x="1367471" y="104"/>
                  </a:lnTo>
                  <a:lnTo>
                    <a:pt x="1373076" y="108"/>
                  </a:lnTo>
                  <a:lnTo>
                    <a:pt x="1378680" y="111"/>
                  </a:lnTo>
                  <a:lnTo>
                    <a:pt x="1384285" y="114"/>
                  </a:lnTo>
                  <a:lnTo>
                    <a:pt x="1389889" y="118"/>
                  </a:lnTo>
                  <a:lnTo>
                    <a:pt x="1395493" y="122"/>
                  </a:lnTo>
                  <a:lnTo>
                    <a:pt x="1401098" y="126"/>
                  </a:lnTo>
                  <a:lnTo>
                    <a:pt x="1406702" y="130"/>
                  </a:lnTo>
                  <a:lnTo>
                    <a:pt x="1412307" y="134"/>
                  </a:lnTo>
                  <a:lnTo>
                    <a:pt x="1417911" y="139"/>
                  </a:lnTo>
                  <a:lnTo>
                    <a:pt x="1423515" y="144"/>
                  </a:lnTo>
                  <a:lnTo>
                    <a:pt x="1429120" y="148"/>
                  </a:lnTo>
                  <a:lnTo>
                    <a:pt x="1434724" y="153"/>
                  </a:lnTo>
                  <a:lnTo>
                    <a:pt x="1440329" y="159"/>
                  </a:lnTo>
                  <a:lnTo>
                    <a:pt x="1445933" y="164"/>
                  </a:lnTo>
                  <a:lnTo>
                    <a:pt x="1451537" y="170"/>
                  </a:lnTo>
                  <a:lnTo>
                    <a:pt x="1457142" y="176"/>
                  </a:lnTo>
                  <a:lnTo>
                    <a:pt x="1462746" y="182"/>
                  </a:lnTo>
                  <a:lnTo>
                    <a:pt x="1468350" y="188"/>
                  </a:lnTo>
                  <a:lnTo>
                    <a:pt x="1473955" y="195"/>
                  </a:lnTo>
                  <a:lnTo>
                    <a:pt x="1479559" y="202"/>
                  </a:lnTo>
                  <a:lnTo>
                    <a:pt x="1485164" y="209"/>
                  </a:lnTo>
                  <a:lnTo>
                    <a:pt x="1490768" y="216"/>
                  </a:lnTo>
                  <a:lnTo>
                    <a:pt x="1496372" y="224"/>
                  </a:lnTo>
                  <a:lnTo>
                    <a:pt x="1501977" y="231"/>
                  </a:lnTo>
                  <a:lnTo>
                    <a:pt x="1507581" y="239"/>
                  </a:lnTo>
                  <a:lnTo>
                    <a:pt x="1513186" y="247"/>
                  </a:lnTo>
                  <a:lnTo>
                    <a:pt x="1518790" y="256"/>
                  </a:lnTo>
                  <a:lnTo>
                    <a:pt x="1524394" y="264"/>
                  </a:lnTo>
                  <a:lnTo>
                    <a:pt x="1529999" y="273"/>
                  </a:lnTo>
                  <a:lnTo>
                    <a:pt x="1535603" y="282"/>
                  </a:lnTo>
                  <a:lnTo>
                    <a:pt x="1541208" y="291"/>
                  </a:lnTo>
                  <a:lnTo>
                    <a:pt x="1546812" y="300"/>
                  </a:lnTo>
                  <a:lnTo>
                    <a:pt x="1552416" y="309"/>
                  </a:lnTo>
                  <a:lnTo>
                    <a:pt x="1558021" y="319"/>
                  </a:lnTo>
                  <a:lnTo>
                    <a:pt x="1563625" y="328"/>
                  </a:lnTo>
                  <a:lnTo>
                    <a:pt x="1569230" y="337"/>
                  </a:lnTo>
                  <a:lnTo>
                    <a:pt x="1574834" y="346"/>
                  </a:lnTo>
                  <a:lnTo>
                    <a:pt x="1580438" y="355"/>
                  </a:lnTo>
                  <a:lnTo>
                    <a:pt x="1586043" y="364"/>
                  </a:lnTo>
                  <a:lnTo>
                    <a:pt x="1591647" y="372"/>
                  </a:lnTo>
                  <a:lnTo>
                    <a:pt x="1597252" y="380"/>
                  </a:lnTo>
                  <a:lnTo>
                    <a:pt x="1602856" y="388"/>
                  </a:lnTo>
                  <a:lnTo>
                    <a:pt x="1608460" y="395"/>
                  </a:lnTo>
                  <a:lnTo>
                    <a:pt x="1614065" y="401"/>
                  </a:lnTo>
                  <a:lnTo>
                    <a:pt x="1619669" y="407"/>
                  </a:lnTo>
                  <a:lnTo>
                    <a:pt x="1625273" y="412"/>
                  </a:lnTo>
                  <a:lnTo>
                    <a:pt x="1630878" y="416"/>
                  </a:lnTo>
                  <a:lnTo>
                    <a:pt x="1636482" y="418"/>
                  </a:lnTo>
                  <a:lnTo>
                    <a:pt x="1642087" y="420"/>
                  </a:lnTo>
                  <a:lnTo>
                    <a:pt x="1647691" y="420"/>
                  </a:lnTo>
                  <a:lnTo>
                    <a:pt x="1653295" y="419"/>
                  </a:lnTo>
                  <a:lnTo>
                    <a:pt x="1658900" y="416"/>
                  </a:lnTo>
                  <a:lnTo>
                    <a:pt x="1664504" y="412"/>
                  </a:lnTo>
                  <a:lnTo>
                    <a:pt x="1670109" y="407"/>
                  </a:lnTo>
                  <a:lnTo>
                    <a:pt x="1675713" y="400"/>
                  </a:lnTo>
                  <a:lnTo>
                    <a:pt x="1681317" y="392"/>
                  </a:lnTo>
                  <a:lnTo>
                    <a:pt x="1686922" y="382"/>
                  </a:lnTo>
                  <a:lnTo>
                    <a:pt x="1692526" y="372"/>
                  </a:lnTo>
                  <a:lnTo>
                    <a:pt x="1698131" y="360"/>
                  </a:lnTo>
                  <a:lnTo>
                    <a:pt x="1703735" y="347"/>
                  </a:lnTo>
                  <a:lnTo>
                    <a:pt x="1709339" y="333"/>
                  </a:lnTo>
                  <a:lnTo>
                    <a:pt x="1714944" y="319"/>
                  </a:lnTo>
                  <a:lnTo>
                    <a:pt x="1720548" y="304"/>
                  </a:lnTo>
                  <a:lnTo>
                    <a:pt x="1726153" y="288"/>
                  </a:lnTo>
                  <a:lnTo>
                    <a:pt x="1731757" y="272"/>
                  </a:lnTo>
                  <a:lnTo>
                    <a:pt x="1737361" y="256"/>
                  </a:lnTo>
                  <a:lnTo>
                    <a:pt x="1742966" y="241"/>
                  </a:lnTo>
                  <a:lnTo>
                    <a:pt x="1748570" y="225"/>
                  </a:lnTo>
                  <a:lnTo>
                    <a:pt x="1754175" y="209"/>
                  </a:lnTo>
                  <a:lnTo>
                    <a:pt x="1759779" y="194"/>
                  </a:lnTo>
                  <a:lnTo>
                    <a:pt x="1765383" y="180"/>
                  </a:lnTo>
                  <a:lnTo>
                    <a:pt x="1770988" y="165"/>
                  </a:lnTo>
                  <a:lnTo>
                    <a:pt x="1776592" y="152"/>
                  </a:lnTo>
                  <a:lnTo>
                    <a:pt x="1782196" y="138"/>
                  </a:lnTo>
                  <a:lnTo>
                    <a:pt x="1787801" y="126"/>
                  </a:lnTo>
                  <a:lnTo>
                    <a:pt x="1793405" y="114"/>
                  </a:lnTo>
                  <a:lnTo>
                    <a:pt x="1799010" y="103"/>
                  </a:lnTo>
                  <a:lnTo>
                    <a:pt x="1804614" y="92"/>
                  </a:lnTo>
                  <a:lnTo>
                    <a:pt x="1810218" y="82"/>
                  </a:lnTo>
                  <a:lnTo>
                    <a:pt x="1815823" y="73"/>
                  </a:lnTo>
                  <a:lnTo>
                    <a:pt x="1821427" y="64"/>
                  </a:lnTo>
                  <a:lnTo>
                    <a:pt x="1827032" y="56"/>
                  </a:lnTo>
                  <a:lnTo>
                    <a:pt x="1832636" y="48"/>
                  </a:lnTo>
                  <a:lnTo>
                    <a:pt x="1838240" y="41"/>
                  </a:lnTo>
                  <a:lnTo>
                    <a:pt x="1843845" y="34"/>
                  </a:lnTo>
                  <a:lnTo>
                    <a:pt x="1849449" y="28"/>
                  </a:lnTo>
                  <a:lnTo>
                    <a:pt x="1855054" y="22"/>
                  </a:lnTo>
                  <a:lnTo>
                    <a:pt x="1860658" y="17"/>
                  </a:lnTo>
                  <a:lnTo>
                    <a:pt x="1866262" y="12"/>
                  </a:lnTo>
                  <a:lnTo>
                    <a:pt x="1871867" y="8"/>
                  </a:lnTo>
                  <a:lnTo>
                    <a:pt x="1877471" y="3"/>
                  </a:lnTo>
                  <a:lnTo>
                    <a:pt x="1883076" y="0"/>
                  </a:lnTo>
                  <a:lnTo>
                    <a:pt x="1877471" y="3"/>
                  </a:lnTo>
                  <a:lnTo>
                    <a:pt x="1871867" y="8"/>
                  </a:lnTo>
                  <a:lnTo>
                    <a:pt x="1866262" y="12"/>
                  </a:lnTo>
                  <a:lnTo>
                    <a:pt x="1860658" y="17"/>
                  </a:lnTo>
                  <a:lnTo>
                    <a:pt x="1855054" y="22"/>
                  </a:lnTo>
                  <a:lnTo>
                    <a:pt x="1849449" y="28"/>
                  </a:lnTo>
                  <a:lnTo>
                    <a:pt x="1843845" y="34"/>
                  </a:lnTo>
                  <a:lnTo>
                    <a:pt x="1838240" y="41"/>
                  </a:lnTo>
                  <a:lnTo>
                    <a:pt x="1832636" y="48"/>
                  </a:lnTo>
                  <a:lnTo>
                    <a:pt x="1827032" y="56"/>
                  </a:lnTo>
                  <a:lnTo>
                    <a:pt x="1821427" y="64"/>
                  </a:lnTo>
                  <a:lnTo>
                    <a:pt x="1815823" y="73"/>
                  </a:lnTo>
                  <a:lnTo>
                    <a:pt x="1810218" y="82"/>
                  </a:lnTo>
                  <a:lnTo>
                    <a:pt x="1804614" y="92"/>
                  </a:lnTo>
                  <a:lnTo>
                    <a:pt x="1799010" y="103"/>
                  </a:lnTo>
                  <a:lnTo>
                    <a:pt x="1793405" y="114"/>
                  </a:lnTo>
                  <a:lnTo>
                    <a:pt x="1787801" y="126"/>
                  </a:lnTo>
                  <a:lnTo>
                    <a:pt x="1782196" y="138"/>
                  </a:lnTo>
                  <a:lnTo>
                    <a:pt x="1776592" y="152"/>
                  </a:lnTo>
                  <a:lnTo>
                    <a:pt x="1770988" y="165"/>
                  </a:lnTo>
                  <a:lnTo>
                    <a:pt x="1765383" y="180"/>
                  </a:lnTo>
                  <a:lnTo>
                    <a:pt x="1759779" y="194"/>
                  </a:lnTo>
                  <a:lnTo>
                    <a:pt x="1754175" y="209"/>
                  </a:lnTo>
                  <a:lnTo>
                    <a:pt x="1748570" y="225"/>
                  </a:lnTo>
                  <a:lnTo>
                    <a:pt x="1742966" y="241"/>
                  </a:lnTo>
                  <a:lnTo>
                    <a:pt x="1737361" y="256"/>
                  </a:lnTo>
                  <a:lnTo>
                    <a:pt x="1731757" y="272"/>
                  </a:lnTo>
                  <a:lnTo>
                    <a:pt x="1726153" y="288"/>
                  </a:lnTo>
                  <a:lnTo>
                    <a:pt x="1720548" y="304"/>
                  </a:lnTo>
                  <a:lnTo>
                    <a:pt x="1714944" y="319"/>
                  </a:lnTo>
                  <a:lnTo>
                    <a:pt x="1709339" y="333"/>
                  </a:lnTo>
                  <a:lnTo>
                    <a:pt x="1703735" y="347"/>
                  </a:lnTo>
                  <a:lnTo>
                    <a:pt x="1698131" y="360"/>
                  </a:lnTo>
                  <a:lnTo>
                    <a:pt x="1692526" y="372"/>
                  </a:lnTo>
                  <a:lnTo>
                    <a:pt x="1686922" y="382"/>
                  </a:lnTo>
                  <a:lnTo>
                    <a:pt x="1681317" y="392"/>
                  </a:lnTo>
                  <a:lnTo>
                    <a:pt x="1675713" y="400"/>
                  </a:lnTo>
                  <a:lnTo>
                    <a:pt x="1670109" y="407"/>
                  </a:lnTo>
                  <a:lnTo>
                    <a:pt x="1664504" y="412"/>
                  </a:lnTo>
                  <a:lnTo>
                    <a:pt x="1658900" y="416"/>
                  </a:lnTo>
                  <a:lnTo>
                    <a:pt x="1653295" y="419"/>
                  </a:lnTo>
                  <a:lnTo>
                    <a:pt x="1647691" y="420"/>
                  </a:lnTo>
                  <a:lnTo>
                    <a:pt x="1642087" y="420"/>
                  </a:lnTo>
                  <a:lnTo>
                    <a:pt x="1636482" y="418"/>
                  </a:lnTo>
                  <a:lnTo>
                    <a:pt x="1630878" y="416"/>
                  </a:lnTo>
                  <a:lnTo>
                    <a:pt x="1625273" y="412"/>
                  </a:lnTo>
                  <a:lnTo>
                    <a:pt x="1619669" y="407"/>
                  </a:lnTo>
                  <a:lnTo>
                    <a:pt x="1614065" y="401"/>
                  </a:lnTo>
                  <a:lnTo>
                    <a:pt x="1608460" y="395"/>
                  </a:lnTo>
                  <a:lnTo>
                    <a:pt x="1602856" y="388"/>
                  </a:lnTo>
                  <a:lnTo>
                    <a:pt x="1597252" y="380"/>
                  </a:lnTo>
                  <a:lnTo>
                    <a:pt x="1591647" y="372"/>
                  </a:lnTo>
                  <a:lnTo>
                    <a:pt x="1586043" y="364"/>
                  </a:lnTo>
                  <a:lnTo>
                    <a:pt x="1580438" y="355"/>
                  </a:lnTo>
                  <a:lnTo>
                    <a:pt x="1574834" y="346"/>
                  </a:lnTo>
                  <a:lnTo>
                    <a:pt x="1569230" y="337"/>
                  </a:lnTo>
                  <a:lnTo>
                    <a:pt x="1563625" y="328"/>
                  </a:lnTo>
                  <a:lnTo>
                    <a:pt x="1558021" y="319"/>
                  </a:lnTo>
                  <a:lnTo>
                    <a:pt x="1552416" y="309"/>
                  </a:lnTo>
                  <a:lnTo>
                    <a:pt x="1546812" y="300"/>
                  </a:lnTo>
                  <a:lnTo>
                    <a:pt x="1541208" y="291"/>
                  </a:lnTo>
                  <a:lnTo>
                    <a:pt x="1535603" y="282"/>
                  </a:lnTo>
                  <a:lnTo>
                    <a:pt x="1529999" y="273"/>
                  </a:lnTo>
                  <a:lnTo>
                    <a:pt x="1524394" y="264"/>
                  </a:lnTo>
                  <a:lnTo>
                    <a:pt x="1518790" y="256"/>
                  </a:lnTo>
                  <a:lnTo>
                    <a:pt x="1513186" y="247"/>
                  </a:lnTo>
                  <a:lnTo>
                    <a:pt x="1507581" y="239"/>
                  </a:lnTo>
                  <a:lnTo>
                    <a:pt x="1501977" y="231"/>
                  </a:lnTo>
                  <a:lnTo>
                    <a:pt x="1496372" y="224"/>
                  </a:lnTo>
                  <a:lnTo>
                    <a:pt x="1490768" y="216"/>
                  </a:lnTo>
                  <a:lnTo>
                    <a:pt x="1485164" y="209"/>
                  </a:lnTo>
                  <a:lnTo>
                    <a:pt x="1479559" y="202"/>
                  </a:lnTo>
                  <a:lnTo>
                    <a:pt x="1473955" y="195"/>
                  </a:lnTo>
                  <a:lnTo>
                    <a:pt x="1468350" y="188"/>
                  </a:lnTo>
                  <a:lnTo>
                    <a:pt x="1462746" y="182"/>
                  </a:lnTo>
                  <a:lnTo>
                    <a:pt x="1457142" y="176"/>
                  </a:lnTo>
                  <a:lnTo>
                    <a:pt x="1451537" y="170"/>
                  </a:lnTo>
                  <a:lnTo>
                    <a:pt x="1445933" y="164"/>
                  </a:lnTo>
                  <a:lnTo>
                    <a:pt x="1440329" y="159"/>
                  </a:lnTo>
                  <a:lnTo>
                    <a:pt x="1434724" y="153"/>
                  </a:lnTo>
                  <a:lnTo>
                    <a:pt x="1429120" y="148"/>
                  </a:lnTo>
                  <a:lnTo>
                    <a:pt x="1423515" y="144"/>
                  </a:lnTo>
                  <a:lnTo>
                    <a:pt x="1417911" y="139"/>
                  </a:lnTo>
                  <a:lnTo>
                    <a:pt x="1412307" y="134"/>
                  </a:lnTo>
                  <a:lnTo>
                    <a:pt x="1406702" y="130"/>
                  </a:lnTo>
                  <a:lnTo>
                    <a:pt x="1401098" y="126"/>
                  </a:lnTo>
                  <a:lnTo>
                    <a:pt x="1395493" y="122"/>
                  </a:lnTo>
                  <a:lnTo>
                    <a:pt x="1389889" y="118"/>
                  </a:lnTo>
                  <a:lnTo>
                    <a:pt x="1384285" y="114"/>
                  </a:lnTo>
                  <a:lnTo>
                    <a:pt x="1378680" y="111"/>
                  </a:lnTo>
                  <a:lnTo>
                    <a:pt x="1373076" y="108"/>
                  </a:lnTo>
                  <a:lnTo>
                    <a:pt x="1367471" y="104"/>
                  </a:lnTo>
                  <a:lnTo>
                    <a:pt x="1361867" y="101"/>
                  </a:lnTo>
                  <a:lnTo>
                    <a:pt x="1356263" y="99"/>
                  </a:lnTo>
                  <a:lnTo>
                    <a:pt x="1350658" y="96"/>
                  </a:lnTo>
                  <a:lnTo>
                    <a:pt x="1345054" y="93"/>
                  </a:lnTo>
                  <a:lnTo>
                    <a:pt x="1339449" y="91"/>
                  </a:lnTo>
                  <a:lnTo>
                    <a:pt x="1333845" y="88"/>
                  </a:lnTo>
                  <a:lnTo>
                    <a:pt x="1328241" y="86"/>
                  </a:lnTo>
                  <a:lnTo>
                    <a:pt x="1322636" y="84"/>
                  </a:lnTo>
                  <a:lnTo>
                    <a:pt x="1317032" y="82"/>
                  </a:lnTo>
                  <a:lnTo>
                    <a:pt x="1311427" y="80"/>
                  </a:lnTo>
                  <a:lnTo>
                    <a:pt x="1305823" y="78"/>
                  </a:lnTo>
                  <a:lnTo>
                    <a:pt x="1300219" y="76"/>
                  </a:lnTo>
                  <a:lnTo>
                    <a:pt x="1294614" y="75"/>
                  </a:lnTo>
                  <a:lnTo>
                    <a:pt x="1289010" y="73"/>
                  </a:lnTo>
                  <a:lnTo>
                    <a:pt x="1283406" y="72"/>
                  </a:lnTo>
                  <a:lnTo>
                    <a:pt x="1277801" y="70"/>
                  </a:lnTo>
                  <a:lnTo>
                    <a:pt x="1272197" y="69"/>
                  </a:lnTo>
                  <a:lnTo>
                    <a:pt x="1266592" y="68"/>
                  </a:lnTo>
                  <a:lnTo>
                    <a:pt x="1260988" y="67"/>
                  </a:lnTo>
                  <a:lnTo>
                    <a:pt x="1255384" y="66"/>
                  </a:lnTo>
                  <a:lnTo>
                    <a:pt x="1249779" y="65"/>
                  </a:lnTo>
                  <a:lnTo>
                    <a:pt x="1244175" y="64"/>
                  </a:lnTo>
                  <a:lnTo>
                    <a:pt x="1238570" y="63"/>
                  </a:lnTo>
                  <a:lnTo>
                    <a:pt x="1232966" y="63"/>
                  </a:lnTo>
                  <a:lnTo>
                    <a:pt x="1227362" y="62"/>
                  </a:lnTo>
                  <a:lnTo>
                    <a:pt x="1221757" y="62"/>
                  </a:lnTo>
                  <a:lnTo>
                    <a:pt x="1216153" y="61"/>
                  </a:lnTo>
                  <a:lnTo>
                    <a:pt x="1210548" y="61"/>
                  </a:lnTo>
                  <a:lnTo>
                    <a:pt x="1204944" y="61"/>
                  </a:lnTo>
                  <a:lnTo>
                    <a:pt x="1199340" y="61"/>
                  </a:lnTo>
                  <a:lnTo>
                    <a:pt x="1193735" y="60"/>
                  </a:lnTo>
                  <a:lnTo>
                    <a:pt x="1188131" y="60"/>
                  </a:lnTo>
                  <a:lnTo>
                    <a:pt x="1182526" y="60"/>
                  </a:lnTo>
                  <a:lnTo>
                    <a:pt x="1176922" y="61"/>
                  </a:lnTo>
                  <a:lnTo>
                    <a:pt x="1171318" y="61"/>
                  </a:lnTo>
                  <a:lnTo>
                    <a:pt x="1165713" y="61"/>
                  </a:lnTo>
                  <a:lnTo>
                    <a:pt x="1160109" y="61"/>
                  </a:lnTo>
                  <a:lnTo>
                    <a:pt x="1154504" y="62"/>
                  </a:lnTo>
                  <a:lnTo>
                    <a:pt x="1148900" y="62"/>
                  </a:lnTo>
                  <a:lnTo>
                    <a:pt x="1143296" y="63"/>
                  </a:lnTo>
                  <a:lnTo>
                    <a:pt x="1137691" y="63"/>
                  </a:lnTo>
                  <a:lnTo>
                    <a:pt x="1132087" y="64"/>
                  </a:lnTo>
                  <a:lnTo>
                    <a:pt x="1126482" y="65"/>
                  </a:lnTo>
                  <a:lnTo>
                    <a:pt x="1120878" y="66"/>
                  </a:lnTo>
                  <a:lnTo>
                    <a:pt x="1115274" y="67"/>
                  </a:lnTo>
                  <a:lnTo>
                    <a:pt x="1109669" y="68"/>
                  </a:lnTo>
                  <a:lnTo>
                    <a:pt x="1104065" y="69"/>
                  </a:lnTo>
                  <a:lnTo>
                    <a:pt x="1098461" y="70"/>
                  </a:lnTo>
                  <a:lnTo>
                    <a:pt x="1092856" y="71"/>
                  </a:lnTo>
                  <a:lnTo>
                    <a:pt x="1087252" y="72"/>
                  </a:lnTo>
                  <a:lnTo>
                    <a:pt x="1081647" y="74"/>
                  </a:lnTo>
                  <a:lnTo>
                    <a:pt x="1076043" y="75"/>
                  </a:lnTo>
                  <a:lnTo>
                    <a:pt x="1070439" y="76"/>
                  </a:lnTo>
                  <a:lnTo>
                    <a:pt x="1064834" y="78"/>
                  </a:lnTo>
                  <a:lnTo>
                    <a:pt x="1059230" y="80"/>
                  </a:lnTo>
                  <a:lnTo>
                    <a:pt x="1053625" y="81"/>
                  </a:lnTo>
                  <a:lnTo>
                    <a:pt x="1048021" y="83"/>
                  </a:lnTo>
                  <a:lnTo>
                    <a:pt x="1042417" y="85"/>
                  </a:lnTo>
                  <a:lnTo>
                    <a:pt x="1036812" y="87"/>
                  </a:lnTo>
                  <a:lnTo>
                    <a:pt x="1031208" y="89"/>
                  </a:lnTo>
                  <a:lnTo>
                    <a:pt x="1025603" y="91"/>
                  </a:lnTo>
                  <a:lnTo>
                    <a:pt x="1019999" y="93"/>
                  </a:lnTo>
                  <a:lnTo>
                    <a:pt x="1014395" y="96"/>
                  </a:lnTo>
                  <a:lnTo>
                    <a:pt x="1008790" y="98"/>
                  </a:lnTo>
                  <a:lnTo>
                    <a:pt x="1003186" y="101"/>
                  </a:lnTo>
                  <a:lnTo>
                    <a:pt x="997581" y="104"/>
                  </a:lnTo>
                  <a:lnTo>
                    <a:pt x="991977" y="106"/>
                  </a:lnTo>
                  <a:lnTo>
                    <a:pt x="986373" y="109"/>
                  </a:lnTo>
                  <a:lnTo>
                    <a:pt x="980768" y="112"/>
                  </a:lnTo>
                  <a:lnTo>
                    <a:pt x="975164" y="115"/>
                  </a:lnTo>
                  <a:lnTo>
                    <a:pt x="969559" y="119"/>
                  </a:lnTo>
                  <a:lnTo>
                    <a:pt x="963955" y="122"/>
                  </a:lnTo>
                  <a:lnTo>
                    <a:pt x="958351" y="126"/>
                  </a:lnTo>
                  <a:lnTo>
                    <a:pt x="952746" y="130"/>
                  </a:lnTo>
                  <a:lnTo>
                    <a:pt x="947142" y="133"/>
                  </a:lnTo>
                  <a:lnTo>
                    <a:pt x="941538" y="137"/>
                  </a:lnTo>
                  <a:lnTo>
                    <a:pt x="935933" y="142"/>
                  </a:lnTo>
                  <a:lnTo>
                    <a:pt x="930329" y="146"/>
                  </a:lnTo>
                  <a:lnTo>
                    <a:pt x="924724" y="151"/>
                  </a:lnTo>
                  <a:lnTo>
                    <a:pt x="919120" y="156"/>
                  </a:lnTo>
                  <a:lnTo>
                    <a:pt x="913516" y="161"/>
                  </a:lnTo>
                  <a:lnTo>
                    <a:pt x="907911" y="166"/>
                  </a:lnTo>
                  <a:lnTo>
                    <a:pt x="902307" y="171"/>
                  </a:lnTo>
                  <a:lnTo>
                    <a:pt x="896702" y="177"/>
                  </a:lnTo>
                  <a:lnTo>
                    <a:pt x="891098" y="183"/>
                  </a:lnTo>
                  <a:lnTo>
                    <a:pt x="885494" y="189"/>
                  </a:lnTo>
                  <a:lnTo>
                    <a:pt x="879889" y="196"/>
                  </a:lnTo>
                  <a:lnTo>
                    <a:pt x="874285" y="203"/>
                  </a:lnTo>
                  <a:lnTo>
                    <a:pt x="868680" y="210"/>
                  </a:lnTo>
                  <a:lnTo>
                    <a:pt x="863076" y="217"/>
                  </a:lnTo>
                  <a:lnTo>
                    <a:pt x="857472" y="225"/>
                  </a:lnTo>
                  <a:lnTo>
                    <a:pt x="851867" y="233"/>
                  </a:lnTo>
                  <a:lnTo>
                    <a:pt x="846263" y="242"/>
                  </a:lnTo>
                  <a:lnTo>
                    <a:pt x="840658" y="251"/>
                  </a:lnTo>
                  <a:lnTo>
                    <a:pt x="835054" y="260"/>
                  </a:lnTo>
                  <a:lnTo>
                    <a:pt x="829450" y="270"/>
                  </a:lnTo>
                  <a:lnTo>
                    <a:pt x="823845" y="280"/>
                  </a:lnTo>
                  <a:lnTo>
                    <a:pt x="818241" y="290"/>
                  </a:lnTo>
                  <a:lnTo>
                    <a:pt x="812636" y="302"/>
                  </a:lnTo>
                  <a:lnTo>
                    <a:pt x="807032" y="313"/>
                  </a:lnTo>
                  <a:lnTo>
                    <a:pt x="801428" y="326"/>
                  </a:lnTo>
                  <a:lnTo>
                    <a:pt x="795823" y="338"/>
                  </a:lnTo>
                  <a:lnTo>
                    <a:pt x="790219" y="352"/>
                  </a:lnTo>
                  <a:lnTo>
                    <a:pt x="784615" y="366"/>
                  </a:lnTo>
                  <a:lnTo>
                    <a:pt x="779010" y="381"/>
                  </a:lnTo>
                  <a:lnTo>
                    <a:pt x="773406" y="396"/>
                  </a:lnTo>
                  <a:lnTo>
                    <a:pt x="767801" y="412"/>
                  </a:lnTo>
                  <a:lnTo>
                    <a:pt x="762197" y="429"/>
                  </a:lnTo>
                  <a:lnTo>
                    <a:pt x="756593" y="447"/>
                  </a:lnTo>
                  <a:lnTo>
                    <a:pt x="750988" y="466"/>
                  </a:lnTo>
                  <a:lnTo>
                    <a:pt x="745384" y="485"/>
                  </a:lnTo>
                  <a:lnTo>
                    <a:pt x="739779" y="506"/>
                  </a:lnTo>
                  <a:lnTo>
                    <a:pt x="734175" y="527"/>
                  </a:lnTo>
                  <a:lnTo>
                    <a:pt x="728571" y="550"/>
                  </a:lnTo>
                  <a:lnTo>
                    <a:pt x="722966" y="573"/>
                  </a:lnTo>
                  <a:lnTo>
                    <a:pt x="717362" y="598"/>
                  </a:lnTo>
                  <a:lnTo>
                    <a:pt x="711757" y="624"/>
                  </a:lnTo>
                  <a:lnTo>
                    <a:pt x="706153" y="651"/>
                  </a:lnTo>
                  <a:lnTo>
                    <a:pt x="700549" y="680"/>
                  </a:lnTo>
                  <a:lnTo>
                    <a:pt x="694944" y="710"/>
                  </a:lnTo>
                  <a:lnTo>
                    <a:pt x="689340" y="741"/>
                  </a:lnTo>
                  <a:lnTo>
                    <a:pt x="683735" y="774"/>
                  </a:lnTo>
                  <a:lnTo>
                    <a:pt x="678131" y="809"/>
                  </a:lnTo>
                  <a:lnTo>
                    <a:pt x="672527" y="845"/>
                  </a:lnTo>
                  <a:lnTo>
                    <a:pt x="666922" y="884"/>
                  </a:lnTo>
                  <a:lnTo>
                    <a:pt x="661318" y="924"/>
                  </a:lnTo>
                  <a:lnTo>
                    <a:pt x="655713" y="966"/>
                  </a:lnTo>
                  <a:lnTo>
                    <a:pt x="650109" y="1010"/>
                  </a:lnTo>
                  <a:lnTo>
                    <a:pt x="644505" y="1056"/>
                  </a:lnTo>
                  <a:lnTo>
                    <a:pt x="638900" y="1105"/>
                  </a:lnTo>
                  <a:lnTo>
                    <a:pt x="633296" y="1156"/>
                  </a:lnTo>
                  <a:lnTo>
                    <a:pt x="627692" y="1209"/>
                  </a:lnTo>
                  <a:lnTo>
                    <a:pt x="622087" y="1266"/>
                  </a:lnTo>
                  <a:lnTo>
                    <a:pt x="616483" y="1325"/>
                  </a:lnTo>
                  <a:lnTo>
                    <a:pt x="610878" y="1387"/>
                  </a:lnTo>
                  <a:lnTo>
                    <a:pt x="605274" y="1452"/>
                  </a:lnTo>
                  <a:lnTo>
                    <a:pt x="599670" y="1520"/>
                  </a:lnTo>
                  <a:lnTo>
                    <a:pt x="594065" y="1592"/>
                  </a:lnTo>
                  <a:lnTo>
                    <a:pt x="588461" y="1667"/>
                  </a:lnTo>
                  <a:lnTo>
                    <a:pt x="582856" y="1746"/>
                  </a:lnTo>
                  <a:lnTo>
                    <a:pt x="577252" y="1829"/>
                  </a:lnTo>
                  <a:lnTo>
                    <a:pt x="571648" y="1917"/>
                  </a:lnTo>
                  <a:lnTo>
                    <a:pt x="566043" y="2008"/>
                  </a:lnTo>
                  <a:lnTo>
                    <a:pt x="560439" y="2104"/>
                  </a:lnTo>
                  <a:lnTo>
                    <a:pt x="554834" y="2205"/>
                  </a:lnTo>
                  <a:lnTo>
                    <a:pt x="549230" y="2311"/>
                  </a:lnTo>
                  <a:lnTo>
                    <a:pt x="543626" y="2423"/>
                  </a:lnTo>
                  <a:lnTo>
                    <a:pt x="538021" y="2540"/>
                  </a:lnTo>
                  <a:lnTo>
                    <a:pt x="532417" y="2663"/>
                  </a:lnTo>
                  <a:lnTo>
                    <a:pt x="526812" y="2792"/>
                  </a:lnTo>
                  <a:lnTo>
                    <a:pt x="521208" y="2927"/>
                  </a:lnTo>
                  <a:lnTo>
                    <a:pt x="515604" y="3070"/>
                  </a:lnTo>
                  <a:lnTo>
                    <a:pt x="509999" y="3219"/>
                  </a:lnTo>
                  <a:lnTo>
                    <a:pt x="504395" y="3376"/>
                  </a:lnTo>
                  <a:lnTo>
                    <a:pt x="498790" y="3541"/>
                  </a:lnTo>
                  <a:lnTo>
                    <a:pt x="493186" y="3715"/>
                  </a:lnTo>
                  <a:lnTo>
                    <a:pt x="487582" y="3897"/>
                  </a:lnTo>
                  <a:lnTo>
                    <a:pt x="481977" y="4088"/>
                  </a:lnTo>
                  <a:lnTo>
                    <a:pt x="476373" y="4289"/>
                  </a:lnTo>
                  <a:lnTo>
                    <a:pt x="470769" y="4500"/>
                  </a:lnTo>
                  <a:lnTo>
                    <a:pt x="465164" y="4721"/>
                  </a:lnTo>
                  <a:lnTo>
                    <a:pt x="459560" y="4954"/>
                  </a:lnTo>
                  <a:lnTo>
                    <a:pt x="453955" y="5198"/>
                  </a:lnTo>
                  <a:lnTo>
                    <a:pt x="448351" y="5455"/>
                  </a:lnTo>
                  <a:lnTo>
                    <a:pt x="442747" y="5725"/>
                  </a:lnTo>
                  <a:lnTo>
                    <a:pt x="437142" y="6008"/>
                  </a:lnTo>
                  <a:lnTo>
                    <a:pt x="431538" y="6306"/>
                  </a:lnTo>
                  <a:lnTo>
                    <a:pt x="425933" y="6618"/>
                  </a:lnTo>
                  <a:lnTo>
                    <a:pt x="420329" y="6947"/>
                  </a:lnTo>
                  <a:lnTo>
                    <a:pt x="414725" y="7291"/>
                  </a:lnTo>
                  <a:lnTo>
                    <a:pt x="409120" y="7653"/>
                  </a:lnTo>
                  <a:lnTo>
                    <a:pt x="403516" y="8034"/>
                  </a:lnTo>
                  <a:lnTo>
                    <a:pt x="397911" y="8433"/>
                  </a:lnTo>
                  <a:lnTo>
                    <a:pt x="392307" y="8852"/>
                  </a:lnTo>
                  <a:lnTo>
                    <a:pt x="386703" y="9292"/>
                  </a:lnTo>
                  <a:lnTo>
                    <a:pt x="381098" y="9754"/>
                  </a:lnTo>
                  <a:lnTo>
                    <a:pt x="375494" y="10239"/>
                  </a:lnTo>
                  <a:lnTo>
                    <a:pt x="369889" y="10748"/>
                  </a:lnTo>
                  <a:lnTo>
                    <a:pt x="364285" y="11283"/>
                  </a:lnTo>
                  <a:lnTo>
                    <a:pt x="358681" y="11844"/>
                  </a:lnTo>
                  <a:lnTo>
                    <a:pt x="353076" y="12432"/>
                  </a:lnTo>
                  <a:lnTo>
                    <a:pt x="347472" y="13049"/>
                  </a:lnTo>
                  <a:lnTo>
                    <a:pt x="341867" y="13697"/>
                  </a:lnTo>
                  <a:lnTo>
                    <a:pt x="336263" y="14376"/>
                  </a:lnTo>
                  <a:lnTo>
                    <a:pt x="330659" y="15088"/>
                  </a:lnTo>
                  <a:lnTo>
                    <a:pt x="325054" y="15834"/>
                  </a:lnTo>
                  <a:lnTo>
                    <a:pt x="319450" y="16617"/>
                  </a:lnTo>
                  <a:lnTo>
                    <a:pt x="313846" y="17437"/>
                  </a:lnTo>
                  <a:lnTo>
                    <a:pt x="308241" y="18296"/>
                  </a:lnTo>
                  <a:lnTo>
                    <a:pt x="302637" y="19196"/>
                  </a:lnTo>
                  <a:lnTo>
                    <a:pt x="297032" y="20138"/>
                  </a:lnTo>
                  <a:lnTo>
                    <a:pt x="291428" y="21124"/>
                  </a:lnTo>
                  <a:lnTo>
                    <a:pt x="285824" y="22156"/>
                  </a:lnTo>
                  <a:lnTo>
                    <a:pt x="280219" y="23236"/>
                  </a:lnTo>
                  <a:lnTo>
                    <a:pt x="274615" y="24365"/>
                  </a:lnTo>
                  <a:lnTo>
                    <a:pt x="269010" y="25545"/>
                  </a:lnTo>
                  <a:lnTo>
                    <a:pt x="263406" y="26779"/>
                  </a:lnTo>
                  <a:lnTo>
                    <a:pt x="257802" y="28067"/>
                  </a:lnTo>
                  <a:lnTo>
                    <a:pt x="252197" y="29413"/>
                  </a:lnTo>
                  <a:lnTo>
                    <a:pt x="246593" y="30817"/>
                  </a:lnTo>
                  <a:lnTo>
                    <a:pt x="240988" y="32282"/>
                  </a:lnTo>
                  <a:lnTo>
                    <a:pt x="235384" y="33809"/>
                  </a:lnTo>
                  <a:lnTo>
                    <a:pt x="229780" y="35402"/>
                  </a:lnTo>
                  <a:lnTo>
                    <a:pt x="224175" y="37060"/>
                  </a:lnTo>
                  <a:lnTo>
                    <a:pt x="218571" y="38787"/>
                  </a:lnTo>
                  <a:lnTo>
                    <a:pt x="212966" y="40584"/>
                  </a:lnTo>
                  <a:lnTo>
                    <a:pt x="207362" y="42453"/>
                  </a:lnTo>
                  <a:lnTo>
                    <a:pt x="201758" y="44395"/>
                  </a:lnTo>
                  <a:lnTo>
                    <a:pt x="196153" y="46413"/>
                  </a:lnTo>
                  <a:lnTo>
                    <a:pt x="190549" y="48508"/>
                  </a:lnTo>
                  <a:lnTo>
                    <a:pt x="184944" y="50682"/>
                  </a:lnTo>
                  <a:lnTo>
                    <a:pt x="179340" y="52936"/>
                  </a:lnTo>
                  <a:lnTo>
                    <a:pt x="173736" y="55271"/>
                  </a:lnTo>
                  <a:lnTo>
                    <a:pt x="168131" y="57690"/>
                  </a:lnTo>
                  <a:lnTo>
                    <a:pt x="162527" y="60193"/>
                  </a:lnTo>
                  <a:lnTo>
                    <a:pt x="156923" y="62781"/>
                  </a:lnTo>
                  <a:lnTo>
                    <a:pt x="151318" y="65456"/>
                  </a:lnTo>
                  <a:lnTo>
                    <a:pt x="145714" y="68218"/>
                  </a:lnTo>
                  <a:lnTo>
                    <a:pt x="140109" y="71069"/>
                  </a:lnTo>
                  <a:lnTo>
                    <a:pt x="134505" y="74009"/>
                  </a:lnTo>
                  <a:lnTo>
                    <a:pt x="128901" y="77038"/>
                  </a:lnTo>
                  <a:lnTo>
                    <a:pt x="123296" y="80157"/>
                  </a:lnTo>
                  <a:lnTo>
                    <a:pt x="117692" y="83367"/>
                  </a:lnTo>
                  <a:lnTo>
                    <a:pt x="112087" y="86667"/>
                  </a:lnTo>
                  <a:lnTo>
                    <a:pt x="106483" y="90058"/>
                  </a:lnTo>
                  <a:lnTo>
                    <a:pt x="100879" y="93540"/>
                  </a:lnTo>
                  <a:lnTo>
                    <a:pt x="95274" y="97112"/>
                  </a:lnTo>
                  <a:lnTo>
                    <a:pt x="89670" y="100774"/>
                  </a:lnTo>
                  <a:lnTo>
                    <a:pt x="84065" y="104526"/>
                  </a:lnTo>
                  <a:lnTo>
                    <a:pt x="78461" y="108366"/>
                  </a:lnTo>
                  <a:lnTo>
                    <a:pt x="72857" y="112294"/>
                  </a:lnTo>
                  <a:lnTo>
                    <a:pt x="67252" y="116310"/>
                  </a:lnTo>
                  <a:lnTo>
                    <a:pt x="61648" y="120412"/>
                  </a:lnTo>
                  <a:lnTo>
                    <a:pt x="56043" y="124598"/>
                  </a:lnTo>
                  <a:lnTo>
                    <a:pt x="50439" y="128868"/>
                  </a:lnTo>
                  <a:lnTo>
                    <a:pt x="44835" y="133220"/>
                  </a:lnTo>
                  <a:lnTo>
                    <a:pt x="39230" y="137652"/>
                  </a:lnTo>
                  <a:lnTo>
                    <a:pt x="33626" y="142163"/>
                  </a:lnTo>
                  <a:lnTo>
                    <a:pt x="28021" y="146750"/>
                  </a:lnTo>
                  <a:lnTo>
                    <a:pt x="22417" y="151413"/>
                  </a:lnTo>
                  <a:lnTo>
                    <a:pt x="16813" y="156148"/>
                  </a:lnTo>
                  <a:lnTo>
                    <a:pt x="11208" y="160953"/>
                  </a:lnTo>
                  <a:lnTo>
                    <a:pt x="5604" y="165826"/>
                  </a:lnTo>
                  <a:lnTo>
                    <a:pt x="0" y="170764"/>
                  </a:lnTo>
                  <a:close/>
                </a:path>
              </a:pathLst>
            </a:custGeom>
            <a:solidFill>
              <a:srgbClr val="F78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" name="pl195"/>
            <p:cNvSpPr/>
            <p:nvPr/>
          </p:nvSpPr>
          <p:spPr>
            <a:xfrm>
              <a:off x="6596816" y="3019779"/>
              <a:ext cx="1883076" cy="140428"/>
            </a:xfrm>
            <a:custGeom>
              <a:avLst/>
              <a:pathLst>
                <a:path w="1883076" h="140428">
                  <a:moveTo>
                    <a:pt x="0" y="140428"/>
                  </a:moveTo>
                  <a:lnTo>
                    <a:pt x="5604" y="135821"/>
                  </a:lnTo>
                  <a:lnTo>
                    <a:pt x="11208" y="131294"/>
                  </a:lnTo>
                  <a:lnTo>
                    <a:pt x="16813" y="126851"/>
                  </a:lnTo>
                  <a:lnTo>
                    <a:pt x="22417" y="122493"/>
                  </a:lnTo>
                  <a:lnTo>
                    <a:pt x="28021" y="118222"/>
                  </a:lnTo>
                  <a:lnTo>
                    <a:pt x="33626" y="114039"/>
                  </a:lnTo>
                  <a:lnTo>
                    <a:pt x="39230" y="109945"/>
                  </a:lnTo>
                  <a:lnTo>
                    <a:pt x="44835" y="105942"/>
                  </a:lnTo>
                  <a:lnTo>
                    <a:pt x="50439" y="102031"/>
                  </a:lnTo>
                  <a:lnTo>
                    <a:pt x="56043" y="98212"/>
                  </a:lnTo>
                  <a:lnTo>
                    <a:pt x="61648" y="94487"/>
                  </a:lnTo>
                  <a:lnTo>
                    <a:pt x="67252" y="90856"/>
                  </a:lnTo>
                  <a:lnTo>
                    <a:pt x="72857" y="87320"/>
                  </a:lnTo>
                  <a:lnTo>
                    <a:pt x="78461" y="83878"/>
                  </a:lnTo>
                  <a:lnTo>
                    <a:pt x="84065" y="80531"/>
                  </a:lnTo>
                  <a:lnTo>
                    <a:pt x="89670" y="77279"/>
                  </a:lnTo>
                  <a:lnTo>
                    <a:pt x="95274" y="74122"/>
                  </a:lnTo>
                  <a:lnTo>
                    <a:pt x="100879" y="71059"/>
                  </a:lnTo>
                  <a:lnTo>
                    <a:pt x="106483" y="68090"/>
                  </a:lnTo>
                  <a:lnTo>
                    <a:pt x="112087" y="65214"/>
                  </a:lnTo>
                  <a:lnTo>
                    <a:pt x="117692" y="62430"/>
                  </a:lnTo>
                  <a:lnTo>
                    <a:pt x="123296" y="59738"/>
                  </a:lnTo>
                  <a:lnTo>
                    <a:pt x="128901" y="57137"/>
                  </a:lnTo>
                  <a:lnTo>
                    <a:pt x="134505" y="54625"/>
                  </a:lnTo>
                  <a:lnTo>
                    <a:pt x="140109" y="52202"/>
                  </a:lnTo>
                  <a:lnTo>
                    <a:pt x="145714" y="49865"/>
                  </a:lnTo>
                  <a:lnTo>
                    <a:pt x="151318" y="47614"/>
                  </a:lnTo>
                  <a:lnTo>
                    <a:pt x="156923" y="45447"/>
                  </a:lnTo>
                  <a:lnTo>
                    <a:pt x="162527" y="43362"/>
                  </a:lnTo>
                  <a:lnTo>
                    <a:pt x="168131" y="41358"/>
                  </a:lnTo>
                  <a:lnTo>
                    <a:pt x="173736" y="39432"/>
                  </a:lnTo>
                  <a:lnTo>
                    <a:pt x="179340" y="37584"/>
                  </a:lnTo>
                  <a:lnTo>
                    <a:pt x="184944" y="35811"/>
                  </a:lnTo>
                  <a:lnTo>
                    <a:pt x="190549" y="34111"/>
                  </a:lnTo>
                  <a:lnTo>
                    <a:pt x="196153" y="32482"/>
                  </a:lnTo>
                  <a:lnTo>
                    <a:pt x="201758" y="30923"/>
                  </a:lnTo>
                  <a:lnTo>
                    <a:pt x="207362" y="29430"/>
                  </a:lnTo>
                  <a:lnTo>
                    <a:pt x="212966" y="28003"/>
                  </a:lnTo>
                  <a:lnTo>
                    <a:pt x="218571" y="26639"/>
                  </a:lnTo>
                  <a:lnTo>
                    <a:pt x="224175" y="25336"/>
                  </a:lnTo>
                  <a:lnTo>
                    <a:pt x="229780" y="24092"/>
                  </a:lnTo>
                  <a:lnTo>
                    <a:pt x="235384" y="22905"/>
                  </a:lnTo>
                  <a:lnTo>
                    <a:pt x="240988" y="21773"/>
                  </a:lnTo>
                  <a:lnTo>
                    <a:pt x="246593" y="20693"/>
                  </a:lnTo>
                  <a:lnTo>
                    <a:pt x="252197" y="19665"/>
                  </a:lnTo>
                  <a:lnTo>
                    <a:pt x="257802" y="18685"/>
                  </a:lnTo>
                  <a:lnTo>
                    <a:pt x="263406" y="17752"/>
                  </a:lnTo>
                  <a:lnTo>
                    <a:pt x="269010" y="16865"/>
                  </a:lnTo>
                  <a:lnTo>
                    <a:pt x="274615" y="16020"/>
                  </a:lnTo>
                  <a:lnTo>
                    <a:pt x="280219" y="15217"/>
                  </a:lnTo>
                  <a:lnTo>
                    <a:pt x="285824" y="14453"/>
                  </a:lnTo>
                  <a:lnTo>
                    <a:pt x="291428" y="13727"/>
                  </a:lnTo>
                  <a:lnTo>
                    <a:pt x="297032" y="13038"/>
                  </a:lnTo>
                  <a:lnTo>
                    <a:pt x="302637" y="12383"/>
                  </a:lnTo>
                  <a:lnTo>
                    <a:pt x="308241" y="11761"/>
                  </a:lnTo>
                  <a:lnTo>
                    <a:pt x="313846" y="11170"/>
                  </a:lnTo>
                  <a:lnTo>
                    <a:pt x="319450" y="10609"/>
                  </a:lnTo>
                  <a:lnTo>
                    <a:pt x="325054" y="10077"/>
                  </a:lnTo>
                  <a:lnTo>
                    <a:pt x="330659" y="9572"/>
                  </a:lnTo>
                  <a:lnTo>
                    <a:pt x="336263" y="9093"/>
                  </a:lnTo>
                  <a:lnTo>
                    <a:pt x="341867" y="8639"/>
                  </a:lnTo>
                  <a:lnTo>
                    <a:pt x="347472" y="8208"/>
                  </a:lnTo>
                  <a:lnTo>
                    <a:pt x="353076" y="7799"/>
                  </a:lnTo>
                  <a:lnTo>
                    <a:pt x="358681" y="7412"/>
                  </a:lnTo>
                  <a:lnTo>
                    <a:pt x="364285" y="7044"/>
                  </a:lnTo>
                  <a:lnTo>
                    <a:pt x="369889" y="6696"/>
                  </a:lnTo>
                  <a:lnTo>
                    <a:pt x="375494" y="6365"/>
                  </a:lnTo>
                  <a:lnTo>
                    <a:pt x="381098" y="6052"/>
                  </a:lnTo>
                  <a:lnTo>
                    <a:pt x="386703" y="5755"/>
                  </a:lnTo>
                  <a:lnTo>
                    <a:pt x="392307" y="5473"/>
                  </a:lnTo>
                  <a:lnTo>
                    <a:pt x="397911" y="5206"/>
                  </a:lnTo>
                  <a:lnTo>
                    <a:pt x="403516" y="4953"/>
                  </a:lnTo>
                  <a:lnTo>
                    <a:pt x="409120" y="4713"/>
                  </a:lnTo>
                  <a:lnTo>
                    <a:pt x="414725" y="4485"/>
                  </a:lnTo>
                  <a:lnTo>
                    <a:pt x="420329" y="4269"/>
                  </a:lnTo>
                  <a:lnTo>
                    <a:pt x="425933" y="4065"/>
                  </a:lnTo>
                  <a:lnTo>
                    <a:pt x="431538" y="3871"/>
                  </a:lnTo>
                  <a:lnTo>
                    <a:pt x="437142" y="3687"/>
                  </a:lnTo>
                  <a:lnTo>
                    <a:pt x="442747" y="3512"/>
                  </a:lnTo>
                  <a:lnTo>
                    <a:pt x="448351" y="3346"/>
                  </a:lnTo>
                  <a:lnTo>
                    <a:pt x="453955" y="3189"/>
                  </a:lnTo>
                  <a:lnTo>
                    <a:pt x="459560" y="3040"/>
                  </a:lnTo>
                  <a:lnTo>
                    <a:pt x="465164" y="2899"/>
                  </a:lnTo>
                  <a:lnTo>
                    <a:pt x="470769" y="2764"/>
                  </a:lnTo>
                  <a:lnTo>
                    <a:pt x="476373" y="2637"/>
                  </a:lnTo>
                  <a:lnTo>
                    <a:pt x="481977" y="2516"/>
                  </a:lnTo>
                  <a:lnTo>
                    <a:pt x="487582" y="2401"/>
                  </a:lnTo>
                  <a:lnTo>
                    <a:pt x="493186" y="2292"/>
                  </a:lnTo>
                  <a:lnTo>
                    <a:pt x="498790" y="2188"/>
                  </a:lnTo>
                  <a:lnTo>
                    <a:pt x="504395" y="2090"/>
                  </a:lnTo>
                  <a:lnTo>
                    <a:pt x="509999" y="1996"/>
                  </a:lnTo>
                  <a:lnTo>
                    <a:pt x="515604" y="1907"/>
                  </a:lnTo>
                  <a:lnTo>
                    <a:pt x="521208" y="1823"/>
                  </a:lnTo>
                  <a:lnTo>
                    <a:pt x="526812" y="1743"/>
                  </a:lnTo>
                  <a:lnTo>
                    <a:pt x="532417" y="1666"/>
                  </a:lnTo>
                  <a:lnTo>
                    <a:pt x="538021" y="1594"/>
                  </a:lnTo>
                  <a:lnTo>
                    <a:pt x="543626" y="1525"/>
                  </a:lnTo>
                  <a:lnTo>
                    <a:pt x="549230" y="1459"/>
                  </a:lnTo>
                  <a:lnTo>
                    <a:pt x="554834" y="1397"/>
                  </a:lnTo>
                  <a:lnTo>
                    <a:pt x="560439" y="1337"/>
                  </a:lnTo>
                  <a:lnTo>
                    <a:pt x="566043" y="1281"/>
                  </a:lnTo>
                  <a:lnTo>
                    <a:pt x="571648" y="1227"/>
                  </a:lnTo>
                  <a:lnTo>
                    <a:pt x="577252" y="1176"/>
                  </a:lnTo>
                  <a:lnTo>
                    <a:pt x="582856" y="1127"/>
                  </a:lnTo>
                  <a:lnTo>
                    <a:pt x="588461" y="1080"/>
                  </a:lnTo>
                  <a:lnTo>
                    <a:pt x="594065" y="1036"/>
                  </a:lnTo>
                  <a:lnTo>
                    <a:pt x="599670" y="994"/>
                  </a:lnTo>
                  <a:lnTo>
                    <a:pt x="605274" y="953"/>
                  </a:lnTo>
                  <a:lnTo>
                    <a:pt x="610878" y="915"/>
                  </a:lnTo>
                  <a:lnTo>
                    <a:pt x="616483" y="878"/>
                  </a:lnTo>
                  <a:lnTo>
                    <a:pt x="622087" y="843"/>
                  </a:lnTo>
                  <a:lnTo>
                    <a:pt x="627692" y="810"/>
                  </a:lnTo>
                  <a:lnTo>
                    <a:pt x="633296" y="778"/>
                  </a:lnTo>
                  <a:lnTo>
                    <a:pt x="638900" y="748"/>
                  </a:lnTo>
                  <a:lnTo>
                    <a:pt x="644505" y="719"/>
                  </a:lnTo>
                  <a:lnTo>
                    <a:pt x="650109" y="691"/>
                  </a:lnTo>
                  <a:lnTo>
                    <a:pt x="655713" y="665"/>
                  </a:lnTo>
                  <a:lnTo>
                    <a:pt x="661318" y="640"/>
                  </a:lnTo>
                  <a:lnTo>
                    <a:pt x="666922" y="616"/>
                  </a:lnTo>
                  <a:lnTo>
                    <a:pt x="672527" y="593"/>
                  </a:lnTo>
                  <a:lnTo>
                    <a:pt x="678131" y="571"/>
                  </a:lnTo>
                  <a:lnTo>
                    <a:pt x="683735" y="550"/>
                  </a:lnTo>
                  <a:lnTo>
                    <a:pt x="689340" y="529"/>
                  </a:lnTo>
                  <a:lnTo>
                    <a:pt x="694944" y="510"/>
                  </a:lnTo>
                  <a:lnTo>
                    <a:pt x="700549" y="492"/>
                  </a:lnTo>
                  <a:lnTo>
                    <a:pt x="706153" y="474"/>
                  </a:lnTo>
                  <a:lnTo>
                    <a:pt x="711757" y="457"/>
                  </a:lnTo>
                  <a:lnTo>
                    <a:pt x="717362" y="441"/>
                  </a:lnTo>
                  <a:lnTo>
                    <a:pt x="722966" y="425"/>
                  </a:lnTo>
                  <a:lnTo>
                    <a:pt x="728571" y="411"/>
                  </a:lnTo>
                  <a:lnTo>
                    <a:pt x="734175" y="396"/>
                  </a:lnTo>
                  <a:lnTo>
                    <a:pt x="739779" y="383"/>
                  </a:lnTo>
                  <a:lnTo>
                    <a:pt x="745384" y="370"/>
                  </a:lnTo>
                  <a:lnTo>
                    <a:pt x="750988" y="357"/>
                  </a:lnTo>
                  <a:lnTo>
                    <a:pt x="756593" y="345"/>
                  </a:lnTo>
                  <a:lnTo>
                    <a:pt x="762197" y="334"/>
                  </a:lnTo>
                  <a:lnTo>
                    <a:pt x="767801" y="323"/>
                  </a:lnTo>
                  <a:lnTo>
                    <a:pt x="773406" y="312"/>
                  </a:lnTo>
                  <a:lnTo>
                    <a:pt x="779010" y="302"/>
                  </a:lnTo>
                  <a:lnTo>
                    <a:pt x="784615" y="292"/>
                  </a:lnTo>
                  <a:lnTo>
                    <a:pt x="790219" y="283"/>
                  </a:lnTo>
                  <a:lnTo>
                    <a:pt x="795823" y="274"/>
                  </a:lnTo>
                  <a:lnTo>
                    <a:pt x="801428" y="265"/>
                  </a:lnTo>
                  <a:lnTo>
                    <a:pt x="807032" y="257"/>
                  </a:lnTo>
                  <a:lnTo>
                    <a:pt x="812636" y="249"/>
                  </a:lnTo>
                  <a:lnTo>
                    <a:pt x="818241" y="241"/>
                  </a:lnTo>
                  <a:lnTo>
                    <a:pt x="823845" y="233"/>
                  </a:lnTo>
                  <a:lnTo>
                    <a:pt x="829450" y="226"/>
                  </a:lnTo>
                  <a:lnTo>
                    <a:pt x="835054" y="219"/>
                  </a:lnTo>
                  <a:lnTo>
                    <a:pt x="840658" y="213"/>
                  </a:lnTo>
                  <a:lnTo>
                    <a:pt x="846263" y="207"/>
                  </a:lnTo>
                  <a:lnTo>
                    <a:pt x="851867" y="200"/>
                  </a:lnTo>
                  <a:lnTo>
                    <a:pt x="857472" y="194"/>
                  </a:lnTo>
                  <a:lnTo>
                    <a:pt x="863076" y="189"/>
                  </a:lnTo>
                  <a:lnTo>
                    <a:pt x="868680" y="183"/>
                  </a:lnTo>
                  <a:lnTo>
                    <a:pt x="874285" y="178"/>
                  </a:lnTo>
                  <a:lnTo>
                    <a:pt x="879889" y="173"/>
                  </a:lnTo>
                  <a:lnTo>
                    <a:pt x="885494" y="168"/>
                  </a:lnTo>
                  <a:lnTo>
                    <a:pt x="891098" y="163"/>
                  </a:lnTo>
                  <a:lnTo>
                    <a:pt x="896702" y="159"/>
                  </a:lnTo>
                  <a:lnTo>
                    <a:pt x="902307" y="154"/>
                  </a:lnTo>
                  <a:lnTo>
                    <a:pt x="907911" y="150"/>
                  </a:lnTo>
                  <a:lnTo>
                    <a:pt x="913516" y="146"/>
                  </a:lnTo>
                  <a:lnTo>
                    <a:pt x="919120" y="142"/>
                  </a:lnTo>
                  <a:lnTo>
                    <a:pt x="924724" y="138"/>
                  </a:lnTo>
                  <a:lnTo>
                    <a:pt x="930329" y="135"/>
                  </a:lnTo>
                  <a:lnTo>
                    <a:pt x="935933" y="131"/>
                  </a:lnTo>
                  <a:lnTo>
                    <a:pt x="941538" y="128"/>
                  </a:lnTo>
                  <a:lnTo>
                    <a:pt x="947142" y="124"/>
                  </a:lnTo>
                  <a:lnTo>
                    <a:pt x="952746" y="121"/>
                  </a:lnTo>
                  <a:lnTo>
                    <a:pt x="958351" y="118"/>
                  </a:lnTo>
                  <a:lnTo>
                    <a:pt x="963955" y="115"/>
                  </a:lnTo>
                  <a:lnTo>
                    <a:pt x="969559" y="112"/>
                  </a:lnTo>
                  <a:lnTo>
                    <a:pt x="975164" y="109"/>
                  </a:lnTo>
                  <a:lnTo>
                    <a:pt x="980768" y="107"/>
                  </a:lnTo>
                  <a:lnTo>
                    <a:pt x="986373" y="104"/>
                  </a:lnTo>
                  <a:lnTo>
                    <a:pt x="991977" y="102"/>
                  </a:lnTo>
                  <a:lnTo>
                    <a:pt x="997581" y="99"/>
                  </a:lnTo>
                  <a:lnTo>
                    <a:pt x="1003186" y="97"/>
                  </a:lnTo>
                  <a:lnTo>
                    <a:pt x="1008790" y="95"/>
                  </a:lnTo>
                  <a:lnTo>
                    <a:pt x="1014395" y="92"/>
                  </a:lnTo>
                  <a:lnTo>
                    <a:pt x="1019999" y="90"/>
                  </a:lnTo>
                  <a:lnTo>
                    <a:pt x="1025603" y="88"/>
                  </a:lnTo>
                  <a:lnTo>
                    <a:pt x="1031208" y="86"/>
                  </a:lnTo>
                  <a:lnTo>
                    <a:pt x="1036812" y="85"/>
                  </a:lnTo>
                  <a:lnTo>
                    <a:pt x="1042417" y="83"/>
                  </a:lnTo>
                  <a:lnTo>
                    <a:pt x="1048021" y="81"/>
                  </a:lnTo>
                  <a:lnTo>
                    <a:pt x="1053625" y="79"/>
                  </a:lnTo>
                  <a:lnTo>
                    <a:pt x="1059230" y="78"/>
                  </a:lnTo>
                  <a:lnTo>
                    <a:pt x="1064834" y="76"/>
                  </a:lnTo>
                  <a:lnTo>
                    <a:pt x="1070439" y="75"/>
                  </a:lnTo>
                  <a:lnTo>
                    <a:pt x="1076043" y="74"/>
                  </a:lnTo>
                  <a:lnTo>
                    <a:pt x="1081647" y="72"/>
                  </a:lnTo>
                  <a:lnTo>
                    <a:pt x="1087252" y="71"/>
                  </a:lnTo>
                  <a:lnTo>
                    <a:pt x="1092856" y="70"/>
                  </a:lnTo>
                  <a:lnTo>
                    <a:pt x="1098461" y="69"/>
                  </a:lnTo>
                  <a:lnTo>
                    <a:pt x="1104065" y="68"/>
                  </a:lnTo>
                  <a:lnTo>
                    <a:pt x="1109669" y="67"/>
                  </a:lnTo>
                  <a:lnTo>
                    <a:pt x="1115274" y="66"/>
                  </a:lnTo>
                  <a:lnTo>
                    <a:pt x="1120878" y="65"/>
                  </a:lnTo>
                  <a:lnTo>
                    <a:pt x="1126482" y="64"/>
                  </a:lnTo>
                  <a:lnTo>
                    <a:pt x="1132087" y="64"/>
                  </a:lnTo>
                  <a:lnTo>
                    <a:pt x="1137691" y="63"/>
                  </a:lnTo>
                  <a:lnTo>
                    <a:pt x="1143296" y="62"/>
                  </a:lnTo>
                  <a:lnTo>
                    <a:pt x="1148900" y="62"/>
                  </a:lnTo>
                  <a:lnTo>
                    <a:pt x="1154504" y="61"/>
                  </a:lnTo>
                  <a:lnTo>
                    <a:pt x="1160109" y="61"/>
                  </a:lnTo>
                  <a:lnTo>
                    <a:pt x="1165713" y="61"/>
                  </a:lnTo>
                  <a:lnTo>
                    <a:pt x="1171318" y="61"/>
                  </a:lnTo>
                  <a:lnTo>
                    <a:pt x="1176922" y="60"/>
                  </a:lnTo>
                  <a:lnTo>
                    <a:pt x="1182526" y="60"/>
                  </a:lnTo>
                  <a:lnTo>
                    <a:pt x="1188131" y="60"/>
                  </a:lnTo>
                  <a:lnTo>
                    <a:pt x="1193735" y="60"/>
                  </a:lnTo>
                  <a:lnTo>
                    <a:pt x="1199340" y="60"/>
                  </a:lnTo>
                  <a:lnTo>
                    <a:pt x="1204944" y="61"/>
                  </a:lnTo>
                  <a:lnTo>
                    <a:pt x="1210548" y="61"/>
                  </a:lnTo>
                  <a:lnTo>
                    <a:pt x="1216153" y="61"/>
                  </a:lnTo>
                  <a:lnTo>
                    <a:pt x="1221757" y="62"/>
                  </a:lnTo>
                  <a:lnTo>
                    <a:pt x="1227362" y="62"/>
                  </a:lnTo>
                  <a:lnTo>
                    <a:pt x="1232966" y="63"/>
                  </a:lnTo>
                  <a:lnTo>
                    <a:pt x="1238570" y="63"/>
                  </a:lnTo>
                  <a:lnTo>
                    <a:pt x="1244175" y="64"/>
                  </a:lnTo>
                  <a:lnTo>
                    <a:pt x="1249779" y="65"/>
                  </a:lnTo>
                  <a:lnTo>
                    <a:pt x="1255384" y="66"/>
                  </a:lnTo>
                  <a:lnTo>
                    <a:pt x="1260988" y="67"/>
                  </a:lnTo>
                  <a:lnTo>
                    <a:pt x="1266592" y="68"/>
                  </a:lnTo>
                  <a:lnTo>
                    <a:pt x="1272197" y="69"/>
                  </a:lnTo>
                  <a:lnTo>
                    <a:pt x="1277801" y="70"/>
                  </a:lnTo>
                  <a:lnTo>
                    <a:pt x="1283406" y="72"/>
                  </a:lnTo>
                  <a:lnTo>
                    <a:pt x="1289010" y="73"/>
                  </a:lnTo>
                  <a:lnTo>
                    <a:pt x="1294614" y="75"/>
                  </a:lnTo>
                  <a:lnTo>
                    <a:pt x="1300219" y="76"/>
                  </a:lnTo>
                  <a:lnTo>
                    <a:pt x="1305823" y="78"/>
                  </a:lnTo>
                  <a:lnTo>
                    <a:pt x="1311427" y="80"/>
                  </a:lnTo>
                  <a:lnTo>
                    <a:pt x="1317032" y="82"/>
                  </a:lnTo>
                  <a:lnTo>
                    <a:pt x="1322636" y="84"/>
                  </a:lnTo>
                  <a:lnTo>
                    <a:pt x="1328241" y="86"/>
                  </a:lnTo>
                  <a:lnTo>
                    <a:pt x="1333845" y="88"/>
                  </a:lnTo>
                  <a:lnTo>
                    <a:pt x="1339449" y="91"/>
                  </a:lnTo>
                  <a:lnTo>
                    <a:pt x="1345054" y="93"/>
                  </a:lnTo>
                  <a:lnTo>
                    <a:pt x="1350658" y="96"/>
                  </a:lnTo>
                  <a:lnTo>
                    <a:pt x="1356263" y="99"/>
                  </a:lnTo>
                  <a:lnTo>
                    <a:pt x="1361867" y="101"/>
                  </a:lnTo>
                  <a:lnTo>
                    <a:pt x="1367471" y="104"/>
                  </a:lnTo>
                  <a:lnTo>
                    <a:pt x="1373076" y="108"/>
                  </a:lnTo>
                  <a:lnTo>
                    <a:pt x="1378680" y="111"/>
                  </a:lnTo>
                  <a:lnTo>
                    <a:pt x="1384285" y="114"/>
                  </a:lnTo>
                  <a:lnTo>
                    <a:pt x="1389889" y="118"/>
                  </a:lnTo>
                  <a:lnTo>
                    <a:pt x="1395493" y="122"/>
                  </a:lnTo>
                  <a:lnTo>
                    <a:pt x="1401098" y="126"/>
                  </a:lnTo>
                  <a:lnTo>
                    <a:pt x="1406702" y="130"/>
                  </a:lnTo>
                  <a:lnTo>
                    <a:pt x="1412307" y="134"/>
                  </a:lnTo>
                  <a:lnTo>
                    <a:pt x="1417911" y="139"/>
                  </a:lnTo>
                  <a:lnTo>
                    <a:pt x="1423515" y="144"/>
                  </a:lnTo>
                  <a:lnTo>
                    <a:pt x="1429120" y="148"/>
                  </a:lnTo>
                  <a:lnTo>
                    <a:pt x="1434724" y="153"/>
                  </a:lnTo>
                  <a:lnTo>
                    <a:pt x="1440329" y="159"/>
                  </a:lnTo>
                  <a:lnTo>
                    <a:pt x="1445933" y="164"/>
                  </a:lnTo>
                  <a:lnTo>
                    <a:pt x="1451537" y="170"/>
                  </a:lnTo>
                  <a:lnTo>
                    <a:pt x="1457142" y="176"/>
                  </a:lnTo>
                  <a:lnTo>
                    <a:pt x="1462746" y="182"/>
                  </a:lnTo>
                  <a:lnTo>
                    <a:pt x="1468350" y="188"/>
                  </a:lnTo>
                  <a:lnTo>
                    <a:pt x="1473955" y="195"/>
                  </a:lnTo>
                  <a:lnTo>
                    <a:pt x="1479559" y="202"/>
                  </a:lnTo>
                  <a:lnTo>
                    <a:pt x="1485164" y="209"/>
                  </a:lnTo>
                  <a:lnTo>
                    <a:pt x="1490768" y="216"/>
                  </a:lnTo>
                  <a:lnTo>
                    <a:pt x="1496372" y="224"/>
                  </a:lnTo>
                  <a:lnTo>
                    <a:pt x="1501977" y="231"/>
                  </a:lnTo>
                  <a:lnTo>
                    <a:pt x="1507581" y="239"/>
                  </a:lnTo>
                  <a:lnTo>
                    <a:pt x="1513186" y="247"/>
                  </a:lnTo>
                  <a:lnTo>
                    <a:pt x="1518790" y="256"/>
                  </a:lnTo>
                  <a:lnTo>
                    <a:pt x="1524394" y="264"/>
                  </a:lnTo>
                  <a:lnTo>
                    <a:pt x="1529999" y="273"/>
                  </a:lnTo>
                  <a:lnTo>
                    <a:pt x="1535603" y="282"/>
                  </a:lnTo>
                  <a:lnTo>
                    <a:pt x="1541208" y="291"/>
                  </a:lnTo>
                  <a:lnTo>
                    <a:pt x="1546812" y="300"/>
                  </a:lnTo>
                  <a:lnTo>
                    <a:pt x="1552416" y="309"/>
                  </a:lnTo>
                  <a:lnTo>
                    <a:pt x="1558021" y="319"/>
                  </a:lnTo>
                  <a:lnTo>
                    <a:pt x="1563625" y="328"/>
                  </a:lnTo>
                  <a:lnTo>
                    <a:pt x="1569230" y="337"/>
                  </a:lnTo>
                  <a:lnTo>
                    <a:pt x="1574834" y="346"/>
                  </a:lnTo>
                  <a:lnTo>
                    <a:pt x="1580438" y="355"/>
                  </a:lnTo>
                  <a:lnTo>
                    <a:pt x="1586043" y="364"/>
                  </a:lnTo>
                  <a:lnTo>
                    <a:pt x="1591647" y="372"/>
                  </a:lnTo>
                  <a:lnTo>
                    <a:pt x="1597252" y="380"/>
                  </a:lnTo>
                  <a:lnTo>
                    <a:pt x="1602856" y="388"/>
                  </a:lnTo>
                  <a:lnTo>
                    <a:pt x="1608460" y="395"/>
                  </a:lnTo>
                  <a:lnTo>
                    <a:pt x="1614065" y="401"/>
                  </a:lnTo>
                  <a:lnTo>
                    <a:pt x="1619669" y="407"/>
                  </a:lnTo>
                  <a:lnTo>
                    <a:pt x="1625273" y="412"/>
                  </a:lnTo>
                  <a:lnTo>
                    <a:pt x="1630878" y="416"/>
                  </a:lnTo>
                  <a:lnTo>
                    <a:pt x="1636482" y="418"/>
                  </a:lnTo>
                  <a:lnTo>
                    <a:pt x="1642087" y="420"/>
                  </a:lnTo>
                  <a:lnTo>
                    <a:pt x="1647691" y="420"/>
                  </a:lnTo>
                  <a:lnTo>
                    <a:pt x="1653295" y="419"/>
                  </a:lnTo>
                  <a:lnTo>
                    <a:pt x="1658900" y="416"/>
                  </a:lnTo>
                  <a:lnTo>
                    <a:pt x="1664504" y="412"/>
                  </a:lnTo>
                  <a:lnTo>
                    <a:pt x="1670109" y="407"/>
                  </a:lnTo>
                  <a:lnTo>
                    <a:pt x="1675713" y="400"/>
                  </a:lnTo>
                  <a:lnTo>
                    <a:pt x="1681317" y="392"/>
                  </a:lnTo>
                  <a:lnTo>
                    <a:pt x="1686922" y="382"/>
                  </a:lnTo>
                  <a:lnTo>
                    <a:pt x="1692526" y="372"/>
                  </a:lnTo>
                  <a:lnTo>
                    <a:pt x="1698131" y="360"/>
                  </a:lnTo>
                  <a:lnTo>
                    <a:pt x="1703735" y="347"/>
                  </a:lnTo>
                  <a:lnTo>
                    <a:pt x="1709339" y="333"/>
                  </a:lnTo>
                  <a:lnTo>
                    <a:pt x="1714944" y="319"/>
                  </a:lnTo>
                  <a:lnTo>
                    <a:pt x="1720548" y="304"/>
                  </a:lnTo>
                  <a:lnTo>
                    <a:pt x="1726153" y="288"/>
                  </a:lnTo>
                  <a:lnTo>
                    <a:pt x="1731757" y="272"/>
                  </a:lnTo>
                  <a:lnTo>
                    <a:pt x="1737361" y="256"/>
                  </a:lnTo>
                  <a:lnTo>
                    <a:pt x="1742966" y="241"/>
                  </a:lnTo>
                  <a:lnTo>
                    <a:pt x="1748570" y="225"/>
                  </a:lnTo>
                  <a:lnTo>
                    <a:pt x="1754175" y="209"/>
                  </a:lnTo>
                  <a:lnTo>
                    <a:pt x="1759779" y="194"/>
                  </a:lnTo>
                  <a:lnTo>
                    <a:pt x="1765383" y="180"/>
                  </a:lnTo>
                  <a:lnTo>
                    <a:pt x="1770988" y="165"/>
                  </a:lnTo>
                  <a:lnTo>
                    <a:pt x="1776592" y="152"/>
                  </a:lnTo>
                  <a:lnTo>
                    <a:pt x="1782196" y="138"/>
                  </a:lnTo>
                  <a:lnTo>
                    <a:pt x="1787801" y="126"/>
                  </a:lnTo>
                  <a:lnTo>
                    <a:pt x="1793405" y="114"/>
                  </a:lnTo>
                  <a:lnTo>
                    <a:pt x="1799010" y="103"/>
                  </a:lnTo>
                  <a:lnTo>
                    <a:pt x="1804614" y="92"/>
                  </a:lnTo>
                  <a:lnTo>
                    <a:pt x="1810218" y="82"/>
                  </a:lnTo>
                  <a:lnTo>
                    <a:pt x="1815823" y="73"/>
                  </a:lnTo>
                  <a:lnTo>
                    <a:pt x="1821427" y="64"/>
                  </a:lnTo>
                  <a:lnTo>
                    <a:pt x="1827032" y="56"/>
                  </a:lnTo>
                  <a:lnTo>
                    <a:pt x="1832636" y="48"/>
                  </a:lnTo>
                  <a:lnTo>
                    <a:pt x="1838240" y="41"/>
                  </a:lnTo>
                  <a:lnTo>
                    <a:pt x="1843845" y="34"/>
                  </a:lnTo>
                  <a:lnTo>
                    <a:pt x="1849449" y="28"/>
                  </a:lnTo>
                  <a:lnTo>
                    <a:pt x="1855054" y="22"/>
                  </a:lnTo>
                  <a:lnTo>
                    <a:pt x="1860658" y="17"/>
                  </a:lnTo>
                  <a:lnTo>
                    <a:pt x="1866262" y="12"/>
                  </a:lnTo>
                  <a:lnTo>
                    <a:pt x="1871867" y="8"/>
                  </a:lnTo>
                  <a:lnTo>
                    <a:pt x="1877471" y="3"/>
                  </a:ln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96" name="pg196"/>
            <p:cNvSpPr/>
            <p:nvPr/>
          </p:nvSpPr>
          <p:spPr>
            <a:xfrm>
              <a:off x="6596816" y="3019779"/>
              <a:ext cx="1883076" cy="412015"/>
            </a:xfrm>
            <a:custGeom>
              <a:avLst/>
              <a:pathLst>
                <a:path w="1883076" h="412015">
                  <a:moveTo>
                    <a:pt x="0" y="170764"/>
                  </a:moveTo>
                  <a:lnTo>
                    <a:pt x="5604" y="165826"/>
                  </a:lnTo>
                  <a:lnTo>
                    <a:pt x="11208" y="160953"/>
                  </a:lnTo>
                  <a:lnTo>
                    <a:pt x="16813" y="156148"/>
                  </a:lnTo>
                  <a:lnTo>
                    <a:pt x="22417" y="151413"/>
                  </a:lnTo>
                  <a:lnTo>
                    <a:pt x="28021" y="146750"/>
                  </a:lnTo>
                  <a:lnTo>
                    <a:pt x="33626" y="142163"/>
                  </a:lnTo>
                  <a:lnTo>
                    <a:pt x="39230" y="137652"/>
                  </a:lnTo>
                  <a:lnTo>
                    <a:pt x="44835" y="133220"/>
                  </a:lnTo>
                  <a:lnTo>
                    <a:pt x="50439" y="128868"/>
                  </a:lnTo>
                  <a:lnTo>
                    <a:pt x="56043" y="124598"/>
                  </a:lnTo>
                  <a:lnTo>
                    <a:pt x="61648" y="120412"/>
                  </a:lnTo>
                  <a:lnTo>
                    <a:pt x="67252" y="116310"/>
                  </a:lnTo>
                  <a:lnTo>
                    <a:pt x="72857" y="112294"/>
                  </a:lnTo>
                  <a:lnTo>
                    <a:pt x="78461" y="108366"/>
                  </a:lnTo>
                  <a:lnTo>
                    <a:pt x="84065" y="104526"/>
                  </a:lnTo>
                  <a:lnTo>
                    <a:pt x="89670" y="100774"/>
                  </a:lnTo>
                  <a:lnTo>
                    <a:pt x="95274" y="97112"/>
                  </a:lnTo>
                  <a:lnTo>
                    <a:pt x="100879" y="93540"/>
                  </a:lnTo>
                  <a:lnTo>
                    <a:pt x="106483" y="90058"/>
                  </a:lnTo>
                  <a:lnTo>
                    <a:pt x="112087" y="86667"/>
                  </a:lnTo>
                  <a:lnTo>
                    <a:pt x="117692" y="83367"/>
                  </a:lnTo>
                  <a:lnTo>
                    <a:pt x="123296" y="80157"/>
                  </a:lnTo>
                  <a:lnTo>
                    <a:pt x="128901" y="77038"/>
                  </a:lnTo>
                  <a:lnTo>
                    <a:pt x="134505" y="74009"/>
                  </a:lnTo>
                  <a:lnTo>
                    <a:pt x="140109" y="71069"/>
                  </a:lnTo>
                  <a:lnTo>
                    <a:pt x="145714" y="68218"/>
                  </a:lnTo>
                  <a:lnTo>
                    <a:pt x="151318" y="65456"/>
                  </a:lnTo>
                  <a:lnTo>
                    <a:pt x="156923" y="62781"/>
                  </a:lnTo>
                  <a:lnTo>
                    <a:pt x="162527" y="60193"/>
                  </a:lnTo>
                  <a:lnTo>
                    <a:pt x="168131" y="57690"/>
                  </a:lnTo>
                  <a:lnTo>
                    <a:pt x="173736" y="55271"/>
                  </a:lnTo>
                  <a:lnTo>
                    <a:pt x="179340" y="52936"/>
                  </a:lnTo>
                  <a:lnTo>
                    <a:pt x="184944" y="50682"/>
                  </a:lnTo>
                  <a:lnTo>
                    <a:pt x="190549" y="48508"/>
                  </a:lnTo>
                  <a:lnTo>
                    <a:pt x="196153" y="46413"/>
                  </a:lnTo>
                  <a:lnTo>
                    <a:pt x="201758" y="44395"/>
                  </a:lnTo>
                  <a:lnTo>
                    <a:pt x="207362" y="42453"/>
                  </a:lnTo>
                  <a:lnTo>
                    <a:pt x="212966" y="40584"/>
                  </a:lnTo>
                  <a:lnTo>
                    <a:pt x="218571" y="38787"/>
                  </a:lnTo>
                  <a:lnTo>
                    <a:pt x="224175" y="37060"/>
                  </a:lnTo>
                  <a:lnTo>
                    <a:pt x="229780" y="35402"/>
                  </a:lnTo>
                  <a:lnTo>
                    <a:pt x="235384" y="33809"/>
                  </a:lnTo>
                  <a:lnTo>
                    <a:pt x="240988" y="32282"/>
                  </a:lnTo>
                  <a:lnTo>
                    <a:pt x="246593" y="30817"/>
                  </a:lnTo>
                  <a:lnTo>
                    <a:pt x="252197" y="29413"/>
                  </a:lnTo>
                  <a:lnTo>
                    <a:pt x="257802" y="28067"/>
                  </a:lnTo>
                  <a:lnTo>
                    <a:pt x="263406" y="26779"/>
                  </a:lnTo>
                  <a:lnTo>
                    <a:pt x="269010" y="25545"/>
                  </a:lnTo>
                  <a:lnTo>
                    <a:pt x="274615" y="24365"/>
                  </a:lnTo>
                  <a:lnTo>
                    <a:pt x="280219" y="23236"/>
                  </a:lnTo>
                  <a:lnTo>
                    <a:pt x="285824" y="22156"/>
                  </a:lnTo>
                  <a:lnTo>
                    <a:pt x="291428" y="21124"/>
                  </a:lnTo>
                  <a:lnTo>
                    <a:pt x="297032" y="20138"/>
                  </a:lnTo>
                  <a:lnTo>
                    <a:pt x="302637" y="19196"/>
                  </a:lnTo>
                  <a:lnTo>
                    <a:pt x="308241" y="18296"/>
                  </a:lnTo>
                  <a:lnTo>
                    <a:pt x="313846" y="17437"/>
                  </a:lnTo>
                  <a:lnTo>
                    <a:pt x="319450" y="16617"/>
                  </a:lnTo>
                  <a:lnTo>
                    <a:pt x="325054" y="15834"/>
                  </a:lnTo>
                  <a:lnTo>
                    <a:pt x="330659" y="15088"/>
                  </a:lnTo>
                  <a:lnTo>
                    <a:pt x="336263" y="14376"/>
                  </a:lnTo>
                  <a:lnTo>
                    <a:pt x="341867" y="13697"/>
                  </a:lnTo>
                  <a:lnTo>
                    <a:pt x="347472" y="13049"/>
                  </a:lnTo>
                  <a:lnTo>
                    <a:pt x="353076" y="12432"/>
                  </a:lnTo>
                  <a:lnTo>
                    <a:pt x="358681" y="11844"/>
                  </a:lnTo>
                  <a:lnTo>
                    <a:pt x="364285" y="11283"/>
                  </a:lnTo>
                  <a:lnTo>
                    <a:pt x="369889" y="10748"/>
                  </a:lnTo>
                  <a:lnTo>
                    <a:pt x="375494" y="10239"/>
                  </a:lnTo>
                  <a:lnTo>
                    <a:pt x="381098" y="9754"/>
                  </a:lnTo>
                  <a:lnTo>
                    <a:pt x="386703" y="9292"/>
                  </a:lnTo>
                  <a:lnTo>
                    <a:pt x="392307" y="8852"/>
                  </a:lnTo>
                  <a:lnTo>
                    <a:pt x="397911" y="8433"/>
                  </a:lnTo>
                  <a:lnTo>
                    <a:pt x="403516" y="8034"/>
                  </a:lnTo>
                  <a:lnTo>
                    <a:pt x="409120" y="7653"/>
                  </a:lnTo>
                  <a:lnTo>
                    <a:pt x="414725" y="7291"/>
                  </a:lnTo>
                  <a:lnTo>
                    <a:pt x="420329" y="6947"/>
                  </a:lnTo>
                  <a:lnTo>
                    <a:pt x="425933" y="6618"/>
                  </a:lnTo>
                  <a:lnTo>
                    <a:pt x="431538" y="6306"/>
                  </a:lnTo>
                  <a:lnTo>
                    <a:pt x="437142" y="6008"/>
                  </a:lnTo>
                  <a:lnTo>
                    <a:pt x="442747" y="5725"/>
                  </a:lnTo>
                  <a:lnTo>
                    <a:pt x="448351" y="5455"/>
                  </a:lnTo>
                  <a:lnTo>
                    <a:pt x="453955" y="5198"/>
                  </a:lnTo>
                  <a:lnTo>
                    <a:pt x="459560" y="4954"/>
                  </a:lnTo>
                  <a:lnTo>
                    <a:pt x="465164" y="4721"/>
                  </a:lnTo>
                  <a:lnTo>
                    <a:pt x="470769" y="4500"/>
                  </a:lnTo>
                  <a:lnTo>
                    <a:pt x="476373" y="4289"/>
                  </a:lnTo>
                  <a:lnTo>
                    <a:pt x="481977" y="4088"/>
                  </a:lnTo>
                  <a:lnTo>
                    <a:pt x="487582" y="3897"/>
                  </a:lnTo>
                  <a:lnTo>
                    <a:pt x="493186" y="3715"/>
                  </a:lnTo>
                  <a:lnTo>
                    <a:pt x="498790" y="3541"/>
                  </a:lnTo>
                  <a:lnTo>
                    <a:pt x="504395" y="3376"/>
                  </a:lnTo>
                  <a:lnTo>
                    <a:pt x="509999" y="3219"/>
                  </a:lnTo>
                  <a:lnTo>
                    <a:pt x="515604" y="3070"/>
                  </a:lnTo>
                  <a:lnTo>
                    <a:pt x="521208" y="2927"/>
                  </a:lnTo>
                  <a:lnTo>
                    <a:pt x="526812" y="2792"/>
                  </a:lnTo>
                  <a:lnTo>
                    <a:pt x="532417" y="2663"/>
                  </a:lnTo>
                  <a:lnTo>
                    <a:pt x="538021" y="2540"/>
                  </a:lnTo>
                  <a:lnTo>
                    <a:pt x="543626" y="2423"/>
                  </a:lnTo>
                  <a:lnTo>
                    <a:pt x="549230" y="2311"/>
                  </a:lnTo>
                  <a:lnTo>
                    <a:pt x="554834" y="2205"/>
                  </a:lnTo>
                  <a:lnTo>
                    <a:pt x="560439" y="2104"/>
                  </a:lnTo>
                  <a:lnTo>
                    <a:pt x="566043" y="2008"/>
                  </a:lnTo>
                  <a:lnTo>
                    <a:pt x="571648" y="1917"/>
                  </a:lnTo>
                  <a:lnTo>
                    <a:pt x="577252" y="1829"/>
                  </a:lnTo>
                  <a:lnTo>
                    <a:pt x="582856" y="1746"/>
                  </a:lnTo>
                  <a:lnTo>
                    <a:pt x="588461" y="1667"/>
                  </a:lnTo>
                  <a:lnTo>
                    <a:pt x="594065" y="1592"/>
                  </a:lnTo>
                  <a:lnTo>
                    <a:pt x="599670" y="1520"/>
                  </a:lnTo>
                  <a:lnTo>
                    <a:pt x="605274" y="1452"/>
                  </a:lnTo>
                  <a:lnTo>
                    <a:pt x="610878" y="1387"/>
                  </a:lnTo>
                  <a:lnTo>
                    <a:pt x="616483" y="1325"/>
                  </a:lnTo>
                  <a:lnTo>
                    <a:pt x="622087" y="1266"/>
                  </a:lnTo>
                  <a:lnTo>
                    <a:pt x="627692" y="1209"/>
                  </a:lnTo>
                  <a:lnTo>
                    <a:pt x="633296" y="1156"/>
                  </a:lnTo>
                  <a:lnTo>
                    <a:pt x="638900" y="1105"/>
                  </a:lnTo>
                  <a:lnTo>
                    <a:pt x="644505" y="1056"/>
                  </a:lnTo>
                  <a:lnTo>
                    <a:pt x="650109" y="1010"/>
                  </a:lnTo>
                  <a:lnTo>
                    <a:pt x="655713" y="966"/>
                  </a:lnTo>
                  <a:lnTo>
                    <a:pt x="661318" y="924"/>
                  </a:lnTo>
                  <a:lnTo>
                    <a:pt x="666922" y="884"/>
                  </a:lnTo>
                  <a:lnTo>
                    <a:pt x="672527" y="845"/>
                  </a:lnTo>
                  <a:lnTo>
                    <a:pt x="678131" y="809"/>
                  </a:lnTo>
                  <a:lnTo>
                    <a:pt x="683735" y="774"/>
                  </a:lnTo>
                  <a:lnTo>
                    <a:pt x="689340" y="741"/>
                  </a:lnTo>
                  <a:lnTo>
                    <a:pt x="694944" y="710"/>
                  </a:lnTo>
                  <a:lnTo>
                    <a:pt x="700549" y="680"/>
                  </a:lnTo>
                  <a:lnTo>
                    <a:pt x="706153" y="651"/>
                  </a:lnTo>
                  <a:lnTo>
                    <a:pt x="711757" y="624"/>
                  </a:lnTo>
                  <a:lnTo>
                    <a:pt x="717362" y="598"/>
                  </a:lnTo>
                  <a:lnTo>
                    <a:pt x="722966" y="573"/>
                  </a:lnTo>
                  <a:lnTo>
                    <a:pt x="728571" y="550"/>
                  </a:lnTo>
                  <a:lnTo>
                    <a:pt x="734175" y="527"/>
                  </a:lnTo>
                  <a:lnTo>
                    <a:pt x="739779" y="506"/>
                  </a:lnTo>
                  <a:lnTo>
                    <a:pt x="745384" y="485"/>
                  </a:lnTo>
                  <a:lnTo>
                    <a:pt x="750988" y="466"/>
                  </a:lnTo>
                  <a:lnTo>
                    <a:pt x="756593" y="447"/>
                  </a:lnTo>
                  <a:lnTo>
                    <a:pt x="762197" y="429"/>
                  </a:lnTo>
                  <a:lnTo>
                    <a:pt x="767801" y="412"/>
                  </a:lnTo>
                  <a:lnTo>
                    <a:pt x="773406" y="396"/>
                  </a:lnTo>
                  <a:lnTo>
                    <a:pt x="779010" y="381"/>
                  </a:lnTo>
                  <a:lnTo>
                    <a:pt x="784615" y="366"/>
                  </a:lnTo>
                  <a:lnTo>
                    <a:pt x="790219" y="352"/>
                  </a:lnTo>
                  <a:lnTo>
                    <a:pt x="795823" y="338"/>
                  </a:lnTo>
                  <a:lnTo>
                    <a:pt x="801428" y="326"/>
                  </a:lnTo>
                  <a:lnTo>
                    <a:pt x="807032" y="313"/>
                  </a:lnTo>
                  <a:lnTo>
                    <a:pt x="812636" y="302"/>
                  </a:lnTo>
                  <a:lnTo>
                    <a:pt x="818241" y="290"/>
                  </a:lnTo>
                  <a:lnTo>
                    <a:pt x="823845" y="280"/>
                  </a:lnTo>
                  <a:lnTo>
                    <a:pt x="829450" y="270"/>
                  </a:lnTo>
                  <a:lnTo>
                    <a:pt x="835054" y="260"/>
                  </a:lnTo>
                  <a:lnTo>
                    <a:pt x="840658" y="251"/>
                  </a:lnTo>
                  <a:lnTo>
                    <a:pt x="846263" y="242"/>
                  </a:lnTo>
                  <a:lnTo>
                    <a:pt x="851867" y="233"/>
                  </a:lnTo>
                  <a:lnTo>
                    <a:pt x="857472" y="225"/>
                  </a:lnTo>
                  <a:lnTo>
                    <a:pt x="863076" y="217"/>
                  </a:lnTo>
                  <a:lnTo>
                    <a:pt x="868680" y="210"/>
                  </a:lnTo>
                  <a:lnTo>
                    <a:pt x="874285" y="203"/>
                  </a:lnTo>
                  <a:lnTo>
                    <a:pt x="879889" y="196"/>
                  </a:lnTo>
                  <a:lnTo>
                    <a:pt x="885494" y="189"/>
                  </a:lnTo>
                  <a:lnTo>
                    <a:pt x="891098" y="183"/>
                  </a:lnTo>
                  <a:lnTo>
                    <a:pt x="896702" y="177"/>
                  </a:lnTo>
                  <a:lnTo>
                    <a:pt x="902307" y="171"/>
                  </a:lnTo>
                  <a:lnTo>
                    <a:pt x="907911" y="166"/>
                  </a:lnTo>
                  <a:lnTo>
                    <a:pt x="913516" y="161"/>
                  </a:lnTo>
                  <a:lnTo>
                    <a:pt x="919120" y="156"/>
                  </a:lnTo>
                  <a:lnTo>
                    <a:pt x="924724" y="151"/>
                  </a:lnTo>
                  <a:lnTo>
                    <a:pt x="930329" y="146"/>
                  </a:lnTo>
                  <a:lnTo>
                    <a:pt x="935933" y="142"/>
                  </a:lnTo>
                  <a:lnTo>
                    <a:pt x="941538" y="137"/>
                  </a:lnTo>
                  <a:lnTo>
                    <a:pt x="947142" y="133"/>
                  </a:lnTo>
                  <a:lnTo>
                    <a:pt x="952746" y="130"/>
                  </a:lnTo>
                  <a:lnTo>
                    <a:pt x="958351" y="126"/>
                  </a:lnTo>
                  <a:lnTo>
                    <a:pt x="963955" y="122"/>
                  </a:lnTo>
                  <a:lnTo>
                    <a:pt x="969559" y="119"/>
                  </a:lnTo>
                  <a:lnTo>
                    <a:pt x="975164" y="115"/>
                  </a:lnTo>
                  <a:lnTo>
                    <a:pt x="980768" y="112"/>
                  </a:lnTo>
                  <a:lnTo>
                    <a:pt x="986373" y="109"/>
                  </a:lnTo>
                  <a:lnTo>
                    <a:pt x="991977" y="106"/>
                  </a:lnTo>
                  <a:lnTo>
                    <a:pt x="997581" y="104"/>
                  </a:lnTo>
                  <a:lnTo>
                    <a:pt x="1003186" y="101"/>
                  </a:lnTo>
                  <a:lnTo>
                    <a:pt x="1008790" y="98"/>
                  </a:lnTo>
                  <a:lnTo>
                    <a:pt x="1014395" y="96"/>
                  </a:lnTo>
                  <a:lnTo>
                    <a:pt x="1019999" y="93"/>
                  </a:lnTo>
                  <a:lnTo>
                    <a:pt x="1025603" y="91"/>
                  </a:lnTo>
                  <a:lnTo>
                    <a:pt x="1031208" y="89"/>
                  </a:lnTo>
                  <a:lnTo>
                    <a:pt x="1036812" y="87"/>
                  </a:lnTo>
                  <a:lnTo>
                    <a:pt x="1042417" y="85"/>
                  </a:lnTo>
                  <a:lnTo>
                    <a:pt x="1048021" y="83"/>
                  </a:lnTo>
                  <a:lnTo>
                    <a:pt x="1053625" y="81"/>
                  </a:lnTo>
                  <a:lnTo>
                    <a:pt x="1059230" y="80"/>
                  </a:lnTo>
                  <a:lnTo>
                    <a:pt x="1064834" y="78"/>
                  </a:lnTo>
                  <a:lnTo>
                    <a:pt x="1070439" y="76"/>
                  </a:lnTo>
                  <a:lnTo>
                    <a:pt x="1076043" y="75"/>
                  </a:lnTo>
                  <a:lnTo>
                    <a:pt x="1081647" y="74"/>
                  </a:lnTo>
                  <a:lnTo>
                    <a:pt x="1087252" y="72"/>
                  </a:lnTo>
                  <a:lnTo>
                    <a:pt x="1092856" y="71"/>
                  </a:lnTo>
                  <a:lnTo>
                    <a:pt x="1098461" y="70"/>
                  </a:lnTo>
                  <a:lnTo>
                    <a:pt x="1104065" y="69"/>
                  </a:lnTo>
                  <a:lnTo>
                    <a:pt x="1109669" y="68"/>
                  </a:lnTo>
                  <a:lnTo>
                    <a:pt x="1115274" y="67"/>
                  </a:lnTo>
                  <a:lnTo>
                    <a:pt x="1120878" y="66"/>
                  </a:lnTo>
                  <a:lnTo>
                    <a:pt x="1126482" y="65"/>
                  </a:lnTo>
                  <a:lnTo>
                    <a:pt x="1132087" y="64"/>
                  </a:lnTo>
                  <a:lnTo>
                    <a:pt x="1137691" y="63"/>
                  </a:lnTo>
                  <a:lnTo>
                    <a:pt x="1143296" y="63"/>
                  </a:lnTo>
                  <a:lnTo>
                    <a:pt x="1148900" y="62"/>
                  </a:lnTo>
                  <a:lnTo>
                    <a:pt x="1154504" y="62"/>
                  </a:lnTo>
                  <a:lnTo>
                    <a:pt x="1160109" y="61"/>
                  </a:lnTo>
                  <a:lnTo>
                    <a:pt x="1165713" y="61"/>
                  </a:lnTo>
                  <a:lnTo>
                    <a:pt x="1171318" y="61"/>
                  </a:lnTo>
                  <a:lnTo>
                    <a:pt x="1176922" y="61"/>
                  </a:lnTo>
                  <a:lnTo>
                    <a:pt x="1182526" y="60"/>
                  </a:lnTo>
                  <a:lnTo>
                    <a:pt x="1188131" y="60"/>
                  </a:lnTo>
                  <a:lnTo>
                    <a:pt x="1193735" y="60"/>
                  </a:lnTo>
                  <a:lnTo>
                    <a:pt x="1199340" y="61"/>
                  </a:lnTo>
                  <a:lnTo>
                    <a:pt x="1204944" y="61"/>
                  </a:lnTo>
                  <a:lnTo>
                    <a:pt x="1210548" y="61"/>
                  </a:lnTo>
                  <a:lnTo>
                    <a:pt x="1216153" y="61"/>
                  </a:lnTo>
                  <a:lnTo>
                    <a:pt x="1221757" y="62"/>
                  </a:lnTo>
                  <a:lnTo>
                    <a:pt x="1227362" y="62"/>
                  </a:lnTo>
                  <a:lnTo>
                    <a:pt x="1232966" y="63"/>
                  </a:lnTo>
                  <a:lnTo>
                    <a:pt x="1238570" y="63"/>
                  </a:lnTo>
                  <a:lnTo>
                    <a:pt x="1244175" y="64"/>
                  </a:lnTo>
                  <a:lnTo>
                    <a:pt x="1249779" y="65"/>
                  </a:lnTo>
                  <a:lnTo>
                    <a:pt x="1255384" y="66"/>
                  </a:lnTo>
                  <a:lnTo>
                    <a:pt x="1260988" y="67"/>
                  </a:lnTo>
                  <a:lnTo>
                    <a:pt x="1266592" y="68"/>
                  </a:lnTo>
                  <a:lnTo>
                    <a:pt x="1272197" y="69"/>
                  </a:lnTo>
                  <a:lnTo>
                    <a:pt x="1277801" y="70"/>
                  </a:lnTo>
                  <a:lnTo>
                    <a:pt x="1283406" y="72"/>
                  </a:lnTo>
                  <a:lnTo>
                    <a:pt x="1289010" y="73"/>
                  </a:lnTo>
                  <a:lnTo>
                    <a:pt x="1294614" y="75"/>
                  </a:lnTo>
                  <a:lnTo>
                    <a:pt x="1300219" y="76"/>
                  </a:lnTo>
                  <a:lnTo>
                    <a:pt x="1305823" y="78"/>
                  </a:lnTo>
                  <a:lnTo>
                    <a:pt x="1311427" y="80"/>
                  </a:lnTo>
                  <a:lnTo>
                    <a:pt x="1317032" y="82"/>
                  </a:lnTo>
                  <a:lnTo>
                    <a:pt x="1322636" y="84"/>
                  </a:lnTo>
                  <a:lnTo>
                    <a:pt x="1328241" y="86"/>
                  </a:lnTo>
                  <a:lnTo>
                    <a:pt x="1333845" y="88"/>
                  </a:lnTo>
                  <a:lnTo>
                    <a:pt x="1339449" y="91"/>
                  </a:lnTo>
                  <a:lnTo>
                    <a:pt x="1345054" y="93"/>
                  </a:lnTo>
                  <a:lnTo>
                    <a:pt x="1350658" y="96"/>
                  </a:lnTo>
                  <a:lnTo>
                    <a:pt x="1356263" y="99"/>
                  </a:lnTo>
                  <a:lnTo>
                    <a:pt x="1361867" y="101"/>
                  </a:lnTo>
                  <a:lnTo>
                    <a:pt x="1367471" y="104"/>
                  </a:lnTo>
                  <a:lnTo>
                    <a:pt x="1373076" y="108"/>
                  </a:lnTo>
                  <a:lnTo>
                    <a:pt x="1378680" y="111"/>
                  </a:lnTo>
                  <a:lnTo>
                    <a:pt x="1384285" y="114"/>
                  </a:lnTo>
                  <a:lnTo>
                    <a:pt x="1389889" y="118"/>
                  </a:lnTo>
                  <a:lnTo>
                    <a:pt x="1395493" y="122"/>
                  </a:lnTo>
                  <a:lnTo>
                    <a:pt x="1401098" y="126"/>
                  </a:lnTo>
                  <a:lnTo>
                    <a:pt x="1406702" y="130"/>
                  </a:lnTo>
                  <a:lnTo>
                    <a:pt x="1412307" y="134"/>
                  </a:lnTo>
                  <a:lnTo>
                    <a:pt x="1417911" y="139"/>
                  </a:lnTo>
                  <a:lnTo>
                    <a:pt x="1423515" y="144"/>
                  </a:lnTo>
                  <a:lnTo>
                    <a:pt x="1429120" y="148"/>
                  </a:lnTo>
                  <a:lnTo>
                    <a:pt x="1434724" y="153"/>
                  </a:lnTo>
                  <a:lnTo>
                    <a:pt x="1440329" y="159"/>
                  </a:lnTo>
                  <a:lnTo>
                    <a:pt x="1445933" y="164"/>
                  </a:lnTo>
                  <a:lnTo>
                    <a:pt x="1451537" y="170"/>
                  </a:lnTo>
                  <a:lnTo>
                    <a:pt x="1457142" y="176"/>
                  </a:lnTo>
                  <a:lnTo>
                    <a:pt x="1462746" y="182"/>
                  </a:lnTo>
                  <a:lnTo>
                    <a:pt x="1468350" y="188"/>
                  </a:lnTo>
                  <a:lnTo>
                    <a:pt x="1473955" y="195"/>
                  </a:lnTo>
                  <a:lnTo>
                    <a:pt x="1479559" y="202"/>
                  </a:lnTo>
                  <a:lnTo>
                    <a:pt x="1485164" y="209"/>
                  </a:lnTo>
                  <a:lnTo>
                    <a:pt x="1490768" y="216"/>
                  </a:lnTo>
                  <a:lnTo>
                    <a:pt x="1496372" y="224"/>
                  </a:lnTo>
                  <a:lnTo>
                    <a:pt x="1501977" y="231"/>
                  </a:lnTo>
                  <a:lnTo>
                    <a:pt x="1507581" y="239"/>
                  </a:lnTo>
                  <a:lnTo>
                    <a:pt x="1513186" y="247"/>
                  </a:lnTo>
                  <a:lnTo>
                    <a:pt x="1518790" y="256"/>
                  </a:lnTo>
                  <a:lnTo>
                    <a:pt x="1524394" y="264"/>
                  </a:lnTo>
                  <a:lnTo>
                    <a:pt x="1529999" y="273"/>
                  </a:lnTo>
                  <a:lnTo>
                    <a:pt x="1535603" y="282"/>
                  </a:lnTo>
                  <a:lnTo>
                    <a:pt x="1541208" y="291"/>
                  </a:lnTo>
                  <a:lnTo>
                    <a:pt x="1546812" y="300"/>
                  </a:lnTo>
                  <a:lnTo>
                    <a:pt x="1552416" y="309"/>
                  </a:lnTo>
                  <a:lnTo>
                    <a:pt x="1558021" y="319"/>
                  </a:lnTo>
                  <a:lnTo>
                    <a:pt x="1563625" y="328"/>
                  </a:lnTo>
                  <a:lnTo>
                    <a:pt x="1569230" y="337"/>
                  </a:lnTo>
                  <a:lnTo>
                    <a:pt x="1574834" y="346"/>
                  </a:lnTo>
                  <a:lnTo>
                    <a:pt x="1580438" y="355"/>
                  </a:lnTo>
                  <a:lnTo>
                    <a:pt x="1586043" y="364"/>
                  </a:lnTo>
                  <a:lnTo>
                    <a:pt x="1591647" y="372"/>
                  </a:lnTo>
                  <a:lnTo>
                    <a:pt x="1597252" y="380"/>
                  </a:lnTo>
                  <a:lnTo>
                    <a:pt x="1602856" y="388"/>
                  </a:lnTo>
                  <a:lnTo>
                    <a:pt x="1608460" y="395"/>
                  </a:lnTo>
                  <a:lnTo>
                    <a:pt x="1614065" y="401"/>
                  </a:lnTo>
                  <a:lnTo>
                    <a:pt x="1619669" y="407"/>
                  </a:lnTo>
                  <a:lnTo>
                    <a:pt x="1625273" y="412"/>
                  </a:lnTo>
                  <a:lnTo>
                    <a:pt x="1630878" y="416"/>
                  </a:lnTo>
                  <a:lnTo>
                    <a:pt x="1636482" y="418"/>
                  </a:lnTo>
                  <a:lnTo>
                    <a:pt x="1642087" y="420"/>
                  </a:lnTo>
                  <a:lnTo>
                    <a:pt x="1647691" y="420"/>
                  </a:lnTo>
                  <a:lnTo>
                    <a:pt x="1653295" y="419"/>
                  </a:lnTo>
                  <a:lnTo>
                    <a:pt x="1658900" y="416"/>
                  </a:lnTo>
                  <a:lnTo>
                    <a:pt x="1664504" y="412"/>
                  </a:lnTo>
                  <a:lnTo>
                    <a:pt x="1670109" y="407"/>
                  </a:lnTo>
                  <a:lnTo>
                    <a:pt x="1675713" y="400"/>
                  </a:lnTo>
                  <a:lnTo>
                    <a:pt x="1681317" y="392"/>
                  </a:lnTo>
                  <a:lnTo>
                    <a:pt x="1686922" y="382"/>
                  </a:lnTo>
                  <a:lnTo>
                    <a:pt x="1692526" y="372"/>
                  </a:lnTo>
                  <a:lnTo>
                    <a:pt x="1698131" y="360"/>
                  </a:lnTo>
                  <a:lnTo>
                    <a:pt x="1703735" y="347"/>
                  </a:lnTo>
                  <a:lnTo>
                    <a:pt x="1709339" y="333"/>
                  </a:lnTo>
                  <a:lnTo>
                    <a:pt x="1714944" y="319"/>
                  </a:lnTo>
                  <a:lnTo>
                    <a:pt x="1720548" y="304"/>
                  </a:lnTo>
                  <a:lnTo>
                    <a:pt x="1726153" y="288"/>
                  </a:lnTo>
                  <a:lnTo>
                    <a:pt x="1731757" y="272"/>
                  </a:lnTo>
                  <a:lnTo>
                    <a:pt x="1737361" y="256"/>
                  </a:lnTo>
                  <a:lnTo>
                    <a:pt x="1742966" y="241"/>
                  </a:lnTo>
                  <a:lnTo>
                    <a:pt x="1748570" y="225"/>
                  </a:lnTo>
                  <a:lnTo>
                    <a:pt x="1754175" y="209"/>
                  </a:lnTo>
                  <a:lnTo>
                    <a:pt x="1759779" y="194"/>
                  </a:lnTo>
                  <a:lnTo>
                    <a:pt x="1765383" y="180"/>
                  </a:lnTo>
                  <a:lnTo>
                    <a:pt x="1770988" y="165"/>
                  </a:lnTo>
                  <a:lnTo>
                    <a:pt x="1776592" y="152"/>
                  </a:lnTo>
                  <a:lnTo>
                    <a:pt x="1782196" y="138"/>
                  </a:lnTo>
                  <a:lnTo>
                    <a:pt x="1787801" y="126"/>
                  </a:lnTo>
                  <a:lnTo>
                    <a:pt x="1793405" y="114"/>
                  </a:lnTo>
                  <a:lnTo>
                    <a:pt x="1799010" y="103"/>
                  </a:lnTo>
                  <a:lnTo>
                    <a:pt x="1804614" y="92"/>
                  </a:lnTo>
                  <a:lnTo>
                    <a:pt x="1810218" y="82"/>
                  </a:lnTo>
                  <a:lnTo>
                    <a:pt x="1815823" y="73"/>
                  </a:lnTo>
                  <a:lnTo>
                    <a:pt x="1821427" y="64"/>
                  </a:lnTo>
                  <a:lnTo>
                    <a:pt x="1827032" y="56"/>
                  </a:lnTo>
                  <a:lnTo>
                    <a:pt x="1832636" y="48"/>
                  </a:lnTo>
                  <a:lnTo>
                    <a:pt x="1838240" y="41"/>
                  </a:lnTo>
                  <a:lnTo>
                    <a:pt x="1843845" y="34"/>
                  </a:lnTo>
                  <a:lnTo>
                    <a:pt x="1849449" y="28"/>
                  </a:lnTo>
                  <a:lnTo>
                    <a:pt x="1855054" y="22"/>
                  </a:lnTo>
                  <a:lnTo>
                    <a:pt x="1860658" y="17"/>
                  </a:lnTo>
                  <a:lnTo>
                    <a:pt x="1866262" y="12"/>
                  </a:lnTo>
                  <a:lnTo>
                    <a:pt x="1871867" y="8"/>
                  </a:lnTo>
                  <a:lnTo>
                    <a:pt x="1877471" y="3"/>
                  </a:lnTo>
                  <a:lnTo>
                    <a:pt x="1883076" y="0"/>
                  </a:lnTo>
                  <a:lnTo>
                    <a:pt x="1877471" y="3"/>
                  </a:lnTo>
                  <a:lnTo>
                    <a:pt x="1871867" y="8"/>
                  </a:lnTo>
                  <a:lnTo>
                    <a:pt x="1866262" y="12"/>
                  </a:lnTo>
                  <a:lnTo>
                    <a:pt x="1860658" y="17"/>
                  </a:lnTo>
                  <a:lnTo>
                    <a:pt x="1855054" y="22"/>
                  </a:lnTo>
                  <a:lnTo>
                    <a:pt x="1849449" y="28"/>
                  </a:lnTo>
                  <a:lnTo>
                    <a:pt x="1843845" y="34"/>
                  </a:lnTo>
                  <a:lnTo>
                    <a:pt x="1838240" y="41"/>
                  </a:lnTo>
                  <a:lnTo>
                    <a:pt x="1832636" y="48"/>
                  </a:lnTo>
                  <a:lnTo>
                    <a:pt x="1827032" y="56"/>
                  </a:lnTo>
                  <a:lnTo>
                    <a:pt x="1821427" y="64"/>
                  </a:lnTo>
                  <a:lnTo>
                    <a:pt x="1815823" y="73"/>
                  </a:lnTo>
                  <a:lnTo>
                    <a:pt x="1810218" y="82"/>
                  </a:lnTo>
                  <a:lnTo>
                    <a:pt x="1804614" y="92"/>
                  </a:lnTo>
                  <a:lnTo>
                    <a:pt x="1799010" y="103"/>
                  </a:lnTo>
                  <a:lnTo>
                    <a:pt x="1793405" y="114"/>
                  </a:lnTo>
                  <a:lnTo>
                    <a:pt x="1787801" y="126"/>
                  </a:lnTo>
                  <a:lnTo>
                    <a:pt x="1782196" y="138"/>
                  </a:lnTo>
                  <a:lnTo>
                    <a:pt x="1776592" y="152"/>
                  </a:lnTo>
                  <a:lnTo>
                    <a:pt x="1770988" y="165"/>
                  </a:lnTo>
                  <a:lnTo>
                    <a:pt x="1765383" y="180"/>
                  </a:lnTo>
                  <a:lnTo>
                    <a:pt x="1759779" y="194"/>
                  </a:lnTo>
                  <a:lnTo>
                    <a:pt x="1754175" y="209"/>
                  </a:lnTo>
                  <a:lnTo>
                    <a:pt x="1748570" y="225"/>
                  </a:lnTo>
                  <a:lnTo>
                    <a:pt x="1742966" y="241"/>
                  </a:lnTo>
                  <a:lnTo>
                    <a:pt x="1737361" y="256"/>
                  </a:lnTo>
                  <a:lnTo>
                    <a:pt x="1731757" y="272"/>
                  </a:lnTo>
                  <a:lnTo>
                    <a:pt x="1726153" y="288"/>
                  </a:lnTo>
                  <a:lnTo>
                    <a:pt x="1720548" y="304"/>
                  </a:lnTo>
                  <a:lnTo>
                    <a:pt x="1714944" y="319"/>
                  </a:lnTo>
                  <a:lnTo>
                    <a:pt x="1709339" y="333"/>
                  </a:lnTo>
                  <a:lnTo>
                    <a:pt x="1703735" y="347"/>
                  </a:lnTo>
                  <a:lnTo>
                    <a:pt x="1698131" y="360"/>
                  </a:lnTo>
                  <a:lnTo>
                    <a:pt x="1692526" y="372"/>
                  </a:lnTo>
                  <a:lnTo>
                    <a:pt x="1686922" y="382"/>
                  </a:lnTo>
                  <a:lnTo>
                    <a:pt x="1681317" y="392"/>
                  </a:lnTo>
                  <a:lnTo>
                    <a:pt x="1675713" y="400"/>
                  </a:lnTo>
                  <a:lnTo>
                    <a:pt x="1670109" y="407"/>
                  </a:lnTo>
                  <a:lnTo>
                    <a:pt x="1664504" y="412"/>
                  </a:lnTo>
                  <a:lnTo>
                    <a:pt x="1658900" y="416"/>
                  </a:lnTo>
                  <a:lnTo>
                    <a:pt x="1653295" y="419"/>
                  </a:lnTo>
                  <a:lnTo>
                    <a:pt x="1647691" y="420"/>
                  </a:lnTo>
                  <a:lnTo>
                    <a:pt x="1642087" y="420"/>
                  </a:lnTo>
                  <a:lnTo>
                    <a:pt x="1636482" y="418"/>
                  </a:lnTo>
                  <a:lnTo>
                    <a:pt x="1630878" y="416"/>
                  </a:lnTo>
                  <a:lnTo>
                    <a:pt x="1625273" y="412"/>
                  </a:lnTo>
                  <a:lnTo>
                    <a:pt x="1619669" y="407"/>
                  </a:lnTo>
                  <a:lnTo>
                    <a:pt x="1614065" y="401"/>
                  </a:lnTo>
                  <a:lnTo>
                    <a:pt x="1608460" y="395"/>
                  </a:lnTo>
                  <a:lnTo>
                    <a:pt x="1602856" y="388"/>
                  </a:lnTo>
                  <a:lnTo>
                    <a:pt x="1597252" y="380"/>
                  </a:lnTo>
                  <a:lnTo>
                    <a:pt x="1591647" y="372"/>
                  </a:lnTo>
                  <a:lnTo>
                    <a:pt x="1586043" y="364"/>
                  </a:lnTo>
                  <a:lnTo>
                    <a:pt x="1580438" y="355"/>
                  </a:lnTo>
                  <a:lnTo>
                    <a:pt x="1574834" y="346"/>
                  </a:lnTo>
                  <a:lnTo>
                    <a:pt x="1569230" y="337"/>
                  </a:lnTo>
                  <a:lnTo>
                    <a:pt x="1563625" y="328"/>
                  </a:lnTo>
                  <a:lnTo>
                    <a:pt x="1558021" y="319"/>
                  </a:lnTo>
                  <a:lnTo>
                    <a:pt x="1552416" y="309"/>
                  </a:lnTo>
                  <a:lnTo>
                    <a:pt x="1546812" y="300"/>
                  </a:lnTo>
                  <a:lnTo>
                    <a:pt x="1541208" y="291"/>
                  </a:lnTo>
                  <a:lnTo>
                    <a:pt x="1535603" y="282"/>
                  </a:lnTo>
                  <a:lnTo>
                    <a:pt x="1529999" y="273"/>
                  </a:lnTo>
                  <a:lnTo>
                    <a:pt x="1524394" y="264"/>
                  </a:lnTo>
                  <a:lnTo>
                    <a:pt x="1518790" y="256"/>
                  </a:lnTo>
                  <a:lnTo>
                    <a:pt x="1513186" y="247"/>
                  </a:lnTo>
                  <a:lnTo>
                    <a:pt x="1507581" y="239"/>
                  </a:lnTo>
                  <a:lnTo>
                    <a:pt x="1501977" y="231"/>
                  </a:lnTo>
                  <a:lnTo>
                    <a:pt x="1496372" y="224"/>
                  </a:lnTo>
                  <a:lnTo>
                    <a:pt x="1490768" y="216"/>
                  </a:lnTo>
                  <a:lnTo>
                    <a:pt x="1485164" y="209"/>
                  </a:lnTo>
                  <a:lnTo>
                    <a:pt x="1479559" y="202"/>
                  </a:lnTo>
                  <a:lnTo>
                    <a:pt x="1473955" y="195"/>
                  </a:lnTo>
                  <a:lnTo>
                    <a:pt x="1468350" y="188"/>
                  </a:lnTo>
                  <a:lnTo>
                    <a:pt x="1462746" y="182"/>
                  </a:lnTo>
                  <a:lnTo>
                    <a:pt x="1457142" y="176"/>
                  </a:lnTo>
                  <a:lnTo>
                    <a:pt x="1451537" y="170"/>
                  </a:lnTo>
                  <a:lnTo>
                    <a:pt x="1445933" y="164"/>
                  </a:lnTo>
                  <a:lnTo>
                    <a:pt x="1440329" y="159"/>
                  </a:lnTo>
                  <a:lnTo>
                    <a:pt x="1434724" y="153"/>
                  </a:lnTo>
                  <a:lnTo>
                    <a:pt x="1429120" y="148"/>
                  </a:lnTo>
                  <a:lnTo>
                    <a:pt x="1423515" y="144"/>
                  </a:lnTo>
                  <a:lnTo>
                    <a:pt x="1417911" y="139"/>
                  </a:lnTo>
                  <a:lnTo>
                    <a:pt x="1412307" y="134"/>
                  </a:lnTo>
                  <a:lnTo>
                    <a:pt x="1406702" y="130"/>
                  </a:lnTo>
                  <a:lnTo>
                    <a:pt x="1401098" y="126"/>
                  </a:lnTo>
                  <a:lnTo>
                    <a:pt x="1395493" y="122"/>
                  </a:lnTo>
                  <a:lnTo>
                    <a:pt x="1389889" y="118"/>
                  </a:lnTo>
                  <a:lnTo>
                    <a:pt x="1384285" y="114"/>
                  </a:lnTo>
                  <a:lnTo>
                    <a:pt x="1378680" y="111"/>
                  </a:lnTo>
                  <a:lnTo>
                    <a:pt x="1373076" y="108"/>
                  </a:lnTo>
                  <a:lnTo>
                    <a:pt x="1367471" y="104"/>
                  </a:lnTo>
                  <a:lnTo>
                    <a:pt x="1361867" y="101"/>
                  </a:lnTo>
                  <a:lnTo>
                    <a:pt x="1356263" y="99"/>
                  </a:lnTo>
                  <a:lnTo>
                    <a:pt x="1350658" y="96"/>
                  </a:lnTo>
                  <a:lnTo>
                    <a:pt x="1345054" y="93"/>
                  </a:lnTo>
                  <a:lnTo>
                    <a:pt x="1339449" y="91"/>
                  </a:lnTo>
                  <a:lnTo>
                    <a:pt x="1333845" y="88"/>
                  </a:lnTo>
                  <a:lnTo>
                    <a:pt x="1328241" y="86"/>
                  </a:lnTo>
                  <a:lnTo>
                    <a:pt x="1322636" y="84"/>
                  </a:lnTo>
                  <a:lnTo>
                    <a:pt x="1317032" y="82"/>
                  </a:lnTo>
                  <a:lnTo>
                    <a:pt x="1311427" y="80"/>
                  </a:lnTo>
                  <a:lnTo>
                    <a:pt x="1305823" y="78"/>
                  </a:lnTo>
                  <a:lnTo>
                    <a:pt x="1300219" y="76"/>
                  </a:lnTo>
                  <a:lnTo>
                    <a:pt x="1294614" y="75"/>
                  </a:lnTo>
                  <a:lnTo>
                    <a:pt x="1289010" y="73"/>
                  </a:lnTo>
                  <a:lnTo>
                    <a:pt x="1283406" y="72"/>
                  </a:lnTo>
                  <a:lnTo>
                    <a:pt x="1277801" y="70"/>
                  </a:lnTo>
                  <a:lnTo>
                    <a:pt x="1272197" y="69"/>
                  </a:lnTo>
                  <a:lnTo>
                    <a:pt x="1266592" y="68"/>
                  </a:lnTo>
                  <a:lnTo>
                    <a:pt x="1260988" y="67"/>
                  </a:lnTo>
                  <a:lnTo>
                    <a:pt x="1255384" y="66"/>
                  </a:lnTo>
                  <a:lnTo>
                    <a:pt x="1249779" y="65"/>
                  </a:lnTo>
                  <a:lnTo>
                    <a:pt x="1244175" y="64"/>
                  </a:lnTo>
                  <a:lnTo>
                    <a:pt x="1238570" y="63"/>
                  </a:lnTo>
                  <a:lnTo>
                    <a:pt x="1232966" y="63"/>
                  </a:lnTo>
                  <a:lnTo>
                    <a:pt x="1227362" y="62"/>
                  </a:lnTo>
                  <a:lnTo>
                    <a:pt x="1221757" y="62"/>
                  </a:lnTo>
                  <a:lnTo>
                    <a:pt x="1216153" y="61"/>
                  </a:lnTo>
                  <a:lnTo>
                    <a:pt x="1210548" y="61"/>
                  </a:lnTo>
                  <a:lnTo>
                    <a:pt x="1204944" y="61"/>
                  </a:lnTo>
                  <a:lnTo>
                    <a:pt x="1199340" y="61"/>
                  </a:lnTo>
                  <a:lnTo>
                    <a:pt x="1193735" y="60"/>
                  </a:lnTo>
                  <a:lnTo>
                    <a:pt x="1188131" y="60"/>
                  </a:lnTo>
                  <a:lnTo>
                    <a:pt x="1182526" y="60"/>
                  </a:lnTo>
                  <a:lnTo>
                    <a:pt x="1176922" y="61"/>
                  </a:lnTo>
                  <a:lnTo>
                    <a:pt x="1171318" y="61"/>
                  </a:lnTo>
                  <a:lnTo>
                    <a:pt x="1165713" y="61"/>
                  </a:lnTo>
                  <a:lnTo>
                    <a:pt x="1160109" y="61"/>
                  </a:lnTo>
                  <a:lnTo>
                    <a:pt x="1154504" y="62"/>
                  </a:lnTo>
                  <a:lnTo>
                    <a:pt x="1148900" y="62"/>
                  </a:lnTo>
                  <a:lnTo>
                    <a:pt x="1143296" y="63"/>
                  </a:lnTo>
                  <a:lnTo>
                    <a:pt x="1137691" y="63"/>
                  </a:lnTo>
                  <a:lnTo>
                    <a:pt x="1132087" y="64"/>
                  </a:lnTo>
                  <a:lnTo>
                    <a:pt x="1126482" y="65"/>
                  </a:lnTo>
                  <a:lnTo>
                    <a:pt x="1120878" y="66"/>
                  </a:lnTo>
                  <a:lnTo>
                    <a:pt x="1115274" y="67"/>
                  </a:lnTo>
                  <a:lnTo>
                    <a:pt x="1109669" y="68"/>
                  </a:lnTo>
                  <a:lnTo>
                    <a:pt x="1104065" y="69"/>
                  </a:lnTo>
                  <a:lnTo>
                    <a:pt x="1098461" y="70"/>
                  </a:lnTo>
                  <a:lnTo>
                    <a:pt x="1092856" y="71"/>
                  </a:lnTo>
                  <a:lnTo>
                    <a:pt x="1087252" y="72"/>
                  </a:lnTo>
                  <a:lnTo>
                    <a:pt x="1081647" y="74"/>
                  </a:lnTo>
                  <a:lnTo>
                    <a:pt x="1076043" y="75"/>
                  </a:lnTo>
                  <a:lnTo>
                    <a:pt x="1070439" y="76"/>
                  </a:lnTo>
                  <a:lnTo>
                    <a:pt x="1064834" y="78"/>
                  </a:lnTo>
                  <a:lnTo>
                    <a:pt x="1059230" y="80"/>
                  </a:lnTo>
                  <a:lnTo>
                    <a:pt x="1053625" y="81"/>
                  </a:lnTo>
                  <a:lnTo>
                    <a:pt x="1048021" y="83"/>
                  </a:lnTo>
                  <a:lnTo>
                    <a:pt x="1042417" y="85"/>
                  </a:lnTo>
                  <a:lnTo>
                    <a:pt x="1036812" y="87"/>
                  </a:lnTo>
                  <a:lnTo>
                    <a:pt x="1031208" y="89"/>
                  </a:lnTo>
                  <a:lnTo>
                    <a:pt x="1025603" y="91"/>
                  </a:lnTo>
                  <a:lnTo>
                    <a:pt x="1019999" y="93"/>
                  </a:lnTo>
                  <a:lnTo>
                    <a:pt x="1014395" y="96"/>
                  </a:lnTo>
                  <a:lnTo>
                    <a:pt x="1008790" y="98"/>
                  </a:lnTo>
                  <a:lnTo>
                    <a:pt x="1003186" y="101"/>
                  </a:lnTo>
                  <a:lnTo>
                    <a:pt x="997581" y="104"/>
                  </a:lnTo>
                  <a:lnTo>
                    <a:pt x="991977" y="106"/>
                  </a:lnTo>
                  <a:lnTo>
                    <a:pt x="986373" y="109"/>
                  </a:lnTo>
                  <a:lnTo>
                    <a:pt x="980768" y="112"/>
                  </a:lnTo>
                  <a:lnTo>
                    <a:pt x="975164" y="115"/>
                  </a:lnTo>
                  <a:lnTo>
                    <a:pt x="969559" y="119"/>
                  </a:lnTo>
                  <a:lnTo>
                    <a:pt x="963955" y="122"/>
                  </a:lnTo>
                  <a:lnTo>
                    <a:pt x="958351" y="126"/>
                  </a:lnTo>
                  <a:lnTo>
                    <a:pt x="952746" y="130"/>
                  </a:lnTo>
                  <a:lnTo>
                    <a:pt x="947142" y="133"/>
                  </a:lnTo>
                  <a:lnTo>
                    <a:pt x="941538" y="137"/>
                  </a:lnTo>
                  <a:lnTo>
                    <a:pt x="935933" y="142"/>
                  </a:lnTo>
                  <a:lnTo>
                    <a:pt x="930329" y="146"/>
                  </a:lnTo>
                  <a:lnTo>
                    <a:pt x="924724" y="151"/>
                  </a:lnTo>
                  <a:lnTo>
                    <a:pt x="919120" y="156"/>
                  </a:lnTo>
                  <a:lnTo>
                    <a:pt x="913516" y="161"/>
                  </a:lnTo>
                  <a:lnTo>
                    <a:pt x="907911" y="166"/>
                  </a:lnTo>
                  <a:lnTo>
                    <a:pt x="902307" y="171"/>
                  </a:lnTo>
                  <a:lnTo>
                    <a:pt x="896702" y="177"/>
                  </a:lnTo>
                  <a:lnTo>
                    <a:pt x="891098" y="183"/>
                  </a:lnTo>
                  <a:lnTo>
                    <a:pt x="885494" y="189"/>
                  </a:lnTo>
                  <a:lnTo>
                    <a:pt x="879889" y="196"/>
                  </a:lnTo>
                  <a:lnTo>
                    <a:pt x="874285" y="203"/>
                  </a:lnTo>
                  <a:lnTo>
                    <a:pt x="868680" y="210"/>
                  </a:lnTo>
                  <a:lnTo>
                    <a:pt x="863076" y="217"/>
                  </a:lnTo>
                  <a:lnTo>
                    <a:pt x="857472" y="225"/>
                  </a:lnTo>
                  <a:lnTo>
                    <a:pt x="851867" y="233"/>
                  </a:lnTo>
                  <a:lnTo>
                    <a:pt x="846263" y="242"/>
                  </a:lnTo>
                  <a:lnTo>
                    <a:pt x="840658" y="251"/>
                  </a:lnTo>
                  <a:lnTo>
                    <a:pt x="835054" y="260"/>
                  </a:lnTo>
                  <a:lnTo>
                    <a:pt x="829450" y="270"/>
                  </a:lnTo>
                  <a:lnTo>
                    <a:pt x="823845" y="280"/>
                  </a:lnTo>
                  <a:lnTo>
                    <a:pt x="818241" y="290"/>
                  </a:lnTo>
                  <a:lnTo>
                    <a:pt x="812636" y="302"/>
                  </a:lnTo>
                  <a:lnTo>
                    <a:pt x="807032" y="313"/>
                  </a:lnTo>
                  <a:lnTo>
                    <a:pt x="801428" y="326"/>
                  </a:lnTo>
                  <a:lnTo>
                    <a:pt x="795823" y="338"/>
                  </a:lnTo>
                  <a:lnTo>
                    <a:pt x="790219" y="352"/>
                  </a:lnTo>
                  <a:lnTo>
                    <a:pt x="784615" y="366"/>
                  </a:lnTo>
                  <a:lnTo>
                    <a:pt x="779010" y="381"/>
                  </a:lnTo>
                  <a:lnTo>
                    <a:pt x="773406" y="396"/>
                  </a:lnTo>
                  <a:lnTo>
                    <a:pt x="767801" y="412"/>
                  </a:lnTo>
                  <a:lnTo>
                    <a:pt x="762197" y="429"/>
                  </a:lnTo>
                  <a:lnTo>
                    <a:pt x="756593" y="447"/>
                  </a:lnTo>
                  <a:lnTo>
                    <a:pt x="750988" y="466"/>
                  </a:lnTo>
                  <a:lnTo>
                    <a:pt x="745384" y="485"/>
                  </a:lnTo>
                  <a:lnTo>
                    <a:pt x="739779" y="506"/>
                  </a:lnTo>
                  <a:lnTo>
                    <a:pt x="734175" y="527"/>
                  </a:lnTo>
                  <a:lnTo>
                    <a:pt x="728571" y="550"/>
                  </a:lnTo>
                  <a:lnTo>
                    <a:pt x="722966" y="573"/>
                  </a:lnTo>
                  <a:lnTo>
                    <a:pt x="717362" y="598"/>
                  </a:lnTo>
                  <a:lnTo>
                    <a:pt x="711757" y="624"/>
                  </a:lnTo>
                  <a:lnTo>
                    <a:pt x="706153" y="652"/>
                  </a:lnTo>
                  <a:lnTo>
                    <a:pt x="700549" y="680"/>
                  </a:lnTo>
                  <a:lnTo>
                    <a:pt x="694944" y="710"/>
                  </a:lnTo>
                  <a:lnTo>
                    <a:pt x="689340" y="742"/>
                  </a:lnTo>
                  <a:lnTo>
                    <a:pt x="683735" y="775"/>
                  </a:lnTo>
                  <a:lnTo>
                    <a:pt x="678131" y="810"/>
                  </a:lnTo>
                  <a:lnTo>
                    <a:pt x="672527" y="847"/>
                  </a:lnTo>
                  <a:lnTo>
                    <a:pt x="666922" y="885"/>
                  </a:lnTo>
                  <a:lnTo>
                    <a:pt x="661318" y="926"/>
                  </a:lnTo>
                  <a:lnTo>
                    <a:pt x="655713" y="968"/>
                  </a:lnTo>
                  <a:lnTo>
                    <a:pt x="650109" y="1013"/>
                  </a:lnTo>
                  <a:lnTo>
                    <a:pt x="644505" y="1060"/>
                  </a:lnTo>
                  <a:lnTo>
                    <a:pt x="638900" y="1109"/>
                  </a:lnTo>
                  <a:lnTo>
                    <a:pt x="633296" y="1161"/>
                  </a:lnTo>
                  <a:lnTo>
                    <a:pt x="627692" y="1216"/>
                  </a:lnTo>
                  <a:lnTo>
                    <a:pt x="622087" y="1273"/>
                  </a:lnTo>
                  <a:lnTo>
                    <a:pt x="616483" y="1334"/>
                  </a:lnTo>
                  <a:lnTo>
                    <a:pt x="610878" y="1398"/>
                  </a:lnTo>
                  <a:lnTo>
                    <a:pt x="605274" y="1465"/>
                  </a:lnTo>
                  <a:lnTo>
                    <a:pt x="599670" y="1536"/>
                  </a:lnTo>
                  <a:lnTo>
                    <a:pt x="594065" y="1610"/>
                  </a:lnTo>
                  <a:lnTo>
                    <a:pt x="588461" y="1689"/>
                  </a:lnTo>
                  <a:lnTo>
                    <a:pt x="582856" y="1773"/>
                  </a:lnTo>
                  <a:lnTo>
                    <a:pt x="577252" y="1860"/>
                  </a:lnTo>
                  <a:lnTo>
                    <a:pt x="571648" y="1953"/>
                  </a:lnTo>
                  <a:lnTo>
                    <a:pt x="566043" y="2051"/>
                  </a:lnTo>
                  <a:lnTo>
                    <a:pt x="560439" y="2155"/>
                  </a:lnTo>
                  <a:lnTo>
                    <a:pt x="554834" y="2265"/>
                  </a:lnTo>
                  <a:lnTo>
                    <a:pt x="549230" y="2381"/>
                  </a:lnTo>
                  <a:lnTo>
                    <a:pt x="543626" y="2505"/>
                  </a:lnTo>
                  <a:lnTo>
                    <a:pt x="538021" y="2635"/>
                  </a:lnTo>
                  <a:lnTo>
                    <a:pt x="532417" y="2774"/>
                  </a:lnTo>
                  <a:lnTo>
                    <a:pt x="526812" y="2921"/>
                  </a:lnTo>
                  <a:lnTo>
                    <a:pt x="521208" y="3078"/>
                  </a:lnTo>
                  <a:lnTo>
                    <a:pt x="515604" y="3244"/>
                  </a:lnTo>
                  <a:lnTo>
                    <a:pt x="509999" y="3421"/>
                  </a:lnTo>
                  <a:lnTo>
                    <a:pt x="504395" y="3609"/>
                  </a:lnTo>
                  <a:lnTo>
                    <a:pt x="498790" y="3810"/>
                  </a:lnTo>
                  <a:lnTo>
                    <a:pt x="493186" y="4023"/>
                  </a:lnTo>
                  <a:lnTo>
                    <a:pt x="487582" y="4251"/>
                  </a:lnTo>
                  <a:lnTo>
                    <a:pt x="481977" y="4495"/>
                  </a:lnTo>
                  <a:lnTo>
                    <a:pt x="476373" y="4754"/>
                  </a:lnTo>
                  <a:lnTo>
                    <a:pt x="470769" y="5032"/>
                  </a:lnTo>
                  <a:lnTo>
                    <a:pt x="465164" y="5329"/>
                  </a:lnTo>
                  <a:lnTo>
                    <a:pt x="459560" y="5646"/>
                  </a:lnTo>
                  <a:lnTo>
                    <a:pt x="453955" y="5985"/>
                  </a:lnTo>
                  <a:lnTo>
                    <a:pt x="448351" y="6349"/>
                  </a:lnTo>
                  <a:lnTo>
                    <a:pt x="442747" y="6738"/>
                  </a:lnTo>
                  <a:lnTo>
                    <a:pt x="437142" y="7155"/>
                  </a:lnTo>
                  <a:lnTo>
                    <a:pt x="431538" y="7602"/>
                  </a:lnTo>
                  <a:lnTo>
                    <a:pt x="425933" y="8080"/>
                  </a:lnTo>
                  <a:lnTo>
                    <a:pt x="420329" y="8594"/>
                  </a:lnTo>
                  <a:lnTo>
                    <a:pt x="414725" y="9144"/>
                  </a:lnTo>
                  <a:lnTo>
                    <a:pt x="409120" y="9734"/>
                  </a:lnTo>
                  <a:lnTo>
                    <a:pt x="403516" y="10367"/>
                  </a:lnTo>
                  <a:lnTo>
                    <a:pt x="397911" y="11045"/>
                  </a:lnTo>
                  <a:lnTo>
                    <a:pt x="392307" y="11773"/>
                  </a:lnTo>
                  <a:lnTo>
                    <a:pt x="386703" y="12552"/>
                  </a:lnTo>
                  <a:lnTo>
                    <a:pt x="381098" y="13388"/>
                  </a:lnTo>
                  <a:lnTo>
                    <a:pt x="375494" y="14284"/>
                  </a:lnTo>
                  <a:lnTo>
                    <a:pt x="369889" y="15243"/>
                  </a:lnTo>
                  <a:lnTo>
                    <a:pt x="364285" y="16271"/>
                  </a:lnTo>
                  <a:lnTo>
                    <a:pt x="358681" y="17371"/>
                  </a:lnTo>
                  <a:lnTo>
                    <a:pt x="353076" y="18548"/>
                  </a:lnTo>
                  <a:lnTo>
                    <a:pt x="347472" y="19807"/>
                  </a:lnTo>
                  <a:lnTo>
                    <a:pt x="341867" y="21153"/>
                  </a:lnTo>
                  <a:lnTo>
                    <a:pt x="336263" y="22591"/>
                  </a:lnTo>
                  <a:lnTo>
                    <a:pt x="330659" y="24127"/>
                  </a:lnTo>
                  <a:lnTo>
                    <a:pt x="325054" y="25765"/>
                  </a:lnTo>
                  <a:lnTo>
                    <a:pt x="319450" y="27513"/>
                  </a:lnTo>
                  <a:lnTo>
                    <a:pt x="313846" y="29375"/>
                  </a:lnTo>
                  <a:lnTo>
                    <a:pt x="308241" y="31357"/>
                  </a:lnTo>
                  <a:lnTo>
                    <a:pt x="302637" y="33467"/>
                  </a:lnTo>
                  <a:lnTo>
                    <a:pt x="297032" y="35709"/>
                  </a:lnTo>
                  <a:lnTo>
                    <a:pt x="291428" y="38090"/>
                  </a:lnTo>
                  <a:lnTo>
                    <a:pt x="285824" y="40617"/>
                  </a:lnTo>
                  <a:lnTo>
                    <a:pt x="280219" y="43296"/>
                  </a:lnTo>
                  <a:lnTo>
                    <a:pt x="274615" y="46133"/>
                  </a:lnTo>
                  <a:lnTo>
                    <a:pt x="269010" y="49134"/>
                  </a:lnTo>
                  <a:lnTo>
                    <a:pt x="263406" y="52307"/>
                  </a:lnTo>
                  <a:lnTo>
                    <a:pt x="257802" y="55656"/>
                  </a:lnTo>
                  <a:lnTo>
                    <a:pt x="252197" y="59189"/>
                  </a:lnTo>
                  <a:lnTo>
                    <a:pt x="246593" y="62910"/>
                  </a:lnTo>
                  <a:lnTo>
                    <a:pt x="240988" y="66826"/>
                  </a:lnTo>
                  <a:lnTo>
                    <a:pt x="235384" y="70941"/>
                  </a:lnTo>
                  <a:lnTo>
                    <a:pt x="229780" y="75262"/>
                  </a:lnTo>
                  <a:lnTo>
                    <a:pt x="224175" y="79792"/>
                  </a:lnTo>
                  <a:lnTo>
                    <a:pt x="218571" y="84535"/>
                  </a:lnTo>
                  <a:lnTo>
                    <a:pt x="212966" y="89497"/>
                  </a:lnTo>
                  <a:lnTo>
                    <a:pt x="207362" y="94679"/>
                  </a:lnTo>
                  <a:lnTo>
                    <a:pt x="201758" y="100085"/>
                  </a:lnTo>
                  <a:lnTo>
                    <a:pt x="196153" y="105717"/>
                  </a:lnTo>
                  <a:lnTo>
                    <a:pt x="190549" y="111577"/>
                  </a:lnTo>
                  <a:lnTo>
                    <a:pt x="184944" y="117665"/>
                  </a:lnTo>
                  <a:lnTo>
                    <a:pt x="179340" y="123982"/>
                  </a:lnTo>
                  <a:lnTo>
                    <a:pt x="173736" y="130528"/>
                  </a:lnTo>
                  <a:lnTo>
                    <a:pt x="168131" y="137301"/>
                  </a:lnTo>
                  <a:lnTo>
                    <a:pt x="162527" y="144299"/>
                  </a:lnTo>
                  <a:lnTo>
                    <a:pt x="156923" y="151520"/>
                  </a:lnTo>
                  <a:lnTo>
                    <a:pt x="151318" y="158961"/>
                  </a:lnTo>
                  <a:lnTo>
                    <a:pt x="145714" y="166616"/>
                  </a:lnTo>
                  <a:lnTo>
                    <a:pt x="140109" y="174482"/>
                  </a:lnTo>
                  <a:lnTo>
                    <a:pt x="134505" y="182552"/>
                  </a:lnTo>
                  <a:lnTo>
                    <a:pt x="128901" y="190819"/>
                  </a:lnTo>
                  <a:lnTo>
                    <a:pt x="123296" y="199277"/>
                  </a:lnTo>
                  <a:lnTo>
                    <a:pt x="117692" y="207916"/>
                  </a:lnTo>
                  <a:lnTo>
                    <a:pt x="112087" y="216730"/>
                  </a:lnTo>
                  <a:lnTo>
                    <a:pt x="106483" y="225707"/>
                  </a:lnTo>
                  <a:lnTo>
                    <a:pt x="100879" y="234839"/>
                  </a:lnTo>
                  <a:lnTo>
                    <a:pt x="95274" y="244114"/>
                  </a:lnTo>
                  <a:lnTo>
                    <a:pt x="89670" y="253522"/>
                  </a:lnTo>
                  <a:lnTo>
                    <a:pt x="84065" y="263051"/>
                  </a:lnTo>
                  <a:lnTo>
                    <a:pt x="78461" y="272689"/>
                  </a:lnTo>
                  <a:lnTo>
                    <a:pt x="72857" y="282424"/>
                  </a:lnTo>
                  <a:lnTo>
                    <a:pt x="67252" y="292243"/>
                  </a:lnTo>
                  <a:lnTo>
                    <a:pt x="61648" y="302134"/>
                  </a:lnTo>
                  <a:lnTo>
                    <a:pt x="56043" y="312084"/>
                  </a:lnTo>
                  <a:lnTo>
                    <a:pt x="50439" y="322080"/>
                  </a:lnTo>
                  <a:lnTo>
                    <a:pt x="44835" y="332109"/>
                  </a:lnTo>
                  <a:lnTo>
                    <a:pt x="39230" y="342158"/>
                  </a:lnTo>
                  <a:lnTo>
                    <a:pt x="33626" y="352215"/>
                  </a:lnTo>
                  <a:lnTo>
                    <a:pt x="28021" y="362266"/>
                  </a:lnTo>
                  <a:lnTo>
                    <a:pt x="22417" y="372299"/>
                  </a:lnTo>
                  <a:lnTo>
                    <a:pt x="16813" y="382302"/>
                  </a:lnTo>
                  <a:lnTo>
                    <a:pt x="11208" y="392263"/>
                  </a:lnTo>
                  <a:lnTo>
                    <a:pt x="5604" y="402172"/>
                  </a:lnTo>
                  <a:lnTo>
                    <a:pt x="0" y="412015"/>
                  </a:lnTo>
                  <a:close/>
                </a:path>
              </a:pathLst>
            </a:custGeom>
            <a:solidFill>
              <a:srgbClr val="A6AA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pl197"/>
            <p:cNvSpPr/>
            <p:nvPr/>
          </p:nvSpPr>
          <p:spPr>
            <a:xfrm>
              <a:off x="6596816" y="3019779"/>
              <a:ext cx="1883076" cy="170764"/>
            </a:xfrm>
            <a:custGeom>
              <a:avLst/>
              <a:pathLst>
                <a:path w="1883076" h="170764">
                  <a:moveTo>
                    <a:pt x="0" y="170764"/>
                  </a:moveTo>
                  <a:lnTo>
                    <a:pt x="5604" y="165826"/>
                  </a:lnTo>
                  <a:lnTo>
                    <a:pt x="11208" y="160953"/>
                  </a:lnTo>
                  <a:lnTo>
                    <a:pt x="16813" y="156148"/>
                  </a:lnTo>
                  <a:lnTo>
                    <a:pt x="22417" y="151413"/>
                  </a:lnTo>
                  <a:lnTo>
                    <a:pt x="28021" y="146750"/>
                  </a:lnTo>
                  <a:lnTo>
                    <a:pt x="33626" y="142163"/>
                  </a:lnTo>
                  <a:lnTo>
                    <a:pt x="39230" y="137652"/>
                  </a:lnTo>
                  <a:lnTo>
                    <a:pt x="44835" y="133220"/>
                  </a:lnTo>
                  <a:lnTo>
                    <a:pt x="50439" y="128868"/>
                  </a:lnTo>
                  <a:lnTo>
                    <a:pt x="56043" y="124598"/>
                  </a:lnTo>
                  <a:lnTo>
                    <a:pt x="61648" y="120412"/>
                  </a:lnTo>
                  <a:lnTo>
                    <a:pt x="67252" y="116310"/>
                  </a:lnTo>
                  <a:lnTo>
                    <a:pt x="72857" y="112294"/>
                  </a:lnTo>
                  <a:lnTo>
                    <a:pt x="78461" y="108366"/>
                  </a:lnTo>
                  <a:lnTo>
                    <a:pt x="84065" y="104526"/>
                  </a:lnTo>
                  <a:lnTo>
                    <a:pt x="89670" y="100774"/>
                  </a:lnTo>
                  <a:lnTo>
                    <a:pt x="95274" y="97112"/>
                  </a:lnTo>
                  <a:lnTo>
                    <a:pt x="100879" y="93540"/>
                  </a:lnTo>
                  <a:lnTo>
                    <a:pt x="106483" y="90058"/>
                  </a:lnTo>
                  <a:lnTo>
                    <a:pt x="112087" y="86667"/>
                  </a:lnTo>
                  <a:lnTo>
                    <a:pt x="117692" y="83367"/>
                  </a:lnTo>
                  <a:lnTo>
                    <a:pt x="123296" y="80157"/>
                  </a:lnTo>
                  <a:lnTo>
                    <a:pt x="128901" y="77038"/>
                  </a:lnTo>
                  <a:lnTo>
                    <a:pt x="134505" y="74009"/>
                  </a:lnTo>
                  <a:lnTo>
                    <a:pt x="140109" y="71069"/>
                  </a:lnTo>
                  <a:lnTo>
                    <a:pt x="145714" y="68218"/>
                  </a:lnTo>
                  <a:lnTo>
                    <a:pt x="151318" y="65456"/>
                  </a:lnTo>
                  <a:lnTo>
                    <a:pt x="156923" y="62781"/>
                  </a:lnTo>
                  <a:lnTo>
                    <a:pt x="162527" y="60193"/>
                  </a:lnTo>
                  <a:lnTo>
                    <a:pt x="168131" y="57690"/>
                  </a:lnTo>
                  <a:lnTo>
                    <a:pt x="173736" y="55271"/>
                  </a:lnTo>
                  <a:lnTo>
                    <a:pt x="179340" y="52936"/>
                  </a:lnTo>
                  <a:lnTo>
                    <a:pt x="184944" y="50682"/>
                  </a:lnTo>
                  <a:lnTo>
                    <a:pt x="190549" y="48508"/>
                  </a:lnTo>
                  <a:lnTo>
                    <a:pt x="196153" y="46413"/>
                  </a:lnTo>
                  <a:lnTo>
                    <a:pt x="201758" y="44395"/>
                  </a:lnTo>
                  <a:lnTo>
                    <a:pt x="207362" y="42453"/>
                  </a:lnTo>
                  <a:lnTo>
                    <a:pt x="212966" y="40584"/>
                  </a:lnTo>
                  <a:lnTo>
                    <a:pt x="218571" y="38787"/>
                  </a:lnTo>
                  <a:lnTo>
                    <a:pt x="224175" y="37060"/>
                  </a:lnTo>
                  <a:lnTo>
                    <a:pt x="229780" y="35402"/>
                  </a:lnTo>
                  <a:lnTo>
                    <a:pt x="235384" y="33809"/>
                  </a:lnTo>
                  <a:lnTo>
                    <a:pt x="240988" y="32282"/>
                  </a:lnTo>
                  <a:lnTo>
                    <a:pt x="246593" y="30817"/>
                  </a:lnTo>
                  <a:lnTo>
                    <a:pt x="252197" y="29413"/>
                  </a:lnTo>
                  <a:lnTo>
                    <a:pt x="257802" y="28067"/>
                  </a:lnTo>
                  <a:lnTo>
                    <a:pt x="263406" y="26779"/>
                  </a:lnTo>
                  <a:lnTo>
                    <a:pt x="269010" y="25545"/>
                  </a:lnTo>
                  <a:lnTo>
                    <a:pt x="274615" y="24365"/>
                  </a:lnTo>
                  <a:lnTo>
                    <a:pt x="280219" y="23236"/>
                  </a:lnTo>
                  <a:lnTo>
                    <a:pt x="285824" y="22156"/>
                  </a:lnTo>
                  <a:lnTo>
                    <a:pt x="291428" y="21124"/>
                  </a:lnTo>
                  <a:lnTo>
                    <a:pt x="297032" y="20138"/>
                  </a:lnTo>
                  <a:lnTo>
                    <a:pt x="302637" y="19196"/>
                  </a:lnTo>
                  <a:lnTo>
                    <a:pt x="308241" y="18296"/>
                  </a:lnTo>
                  <a:lnTo>
                    <a:pt x="313846" y="17437"/>
                  </a:lnTo>
                  <a:lnTo>
                    <a:pt x="319450" y="16617"/>
                  </a:lnTo>
                  <a:lnTo>
                    <a:pt x="325054" y="15834"/>
                  </a:lnTo>
                  <a:lnTo>
                    <a:pt x="330659" y="15088"/>
                  </a:lnTo>
                  <a:lnTo>
                    <a:pt x="336263" y="14376"/>
                  </a:lnTo>
                  <a:lnTo>
                    <a:pt x="341867" y="13697"/>
                  </a:lnTo>
                  <a:lnTo>
                    <a:pt x="347472" y="13049"/>
                  </a:lnTo>
                  <a:lnTo>
                    <a:pt x="353076" y="12432"/>
                  </a:lnTo>
                  <a:lnTo>
                    <a:pt x="358681" y="11844"/>
                  </a:lnTo>
                  <a:lnTo>
                    <a:pt x="364285" y="11283"/>
                  </a:lnTo>
                  <a:lnTo>
                    <a:pt x="369889" y="10748"/>
                  </a:lnTo>
                  <a:lnTo>
                    <a:pt x="375494" y="10239"/>
                  </a:lnTo>
                  <a:lnTo>
                    <a:pt x="381098" y="9754"/>
                  </a:lnTo>
                  <a:lnTo>
                    <a:pt x="386703" y="9292"/>
                  </a:lnTo>
                  <a:lnTo>
                    <a:pt x="392307" y="8852"/>
                  </a:lnTo>
                  <a:lnTo>
                    <a:pt x="397911" y="8433"/>
                  </a:lnTo>
                  <a:lnTo>
                    <a:pt x="403516" y="8034"/>
                  </a:lnTo>
                  <a:lnTo>
                    <a:pt x="409120" y="7653"/>
                  </a:lnTo>
                  <a:lnTo>
                    <a:pt x="414725" y="7291"/>
                  </a:lnTo>
                  <a:lnTo>
                    <a:pt x="420329" y="6947"/>
                  </a:lnTo>
                  <a:lnTo>
                    <a:pt x="425933" y="6618"/>
                  </a:lnTo>
                  <a:lnTo>
                    <a:pt x="431538" y="6306"/>
                  </a:lnTo>
                  <a:lnTo>
                    <a:pt x="437142" y="6008"/>
                  </a:lnTo>
                  <a:lnTo>
                    <a:pt x="442747" y="5725"/>
                  </a:lnTo>
                  <a:lnTo>
                    <a:pt x="448351" y="5455"/>
                  </a:lnTo>
                  <a:lnTo>
                    <a:pt x="453955" y="5198"/>
                  </a:lnTo>
                  <a:lnTo>
                    <a:pt x="459560" y="4954"/>
                  </a:lnTo>
                  <a:lnTo>
                    <a:pt x="465164" y="4721"/>
                  </a:lnTo>
                  <a:lnTo>
                    <a:pt x="470769" y="4500"/>
                  </a:lnTo>
                  <a:lnTo>
                    <a:pt x="476373" y="4289"/>
                  </a:lnTo>
                  <a:lnTo>
                    <a:pt x="481977" y="4088"/>
                  </a:lnTo>
                  <a:lnTo>
                    <a:pt x="487582" y="3897"/>
                  </a:lnTo>
                  <a:lnTo>
                    <a:pt x="493186" y="3715"/>
                  </a:lnTo>
                  <a:lnTo>
                    <a:pt x="498790" y="3541"/>
                  </a:lnTo>
                  <a:lnTo>
                    <a:pt x="504395" y="3376"/>
                  </a:lnTo>
                  <a:lnTo>
                    <a:pt x="509999" y="3219"/>
                  </a:lnTo>
                  <a:lnTo>
                    <a:pt x="515604" y="3070"/>
                  </a:lnTo>
                  <a:lnTo>
                    <a:pt x="521208" y="2927"/>
                  </a:lnTo>
                  <a:lnTo>
                    <a:pt x="526812" y="2792"/>
                  </a:lnTo>
                  <a:lnTo>
                    <a:pt x="532417" y="2663"/>
                  </a:lnTo>
                  <a:lnTo>
                    <a:pt x="538021" y="2540"/>
                  </a:lnTo>
                  <a:lnTo>
                    <a:pt x="543626" y="2423"/>
                  </a:lnTo>
                  <a:lnTo>
                    <a:pt x="549230" y="2311"/>
                  </a:lnTo>
                  <a:lnTo>
                    <a:pt x="554834" y="2205"/>
                  </a:lnTo>
                  <a:lnTo>
                    <a:pt x="560439" y="2104"/>
                  </a:lnTo>
                  <a:lnTo>
                    <a:pt x="566043" y="2008"/>
                  </a:lnTo>
                  <a:lnTo>
                    <a:pt x="571648" y="1917"/>
                  </a:lnTo>
                  <a:lnTo>
                    <a:pt x="577252" y="1829"/>
                  </a:lnTo>
                  <a:lnTo>
                    <a:pt x="582856" y="1746"/>
                  </a:lnTo>
                  <a:lnTo>
                    <a:pt x="588461" y="1667"/>
                  </a:lnTo>
                  <a:lnTo>
                    <a:pt x="594065" y="1592"/>
                  </a:lnTo>
                  <a:lnTo>
                    <a:pt x="599670" y="1520"/>
                  </a:lnTo>
                  <a:lnTo>
                    <a:pt x="605274" y="1452"/>
                  </a:lnTo>
                  <a:lnTo>
                    <a:pt x="610878" y="1387"/>
                  </a:lnTo>
                  <a:lnTo>
                    <a:pt x="616483" y="1325"/>
                  </a:lnTo>
                  <a:lnTo>
                    <a:pt x="622087" y="1266"/>
                  </a:lnTo>
                  <a:lnTo>
                    <a:pt x="627692" y="1209"/>
                  </a:lnTo>
                  <a:lnTo>
                    <a:pt x="633296" y="1156"/>
                  </a:lnTo>
                  <a:lnTo>
                    <a:pt x="638900" y="1105"/>
                  </a:lnTo>
                  <a:lnTo>
                    <a:pt x="644505" y="1056"/>
                  </a:lnTo>
                  <a:lnTo>
                    <a:pt x="650109" y="1010"/>
                  </a:lnTo>
                  <a:lnTo>
                    <a:pt x="655713" y="966"/>
                  </a:lnTo>
                  <a:lnTo>
                    <a:pt x="661318" y="924"/>
                  </a:lnTo>
                  <a:lnTo>
                    <a:pt x="666922" y="884"/>
                  </a:lnTo>
                  <a:lnTo>
                    <a:pt x="672527" y="845"/>
                  </a:lnTo>
                  <a:lnTo>
                    <a:pt x="678131" y="809"/>
                  </a:lnTo>
                  <a:lnTo>
                    <a:pt x="683735" y="774"/>
                  </a:lnTo>
                  <a:lnTo>
                    <a:pt x="689340" y="741"/>
                  </a:lnTo>
                  <a:lnTo>
                    <a:pt x="694944" y="710"/>
                  </a:lnTo>
                  <a:lnTo>
                    <a:pt x="700549" y="680"/>
                  </a:lnTo>
                  <a:lnTo>
                    <a:pt x="706153" y="651"/>
                  </a:lnTo>
                  <a:lnTo>
                    <a:pt x="711757" y="624"/>
                  </a:lnTo>
                  <a:lnTo>
                    <a:pt x="717362" y="598"/>
                  </a:lnTo>
                  <a:lnTo>
                    <a:pt x="722966" y="573"/>
                  </a:lnTo>
                  <a:lnTo>
                    <a:pt x="728571" y="550"/>
                  </a:lnTo>
                  <a:lnTo>
                    <a:pt x="734175" y="527"/>
                  </a:lnTo>
                  <a:lnTo>
                    <a:pt x="739779" y="506"/>
                  </a:lnTo>
                  <a:lnTo>
                    <a:pt x="745384" y="485"/>
                  </a:lnTo>
                  <a:lnTo>
                    <a:pt x="750988" y="466"/>
                  </a:lnTo>
                  <a:lnTo>
                    <a:pt x="756593" y="447"/>
                  </a:lnTo>
                  <a:lnTo>
                    <a:pt x="762197" y="429"/>
                  </a:lnTo>
                  <a:lnTo>
                    <a:pt x="767801" y="412"/>
                  </a:lnTo>
                  <a:lnTo>
                    <a:pt x="773406" y="396"/>
                  </a:lnTo>
                  <a:lnTo>
                    <a:pt x="779010" y="381"/>
                  </a:lnTo>
                  <a:lnTo>
                    <a:pt x="784615" y="366"/>
                  </a:lnTo>
                  <a:lnTo>
                    <a:pt x="790219" y="352"/>
                  </a:lnTo>
                  <a:lnTo>
                    <a:pt x="795823" y="338"/>
                  </a:lnTo>
                  <a:lnTo>
                    <a:pt x="801428" y="326"/>
                  </a:lnTo>
                  <a:lnTo>
                    <a:pt x="807032" y="313"/>
                  </a:lnTo>
                  <a:lnTo>
                    <a:pt x="812636" y="302"/>
                  </a:lnTo>
                  <a:lnTo>
                    <a:pt x="818241" y="290"/>
                  </a:lnTo>
                  <a:lnTo>
                    <a:pt x="823845" y="280"/>
                  </a:lnTo>
                  <a:lnTo>
                    <a:pt x="829450" y="270"/>
                  </a:lnTo>
                  <a:lnTo>
                    <a:pt x="835054" y="260"/>
                  </a:lnTo>
                  <a:lnTo>
                    <a:pt x="840658" y="251"/>
                  </a:lnTo>
                  <a:lnTo>
                    <a:pt x="846263" y="242"/>
                  </a:lnTo>
                  <a:lnTo>
                    <a:pt x="851867" y="233"/>
                  </a:lnTo>
                  <a:lnTo>
                    <a:pt x="857472" y="225"/>
                  </a:lnTo>
                  <a:lnTo>
                    <a:pt x="863076" y="217"/>
                  </a:lnTo>
                  <a:lnTo>
                    <a:pt x="868680" y="210"/>
                  </a:lnTo>
                  <a:lnTo>
                    <a:pt x="874285" y="203"/>
                  </a:lnTo>
                  <a:lnTo>
                    <a:pt x="879889" y="196"/>
                  </a:lnTo>
                  <a:lnTo>
                    <a:pt x="885494" y="189"/>
                  </a:lnTo>
                  <a:lnTo>
                    <a:pt x="891098" y="183"/>
                  </a:lnTo>
                  <a:lnTo>
                    <a:pt x="896702" y="177"/>
                  </a:lnTo>
                  <a:lnTo>
                    <a:pt x="902307" y="171"/>
                  </a:lnTo>
                  <a:lnTo>
                    <a:pt x="907911" y="166"/>
                  </a:lnTo>
                  <a:lnTo>
                    <a:pt x="913516" y="161"/>
                  </a:lnTo>
                  <a:lnTo>
                    <a:pt x="919120" y="156"/>
                  </a:lnTo>
                  <a:lnTo>
                    <a:pt x="924724" y="151"/>
                  </a:lnTo>
                  <a:lnTo>
                    <a:pt x="930329" y="146"/>
                  </a:lnTo>
                  <a:lnTo>
                    <a:pt x="935933" y="142"/>
                  </a:lnTo>
                  <a:lnTo>
                    <a:pt x="941538" y="137"/>
                  </a:lnTo>
                  <a:lnTo>
                    <a:pt x="947142" y="133"/>
                  </a:lnTo>
                  <a:lnTo>
                    <a:pt x="952746" y="130"/>
                  </a:lnTo>
                  <a:lnTo>
                    <a:pt x="958351" y="126"/>
                  </a:lnTo>
                  <a:lnTo>
                    <a:pt x="963955" y="122"/>
                  </a:lnTo>
                  <a:lnTo>
                    <a:pt x="969559" y="119"/>
                  </a:lnTo>
                  <a:lnTo>
                    <a:pt x="975164" y="115"/>
                  </a:lnTo>
                  <a:lnTo>
                    <a:pt x="980768" y="112"/>
                  </a:lnTo>
                  <a:lnTo>
                    <a:pt x="986373" y="109"/>
                  </a:lnTo>
                  <a:lnTo>
                    <a:pt x="991977" y="106"/>
                  </a:lnTo>
                  <a:lnTo>
                    <a:pt x="997581" y="104"/>
                  </a:lnTo>
                  <a:lnTo>
                    <a:pt x="1003186" y="101"/>
                  </a:lnTo>
                  <a:lnTo>
                    <a:pt x="1008790" y="98"/>
                  </a:lnTo>
                  <a:lnTo>
                    <a:pt x="1014395" y="96"/>
                  </a:lnTo>
                  <a:lnTo>
                    <a:pt x="1019999" y="93"/>
                  </a:lnTo>
                  <a:lnTo>
                    <a:pt x="1025603" y="91"/>
                  </a:lnTo>
                  <a:lnTo>
                    <a:pt x="1031208" y="89"/>
                  </a:lnTo>
                  <a:lnTo>
                    <a:pt x="1036812" y="87"/>
                  </a:lnTo>
                  <a:lnTo>
                    <a:pt x="1042417" y="85"/>
                  </a:lnTo>
                  <a:lnTo>
                    <a:pt x="1048021" y="83"/>
                  </a:lnTo>
                  <a:lnTo>
                    <a:pt x="1053625" y="81"/>
                  </a:lnTo>
                  <a:lnTo>
                    <a:pt x="1059230" y="80"/>
                  </a:lnTo>
                  <a:lnTo>
                    <a:pt x="1064834" y="78"/>
                  </a:lnTo>
                  <a:lnTo>
                    <a:pt x="1070439" y="76"/>
                  </a:lnTo>
                  <a:lnTo>
                    <a:pt x="1076043" y="75"/>
                  </a:lnTo>
                  <a:lnTo>
                    <a:pt x="1081647" y="74"/>
                  </a:lnTo>
                  <a:lnTo>
                    <a:pt x="1087252" y="72"/>
                  </a:lnTo>
                  <a:lnTo>
                    <a:pt x="1092856" y="71"/>
                  </a:lnTo>
                  <a:lnTo>
                    <a:pt x="1098461" y="70"/>
                  </a:lnTo>
                  <a:lnTo>
                    <a:pt x="1104065" y="69"/>
                  </a:lnTo>
                  <a:lnTo>
                    <a:pt x="1109669" y="68"/>
                  </a:lnTo>
                  <a:lnTo>
                    <a:pt x="1115274" y="67"/>
                  </a:lnTo>
                  <a:lnTo>
                    <a:pt x="1120878" y="66"/>
                  </a:lnTo>
                  <a:lnTo>
                    <a:pt x="1126482" y="65"/>
                  </a:lnTo>
                  <a:lnTo>
                    <a:pt x="1132087" y="64"/>
                  </a:lnTo>
                  <a:lnTo>
                    <a:pt x="1137691" y="63"/>
                  </a:lnTo>
                  <a:lnTo>
                    <a:pt x="1143296" y="63"/>
                  </a:lnTo>
                  <a:lnTo>
                    <a:pt x="1148900" y="62"/>
                  </a:lnTo>
                  <a:lnTo>
                    <a:pt x="1154504" y="62"/>
                  </a:lnTo>
                  <a:lnTo>
                    <a:pt x="1160109" y="61"/>
                  </a:lnTo>
                  <a:lnTo>
                    <a:pt x="1165713" y="61"/>
                  </a:lnTo>
                  <a:lnTo>
                    <a:pt x="1171318" y="61"/>
                  </a:lnTo>
                  <a:lnTo>
                    <a:pt x="1176922" y="61"/>
                  </a:lnTo>
                  <a:lnTo>
                    <a:pt x="1182526" y="60"/>
                  </a:lnTo>
                  <a:lnTo>
                    <a:pt x="1188131" y="60"/>
                  </a:lnTo>
                  <a:lnTo>
                    <a:pt x="1193735" y="60"/>
                  </a:lnTo>
                  <a:lnTo>
                    <a:pt x="1199340" y="61"/>
                  </a:lnTo>
                  <a:lnTo>
                    <a:pt x="1204944" y="61"/>
                  </a:lnTo>
                  <a:lnTo>
                    <a:pt x="1210548" y="61"/>
                  </a:lnTo>
                  <a:lnTo>
                    <a:pt x="1216153" y="61"/>
                  </a:lnTo>
                  <a:lnTo>
                    <a:pt x="1221757" y="62"/>
                  </a:lnTo>
                  <a:lnTo>
                    <a:pt x="1227362" y="62"/>
                  </a:lnTo>
                  <a:lnTo>
                    <a:pt x="1232966" y="63"/>
                  </a:lnTo>
                  <a:lnTo>
                    <a:pt x="1238570" y="63"/>
                  </a:lnTo>
                  <a:lnTo>
                    <a:pt x="1244175" y="64"/>
                  </a:lnTo>
                  <a:lnTo>
                    <a:pt x="1249779" y="65"/>
                  </a:lnTo>
                  <a:lnTo>
                    <a:pt x="1255384" y="66"/>
                  </a:lnTo>
                  <a:lnTo>
                    <a:pt x="1260988" y="67"/>
                  </a:lnTo>
                  <a:lnTo>
                    <a:pt x="1266592" y="68"/>
                  </a:lnTo>
                  <a:lnTo>
                    <a:pt x="1272197" y="69"/>
                  </a:lnTo>
                  <a:lnTo>
                    <a:pt x="1277801" y="70"/>
                  </a:lnTo>
                  <a:lnTo>
                    <a:pt x="1283406" y="72"/>
                  </a:lnTo>
                  <a:lnTo>
                    <a:pt x="1289010" y="73"/>
                  </a:lnTo>
                  <a:lnTo>
                    <a:pt x="1294614" y="75"/>
                  </a:lnTo>
                  <a:lnTo>
                    <a:pt x="1300219" y="76"/>
                  </a:lnTo>
                  <a:lnTo>
                    <a:pt x="1305823" y="78"/>
                  </a:lnTo>
                  <a:lnTo>
                    <a:pt x="1311427" y="80"/>
                  </a:lnTo>
                  <a:lnTo>
                    <a:pt x="1317032" y="82"/>
                  </a:lnTo>
                  <a:lnTo>
                    <a:pt x="1322636" y="84"/>
                  </a:lnTo>
                  <a:lnTo>
                    <a:pt x="1328241" y="86"/>
                  </a:lnTo>
                  <a:lnTo>
                    <a:pt x="1333845" y="88"/>
                  </a:lnTo>
                  <a:lnTo>
                    <a:pt x="1339449" y="91"/>
                  </a:lnTo>
                  <a:lnTo>
                    <a:pt x="1345054" y="93"/>
                  </a:lnTo>
                  <a:lnTo>
                    <a:pt x="1350658" y="96"/>
                  </a:lnTo>
                  <a:lnTo>
                    <a:pt x="1356263" y="99"/>
                  </a:lnTo>
                  <a:lnTo>
                    <a:pt x="1361867" y="101"/>
                  </a:lnTo>
                  <a:lnTo>
                    <a:pt x="1367471" y="104"/>
                  </a:lnTo>
                  <a:lnTo>
                    <a:pt x="1373076" y="108"/>
                  </a:lnTo>
                  <a:lnTo>
                    <a:pt x="1378680" y="111"/>
                  </a:lnTo>
                  <a:lnTo>
                    <a:pt x="1384285" y="114"/>
                  </a:lnTo>
                  <a:lnTo>
                    <a:pt x="1389889" y="118"/>
                  </a:lnTo>
                  <a:lnTo>
                    <a:pt x="1395493" y="122"/>
                  </a:lnTo>
                  <a:lnTo>
                    <a:pt x="1401098" y="126"/>
                  </a:lnTo>
                  <a:lnTo>
                    <a:pt x="1406702" y="130"/>
                  </a:lnTo>
                  <a:lnTo>
                    <a:pt x="1412307" y="134"/>
                  </a:lnTo>
                  <a:lnTo>
                    <a:pt x="1417911" y="139"/>
                  </a:lnTo>
                  <a:lnTo>
                    <a:pt x="1423515" y="144"/>
                  </a:lnTo>
                  <a:lnTo>
                    <a:pt x="1429120" y="148"/>
                  </a:lnTo>
                  <a:lnTo>
                    <a:pt x="1434724" y="153"/>
                  </a:lnTo>
                  <a:lnTo>
                    <a:pt x="1440329" y="159"/>
                  </a:lnTo>
                  <a:lnTo>
                    <a:pt x="1445933" y="164"/>
                  </a:lnTo>
                  <a:lnTo>
                    <a:pt x="1451537" y="170"/>
                  </a:lnTo>
                  <a:lnTo>
                    <a:pt x="1457142" y="176"/>
                  </a:lnTo>
                  <a:lnTo>
                    <a:pt x="1462746" y="182"/>
                  </a:lnTo>
                  <a:lnTo>
                    <a:pt x="1468350" y="188"/>
                  </a:lnTo>
                  <a:lnTo>
                    <a:pt x="1473955" y="195"/>
                  </a:lnTo>
                  <a:lnTo>
                    <a:pt x="1479559" y="202"/>
                  </a:lnTo>
                  <a:lnTo>
                    <a:pt x="1485164" y="209"/>
                  </a:lnTo>
                  <a:lnTo>
                    <a:pt x="1490768" y="216"/>
                  </a:lnTo>
                  <a:lnTo>
                    <a:pt x="1496372" y="224"/>
                  </a:lnTo>
                  <a:lnTo>
                    <a:pt x="1501977" y="231"/>
                  </a:lnTo>
                  <a:lnTo>
                    <a:pt x="1507581" y="239"/>
                  </a:lnTo>
                  <a:lnTo>
                    <a:pt x="1513186" y="247"/>
                  </a:lnTo>
                  <a:lnTo>
                    <a:pt x="1518790" y="256"/>
                  </a:lnTo>
                  <a:lnTo>
                    <a:pt x="1524394" y="264"/>
                  </a:lnTo>
                  <a:lnTo>
                    <a:pt x="1529999" y="273"/>
                  </a:lnTo>
                  <a:lnTo>
                    <a:pt x="1535603" y="282"/>
                  </a:lnTo>
                  <a:lnTo>
                    <a:pt x="1541208" y="291"/>
                  </a:lnTo>
                  <a:lnTo>
                    <a:pt x="1546812" y="300"/>
                  </a:lnTo>
                  <a:lnTo>
                    <a:pt x="1552416" y="309"/>
                  </a:lnTo>
                  <a:lnTo>
                    <a:pt x="1558021" y="319"/>
                  </a:lnTo>
                  <a:lnTo>
                    <a:pt x="1563625" y="328"/>
                  </a:lnTo>
                  <a:lnTo>
                    <a:pt x="1569230" y="337"/>
                  </a:lnTo>
                  <a:lnTo>
                    <a:pt x="1574834" y="346"/>
                  </a:lnTo>
                  <a:lnTo>
                    <a:pt x="1580438" y="355"/>
                  </a:lnTo>
                  <a:lnTo>
                    <a:pt x="1586043" y="364"/>
                  </a:lnTo>
                  <a:lnTo>
                    <a:pt x="1591647" y="372"/>
                  </a:lnTo>
                  <a:lnTo>
                    <a:pt x="1597252" y="380"/>
                  </a:lnTo>
                  <a:lnTo>
                    <a:pt x="1602856" y="388"/>
                  </a:lnTo>
                  <a:lnTo>
                    <a:pt x="1608460" y="395"/>
                  </a:lnTo>
                  <a:lnTo>
                    <a:pt x="1614065" y="401"/>
                  </a:lnTo>
                  <a:lnTo>
                    <a:pt x="1619669" y="407"/>
                  </a:lnTo>
                  <a:lnTo>
                    <a:pt x="1625273" y="412"/>
                  </a:lnTo>
                  <a:lnTo>
                    <a:pt x="1630878" y="416"/>
                  </a:lnTo>
                  <a:lnTo>
                    <a:pt x="1636482" y="418"/>
                  </a:lnTo>
                  <a:lnTo>
                    <a:pt x="1642087" y="420"/>
                  </a:lnTo>
                  <a:lnTo>
                    <a:pt x="1647691" y="420"/>
                  </a:lnTo>
                  <a:lnTo>
                    <a:pt x="1653295" y="419"/>
                  </a:lnTo>
                  <a:lnTo>
                    <a:pt x="1658900" y="416"/>
                  </a:lnTo>
                  <a:lnTo>
                    <a:pt x="1664504" y="412"/>
                  </a:lnTo>
                  <a:lnTo>
                    <a:pt x="1670109" y="407"/>
                  </a:lnTo>
                  <a:lnTo>
                    <a:pt x="1675713" y="400"/>
                  </a:lnTo>
                  <a:lnTo>
                    <a:pt x="1681317" y="392"/>
                  </a:lnTo>
                  <a:lnTo>
                    <a:pt x="1686922" y="382"/>
                  </a:lnTo>
                  <a:lnTo>
                    <a:pt x="1692526" y="372"/>
                  </a:lnTo>
                  <a:lnTo>
                    <a:pt x="1698131" y="360"/>
                  </a:lnTo>
                  <a:lnTo>
                    <a:pt x="1703735" y="347"/>
                  </a:lnTo>
                  <a:lnTo>
                    <a:pt x="1709339" y="333"/>
                  </a:lnTo>
                  <a:lnTo>
                    <a:pt x="1714944" y="319"/>
                  </a:lnTo>
                  <a:lnTo>
                    <a:pt x="1720548" y="304"/>
                  </a:lnTo>
                  <a:lnTo>
                    <a:pt x="1726153" y="288"/>
                  </a:lnTo>
                  <a:lnTo>
                    <a:pt x="1731757" y="272"/>
                  </a:lnTo>
                  <a:lnTo>
                    <a:pt x="1737361" y="256"/>
                  </a:lnTo>
                  <a:lnTo>
                    <a:pt x="1742966" y="241"/>
                  </a:lnTo>
                  <a:lnTo>
                    <a:pt x="1748570" y="225"/>
                  </a:lnTo>
                  <a:lnTo>
                    <a:pt x="1754175" y="209"/>
                  </a:lnTo>
                  <a:lnTo>
                    <a:pt x="1759779" y="194"/>
                  </a:lnTo>
                  <a:lnTo>
                    <a:pt x="1765383" y="180"/>
                  </a:lnTo>
                  <a:lnTo>
                    <a:pt x="1770988" y="165"/>
                  </a:lnTo>
                  <a:lnTo>
                    <a:pt x="1776592" y="152"/>
                  </a:lnTo>
                  <a:lnTo>
                    <a:pt x="1782196" y="138"/>
                  </a:lnTo>
                  <a:lnTo>
                    <a:pt x="1787801" y="126"/>
                  </a:lnTo>
                  <a:lnTo>
                    <a:pt x="1793405" y="114"/>
                  </a:lnTo>
                  <a:lnTo>
                    <a:pt x="1799010" y="103"/>
                  </a:lnTo>
                  <a:lnTo>
                    <a:pt x="1804614" y="92"/>
                  </a:lnTo>
                  <a:lnTo>
                    <a:pt x="1810218" y="82"/>
                  </a:lnTo>
                  <a:lnTo>
                    <a:pt x="1815823" y="73"/>
                  </a:lnTo>
                  <a:lnTo>
                    <a:pt x="1821427" y="64"/>
                  </a:lnTo>
                  <a:lnTo>
                    <a:pt x="1827032" y="56"/>
                  </a:lnTo>
                  <a:lnTo>
                    <a:pt x="1832636" y="48"/>
                  </a:lnTo>
                  <a:lnTo>
                    <a:pt x="1838240" y="41"/>
                  </a:lnTo>
                  <a:lnTo>
                    <a:pt x="1843845" y="34"/>
                  </a:lnTo>
                  <a:lnTo>
                    <a:pt x="1849449" y="28"/>
                  </a:lnTo>
                  <a:lnTo>
                    <a:pt x="1855054" y="22"/>
                  </a:lnTo>
                  <a:lnTo>
                    <a:pt x="1860658" y="17"/>
                  </a:lnTo>
                  <a:lnTo>
                    <a:pt x="1866262" y="12"/>
                  </a:lnTo>
                  <a:lnTo>
                    <a:pt x="1871867" y="8"/>
                  </a:lnTo>
                  <a:lnTo>
                    <a:pt x="1877471" y="3"/>
                  </a:ln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98" name="pg198"/>
            <p:cNvSpPr/>
            <p:nvPr/>
          </p:nvSpPr>
          <p:spPr>
            <a:xfrm>
              <a:off x="6596816" y="3019779"/>
              <a:ext cx="1883076" cy="504161"/>
            </a:xfrm>
            <a:custGeom>
              <a:avLst/>
              <a:pathLst>
                <a:path w="1883076" h="504161">
                  <a:moveTo>
                    <a:pt x="0" y="412015"/>
                  </a:moveTo>
                  <a:lnTo>
                    <a:pt x="5604" y="402171"/>
                  </a:lnTo>
                  <a:lnTo>
                    <a:pt x="11208" y="392263"/>
                  </a:lnTo>
                  <a:lnTo>
                    <a:pt x="16813" y="382302"/>
                  </a:lnTo>
                  <a:lnTo>
                    <a:pt x="22417" y="372299"/>
                  </a:lnTo>
                  <a:lnTo>
                    <a:pt x="28021" y="362265"/>
                  </a:lnTo>
                  <a:lnTo>
                    <a:pt x="33626" y="352214"/>
                  </a:lnTo>
                  <a:lnTo>
                    <a:pt x="39230" y="342158"/>
                  </a:lnTo>
                  <a:lnTo>
                    <a:pt x="44835" y="332109"/>
                  </a:lnTo>
                  <a:lnTo>
                    <a:pt x="50439" y="322080"/>
                  </a:lnTo>
                  <a:lnTo>
                    <a:pt x="56043" y="312084"/>
                  </a:lnTo>
                  <a:lnTo>
                    <a:pt x="61648" y="302134"/>
                  </a:lnTo>
                  <a:lnTo>
                    <a:pt x="67252" y="292243"/>
                  </a:lnTo>
                  <a:lnTo>
                    <a:pt x="72857" y="282423"/>
                  </a:lnTo>
                  <a:lnTo>
                    <a:pt x="78461" y="272689"/>
                  </a:lnTo>
                  <a:lnTo>
                    <a:pt x="84065" y="263050"/>
                  </a:lnTo>
                  <a:lnTo>
                    <a:pt x="89670" y="253522"/>
                  </a:lnTo>
                  <a:lnTo>
                    <a:pt x="95274" y="244114"/>
                  </a:lnTo>
                  <a:lnTo>
                    <a:pt x="100879" y="234839"/>
                  </a:lnTo>
                  <a:lnTo>
                    <a:pt x="106483" y="225707"/>
                  </a:lnTo>
                  <a:lnTo>
                    <a:pt x="112087" y="216730"/>
                  </a:lnTo>
                  <a:lnTo>
                    <a:pt x="117692" y="207916"/>
                  </a:lnTo>
                  <a:lnTo>
                    <a:pt x="123296" y="199276"/>
                  </a:lnTo>
                  <a:lnTo>
                    <a:pt x="128901" y="190819"/>
                  </a:lnTo>
                  <a:lnTo>
                    <a:pt x="134505" y="182552"/>
                  </a:lnTo>
                  <a:lnTo>
                    <a:pt x="140109" y="174482"/>
                  </a:lnTo>
                  <a:lnTo>
                    <a:pt x="145714" y="166616"/>
                  </a:lnTo>
                  <a:lnTo>
                    <a:pt x="151318" y="158961"/>
                  </a:lnTo>
                  <a:lnTo>
                    <a:pt x="156923" y="151520"/>
                  </a:lnTo>
                  <a:lnTo>
                    <a:pt x="162527" y="144299"/>
                  </a:lnTo>
                  <a:lnTo>
                    <a:pt x="168131" y="137301"/>
                  </a:lnTo>
                  <a:lnTo>
                    <a:pt x="173736" y="130528"/>
                  </a:lnTo>
                  <a:lnTo>
                    <a:pt x="179340" y="123982"/>
                  </a:lnTo>
                  <a:lnTo>
                    <a:pt x="184944" y="117665"/>
                  </a:lnTo>
                  <a:lnTo>
                    <a:pt x="190549" y="111577"/>
                  </a:lnTo>
                  <a:lnTo>
                    <a:pt x="196153" y="105717"/>
                  </a:lnTo>
                  <a:lnTo>
                    <a:pt x="201758" y="100085"/>
                  </a:lnTo>
                  <a:lnTo>
                    <a:pt x="207362" y="94679"/>
                  </a:lnTo>
                  <a:lnTo>
                    <a:pt x="212966" y="89497"/>
                  </a:lnTo>
                  <a:lnTo>
                    <a:pt x="218571" y="84535"/>
                  </a:lnTo>
                  <a:lnTo>
                    <a:pt x="224175" y="79792"/>
                  </a:lnTo>
                  <a:lnTo>
                    <a:pt x="229780" y="75262"/>
                  </a:lnTo>
                  <a:lnTo>
                    <a:pt x="235384" y="70941"/>
                  </a:lnTo>
                  <a:lnTo>
                    <a:pt x="240988" y="66826"/>
                  </a:lnTo>
                  <a:lnTo>
                    <a:pt x="246593" y="62910"/>
                  </a:lnTo>
                  <a:lnTo>
                    <a:pt x="252197" y="59189"/>
                  </a:lnTo>
                  <a:lnTo>
                    <a:pt x="257802" y="55656"/>
                  </a:lnTo>
                  <a:lnTo>
                    <a:pt x="263406" y="52307"/>
                  </a:lnTo>
                  <a:lnTo>
                    <a:pt x="269010" y="49134"/>
                  </a:lnTo>
                  <a:lnTo>
                    <a:pt x="274615" y="46133"/>
                  </a:lnTo>
                  <a:lnTo>
                    <a:pt x="280219" y="43296"/>
                  </a:lnTo>
                  <a:lnTo>
                    <a:pt x="285824" y="40617"/>
                  </a:lnTo>
                  <a:lnTo>
                    <a:pt x="291428" y="38090"/>
                  </a:lnTo>
                  <a:lnTo>
                    <a:pt x="297032" y="35709"/>
                  </a:lnTo>
                  <a:lnTo>
                    <a:pt x="302637" y="33467"/>
                  </a:lnTo>
                  <a:lnTo>
                    <a:pt x="308241" y="31357"/>
                  </a:lnTo>
                  <a:lnTo>
                    <a:pt x="313846" y="29375"/>
                  </a:lnTo>
                  <a:lnTo>
                    <a:pt x="319450" y="27513"/>
                  </a:lnTo>
                  <a:lnTo>
                    <a:pt x="325054" y="25765"/>
                  </a:lnTo>
                  <a:lnTo>
                    <a:pt x="330659" y="24127"/>
                  </a:lnTo>
                  <a:lnTo>
                    <a:pt x="336263" y="22591"/>
                  </a:lnTo>
                  <a:lnTo>
                    <a:pt x="341867" y="21153"/>
                  </a:lnTo>
                  <a:lnTo>
                    <a:pt x="347472" y="19807"/>
                  </a:lnTo>
                  <a:lnTo>
                    <a:pt x="353076" y="18548"/>
                  </a:lnTo>
                  <a:lnTo>
                    <a:pt x="358681" y="17371"/>
                  </a:lnTo>
                  <a:lnTo>
                    <a:pt x="364285" y="16271"/>
                  </a:lnTo>
                  <a:lnTo>
                    <a:pt x="369889" y="15243"/>
                  </a:lnTo>
                  <a:lnTo>
                    <a:pt x="375494" y="14284"/>
                  </a:lnTo>
                  <a:lnTo>
                    <a:pt x="381098" y="13388"/>
                  </a:lnTo>
                  <a:lnTo>
                    <a:pt x="386703" y="12552"/>
                  </a:lnTo>
                  <a:lnTo>
                    <a:pt x="392307" y="11772"/>
                  </a:lnTo>
                  <a:lnTo>
                    <a:pt x="397911" y="11045"/>
                  </a:lnTo>
                  <a:lnTo>
                    <a:pt x="403516" y="10367"/>
                  </a:lnTo>
                  <a:lnTo>
                    <a:pt x="409120" y="9734"/>
                  </a:lnTo>
                  <a:lnTo>
                    <a:pt x="414725" y="9144"/>
                  </a:lnTo>
                  <a:lnTo>
                    <a:pt x="420329" y="8594"/>
                  </a:lnTo>
                  <a:lnTo>
                    <a:pt x="425933" y="8080"/>
                  </a:lnTo>
                  <a:lnTo>
                    <a:pt x="431538" y="7602"/>
                  </a:lnTo>
                  <a:lnTo>
                    <a:pt x="437142" y="7155"/>
                  </a:lnTo>
                  <a:lnTo>
                    <a:pt x="442747" y="6738"/>
                  </a:lnTo>
                  <a:lnTo>
                    <a:pt x="448351" y="6349"/>
                  </a:lnTo>
                  <a:lnTo>
                    <a:pt x="453955" y="5985"/>
                  </a:lnTo>
                  <a:lnTo>
                    <a:pt x="459560" y="5646"/>
                  </a:lnTo>
                  <a:lnTo>
                    <a:pt x="465164" y="5328"/>
                  </a:lnTo>
                  <a:lnTo>
                    <a:pt x="470769" y="5032"/>
                  </a:lnTo>
                  <a:lnTo>
                    <a:pt x="476373" y="4754"/>
                  </a:lnTo>
                  <a:lnTo>
                    <a:pt x="481977" y="4494"/>
                  </a:lnTo>
                  <a:lnTo>
                    <a:pt x="487582" y="4251"/>
                  </a:lnTo>
                  <a:lnTo>
                    <a:pt x="493186" y="4023"/>
                  </a:lnTo>
                  <a:lnTo>
                    <a:pt x="498790" y="3809"/>
                  </a:lnTo>
                  <a:lnTo>
                    <a:pt x="504395" y="3609"/>
                  </a:lnTo>
                  <a:lnTo>
                    <a:pt x="509999" y="3421"/>
                  </a:lnTo>
                  <a:lnTo>
                    <a:pt x="515604" y="3244"/>
                  </a:lnTo>
                  <a:lnTo>
                    <a:pt x="521208" y="3078"/>
                  </a:lnTo>
                  <a:lnTo>
                    <a:pt x="526812" y="2921"/>
                  </a:lnTo>
                  <a:lnTo>
                    <a:pt x="532417" y="2774"/>
                  </a:lnTo>
                  <a:lnTo>
                    <a:pt x="538021" y="2635"/>
                  </a:lnTo>
                  <a:lnTo>
                    <a:pt x="543626" y="2505"/>
                  </a:lnTo>
                  <a:lnTo>
                    <a:pt x="549230" y="2381"/>
                  </a:lnTo>
                  <a:lnTo>
                    <a:pt x="554834" y="2265"/>
                  </a:lnTo>
                  <a:lnTo>
                    <a:pt x="560439" y="2155"/>
                  </a:lnTo>
                  <a:lnTo>
                    <a:pt x="566043" y="2051"/>
                  </a:lnTo>
                  <a:lnTo>
                    <a:pt x="571648" y="1953"/>
                  </a:lnTo>
                  <a:lnTo>
                    <a:pt x="577252" y="1860"/>
                  </a:lnTo>
                  <a:lnTo>
                    <a:pt x="582856" y="1772"/>
                  </a:lnTo>
                  <a:lnTo>
                    <a:pt x="588461" y="1689"/>
                  </a:lnTo>
                  <a:lnTo>
                    <a:pt x="594065" y="1610"/>
                  </a:lnTo>
                  <a:lnTo>
                    <a:pt x="599670" y="1536"/>
                  </a:lnTo>
                  <a:lnTo>
                    <a:pt x="605274" y="1465"/>
                  </a:lnTo>
                  <a:lnTo>
                    <a:pt x="610878" y="1398"/>
                  </a:lnTo>
                  <a:lnTo>
                    <a:pt x="616483" y="1334"/>
                  </a:lnTo>
                  <a:lnTo>
                    <a:pt x="622087" y="1273"/>
                  </a:lnTo>
                  <a:lnTo>
                    <a:pt x="627692" y="1216"/>
                  </a:lnTo>
                  <a:lnTo>
                    <a:pt x="633296" y="1161"/>
                  </a:lnTo>
                  <a:lnTo>
                    <a:pt x="638900" y="1109"/>
                  </a:lnTo>
                  <a:lnTo>
                    <a:pt x="644505" y="1060"/>
                  </a:lnTo>
                  <a:lnTo>
                    <a:pt x="650109" y="1013"/>
                  </a:lnTo>
                  <a:lnTo>
                    <a:pt x="655713" y="968"/>
                  </a:lnTo>
                  <a:lnTo>
                    <a:pt x="661318" y="926"/>
                  </a:lnTo>
                  <a:lnTo>
                    <a:pt x="666922" y="885"/>
                  </a:lnTo>
                  <a:lnTo>
                    <a:pt x="672527" y="847"/>
                  </a:lnTo>
                  <a:lnTo>
                    <a:pt x="678131" y="810"/>
                  </a:lnTo>
                  <a:lnTo>
                    <a:pt x="683735" y="775"/>
                  </a:lnTo>
                  <a:lnTo>
                    <a:pt x="689340" y="742"/>
                  </a:lnTo>
                  <a:lnTo>
                    <a:pt x="694944" y="710"/>
                  </a:lnTo>
                  <a:lnTo>
                    <a:pt x="700549" y="680"/>
                  </a:lnTo>
                  <a:lnTo>
                    <a:pt x="706153" y="652"/>
                  </a:lnTo>
                  <a:lnTo>
                    <a:pt x="711757" y="624"/>
                  </a:lnTo>
                  <a:lnTo>
                    <a:pt x="717362" y="598"/>
                  </a:lnTo>
                  <a:lnTo>
                    <a:pt x="722966" y="573"/>
                  </a:lnTo>
                  <a:lnTo>
                    <a:pt x="728571" y="550"/>
                  </a:lnTo>
                  <a:lnTo>
                    <a:pt x="734175" y="527"/>
                  </a:lnTo>
                  <a:lnTo>
                    <a:pt x="739779" y="506"/>
                  </a:lnTo>
                  <a:lnTo>
                    <a:pt x="745384" y="485"/>
                  </a:lnTo>
                  <a:lnTo>
                    <a:pt x="750988" y="466"/>
                  </a:lnTo>
                  <a:lnTo>
                    <a:pt x="756593" y="447"/>
                  </a:lnTo>
                  <a:lnTo>
                    <a:pt x="762197" y="429"/>
                  </a:lnTo>
                  <a:lnTo>
                    <a:pt x="767801" y="412"/>
                  </a:lnTo>
                  <a:lnTo>
                    <a:pt x="773406" y="396"/>
                  </a:lnTo>
                  <a:lnTo>
                    <a:pt x="779010" y="381"/>
                  </a:lnTo>
                  <a:lnTo>
                    <a:pt x="784615" y="366"/>
                  </a:lnTo>
                  <a:lnTo>
                    <a:pt x="790219" y="352"/>
                  </a:lnTo>
                  <a:lnTo>
                    <a:pt x="795823" y="338"/>
                  </a:lnTo>
                  <a:lnTo>
                    <a:pt x="801428" y="325"/>
                  </a:lnTo>
                  <a:lnTo>
                    <a:pt x="807032" y="313"/>
                  </a:lnTo>
                  <a:lnTo>
                    <a:pt x="812636" y="302"/>
                  </a:lnTo>
                  <a:lnTo>
                    <a:pt x="818241" y="290"/>
                  </a:lnTo>
                  <a:lnTo>
                    <a:pt x="823845" y="280"/>
                  </a:lnTo>
                  <a:lnTo>
                    <a:pt x="829450" y="269"/>
                  </a:lnTo>
                  <a:lnTo>
                    <a:pt x="835054" y="260"/>
                  </a:lnTo>
                  <a:lnTo>
                    <a:pt x="840658" y="250"/>
                  </a:lnTo>
                  <a:lnTo>
                    <a:pt x="846263" y="242"/>
                  </a:lnTo>
                  <a:lnTo>
                    <a:pt x="851867" y="233"/>
                  </a:lnTo>
                  <a:lnTo>
                    <a:pt x="857472" y="225"/>
                  </a:lnTo>
                  <a:lnTo>
                    <a:pt x="863076" y="217"/>
                  </a:lnTo>
                  <a:lnTo>
                    <a:pt x="868680" y="210"/>
                  </a:lnTo>
                  <a:lnTo>
                    <a:pt x="874285" y="203"/>
                  </a:lnTo>
                  <a:lnTo>
                    <a:pt x="879889" y="196"/>
                  </a:lnTo>
                  <a:lnTo>
                    <a:pt x="885494" y="189"/>
                  </a:lnTo>
                  <a:lnTo>
                    <a:pt x="891098" y="183"/>
                  </a:lnTo>
                  <a:lnTo>
                    <a:pt x="896702" y="177"/>
                  </a:lnTo>
                  <a:lnTo>
                    <a:pt x="902307" y="171"/>
                  </a:lnTo>
                  <a:lnTo>
                    <a:pt x="907911" y="166"/>
                  </a:lnTo>
                  <a:lnTo>
                    <a:pt x="913516" y="161"/>
                  </a:lnTo>
                  <a:lnTo>
                    <a:pt x="919120" y="156"/>
                  </a:lnTo>
                  <a:lnTo>
                    <a:pt x="924724" y="151"/>
                  </a:lnTo>
                  <a:lnTo>
                    <a:pt x="930329" y="146"/>
                  </a:lnTo>
                  <a:lnTo>
                    <a:pt x="935933" y="142"/>
                  </a:lnTo>
                  <a:lnTo>
                    <a:pt x="941538" y="137"/>
                  </a:lnTo>
                  <a:lnTo>
                    <a:pt x="947142" y="133"/>
                  </a:lnTo>
                  <a:lnTo>
                    <a:pt x="952746" y="129"/>
                  </a:lnTo>
                  <a:lnTo>
                    <a:pt x="958351" y="126"/>
                  </a:lnTo>
                  <a:lnTo>
                    <a:pt x="963955" y="122"/>
                  </a:lnTo>
                  <a:lnTo>
                    <a:pt x="969559" y="119"/>
                  </a:lnTo>
                  <a:lnTo>
                    <a:pt x="975164" y="115"/>
                  </a:lnTo>
                  <a:lnTo>
                    <a:pt x="980768" y="112"/>
                  </a:lnTo>
                  <a:lnTo>
                    <a:pt x="986373" y="109"/>
                  </a:lnTo>
                  <a:lnTo>
                    <a:pt x="991977" y="106"/>
                  </a:lnTo>
                  <a:lnTo>
                    <a:pt x="997581" y="103"/>
                  </a:lnTo>
                  <a:lnTo>
                    <a:pt x="1003186" y="101"/>
                  </a:lnTo>
                  <a:lnTo>
                    <a:pt x="1008790" y="98"/>
                  </a:lnTo>
                  <a:lnTo>
                    <a:pt x="1014395" y="96"/>
                  </a:lnTo>
                  <a:lnTo>
                    <a:pt x="1019999" y="93"/>
                  </a:lnTo>
                  <a:lnTo>
                    <a:pt x="1025603" y="91"/>
                  </a:lnTo>
                  <a:lnTo>
                    <a:pt x="1031208" y="89"/>
                  </a:lnTo>
                  <a:lnTo>
                    <a:pt x="1036812" y="87"/>
                  </a:lnTo>
                  <a:lnTo>
                    <a:pt x="1042417" y="85"/>
                  </a:lnTo>
                  <a:lnTo>
                    <a:pt x="1048021" y="83"/>
                  </a:lnTo>
                  <a:lnTo>
                    <a:pt x="1053625" y="81"/>
                  </a:lnTo>
                  <a:lnTo>
                    <a:pt x="1059230" y="79"/>
                  </a:lnTo>
                  <a:lnTo>
                    <a:pt x="1064834" y="78"/>
                  </a:lnTo>
                  <a:lnTo>
                    <a:pt x="1070439" y="76"/>
                  </a:lnTo>
                  <a:lnTo>
                    <a:pt x="1076043" y="75"/>
                  </a:lnTo>
                  <a:lnTo>
                    <a:pt x="1081647" y="73"/>
                  </a:lnTo>
                  <a:lnTo>
                    <a:pt x="1087252" y="72"/>
                  </a:lnTo>
                  <a:lnTo>
                    <a:pt x="1092856" y="71"/>
                  </a:lnTo>
                  <a:lnTo>
                    <a:pt x="1098461" y="70"/>
                  </a:lnTo>
                  <a:lnTo>
                    <a:pt x="1104065" y="69"/>
                  </a:lnTo>
                  <a:lnTo>
                    <a:pt x="1109669" y="68"/>
                  </a:lnTo>
                  <a:lnTo>
                    <a:pt x="1115274" y="67"/>
                  </a:lnTo>
                  <a:lnTo>
                    <a:pt x="1120878" y="66"/>
                  </a:lnTo>
                  <a:lnTo>
                    <a:pt x="1126482" y="65"/>
                  </a:lnTo>
                  <a:lnTo>
                    <a:pt x="1132087" y="64"/>
                  </a:lnTo>
                  <a:lnTo>
                    <a:pt x="1137691" y="63"/>
                  </a:lnTo>
                  <a:lnTo>
                    <a:pt x="1143296" y="63"/>
                  </a:lnTo>
                  <a:lnTo>
                    <a:pt x="1148900" y="62"/>
                  </a:lnTo>
                  <a:lnTo>
                    <a:pt x="1154504" y="62"/>
                  </a:lnTo>
                  <a:lnTo>
                    <a:pt x="1160109" y="61"/>
                  </a:lnTo>
                  <a:lnTo>
                    <a:pt x="1165713" y="61"/>
                  </a:lnTo>
                  <a:lnTo>
                    <a:pt x="1171318" y="61"/>
                  </a:lnTo>
                  <a:lnTo>
                    <a:pt x="1176922" y="60"/>
                  </a:lnTo>
                  <a:lnTo>
                    <a:pt x="1182526" y="60"/>
                  </a:lnTo>
                  <a:lnTo>
                    <a:pt x="1188131" y="60"/>
                  </a:lnTo>
                  <a:lnTo>
                    <a:pt x="1193735" y="60"/>
                  </a:lnTo>
                  <a:lnTo>
                    <a:pt x="1199340" y="60"/>
                  </a:lnTo>
                  <a:lnTo>
                    <a:pt x="1204944" y="61"/>
                  </a:lnTo>
                  <a:lnTo>
                    <a:pt x="1210548" y="61"/>
                  </a:lnTo>
                  <a:lnTo>
                    <a:pt x="1216153" y="61"/>
                  </a:lnTo>
                  <a:lnTo>
                    <a:pt x="1221757" y="62"/>
                  </a:lnTo>
                  <a:lnTo>
                    <a:pt x="1227362" y="62"/>
                  </a:lnTo>
                  <a:lnTo>
                    <a:pt x="1232966" y="63"/>
                  </a:lnTo>
                  <a:lnTo>
                    <a:pt x="1238570" y="63"/>
                  </a:lnTo>
                  <a:lnTo>
                    <a:pt x="1244175" y="64"/>
                  </a:lnTo>
                  <a:lnTo>
                    <a:pt x="1249779" y="65"/>
                  </a:lnTo>
                  <a:lnTo>
                    <a:pt x="1255384" y="66"/>
                  </a:lnTo>
                  <a:lnTo>
                    <a:pt x="1260988" y="67"/>
                  </a:lnTo>
                  <a:lnTo>
                    <a:pt x="1266592" y="68"/>
                  </a:lnTo>
                  <a:lnTo>
                    <a:pt x="1272197" y="69"/>
                  </a:lnTo>
                  <a:lnTo>
                    <a:pt x="1277801" y="70"/>
                  </a:lnTo>
                  <a:lnTo>
                    <a:pt x="1283406" y="72"/>
                  </a:lnTo>
                  <a:lnTo>
                    <a:pt x="1289010" y="73"/>
                  </a:lnTo>
                  <a:lnTo>
                    <a:pt x="1294614" y="74"/>
                  </a:lnTo>
                  <a:lnTo>
                    <a:pt x="1300219" y="76"/>
                  </a:lnTo>
                  <a:lnTo>
                    <a:pt x="1305823" y="78"/>
                  </a:lnTo>
                  <a:lnTo>
                    <a:pt x="1311427" y="80"/>
                  </a:lnTo>
                  <a:lnTo>
                    <a:pt x="1317032" y="82"/>
                  </a:lnTo>
                  <a:lnTo>
                    <a:pt x="1322636" y="84"/>
                  </a:lnTo>
                  <a:lnTo>
                    <a:pt x="1328241" y="86"/>
                  </a:lnTo>
                  <a:lnTo>
                    <a:pt x="1333845" y="88"/>
                  </a:lnTo>
                  <a:lnTo>
                    <a:pt x="1339449" y="90"/>
                  </a:lnTo>
                  <a:lnTo>
                    <a:pt x="1345054" y="93"/>
                  </a:lnTo>
                  <a:lnTo>
                    <a:pt x="1350658" y="96"/>
                  </a:lnTo>
                  <a:lnTo>
                    <a:pt x="1356263" y="98"/>
                  </a:lnTo>
                  <a:lnTo>
                    <a:pt x="1361867" y="101"/>
                  </a:lnTo>
                  <a:lnTo>
                    <a:pt x="1367471" y="104"/>
                  </a:lnTo>
                  <a:lnTo>
                    <a:pt x="1373076" y="108"/>
                  </a:lnTo>
                  <a:lnTo>
                    <a:pt x="1378680" y="111"/>
                  </a:lnTo>
                  <a:lnTo>
                    <a:pt x="1384285" y="114"/>
                  </a:lnTo>
                  <a:lnTo>
                    <a:pt x="1389889" y="118"/>
                  </a:lnTo>
                  <a:lnTo>
                    <a:pt x="1395493" y="122"/>
                  </a:lnTo>
                  <a:lnTo>
                    <a:pt x="1401098" y="126"/>
                  </a:lnTo>
                  <a:lnTo>
                    <a:pt x="1406702" y="130"/>
                  </a:lnTo>
                  <a:lnTo>
                    <a:pt x="1412307" y="134"/>
                  </a:lnTo>
                  <a:lnTo>
                    <a:pt x="1417911" y="139"/>
                  </a:lnTo>
                  <a:lnTo>
                    <a:pt x="1423515" y="143"/>
                  </a:lnTo>
                  <a:lnTo>
                    <a:pt x="1429120" y="148"/>
                  </a:lnTo>
                  <a:lnTo>
                    <a:pt x="1434724" y="153"/>
                  </a:lnTo>
                  <a:lnTo>
                    <a:pt x="1440329" y="159"/>
                  </a:lnTo>
                  <a:lnTo>
                    <a:pt x="1445933" y="164"/>
                  </a:lnTo>
                  <a:lnTo>
                    <a:pt x="1451537" y="170"/>
                  </a:lnTo>
                  <a:lnTo>
                    <a:pt x="1457142" y="176"/>
                  </a:lnTo>
                  <a:lnTo>
                    <a:pt x="1462746" y="182"/>
                  </a:lnTo>
                  <a:lnTo>
                    <a:pt x="1468350" y="188"/>
                  </a:lnTo>
                  <a:lnTo>
                    <a:pt x="1473955" y="195"/>
                  </a:lnTo>
                  <a:lnTo>
                    <a:pt x="1479559" y="202"/>
                  </a:lnTo>
                  <a:lnTo>
                    <a:pt x="1485164" y="209"/>
                  </a:lnTo>
                  <a:lnTo>
                    <a:pt x="1490768" y="216"/>
                  </a:lnTo>
                  <a:lnTo>
                    <a:pt x="1496372" y="223"/>
                  </a:lnTo>
                  <a:lnTo>
                    <a:pt x="1501977" y="231"/>
                  </a:lnTo>
                  <a:lnTo>
                    <a:pt x="1507581" y="239"/>
                  </a:lnTo>
                  <a:lnTo>
                    <a:pt x="1513186" y="247"/>
                  </a:lnTo>
                  <a:lnTo>
                    <a:pt x="1518790" y="256"/>
                  </a:lnTo>
                  <a:lnTo>
                    <a:pt x="1524394" y="264"/>
                  </a:lnTo>
                  <a:lnTo>
                    <a:pt x="1529999" y="273"/>
                  </a:lnTo>
                  <a:lnTo>
                    <a:pt x="1535603" y="282"/>
                  </a:lnTo>
                  <a:lnTo>
                    <a:pt x="1541208" y="291"/>
                  </a:lnTo>
                  <a:lnTo>
                    <a:pt x="1546812" y="300"/>
                  </a:lnTo>
                  <a:lnTo>
                    <a:pt x="1552416" y="309"/>
                  </a:lnTo>
                  <a:lnTo>
                    <a:pt x="1558021" y="318"/>
                  </a:lnTo>
                  <a:lnTo>
                    <a:pt x="1563625" y="328"/>
                  </a:lnTo>
                  <a:lnTo>
                    <a:pt x="1569230" y="337"/>
                  </a:lnTo>
                  <a:lnTo>
                    <a:pt x="1574834" y="346"/>
                  </a:lnTo>
                  <a:lnTo>
                    <a:pt x="1580438" y="355"/>
                  </a:lnTo>
                  <a:lnTo>
                    <a:pt x="1586043" y="364"/>
                  </a:lnTo>
                  <a:lnTo>
                    <a:pt x="1591647" y="372"/>
                  </a:lnTo>
                  <a:lnTo>
                    <a:pt x="1597252" y="380"/>
                  </a:lnTo>
                  <a:lnTo>
                    <a:pt x="1602856" y="388"/>
                  </a:lnTo>
                  <a:lnTo>
                    <a:pt x="1608460" y="395"/>
                  </a:lnTo>
                  <a:lnTo>
                    <a:pt x="1614065" y="401"/>
                  </a:lnTo>
                  <a:lnTo>
                    <a:pt x="1619669" y="407"/>
                  </a:lnTo>
                  <a:lnTo>
                    <a:pt x="1625273" y="412"/>
                  </a:lnTo>
                  <a:lnTo>
                    <a:pt x="1630878" y="415"/>
                  </a:lnTo>
                  <a:lnTo>
                    <a:pt x="1636482" y="418"/>
                  </a:lnTo>
                  <a:lnTo>
                    <a:pt x="1642087" y="420"/>
                  </a:lnTo>
                  <a:lnTo>
                    <a:pt x="1647691" y="420"/>
                  </a:lnTo>
                  <a:lnTo>
                    <a:pt x="1653295" y="419"/>
                  </a:lnTo>
                  <a:lnTo>
                    <a:pt x="1658900" y="416"/>
                  </a:lnTo>
                  <a:lnTo>
                    <a:pt x="1664504" y="412"/>
                  </a:lnTo>
                  <a:lnTo>
                    <a:pt x="1670109" y="407"/>
                  </a:lnTo>
                  <a:lnTo>
                    <a:pt x="1675713" y="400"/>
                  </a:lnTo>
                  <a:lnTo>
                    <a:pt x="1681317" y="392"/>
                  </a:lnTo>
                  <a:lnTo>
                    <a:pt x="1686922" y="382"/>
                  </a:lnTo>
                  <a:lnTo>
                    <a:pt x="1692526" y="372"/>
                  </a:lnTo>
                  <a:lnTo>
                    <a:pt x="1698131" y="360"/>
                  </a:lnTo>
                  <a:lnTo>
                    <a:pt x="1703735" y="347"/>
                  </a:lnTo>
                  <a:lnTo>
                    <a:pt x="1709339" y="333"/>
                  </a:lnTo>
                  <a:lnTo>
                    <a:pt x="1714944" y="319"/>
                  </a:lnTo>
                  <a:lnTo>
                    <a:pt x="1720548" y="304"/>
                  </a:lnTo>
                  <a:lnTo>
                    <a:pt x="1726153" y="288"/>
                  </a:lnTo>
                  <a:lnTo>
                    <a:pt x="1731757" y="272"/>
                  </a:lnTo>
                  <a:lnTo>
                    <a:pt x="1737361" y="256"/>
                  </a:lnTo>
                  <a:lnTo>
                    <a:pt x="1742966" y="241"/>
                  </a:lnTo>
                  <a:lnTo>
                    <a:pt x="1748570" y="225"/>
                  </a:lnTo>
                  <a:lnTo>
                    <a:pt x="1754175" y="209"/>
                  </a:lnTo>
                  <a:lnTo>
                    <a:pt x="1759779" y="194"/>
                  </a:lnTo>
                  <a:lnTo>
                    <a:pt x="1765383" y="179"/>
                  </a:lnTo>
                  <a:lnTo>
                    <a:pt x="1770988" y="165"/>
                  </a:lnTo>
                  <a:lnTo>
                    <a:pt x="1776592" y="151"/>
                  </a:lnTo>
                  <a:lnTo>
                    <a:pt x="1782196" y="138"/>
                  </a:lnTo>
                  <a:lnTo>
                    <a:pt x="1787801" y="126"/>
                  </a:lnTo>
                  <a:lnTo>
                    <a:pt x="1793405" y="114"/>
                  </a:lnTo>
                  <a:lnTo>
                    <a:pt x="1799010" y="103"/>
                  </a:lnTo>
                  <a:lnTo>
                    <a:pt x="1804614" y="92"/>
                  </a:lnTo>
                  <a:lnTo>
                    <a:pt x="1810218" y="82"/>
                  </a:lnTo>
                  <a:lnTo>
                    <a:pt x="1815823" y="73"/>
                  </a:lnTo>
                  <a:lnTo>
                    <a:pt x="1821427" y="64"/>
                  </a:lnTo>
                  <a:lnTo>
                    <a:pt x="1827032" y="56"/>
                  </a:lnTo>
                  <a:lnTo>
                    <a:pt x="1832636" y="48"/>
                  </a:lnTo>
                  <a:lnTo>
                    <a:pt x="1838240" y="41"/>
                  </a:lnTo>
                  <a:lnTo>
                    <a:pt x="1843845" y="34"/>
                  </a:lnTo>
                  <a:lnTo>
                    <a:pt x="1849449" y="28"/>
                  </a:lnTo>
                  <a:lnTo>
                    <a:pt x="1855054" y="22"/>
                  </a:lnTo>
                  <a:lnTo>
                    <a:pt x="1860658" y="17"/>
                  </a:lnTo>
                  <a:lnTo>
                    <a:pt x="1866262" y="12"/>
                  </a:lnTo>
                  <a:lnTo>
                    <a:pt x="1871867" y="8"/>
                  </a:lnTo>
                  <a:lnTo>
                    <a:pt x="1877471" y="3"/>
                  </a:lnTo>
                  <a:lnTo>
                    <a:pt x="1883076" y="0"/>
                  </a:lnTo>
                  <a:lnTo>
                    <a:pt x="1877471" y="3"/>
                  </a:lnTo>
                  <a:lnTo>
                    <a:pt x="1871867" y="8"/>
                  </a:lnTo>
                  <a:lnTo>
                    <a:pt x="1866262" y="12"/>
                  </a:lnTo>
                  <a:lnTo>
                    <a:pt x="1860658" y="17"/>
                  </a:lnTo>
                  <a:lnTo>
                    <a:pt x="1855054" y="23"/>
                  </a:lnTo>
                  <a:lnTo>
                    <a:pt x="1849449" y="28"/>
                  </a:lnTo>
                  <a:lnTo>
                    <a:pt x="1843845" y="35"/>
                  </a:lnTo>
                  <a:lnTo>
                    <a:pt x="1838240" y="41"/>
                  </a:lnTo>
                  <a:lnTo>
                    <a:pt x="1832636" y="48"/>
                  </a:lnTo>
                  <a:lnTo>
                    <a:pt x="1827032" y="56"/>
                  </a:lnTo>
                  <a:lnTo>
                    <a:pt x="1821427" y="65"/>
                  </a:lnTo>
                  <a:lnTo>
                    <a:pt x="1815823" y="73"/>
                  </a:lnTo>
                  <a:lnTo>
                    <a:pt x="1810218" y="83"/>
                  </a:lnTo>
                  <a:lnTo>
                    <a:pt x="1804614" y="93"/>
                  </a:lnTo>
                  <a:lnTo>
                    <a:pt x="1799010" y="104"/>
                  </a:lnTo>
                  <a:lnTo>
                    <a:pt x="1793405" y="115"/>
                  </a:lnTo>
                  <a:lnTo>
                    <a:pt x="1787801" y="128"/>
                  </a:lnTo>
                  <a:lnTo>
                    <a:pt x="1782196" y="140"/>
                  </a:lnTo>
                  <a:lnTo>
                    <a:pt x="1776592" y="154"/>
                  </a:lnTo>
                  <a:lnTo>
                    <a:pt x="1770988" y="168"/>
                  </a:lnTo>
                  <a:lnTo>
                    <a:pt x="1765383" y="183"/>
                  </a:lnTo>
                  <a:lnTo>
                    <a:pt x="1759779" y="198"/>
                  </a:lnTo>
                  <a:lnTo>
                    <a:pt x="1754175" y="213"/>
                  </a:lnTo>
                  <a:lnTo>
                    <a:pt x="1748570" y="230"/>
                  </a:lnTo>
                  <a:lnTo>
                    <a:pt x="1742966" y="246"/>
                  </a:lnTo>
                  <a:lnTo>
                    <a:pt x="1737361" y="263"/>
                  </a:lnTo>
                  <a:lnTo>
                    <a:pt x="1731757" y="280"/>
                  </a:lnTo>
                  <a:lnTo>
                    <a:pt x="1726153" y="297"/>
                  </a:lnTo>
                  <a:lnTo>
                    <a:pt x="1720548" y="313"/>
                  </a:lnTo>
                  <a:lnTo>
                    <a:pt x="1714944" y="330"/>
                  </a:lnTo>
                  <a:lnTo>
                    <a:pt x="1709339" y="346"/>
                  </a:lnTo>
                  <a:lnTo>
                    <a:pt x="1703735" y="361"/>
                  </a:lnTo>
                  <a:lnTo>
                    <a:pt x="1698131" y="376"/>
                  </a:lnTo>
                  <a:lnTo>
                    <a:pt x="1692526" y="390"/>
                  </a:lnTo>
                  <a:lnTo>
                    <a:pt x="1686922" y="403"/>
                  </a:lnTo>
                  <a:lnTo>
                    <a:pt x="1681317" y="414"/>
                  </a:lnTo>
                  <a:lnTo>
                    <a:pt x="1675713" y="425"/>
                  </a:lnTo>
                  <a:lnTo>
                    <a:pt x="1670109" y="435"/>
                  </a:lnTo>
                  <a:lnTo>
                    <a:pt x="1664504" y="443"/>
                  </a:lnTo>
                  <a:lnTo>
                    <a:pt x="1658900" y="450"/>
                  </a:lnTo>
                  <a:lnTo>
                    <a:pt x="1653295" y="456"/>
                  </a:lnTo>
                  <a:lnTo>
                    <a:pt x="1647691" y="461"/>
                  </a:lnTo>
                  <a:lnTo>
                    <a:pt x="1642087" y="464"/>
                  </a:lnTo>
                  <a:lnTo>
                    <a:pt x="1636482" y="467"/>
                  </a:lnTo>
                  <a:lnTo>
                    <a:pt x="1630878" y="468"/>
                  </a:lnTo>
                  <a:lnTo>
                    <a:pt x="1625273" y="469"/>
                  </a:lnTo>
                  <a:lnTo>
                    <a:pt x="1619669" y="469"/>
                  </a:lnTo>
                  <a:lnTo>
                    <a:pt x="1614065" y="468"/>
                  </a:lnTo>
                  <a:lnTo>
                    <a:pt x="1608460" y="467"/>
                  </a:lnTo>
                  <a:lnTo>
                    <a:pt x="1602856" y="466"/>
                  </a:lnTo>
                  <a:lnTo>
                    <a:pt x="1597252" y="464"/>
                  </a:lnTo>
                  <a:lnTo>
                    <a:pt x="1591647" y="462"/>
                  </a:lnTo>
                  <a:lnTo>
                    <a:pt x="1586043" y="459"/>
                  </a:lnTo>
                  <a:lnTo>
                    <a:pt x="1580438" y="457"/>
                  </a:lnTo>
                  <a:lnTo>
                    <a:pt x="1574834" y="455"/>
                  </a:lnTo>
                  <a:lnTo>
                    <a:pt x="1569230" y="453"/>
                  </a:lnTo>
                  <a:lnTo>
                    <a:pt x="1563625" y="451"/>
                  </a:lnTo>
                  <a:lnTo>
                    <a:pt x="1558021" y="450"/>
                  </a:lnTo>
                  <a:lnTo>
                    <a:pt x="1552416" y="449"/>
                  </a:lnTo>
                  <a:lnTo>
                    <a:pt x="1546812" y="449"/>
                  </a:lnTo>
                  <a:lnTo>
                    <a:pt x="1541208" y="449"/>
                  </a:lnTo>
                  <a:lnTo>
                    <a:pt x="1535603" y="450"/>
                  </a:lnTo>
                  <a:lnTo>
                    <a:pt x="1529999" y="451"/>
                  </a:lnTo>
                  <a:lnTo>
                    <a:pt x="1524394" y="453"/>
                  </a:lnTo>
                  <a:lnTo>
                    <a:pt x="1518790" y="456"/>
                  </a:lnTo>
                  <a:lnTo>
                    <a:pt x="1513186" y="459"/>
                  </a:lnTo>
                  <a:lnTo>
                    <a:pt x="1507581" y="464"/>
                  </a:lnTo>
                  <a:lnTo>
                    <a:pt x="1501977" y="469"/>
                  </a:lnTo>
                  <a:lnTo>
                    <a:pt x="1496372" y="475"/>
                  </a:lnTo>
                  <a:lnTo>
                    <a:pt x="1490768" y="483"/>
                  </a:lnTo>
                  <a:lnTo>
                    <a:pt x="1485164" y="491"/>
                  </a:lnTo>
                  <a:lnTo>
                    <a:pt x="1479559" y="500"/>
                  </a:lnTo>
                  <a:lnTo>
                    <a:pt x="1473955" y="510"/>
                  </a:lnTo>
                  <a:lnTo>
                    <a:pt x="1468350" y="522"/>
                  </a:lnTo>
                  <a:lnTo>
                    <a:pt x="1462746" y="535"/>
                  </a:lnTo>
                  <a:lnTo>
                    <a:pt x="1457142" y="549"/>
                  </a:lnTo>
                  <a:lnTo>
                    <a:pt x="1451537" y="564"/>
                  </a:lnTo>
                  <a:lnTo>
                    <a:pt x="1445933" y="581"/>
                  </a:lnTo>
                  <a:lnTo>
                    <a:pt x="1440329" y="599"/>
                  </a:lnTo>
                  <a:lnTo>
                    <a:pt x="1434724" y="618"/>
                  </a:lnTo>
                  <a:lnTo>
                    <a:pt x="1429120" y="640"/>
                  </a:lnTo>
                  <a:lnTo>
                    <a:pt x="1423515" y="662"/>
                  </a:lnTo>
                  <a:lnTo>
                    <a:pt x="1417911" y="687"/>
                  </a:lnTo>
                  <a:lnTo>
                    <a:pt x="1412307" y="713"/>
                  </a:lnTo>
                  <a:lnTo>
                    <a:pt x="1406702" y="742"/>
                  </a:lnTo>
                  <a:lnTo>
                    <a:pt x="1401098" y="772"/>
                  </a:lnTo>
                  <a:lnTo>
                    <a:pt x="1395493" y="804"/>
                  </a:lnTo>
                  <a:lnTo>
                    <a:pt x="1389889" y="838"/>
                  </a:lnTo>
                  <a:lnTo>
                    <a:pt x="1384285" y="875"/>
                  </a:lnTo>
                  <a:lnTo>
                    <a:pt x="1378680" y="914"/>
                  </a:lnTo>
                  <a:lnTo>
                    <a:pt x="1373076" y="955"/>
                  </a:lnTo>
                  <a:lnTo>
                    <a:pt x="1367471" y="999"/>
                  </a:lnTo>
                  <a:lnTo>
                    <a:pt x="1361867" y="1046"/>
                  </a:lnTo>
                  <a:lnTo>
                    <a:pt x="1356263" y="1095"/>
                  </a:lnTo>
                  <a:lnTo>
                    <a:pt x="1350658" y="1148"/>
                  </a:lnTo>
                  <a:lnTo>
                    <a:pt x="1345054" y="1203"/>
                  </a:lnTo>
                  <a:lnTo>
                    <a:pt x="1339449" y="1262"/>
                  </a:lnTo>
                  <a:lnTo>
                    <a:pt x="1333845" y="1324"/>
                  </a:lnTo>
                  <a:lnTo>
                    <a:pt x="1328241" y="1390"/>
                  </a:lnTo>
                  <a:lnTo>
                    <a:pt x="1322636" y="1460"/>
                  </a:lnTo>
                  <a:lnTo>
                    <a:pt x="1317032" y="1533"/>
                  </a:lnTo>
                  <a:lnTo>
                    <a:pt x="1311427" y="1611"/>
                  </a:lnTo>
                  <a:lnTo>
                    <a:pt x="1305823" y="1693"/>
                  </a:lnTo>
                  <a:lnTo>
                    <a:pt x="1300219" y="1779"/>
                  </a:lnTo>
                  <a:lnTo>
                    <a:pt x="1294614" y="1870"/>
                  </a:lnTo>
                  <a:lnTo>
                    <a:pt x="1289010" y="1966"/>
                  </a:lnTo>
                  <a:lnTo>
                    <a:pt x="1283406" y="2067"/>
                  </a:lnTo>
                  <a:lnTo>
                    <a:pt x="1277801" y="2174"/>
                  </a:lnTo>
                  <a:lnTo>
                    <a:pt x="1272197" y="2286"/>
                  </a:lnTo>
                  <a:lnTo>
                    <a:pt x="1266592" y="2405"/>
                  </a:lnTo>
                  <a:lnTo>
                    <a:pt x="1260988" y="2529"/>
                  </a:lnTo>
                  <a:lnTo>
                    <a:pt x="1255384" y="2660"/>
                  </a:lnTo>
                  <a:lnTo>
                    <a:pt x="1249779" y="2798"/>
                  </a:lnTo>
                  <a:lnTo>
                    <a:pt x="1244175" y="2942"/>
                  </a:lnTo>
                  <a:lnTo>
                    <a:pt x="1238570" y="3094"/>
                  </a:lnTo>
                  <a:lnTo>
                    <a:pt x="1232966" y="3254"/>
                  </a:lnTo>
                  <a:lnTo>
                    <a:pt x="1227362" y="3421"/>
                  </a:lnTo>
                  <a:lnTo>
                    <a:pt x="1221757" y="3597"/>
                  </a:lnTo>
                  <a:lnTo>
                    <a:pt x="1216153" y="3782"/>
                  </a:lnTo>
                  <a:lnTo>
                    <a:pt x="1210548" y="3975"/>
                  </a:lnTo>
                  <a:lnTo>
                    <a:pt x="1204944" y="4178"/>
                  </a:lnTo>
                  <a:lnTo>
                    <a:pt x="1199340" y="4390"/>
                  </a:lnTo>
                  <a:lnTo>
                    <a:pt x="1193735" y="4612"/>
                  </a:lnTo>
                  <a:lnTo>
                    <a:pt x="1188131" y="4845"/>
                  </a:lnTo>
                  <a:lnTo>
                    <a:pt x="1182526" y="5088"/>
                  </a:lnTo>
                  <a:lnTo>
                    <a:pt x="1176922" y="5343"/>
                  </a:lnTo>
                  <a:lnTo>
                    <a:pt x="1171318" y="5609"/>
                  </a:lnTo>
                  <a:lnTo>
                    <a:pt x="1165713" y="5886"/>
                  </a:lnTo>
                  <a:lnTo>
                    <a:pt x="1160109" y="6176"/>
                  </a:lnTo>
                  <a:lnTo>
                    <a:pt x="1154504" y="6478"/>
                  </a:lnTo>
                  <a:lnTo>
                    <a:pt x="1148900" y="6794"/>
                  </a:lnTo>
                  <a:lnTo>
                    <a:pt x="1143296" y="7122"/>
                  </a:lnTo>
                  <a:lnTo>
                    <a:pt x="1137691" y="7464"/>
                  </a:lnTo>
                  <a:lnTo>
                    <a:pt x="1132087" y="7820"/>
                  </a:lnTo>
                  <a:lnTo>
                    <a:pt x="1126482" y="8191"/>
                  </a:lnTo>
                  <a:lnTo>
                    <a:pt x="1120878" y="8576"/>
                  </a:lnTo>
                  <a:lnTo>
                    <a:pt x="1115274" y="8976"/>
                  </a:lnTo>
                  <a:lnTo>
                    <a:pt x="1109669" y="9391"/>
                  </a:lnTo>
                  <a:lnTo>
                    <a:pt x="1104065" y="9822"/>
                  </a:lnTo>
                  <a:lnTo>
                    <a:pt x="1098461" y="10269"/>
                  </a:lnTo>
                  <a:lnTo>
                    <a:pt x="1092856" y="10732"/>
                  </a:lnTo>
                  <a:lnTo>
                    <a:pt x="1087252" y="11211"/>
                  </a:lnTo>
                  <a:lnTo>
                    <a:pt x="1081647" y="11707"/>
                  </a:lnTo>
                  <a:lnTo>
                    <a:pt x="1076043" y="12220"/>
                  </a:lnTo>
                  <a:lnTo>
                    <a:pt x="1070439" y="12751"/>
                  </a:lnTo>
                  <a:lnTo>
                    <a:pt x="1064834" y="13299"/>
                  </a:lnTo>
                  <a:lnTo>
                    <a:pt x="1059230" y="13864"/>
                  </a:lnTo>
                  <a:lnTo>
                    <a:pt x="1053625" y="14448"/>
                  </a:lnTo>
                  <a:lnTo>
                    <a:pt x="1048021" y="15049"/>
                  </a:lnTo>
                  <a:lnTo>
                    <a:pt x="1042417" y="15668"/>
                  </a:lnTo>
                  <a:lnTo>
                    <a:pt x="1036812" y="16306"/>
                  </a:lnTo>
                  <a:lnTo>
                    <a:pt x="1031208" y="16961"/>
                  </a:lnTo>
                  <a:lnTo>
                    <a:pt x="1025603" y="17635"/>
                  </a:lnTo>
                  <a:lnTo>
                    <a:pt x="1019999" y="18328"/>
                  </a:lnTo>
                  <a:lnTo>
                    <a:pt x="1014395" y="19039"/>
                  </a:lnTo>
                  <a:lnTo>
                    <a:pt x="1008790" y="19768"/>
                  </a:lnTo>
                  <a:lnTo>
                    <a:pt x="1003186" y="20516"/>
                  </a:lnTo>
                  <a:lnTo>
                    <a:pt x="997581" y="21283"/>
                  </a:lnTo>
                  <a:lnTo>
                    <a:pt x="991977" y="22067"/>
                  </a:lnTo>
                  <a:lnTo>
                    <a:pt x="986373" y="22870"/>
                  </a:lnTo>
                  <a:lnTo>
                    <a:pt x="980768" y="23691"/>
                  </a:lnTo>
                  <a:lnTo>
                    <a:pt x="975164" y="24530"/>
                  </a:lnTo>
                  <a:lnTo>
                    <a:pt x="969559" y="25387"/>
                  </a:lnTo>
                  <a:lnTo>
                    <a:pt x="963955" y="26262"/>
                  </a:lnTo>
                  <a:lnTo>
                    <a:pt x="958351" y="27154"/>
                  </a:lnTo>
                  <a:lnTo>
                    <a:pt x="952746" y="28063"/>
                  </a:lnTo>
                  <a:lnTo>
                    <a:pt x="947142" y="28990"/>
                  </a:lnTo>
                  <a:lnTo>
                    <a:pt x="941538" y="29934"/>
                  </a:lnTo>
                  <a:lnTo>
                    <a:pt x="935933" y="30894"/>
                  </a:lnTo>
                  <a:lnTo>
                    <a:pt x="930329" y="31871"/>
                  </a:lnTo>
                  <a:lnTo>
                    <a:pt x="924724" y="32864"/>
                  </a:lnTo>
                  <a:lnTo>
                    <a:pt x="919120" y="33873"/>
                  </a:lnTo>
                  <a:lnTo>
                    <a:pt x="913516" y="34898"/>
                  </a:lnTo>
                  <a:lnTo>
                    <a:pt x="907911" y="35938"/>
                  </a:lnTo>
                  <a:lnTo>
                    <a:pt x="902307" y="36994"/>
                  </a:lnTo>
                  <a:lnTo>
                    <a:pt x="896702" y="38064"/>
                  </a:lnTo>
                  <a:lnTo>
                    <a:pt x="891098" y="39148"/>
                  </a:lnTo>
                  <a:lnTo>
                    <a:pt x="885494" y="40247"/>
                  </a:lnTo>
                  <a:lnTo>
                    <a:pt x="879889" y="41359"/>
                  </a:lnTo>
                  <a:lnTo>
                    <a:pt x="874285" y="42486"/>
                  </a:lnTo>
                  <a:lnTo>
                    <a:pt x="868680" y="43625"/>
                  </a:lnTo>
                  <a:lnTo>
                    <a:pt x="863076" y="44777"/>
                  </a:lnTo>
                  <a:lnTo>
                    <a:pt x="857472" y="45942"/>
                  </a:lnTo>
                  <a:lnTo>
                    <a:pt x="851867" y="47120"/>
                  </a:lnTo>
                  <a:lnTo>
                    <a:pt x="846263" y="48309"/>
                  </a:lnTo>
                  <a:lnTo>
                    <a:pt x="840658" y="49509"/>
                  </a:lnTo>
                  <a:lnTo>
                    <a:pt x="835054" y="50722"/>
                  </a:lnTo>
                  <a:lnTo>
                    <a:pt x="829450" y="51945"/>
                  </a:lnTo>
                  <a:lnTo>
                    <a:pt x="823845" y="53179"/>
                  </a:lnTo>
                  <a:lnTo>
                    <a:pt x="818241" y="54423"/>
                  </a:lnTo>
                  <a:lnTo>
                    <a:pt x="812636" y="55677"/>
                  </a:lnTo>
                  <a:lnTo>
                    <a:pt x="807032" y="56941"/>
                  </a:lnTo>
                  <a:lnTo>
                    <a:pt x="801428" y="58215"/>
                  </a:lnTo>
                  <a:lnTo>
                    <a:pt x="795823" y="59497"/>
                  </a:lnTo>
                  <a:lnTo>
                    <a:pt x="790219" y="60789"/>
                  </a:lnTo>
                  <a:lnTo>
                    <a:pt x="784615" y="62089"/>
                  </a:lnTo>
                  <a:lnTo>
                    <a:pt x="779010" y="63398"/>
                  </a:lnTo>
                  <a:lnTo>
                    <a:pt x="773406" y="64714"/>
                  </a:lnTo>
                  <a:lnTo>
                    <a:pt x="767801" y="66038"/>
                  </a:lnTo>
                  <a:lnTo>
                    <a:pt x="762197" y="67370"/>
                  </a:lnTo>
                  <a:lnTo>
                    <a:pt x="756593" y="68708"/>
                  </a:lnTo>
                  <a:lnTo>
                    <a:pt x="750988" y="70054"/>
                  </a:lnTo>
                  <a:lnTo>
                    <a:pt x="745384" y="71406"/>
                  </a:lnTo>
                  <a:lnTo>
                    <a:pt x="739779" y="72764"/>
                  </a:lnTo>
                  <a:lnTo>
                    <a:pt x="734175" y="74129"/>
                  </a:lnTo>
                  <a:lnTo>
                    <a:pt x="728571" y="75499"/>
                  </a:lnTo>
                  <a:lnTo>
                    <a:pt x="722966" y="76875"/>
                  </a:lnTo>
                  <a:lnTo>
                    <a:pt x="717362" y="78256"/>
                  </a:lnTo>
                  <a:lnTo>
                    <a:pt x="711757" y="79642"/>
                  </a:lnTo>
                  <a:lnTo>
                    <a:pt x="706153" y="81033"/>
                  </a:lnTo>
                  <a:lnTo>
                    <a:pt x="700549" y="82429"/>
                  </a:lnTo>
                  <a:lnTo>
                    <a:pt x="694944" y="83828"/>
                  </a:lnTo>
                  <a:lnTo>
                    <a:pt x="689340" y="85232"/>
                  </a:lnTo>
                  <a:lnTo>
                    <a:pt x="683735" y="86640"/>
                  </a:lnTo>
                  <a:lnTo>
                    <a:pt x="678131" y="88051"/>
                  </a:lnTo>
                  <a:lnTo>
                    <a:pt x="672527" y="89465"/>
                  </a:lnTo>
                  <a:lnTo>
                    <a:pt x="666922" y="90883"/>
                  </a:lnTo>
                  <a:lnTo>
                    <a:pt x="661318" y="92304"/>
                  </a:lnTo>
                  <a:lnTo>
                    <a:pt x="655713" y="93727"/>
                  </a:lnTo>
                  <a:lnTo>
                    <a:pt x="650109" y="95152"/>
                  </a:lnTo>
                  <a:lnTo>
                    <a:pt x="644505" y="96580"/>
                  </a:lnTo>
                  <a:lnTo>
                    <a:pt x="638900" y="98010"/>
                  </a:lnTo>
                  <a:lnTo>
                    <a:pt x="633296" y="99442"/>
                  </a:lnTo>
                  <a:lnTo>
                    <a:pt x="627692" y="100876"/>
                  </a:lnTo>
                  <a:lnTo>
                    <a:pt x="622087" y="102311"/>
                  </a:lnTo>
                  <a:lnTo>
                    <a:pt x="616483" y="103747"/>
                  </a:lnTo>
                  <a:lnTo>
                    <a:pt x="610878" y="105185"/>
                  </a:lnTo>
                  <a:lnTo>
                    <a:pt x="605274" y="106624"/>
                  </a:lnTo>
                  <a:lnTo>
                    <a:pt x="599670" y="108063"/>
                  </a:lnTo>
                  <a:lnTo>
                    <a:pt x="594065" y="109504"/>
                  </a:lnTo>
                  <a:lnTo>
                    <a:pt x="588461" y="110945"/>
                  </a:lnTo>
                  <a:lnTo>
                    <a:pt x="582856" y="112387"/>
                  </a:lnTo>
                  <a:lnTo>
                    <a:pt x="577252" y="113829"/>
                  </a:lnTo>
                  <a:lnTo>
                    <a:pt x="571648" y="115272"/>
                  </a:lnTo>
                  <a:lnTo>
                    <a:pt x="566043" y="116715"/>
                  </a:lnTo>
                  <a:lnTo>
                    <a:pt x="560439" y="118159"/>
                  </a:lnTo>
                  <a:lnTo>
                    <a:pt x="554834" y="119603"/>
                  </a:lnTo>
                  <a:lnTo>
                    <a:pt x="549230" y="121048"/>
                  </a:lnTo>
                  <a:lnTo>
                    <a:pt x="543626" y="122494"/>
                  </a:lnTo>
                  <a:lnTo>
                    <a:pt x="538021" y="123940"/>
                  </a:lnTo>
                  <a:lnTo>
                    <a:pt x="532417" y="125387"/>
                  </a:lnTo>
                  <a:lnTo>
                    <a:pt x="526812" y="126835"/>
                  </a:lnTo>
                  <a:lnTo>
                    <a:pt x="521208" y="128284"/>
                  </a:lnTo>
                  <a:lnTo>
                    <a:pt x="515604" y="129735"/>
                  </a:lnTo>
                  <a:lnTo>
                    <a:pt x="509999" y="131188"/>
                  </a:lnTo>
                  <a:lnTo>
                    <a:pt x="504395" y="132642"/>
                  </a:lnTo>
                  <a:lnTo>
                    <a:pt x="498790" y="134100"/>
                  </a:lnTo>
                  <a:lnTo>
                    <a:pt x="493186" y="135560"/>
                  </a:lnTo>
                  <a:lnTo>
                    <a:pt x="487582" y="137024"/>
                  </a:lnTo>
                  <a:lnTo>
                    <a:pt x="481977" y="138492"/>
                  </a:lnTo>
                  <a:lnTo>
                    <a:pt x="476373" y="139965"/>
                  </a:lnTo>
                  <a:lnTo>
                    <a:pt x="470769" y="141443"/>
                  </a:lnTo>
                  <a:lnTo>
                    <a:pt x="465164" y="142928"/>
                  </a:lnTo>
                  <a:lnTo>
                    <a:pt x="459560" y="144420"/>
                  </a:lnTo>
                  <a:lnTo>
                    <a:pt x="453955" y="145921"/>
                  </a:lnTo>
                  <a:lnTo>
                    <a:pt x="448351" y="147430"/>
                  </a:lnTo>
                  <a:lnTo>
                    <a:pt x="442747" y="148950"/>
                  </a:lnTo>
                  <a:lnTo>
                    <a:pt x="437142" y="150482"/>
                  </a:lnTo>
                  <a:lnTo>
                    <a:pt x="431538" y="152027"/>
                  </a:lnTo>
                  <a:lnTo>
                    <a:pt x="425933" y="153587"/>
                  </a:lnTo>
                  <a:lnTo>
                    <a:pt x="420329" y="155163"/>
                  </a:lnTo>
                  <a:lnTo>
                    <a:pt x="414725" y="156757"/>
                  </a:lnTo>
                  <a:lnTo>
                    <a:pt x="409120" y="158371"/>
                  </a:lnTo>
                  <a:lnTo>
                    <a:pt x="403516" y="160006"/>
                  </a:lnTo>
                  <a:lnTo>
                    <a:pt x="397911" y="161666"/>
                  </a:lnTo>
                  <a:lnTo>
                    <a:pt x="392307" y="163351"/>
                  </a:lnTo>
                  <a:lnTo>
                    <a:pt x="386703" y="165065"/>
                  </a:lnTo>
                  <a:lnTo>
                    <a:pt x="381098" y="166811"/>
                  </a:lnTo>
                  <a:lnTo>
                    <a:pt x="375494" y="168590"/>
                  </a:lnTo>
                  <a:lnTo>
                    <a:pt x="369889" y="170406"/>
                  </a:lnTo>
                  <a:lnTo>
                    <a:pt x="364285" y="172261"/>
                  </a:lnTo>
                  <a:lnTo>
                    <a:pt x="358681" y="174159"/>
                  </a:lnTo>
                  <a:lnTo>
                    <a:pt x="353076" y="176103"/>
                  </a:lnTo>
                  <a:lnTo>
                    <a:pt x="347472" y="178097"/>
                  </a:lnTo>
                  <a:lnTo>
                    <a:pt x="341867" y="180143"/>
                  </a:lnTo>
                  <a:lnTo>
                    <a:pt x="336263" y="182246"/>
                  </a:lnTo>
                  <a:lnTo>
                    <a:pt x="330659" y="184409"/>
                  </a:lnTo>
                  <a:lnTo>
                    <a:pt x="325054" y="186637"/>
                  </a:lnTo>
                  <a:lnTo>
                    <a:pt x="319450" y="188933"/>
                  </a:lnTo>
                  <a:lnTo>
                    <a:pt x="313846" y="191302"/>
                  </a:lnTo>
                  <a:lnTo>
                    <a:pt x="308241" y="193747"/>
                  </a:lnTo>
                  <a:lnTo>
                    <a:pt x="302637" y="196273"/>
                  </a:lnTo>
                  <a:lnTo>
                    <a:pt x="297032" y="198885"/>
                  </a:lnTo>
                  <a:lnTo>
                    <a:pt x="291428" y="201587"/>
                  </a:lnTo>
                  <a:lnTo>
                    <a:pt x="285824" y="204384"/>
                  </a:lnTo>
                  <a:lnTo>
                    <a:pt x="280219" y="207279"/>
                  </a:lnTo>
                  <a:lnTo>
                    <a:pt x="274615" y="210278"/>
                  </a:lnTo>
                  <a:lnTo>
                    <a:pt x="269010" y="213384"/>
                  </a:lnTo>
                  <a:lnTo>
                    <a:pt x="263406" y="216603"/>
                  </a:lnTo>
                  <a:lnTo>
                    <a:pt x="257802" y="219938"/>
                  </a:lnTo>
                  <a:lnTo>
                    <a:pt x="252197" y="223393"/>
                  </a:lnTo>
                  <a:lnTo>
                    <a:pt x="246593" y="226974"/>
                  </a:lnTo>
                  <a:lnTo>
                    <a:pt x="240988" y="230683"/>
                  </a:lnTo>
                  <a:lnTo>
                    <a:pt x="235384" y="234524"/>
                  </a:lnTo>
                  <a:lnTo>
                    <a:pt x="229780" y="238501"/>
                  </a:lnTo>
                  <a:lnTo>
                    <a:pt x="224175" y="242617"/>
                  </a:lnTo>
                  <a:lnTo>
                    <a:pt x="218571" y="246874"/>
                  </a:lnTo>
                  <a:lnTo>
                    <a:pt x="212966" y="251276"/>
                  </a:lnTo>
                  <a:lnTo>
                    <a:pt x="207362" y="255825"/>
                  </a:lnTo>
                  <a:lnTo>
                    <a:pt x="201758" y="260521"/>
                  </a:lnTo>
                  <a:lnTo>
                    <a:pt x="196153" y="265368"/>
                  </a:lnTo>
                  <a:lnTo>
                    <a:pt x="190549" y="270365"/>
                  </a:lnTo>
                  <a:lnTo>
                    <a:pt x="184944" y="275512"/>
                  </a:lnTo>
                  <a:lnTo>
                    <a:pt x="179340" y="280812"/>
                  </a:lnTo>
                  <a:lnTo>
                    <a:pt x="173736" y="286261"/>
                  </a:lnTo>
                  <a:lnTo>
                    <a:pt x="168131" y="291860"/>
                  </a:lnTo>
                  <a:lnTo>
                    <a:pt x="162527" y="297607"/>
                  </a:lnTo>
                  <a:lnTo>
                    <a:pt x="156923" y="303500"/>
                  </a:lnTo>
                  <a:lnTo>
                    <a:pt x="151318" y="309535"/>
                  </a:lnTo>
                  <a:lnTo>
                    <a:pt x="145714" y="315711"/>
                  </a:lnTo>
                  <a:lnTo>
                    <a:pt x="140109" y="322022"/>
                  </a:lnTo>
                  <a:lnTo>
                    <a:pt x="134505" y="328465"/>
                  </a:lnTo>
                  <a:lnTo>
                    <a:pt x="128901" y="335034"/>
                  </a:lnTo>
                  <a:lnTo>
                    <a:pt x="123296" y="341725"/>
                  </a:lnTo>
                  <a:lnTo>
                    <a:pt x="117692" y="348531"/>
                  </a:lnTo>
                  <a:lnTo>
                    <a:pt x="112087" y="355446"/>
                  </a:lnTo>
                  <a:lnTo>
                    <a:pt x="106483" y="362464"/>
                  </a:lnTo>
                  <a:lnTo>
                    <a:pt x="100879" y="369576"/>
                  </a:lnTo>
                  <a:lnTo>
                    <a:pt x="95274" y="376775"/>
                  </a:lnTo>
                  <a:lnTo>
                    <a:pt x="89670" y="384054"/>
                  </a:lnTo>
                  <a:lnTo>
                    <a:pt x="84065" y="391404"/>
                  </a:lnTo>
                  <a:lnTo>
                    <a:pt x="78461" y="398816"/>
                  </a:lnTo>
                  <a:lnTo>
                    <a:pt x="72857" y="406282"/>
                  </a:lnTo>
                  <a:lnTo>
                    <a:pt x="67252" y="413794"/>
                  </a:lnTo>
                  <a:lnTo>
                    <a:pt x="61648" y="421341"/>
                  </a:lnTo>
                  <a:lnTo>
                    <a:pt x="56043" y="428915"/>
                  </a:lnTo>
                  <a:lnTo>
                    <a:pt x="50439" y="436506"/>
                  </a:lnTo>
                  <a:lnTo>
                    <a:pt x="44835" y="444107"/>
                  </a:lnTo>
                  <a:lnTo>
                    <a:pt x="39230" y="451706"/>
                  </a:lnTo>
                  <a:lnTo>
                    <a:pt x="33626" y="459297"/>
                  </a:lnTo>
                  <a:lnTo>
                    <a:pt x="28021" y="466869"/>
                  </a:lnTo>
                  <a:lnTo>
                    <a:pt x="22417" y="474414"/>
                  </a:lnTo>
                  <a:lnTo>
                    <a:pt x="16813" y="481924"/>
                  </a:lnTo>
                  <a:lnTo>
                    <a:pt x="11208" y="489390"/>
                  </a:lnTo>
                  <a:lnTo>
                    <a:pt x="5604" y="496805"/>
                  </a:lnTo>
                  <a:lnTo>
                    <a:pt x="0" y="504161"/>
                  </a:lnTo>
                  <a:close/>
                </a:path>
              </a:pathLst>
            </a:custGeom>
            <a:solidFill>
              <a:srgbClr val="00C4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" name="pl199"/>
            <p:cNvSpPr/>
            <p:nvPr/>
          </p:nvSpPr>
          <p:spPr>
            <a:xfrm>
              <a:off x="6596816" y="3019779"/>
              <a:ext cx="1883076" cy="412015"/>
            </a:xfrm>
            <a:custGeom>
              <a:avLst/>
              <a:pathLst>
                <a:path w="1883076" h="412015">
                  <a:moveTo>
                    <a:pt x="0" y="412015"/>
                  </a:moveTo>
                  <a:lnTo>
                    <a:pt x="5604" y="402172"/>
                  </a:lnTo>
                  <a:lnTo>
                    <a:pt x="11208" y="392263"/>
                  </a:lnTo>
                  <a:lnTo>
                    <a:pt x="16813" y="382302"/>
                  </a:lnTo>
                  <a:lnTo>
                    <a:pt x="22417" y="372299"/>
                  </a:lnTo>
                  <a:lnTo>
                    <a:pt x="28021" y="362266"/>
                  </a:lnTo>
                  <a:lnTo>
                    <a:pt x="33626" y="352215"/>
                  </a:lnTo>
                  <a:lnTo>
                    <a:pt x="39230" y="342158"/>
                  </a:lnTo>
                  <a:lnTo>
                    <a:pt x="44835" y="332109"/>
                  </a:lnTo>
                  <a:lnTo>
                    <a:pt x="50439" y="322080"/>
                  </a:lnTo>
                  <a:lnTo>
                    <a:pt x="56043" y="312084"/>
                  </a:lnTo>
                  <a:lnTo>
                    <a:pt x="61648" y="302134"/>
                  </a:lnTo>
                  <a:lnTo>
                    <a:pt x="67252" y="292243"/>
                  </a:lnTo>
                  <a:lnTo>
                    <a:pt x="72857" y="282424"/>
                  </a:lnTo>
                  <a:lnTo>
                    <a:pt x="78461" y="272689"/>
                  </a:lnTo>
                  <a:lnTo>
                    <a:pt x="84065" y="263051"/>
                  </a:lnTo>
                  <a:lnTo>
                    <a:pt x="89670" y="253522"/>
                  </a:lnTo>
                  <a:lnTo>
                    <a:pt x="95274" y="244114"/>
                  </a:lnTo>
                  <a:lnTo>
                    <a:pt x="100879" y="234839"/>
                  </a:lnTo>
                  <a:lnTo>
                    <a:pt x="106483" y="225707"/>
                  </a:lnTo>
                  <a:lnTo>
                    <a:pt x="112087" y="216730"/>
                  </a:lnTo>
                  <a:lnTo>
                    <a:pt x="117692" y="207916"/>
                  </a:lnTo>
                  <a:lnTo>
                    <a:pt x="123296" y="199277"/>
                  </a:lnTo>
                  <a:lnTo>
                    <a:pt x="128901" y="190819"/>
                  </a:lnTo>
                  <a:lnTo>
                    <a:pt x="134505" y="182552"/>
                  </a:lnTo>
                  <a:lnTo>
                    <a:pt x="140109" y="174482"/>
                  </a:lnTo>
                  <a:lnTo>
                    <a:pt x="145714" y="166616"/>
                  </a:lnTo>
                  <a:lnTo>
                    <a:pt x="151318" y="158961"/>
                  </a:lnTo>
                  <a:lnTo>
                    <a:pt x="156923" y="151520"/>
                  </a:lnTo>
                  <a:lnTo>
                    <a:pt x="162527" y="144299"/>
                  </a:lnTo>
                  <a:lnTo>
                    <a:pt x="168131" y="137301"/>
                  </a:lnTo>
                  <a:lnTo>
                    <a:pt x="173736" y="130528"/>
                  </a:lnTo>
                  <a:lnTo>
                    <a:pt x="179340" y="123982"/>
                  </a:lnTo>
                  <a:lnTo>
                    <a:pt x="184944" y="117665"/>
                  </a:lnTo>
                  <a:lnTo>
                    <a:pt x="190549" y="111577"/>
                  </a:lnTo>
                  <a:lnTo>
                    <a:pt x="196153" y="105717"/>
                  </a:lnTo>
                  <a:lnTo>
                    <a:pt x="201758" y="100085"/>
                  </a:lnTo>
                  <a:lnTo>
                    <a:pt x="207362" y="94679"/>
                  </a:lnTo>
                  <a:lnTo>
                    <a:pt x="212966" y="89497"/>
                  </a:lnTo>
                  <a:lnTo>
                    <a:pt x="218571" y="84535"/>
                  </a:lnTo>
                  <a:lnTo>
                    <a:pt x="224175" y="79792"/>
                  </a:lnTo>
                  <a:lnTo>
                    <a:pt x="229780" y="75262"/>
                  </a:lnTo>
                  <a:lnTo>
                    <a:pt x="235384" y="70941"/>
                  </a:lnTo>
                  <a:lnTo>
                    <a:pt x="240988" y="66826"/>
                  </a:lnTo>
                  <a:lnTo>
                    <a:pt x="246593" y="62910"/>
                  </a:lnTo>
                  <a:lnTo>
                    <a:pt x="252197" y="59189"/>
                  </a:lnTo>
                  <a:lnTo>
                    <a:pt x="257802" y="55656"/>
                  </a:lnTo>
                  <a:lnTo>
                    <a:pt x="263406" y="52307"/>
                  </a:lnTo>
                  <a:lnTo>
                    <a:pt x="269010" y="49134"/>
                  </a:lnTo>
                  <a:lnTo>
                    <a:pt x="274615" y="46133"/>
                  </a:lnTo>
                  <a:lnTo>
                    <a:pt x="280219" y="43296"/>
                  </a:lnTo>
                  <a:lnTo>
                    <a:pt x="285824" y="40617"/>
                  </a:lnTo>
                  <a:lnTo>
                    <a:pt x="291428" y="38090"/>
                  </a:lnTo>
                  <a:lnTo>
                    <a:pt x="297032" y="35709"/>
                  </a:lnTo>
                  <a:lnTo>
                    <a:pt x="302637" y="33467"/>
                  </a:lnTo>
                  <a:lnTo>
                    <a:pt x="308241" y="31357"/>
                  </a:lnTo>
                  <a:lnTo>
                    <a:pt x="313846" y="29375"/>
                  </a:lnTo>
                  <a:lnTo>
                    <a:pt x="319450" y="27513"/>
                  </a:lnTo>
                  <a:lnTo>
                    <a:pt x="325054" y="25765"/>
                  </a:lnTo>
                  <a:lnTo>
                    <a:pt x="330659" y="24127"/>
                  </a:lnTo>
                  <a:lnTo>
                    <a:pt x="336263" y="22591"/>
                  </a:lnTo>
                  <a:lnTo>
                    <a:pt x="341867" y="21153"/>
                  </a:lnTo>
                  <a:lnTo>
                    <a:pt x="347472" y="19807"/>
                  </a:lnTo>
                  <a:lnTo>
                    <a:pt x="353076" y="18548"/>
                  </a:lnTo>
                  <a:lnTo>
                    <a:pt x="358681" y="17371"/>
                  </a:lnTo>
                  <a:lnTo>
                    <a:pt x="364285" y="16271"/>
                  </a:lnTo>
                  <a:lnTo>
                    <a:pt x="369889" y="15243"/>
                  </a:lnTo>
                  <a:lnTo>
                    <a:pt x="375494" y="14284"/>
                  </a:lnTo>
                  <a:lnTo>
                    <a:pt x="381098" y="13388"/>
                  </a:lnTo>
                  <a:lnTo>
                    <a:pt x="386703" y="12552"/>
                  </a:lnTo>
                  <a:lnTo>
                    <a:pt x="392307" y="11773"/>
                  </a:lnTo>
                  <a:lnTo>
                    <a:pt x="397911" y="11045"/>
                  </a:lnTo>
                  <a:lnTo>
                    <a:pt x="403516" y="10367"/>
                  </a:lnTo>
                  <a:lnTo>
                    <a:pt x="409120" y="9734"/>
                  </a:lnTo>
                  <a:lnTo>
                    <a:pt x="414725" y="9144"/>
                  </a:lnTo>
                  <a:lnTo>
                    <a:pt x="420329" y="8594"/>
                  </a:lnTo>
                  <a:lnTo>
                    <a:pt x="425933" y="8080"/>
                  </a:lnTo>
                  <a:lnTo>
                    <a:pt x="431538" y="7602"/>
                  </a:lnTo>
                  <a:lnTo>
                    <a:pt x="437142" y="7155"/>
                  </a:lnTo>
                  <a:lnTo>
                    <a:pt x="442747" y="6738"/>
                  </a:lnTo>
                  <a:lnTo>
                    <a:pt x="448351" y="6349"/>
                  </a:lnTo>
                  <a:lnTo>
                    <a:pt x="453955" y="5985"/>
                  </a:lnTo>
                  <a:lnTo>
                    <a:pt x="459560" y="5646"/>
                  </a:lnTo>
                  <a:lnTo>
                    <a:pt x="465164" y="5329"/>
                  </a:lnTo>
                  <a:lnTo>
                    <a:pt x="470769" y="5032"/>
                  </a:lnTo>
                  <a:lnTo>
                    <a:pt x="476373" y="4754"/>
                  </a:lnTo>
                  <a:lnTo>
                    <a:pt x="481977" y="4495"/>
                  </a:lnTo>
                  <a:lnTo>
                    <a:pt x="487582" y="4251"/>
                  </a:lnTo>
                  <a:lnTo>
                    <a:pt x="493186" y="4023"/>
                  </a:lnTo>
                  <a:lnTo>
                    <a:pt x="498790" y="3810"/>
                  </a:lnTo>
                  <a:lnTo>
                    <a:pt x="504395" y="3609"/>
                  </a:lnTo>
                  <a:lnTo>
                    <a:pt x="509999" y="3421"/>
                  </a:lnTo>
                  <a:lnTo>
                    <a:pt x="515604" y="3244"/>
                  </a:lnTo>
                  <a:lnTo>
                    <a:pt x="521208" y="3078"/>
                  </a:lnTo>
                  <a:lnTo>
                    <a:pt x="526812" y="2921"/>
                  </a:lnTo>
                  <a:lnTo>
                    <a:pt x="532417" y="2774"/>
                  </a:lnTo>
                  <a:lnTo>
                    <a:pt x="538021" y="2635"/>
                  </a:lnTo>
                  <a:lnTo>
                    <a:pt x="543626" y="2505"/>
                  </a:lnTo>
                  <a:lnTo>
                    <a:pt x="549230" y="2381"/>
                  </a:lnTo>
                  <a:lnTo>
                    <a:pt x="554834" y="2265"/>
                  </a:lnTo>
                  <a:lnTo>
                    <a:pt x="560439" y="2155"/>
                  </a:lnTo>
                  <a:lnTo>
                    <a:pt x="566043" y="2051"/>
                  </a:lnTo>
                  <a:lnTo>
                    <a:pt x="571648" y="1953"/>
                  </a:lnTo>
                  <a:lnTo>
                    <a:pt x="577252" y="1860"/>
                  </a:lnTo>
                  <a:lnTo>
                    <a:pt x="582856" y="1773"/>
                  </a:lnTo>
                  <a:lnTo>
                    <a:pt x="588461" y="1689"/>
                  </a:lnTo>
                  <a:lnTo>
                    <a:pt x="594065" y="1610"/>
                  </a:lnTo>
                  <a:lnTo>
                    <a:pt x="599670" y="1536"/>
                  </a:lnTo>
                  <a:lnTo>
                    <a:pt x="605274" y="1465"/>
                  </a:lnTo>
                  <a:lnTo>
                    <a:pt x="610878" y="1398"/>
                  </a:lnTo>
                  <a:lnTo>
                    <a:pt x="616483" y="1334"/>
                  </a:lnTo>
                  <a:lnTo>
                    <a:pt x="622087" y="1273"/>
                  </a:lnTo>
                  <a:lnTo>
                    <a:pt x="627692" y="1216"/>
                  </a:lnTo>
                  <a:lnTo>
                    <a:pt x="633296" y="1161"/>
                  </a:lnTo>
                  <a:lnTo>
                    <a:pt x="638900" y="1109"/>
                  </a:lnTo>
                  <a:lnTo>
                    <a:pt x="644505" y="1060"/>
                  </a:lnTo>
                  <a:lnTo>
                    <a:pt x="650109" y="1013"/>
                  </a:lnTo>
                  <a:lnTo>
                    <a:pt x="655713" y="968"/>
                  </a:lnTo>
                  <a:lnTo>
                    <a:pt x="661318" y="926"/>
                  </a:lnTo>
                  <a:lnTo>
                    <a:pt x="666922" y="885"/>
                  </a:lnTo>
                  <a:lnTo>
                    <a:pt x="672527" y="847"/>
                  </a:lnTo>
                  <a:lnTo>
                    <a:pt x="678131" y="810"/>
                  </a:lnTo>
                  <a:lnTo>
                    <a:pt x="683735" y="775"/>
                  </a:lnTo>
                  <a:lnTo>
                    <a:pt x="689340" y="742"/>
                  </a:lnTo>
                  <a:lnTo>
                    <a:pt x="694944" y="710"/>
                  </a:lnTo>
                  <a:lnTo>
                    <a:pt x="700549" y="680"/>
                  </a:lnTo>
                  <a:lnTo>
                    <a:pt x="706153" y="652"/>
                  </a:lnTo>
                  <a:lnTo>
                    <a:pt x="711757" y="624"/>
                  </a:lnTo>
                  <a:lnTo>
                    <a:pt x="717362" y="598"/>
                  </a:lnTo>
                  <a:lnTo>
                    <a:pt x="722966" y="573"/>
                  </a:lnTo>
                  <a:lnTo>
                    <a:pt x="728571" y="550"/>
                  </a:lnTo>
                  <a:lnTo>
                    <a:pt x="734175" y="527"/>
                  </a:lnTo>
                  <a:lnTo>
                    <a:pt x="739779" y="506"/>
                  </a:lnTo>
                  <a:lnTo>
                    <a:pt x="745384" y="485"/>
                  </a:lnTo>
                  <a:lnTo>
                    <a:pt x="750988" y="466"/>
                  </a:lnTo>
                  <a:lnTo>
                    <a:pt x="756593" y="447"/>
                  </a:lnTo>
                  <a:lnTo>
                    <a:pt x="762197" y="429"/>
                  </a:lnTo>
                  <a:lnTo>
                    <a:pt x="767801" y="412"/>
                  </a:lnTo>
                  <a:lnTo>
                    <a:pt x="773406" y="396"/>
                  </a:lnTo>
                  <a:lnTo>
                    <a:pt x="779010" y="381"/>
                  </a:lnTo>
                  <a:lnTo>
                    <a:pt x="784615" y="366"/>
                  </a:lnTo>
                  <a:lnTo>
                    <a:pt x="790219" y="352"/>
                  </a:lnTo>
                  <a:lnTo>
                    <a:pt x="795823" y="338"/>
                  </a:lnTo>
                  <a:lnTo>
                    <a:pt x="801428" y="326"/>
                  </a:lnTo>
                  <a:lnTo>
                    <a:pt x="807032" y="313"/>
                  </a:lnTo>
                  <a:lnTo>
                    <a:pt x="812636" y="302"/>
                  </a:lnTo>
                  <a:lnTo>
                    <a:pt x="818241" y="290"/>
                  </a:lnTo>
                  <a:lnTo>
                    <a:pt x="823845" y="280"/>
                  </a:lnTo>
                  <a:lnTo>
                    <a:pt x="829450" y="270"/>
                  </a:lnTo>
                  <a:lnTo>
                    <a:pt x="835054" y="260"/>
                  </a:lnTo>
                  <a:lnTo>
                    <a:pt x="840658" y="251"/>
                  </a:lnTo>
                  <a:lnTo>
                    <a:pt x="846263" y="242"/>
                  </a:lnTo>
                  <a:lnTo>
                    <a:pt x="851867" y="233"/>
                  </a:lnTo>
                  <a:lnTo>
                    <a:pt x="857472" y="225"/>
                  </a:lnTo>
                  <a:lnTo>
                    <a:pt x="863076" y="217"/>
                  </a:lnTo>
                  <a:lnTo>
                    <a:pt x="868680" y="210"/>
                  </a:lnTo>
                  <a:lnTo>
                    <a:pt x="874285" y="203"/>
                  </a:lnTo>
                  <a:lnTo>
                    <a:pt x="879889" y="196"/>
                  </a:lnTo>
                  <a:lnTo>
                    <a:pt x="885494" y="189"/>
                  </a:lnTo>
                  <a:lnTo>
                    <a:pt x="891098" y="183"/>
                  </a:lnTo>
                  <a:lnTo>
                    <a:pt x="896702" y="177"/>
                  </a:lnTo>
                  <a:lnTo>
                    <a:pt x="902307" y="171"/>
                  </a:lnTo>
                  <a:lnTo>
                    <a:pt x="907911" y="166"/>
                  </a:lnTo>
                  <a:lnTo>
                    <a:pt x="913516" y="161"/>
                  </a:lnTo>
                  <a:lnTo>
                    <a:pt x="919120" y="156"/>
                  </a:lnTo>
                  <a:lnTo>
                    <a:pt x="924724" y="151"/>
                  </a:lnTo>
                  <a:lnTo>
                    <a:pt x="930329" y="146"/>
                  </a:lnTo>
                  <a:lnTo>
                    <a:pt x="935933" y="142"/>
                  </a:lnTo>
                  <a:lnTo>
                    <a:pt x="941538" y="137"/>
                  </a:lnTo>
                  <a:lnTo>
                    <a:pt x="947142" y="133"/>
                  </a:lnTo>
                  <a:lnTo>
                    <a:pt x="952746" y="130"/>
                  </a:lnTo>
                  <a:lnTo>
                    <a:pt x="958351" y="126"/>
                  </a:lnTo>
                  <a:lnTo>
                    <a:pt x="963955" y="122"/>
                  </a:lnTo>
                  <a:lnTo>
                    <a:pt x="969559" y="119"/>
                  </a:lnTo>
                  <a:lnTo>
                    <a:pt x="975164" y="115"/>
                  </a:lnTo>
                  <a:lnTo>
                    <a:pt x="980768" y="112"/>
                  </a:lnTo>
                  <a:lnTo>
                    <a:pt x="986373" y="109"/>
                  </a:lnTo>
                  <a:lnTo>
                    <a:pt x="991977" y="106"/>
                  </a:lnTo>
                  <a:lnTo>
                    <a:pt x="997581" y="104"/>
                  </a:lnTo>
                  <a:lnTo>
                    <a:pt x="1003186" y="101"/>
                  </a:lnTo>
                  <a:lnTo>
                    <a:pt x="1008790" y="98"/>
                  </a:lnTo>
                  <a:lnTo>
                    <a:pt x="1014395" y="96"/>
                  </a:lnTo>
                  <a:lnTo>
                    <a:pt x="1019999" y="93"/>
                  </a:lnTo>
                  <a:lnTo>
                    <a:pt x="1025603" y="91"/>
                  </a:lnTo>
                  <a:lnTo>
                    <a:pt x="1031208" y="89"/>
                  </a:lnTo>
                  <a:lnTo>
                    <a:pt x="1036812" y="87"/>
                  </a:lnTo>
                  <a:lnTo>
                    <a:pt x="1042417" y="85"/>
                  </a:lnTo>
                  <a:lnTo>
                    <a:pt x="1048021" y="83"/>
                  </a:lnTo>
                  <a:lnTo>
                    <a:pt x="1053625" y="81"/>
                  </a:lnTo>
                  <a:lnTo>
                    <a:pt x="1059230" y="80"/>
                  </a:lnTo>
                  <a:lnTo>
                    <a:pt x="1064834" y="78"/>
                  </a:lnTo>
                  <a:lnTo>
                    <a:pt x="1070439" y="76"/>
                  </a:lnTo>
                  <a:lnTo>
                    <a:pt x="1076043" y="75"/>
                  </a:lnTo>
                  <a:lnTo>
                    <a:pt x="1081647" y="74"/>
                  </a:lnTo>
                  <a:lnTo>
                    <a:pt x="1087252" y="72"/>
                  </a:lnTo>
                  <a:lnTo>
                    <a:pt x="1092856" y="71"/>
                  </a:lnTo>
                  <a:lnTo>
                    <a:pt x="1098461" y="70"/>
                  </a:lnTo>
                  <a:lnTo>
                    <a:pt x="1104065" y="69"/>
                  </a:lnTo>
                  <a:lnTo>
                    <a:pt x="1109669" y="68"/>
                  </a:lnTo>
                  <a:lnTo>
                    <a:pt x="1115274" y="67"/>
                  </a:lnTo>
                  <a:lnTo>
                    <a:pt x="1120878" y="66"/>
                  </a:lnTo>
                  <a:lnTo>
                    <a:pt x="1126482" y="65"/>
                  </a:lnTo>
                  <a:lnTo>
                    <a:pt x="1132087" y="64"/>
                  </a:lnTo>
                  <a:lnTo>
                    <a:pt x="1137691" y="63"/>
                  </a:lnTo>
                  <a:lnTo>
                    <a:pt x="1143296" y="63"/>
                  </a:lnTo>
                  <a:lnTo>
                    <a:pt x="1148900" y="62"/>
                  </a:lnTo>
                  <a:lnTo>
                    <a:pt x="1154504" y="62"/>
                  </a:lnTo>
                  <a:lnTo>
                    <a:pt x="1160109" y="61"/>
                  </a:lnTo>
                  <a:lnTo>
                    <a:pt x="1165713" y="61"/>
                  </a:lnTo>
                  <a:lnTo>
                    <a:pt x="1171318" y="61"/>
                  </a:lnTo>
                  <a:lnTo>
                    <a:pt x="1176922" y="61"/>
                  </a:lnTo>
                  <a:lnTo>
                    <a:pt x="1182526" y="60"/>
                  </a:lnTo>
                  <a:lnTo>
                    <a:pt x="1188131" y="60"/>
                  </a:lnTo>
                  <a:lnTo>
                    <a:pt x="1193735" y="60"/>
                  </a:lnTo>
                  <a:lnTo>
                    <a:pt x="1199340" y="61"/>
                  </a:lnTo>
                  <a:lnTo>
                    <a:pt x="1204944" y="61"/>
                  </a:lnTo>
                  <a:lnTo>
                    <a:pt x="1210548" y="61"/>
                  </a:lnTo>
                  <a:lnTo>
                    <a:pt x="1216153" y="61"/>
                  </a:lnTo>
                  <a:lnTo>
                    <a:pt x="1221757" y="62"/>
                  </a:lnTo>
                  <a:lnTo>
                    <a:pt x="1227362" y="62"/>
                  </a:lnTo>
                  <a:lnTo>
                    <a:pt x="1232966" y="63"/>
                  </a:lnTo>
                  <a:lnTo>
                    <a:pt x="1238570" y="63"/>
                  </a:lnTo>
                  <a:lnTo>
                    <a:pt x="1244175" y="64"/>
                  </a:lnTo>
                  <a:lnTo>
                    <a:pt x="1249779" y="65"/>
                  </a:lnTo>
                  <a:lnTo>
                    <a:pt x="1255384" y="66"/>
                  </a:lnTo>
                  <a:lnTo>
                    <a:pt x="1260988" y="67"/>
                  </a:lnTo>
                  <a:lnTo>
                    <a:pt x="1266592" y="68"/>
                  </a:lnTo>
                  <a:lnTo>
                    <a:pt x="1272197" y="69"/>
                  </a:lnTo>
                  <a:lnTo>
                    <a:pt x="1277801" y="70"/>
                  </a:lnTo>
                  <a:lnTo>
                    <a:pt x="1283406" y="72"/>
                  </a:lnTo>
                  <a:lnTo>
                    <a:pt x="1289010" y="73"/>
                  </a:lnTo>
                  <a:lnTo>
                    <a:pt x="1294614" y="75"/>
                  </a:lnTo>
                  <a:lnTo>
                    <a:pt x="1300219" y="76"/>
                  </a:lnTo>
                  <a:lnTo>
                    <a:pt x="1305823" y="78"/>
                  </a:lnTo>
                  <a:lnTo>
                    <a:pt x="1311427" y="80"/>
                  </a:lnTo>
                  <a:lnTo>
                    <a:pt x="1317032" y="82"/>
                  </a:lnTo>
                  <a:lnTo>
                    <a:pt x="1322636" y="84"/>
                  </a:lnTo>
                  <a:lnTo>
                    <a:pt x="1328241" y="86"/>
                  </a:lnTo>
                  <a:lnTo>
                    <a:pt x="1333845" y="88"/>
                  </a:lnTo>
                  <a:lnTo>
                    <a:pt x="1339449" y="91"/>
                  </a:lnTo>
                  <a:lnTo>
                    <a:pt x="1345054" y="93"/>
                  </a:lnTo>
                  <a:lnTo>
                    <a:pt x="1350658" y="96"/>
                  </a:lnTo>
                  <a:lnTo>
                    <a:pt x="1356263" y="99"/>
                  </a:lnTo>
                  <a:lnTo>
                    <a:pt x="1361867" y="101"/>
                  </a:lnTo>
                  <a:lnTo>
                    <a:pt x="1367471" y="104"/>
                  </a:lnTo>
                  <a:lnTo>
                    <a:pt x="1373076" y="108"/>
                  </a:lnTo>
                  <a:lnTo>
                    <a:pt x="1378680" y="111"/>
                  </a:lnTo>
                  <a:lnTo>
                    <a:pt x="1384285" y="114"/>
                  </a:lnTo>
                  <a:lnTo>
                    <a:pt x="1389889" y="118"/>
                  </a:lnTo>
                  <a:lnTo>
                    <a:pt x="1395493" y="122"/>
                  </a:lnTo>
                  <a:lnTo>
                    <a:pt x="1401098" y="126"/>
                  </a:lnTo>
                  <a:lnTo>
                    <a:pt x="1406702" y="130"/>
                  </a:lnTo>
                  <a:lnTo>
                    <a:pt x="1412307" y="134"/>
                  </a:lnTo>
                  <a:lnTo>
                    <a:pt x="1417911" y="139"/>
                  </a:lnTo>
                  <a:lnTo>
                    <a:pt x="1423515" y="144"/>
                  </a:lnTo>
                  <a:lnTo>
                    <a:pt x="1429120" y="148"/>
                  </a:lnTo>
                  <a:lnTo>
                    <a:pt x="1434724" y="153"/>
                  </a:lnTo>
                  <a:lnTo>
                    <a:pt x="1440329" y="159"/>
                  </a:lnTo>
                  <a:lnTo>
                    <a:pt x="1445933" y="164"/>
                  </a:lnTo>
                  <a:lnTo>
                    <a:pt x="1451537" y="170"/>
                  </a:lnTo>
                  <a:lnTo>
                    <a:pt x="1457142" y="176"/>
                  </a:lnTo>
                  <a:lnTo>
                    <a:pt x="1462746" y="182"/>
                  </a:lnTo>
                  <a:lnTo>
                    <a:pt x="1468350" y="188"/>
                  </a:lnTo>
                  <a:lnTo>
                    <a:pt x="1473955" y="195"/>
                  </a:lnTo>
                  <a:lnTo>
                    <a:pt x="1479559" y="202"/>
                  </a:lnTo>
                  <a:lnTo>
                    <a:pt x="1485164" y="209"/>
                  </a:lnTo>
                  <a:lnTo>
                    <a:pt x="1490768" y="216"/>
                  </a:lnTo>
                  <a:lnTo>
                    <a:pt x="1496372" y="224"/>
                  </a:lnTo>
                  <a:lnTo>
                    <a:pt x="1501977" y="231"/>
                  </a:lnTo>
                  <a:lnTo>
                    <a:pt x="1507581" y="239"/>
                  </a:lnTo>
                  <a:lnTo>
                    <a:pt x="1513186" y="247"/>
                  </a:lnTo>
                  <a:lnTo>
                    <a:pt x="1518790" y="256"/>
                  </a:lnTo>
                  <a:lnTo>
                    <a:pt x="1524394" y="264"/>
                  </a:lnTo>
                  <a:lnTo>
                    <a:pt x="1529999" y="273"/>
                  </a:lnTo>
                  <a:lnTo>
                    <a:pt x="1535603" y="282"/>
                  </a:lnTo>
                  <a:lnTo>
                    <a:pt x="1541208" y="291"/>
                  </a:lnTo>
                  <a:lnTo>
                    <a:pt x="1546812" y="300"/>
                  </a:lnTo>
                  <a:lnTo>
                    <a:pt x="1552416" y="309"/>
                  </a:lnTo>
                  <a:lnTo>
                    <a:pt x="1558021" y="319"/>
                  </a:lnTo>
                  <a:lnTo>
                    <a:pt x="1563625" y="328"/>
                  </a:lnTo>
                  <a:lnTo>
                    <a:pt x="1569230" y="337"/>
                  </a:lnTo>
                  <a:lnTo>
                    <a:pt x="1574834" y="346"/>
                  </a:lnTo>
                  <a:lnTo>
                    <a:pt x="1580438" y="355"/>
                  </a:lnTo>
                  <a:lnTo>
                    <a:pt x="1586043" y="364"/>
                  </a:lnTo>
                  <a:lnTo>
                    <a:pt x="1591647" y="372"/>
                  </a:lnTo>
                  <a:lnTo>
                    <a:pt x="1597252" y="380"/>
                  </a:lnTo>
                  <a:lnTo>
                    <a:pt x="1602856" y="388"/>
                  </a:lnTo>
                  <a:lnTo>
                    <a:pt x="1608460" y="395"/>
                  </a:lnTo>
                  <a:lnTo>
                    <a:pt x="1614065" y="401"/>
                  </a:lnTo>
                  <a:lnTo>
                    <a:pt x="1619669" y="407"/>
                  </a:lnTo>
                  <a:lnTo>
                    <a:pt x="1625273" y="412"/>
                  </a:lnTo>
                  <a:lnTo>
                    <a:pt x="1630878" y="416"/>
                  </a:lnTo>
                  <a:lnTo>
                    <a:pt x="1636482" y="418"/>
                  </a:lnTo>
                  <a:lnTo>
                    <a:pt x="1642087" y="420"/>
                  </a:lnTo>
                  <a:lnTo>
                    <a:pt x="1647691" y="420"/>
                  </a:lnTo>
                  <a:lnTo>
                    <a:pt x="1653295" y="419"/>
                  </a:lnTo>
                  <a:lnTo>
                    <a:pt x="1658900" y="416"/>
                  </a:lnTo>
                  <a:lnTo>
                    <a:pt x="1664504" y="412"/>
                  </a:lnTo>
                  <a:lnTo>
                    <a:pt x="1670109" y="407"/>
                  </a:lnTo>
                  <a:lnTo>
                    <a:pt x="1675713" y="400"/>
                  </a:lnTo>
                  <a:lnTo>
                    <a:pt x="1681317" y="392"/>
                  </a:lnTo>
                  <a:lnTo>
                    <a:pt x="1686922" y="382"/>
                  </a:lnTo>
                  <a:lnTo>
                    <a:pt x="1692526" y="372"/>
                  </a:lnTo>
                  <a:lnTo>
                    <a:pt x="1698131" y="360"/>
                  </a:lnTo>
                  <a:lnTo>
                    <a:pt x="1703735" y="347"/>
                  </a:lnTo>
                  <a:lnTo>
                    <a:pt x="1709339" y="333"/>
                  </a:lnTo>
                  <a:lnTo>
                    <a:pt x="1714944" y="319"/>
                  </a:lnTo>
                  <a:lnTo>
                    <a:pt x="1720548" y="304"/>
                  </a:lnTo>
                  <a:lnTo>
                    <a:pt x="1726153" y="288"/>
                  </a:lnTo>
                  <a:lnTo>
                    <a:pt x="1731757" y="272"/>
                  </a:lnTo>
                  <a:lnTo>
                    <a:pt x="1737361" y="256"/>
                  </a:lnTo>
                  <a:lnTo>
                    <a:pt x="1742966" y="241"/>
                  </a:lnTo>
                  <a:lnTo>
                    <a:pt x="1748570" y="225"/>
                  </a:lnTo>
                  <a:lnTo>
                    <a:pt x="1754175" y="209"/>
                  </a:lnTo>
                  <a:lnTo>
                    <a:pt x="1759779" y="194"/>
                  </a:lnTo>
                  <a:lnTo>
                    <a:pt x="1765383" y="180"/>
                  </a:lnTo>
                  <a:lnTo>
                    <a:pt x="1770988" y="165"/>
                  </a:lnTo>
                  <a:lnTo>
                    <a:pt x="1776592" y="152"/>
                  </a:lnTo>
                  <a:lnTo>
                    <a:pt x="1782196" y="138"/>
                  </a:lnTo>
                  <a:lnTo>
                    <a:pt x="1787801" y="126"/>
                  </a:lnTo>
                  <a:lnTo>
                    <a:pt x="1793405" y="114"/>
                  </a:lnTo>
                  <a:lnTo>
                    <a:pt x="1799010" y="103"/>
                  </a:lnTo>
                  <a:lnTo>
                    <a:pt x="1804614" y="92"/>
                  </a:lnTo>
                  <a:lnTo>
                    <a:pt x="1810218" y="82"/>
                  </a:lnTo>
                  <a:lnTo>
                    <a:pt x="1815823" y="73"/>
                  </a:lnTo>
                  <a:lnTo>
                    <a:pt x="1821427" y="64"/>
                  </a:lnTo>
                  <a:lnTo>
                    <a:pt x="1827032" y="56"/>
                  </a:lnTo>
                  <a:lnTo>
                    <a:pt x="1832636" y="48"/>
                  </a:lnTo>
                  <a:lnTo>
                    <a:pt x="1838240" y="41"/>
                  </a:lnTo>
                  <a:lnTo>
                    <a:pt x="1843845" y="34"/>
                  </a:lnTo>
                  <a:lnTo>
                    <a:pt x="1849449" y="28"/>
                  </a:lnTo>
                  <a:lnTo>
                    <a:pt x="1855054" y="22"/>
                  </a:lnTo>
                  <a:lnTo>
                    <a:pt x="1860658" y="17"/>
                  </a:lnTo>
                  <a:lnTo>
                    <a:pt x="1866262" y="12"/>
                  </a:lnTo>
                  <a:lnTo>
                    <a:pt x="1871867" y="8"/>
                  </a:lnTo>
                  <a:lnTo>
                    <a:pt x="1877471" y="3"/>
                  </a:ln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00" name="pg200"/>
            <p:cNvSpPr/>
            <p:nvPr/>
          </p:nvSpPr>
          <p:spPr>
            <a:xfrm>
              <a:off x="6596816" y="3019783"/>
              <a:ext cx="1883076" cy="516457"/>
            </a:xfrm>
            <a:custGeom>
              <a:avLst/>
              <a:pathLst>
                <a:path w="1883076" h="516457">
                  <a:moveTo>
                    <a:pt x="0" y="504157"/>
                  </a:moveTo>
                  <a:lnTo>
                    <a:pt x="5604" y="496802"/>
                  </a:lnTo>
                  <a:lnTo>
                    <a:pt x="11208" y="489387"/>
                  </a:lnTo>
                  <a:lnTo>
                    <a:pt x="16813" y="481920"/>
                  </a:lnTo>
                  <a:lnTo>
                    <a:pt x="22417" y="474410"/>
                  </a:lnTo>
                  <a:lnTo>
                    <a:pt x="28021" y="466865"/>
                  </a:lnTo>
                  <a:lnTo>
                    <a:pt x="33626" y="459293"/>
                  </a:lnTo>
                  <a:lnTo>
                    <a:pt x="39230" y="451703"/>
                  </a:lnTo>
                  <a:lnTo>
                    <a:pt x="44835" y="444103"/>
                  </a:lnTo>
                  <a:lnTo>
                    <a:pt x="50439" y="436502"/>
                  </a:lnTo>
                  <a:lnTo>
                    <a:pt x="56043" y="428911"/>
                  </a:lnTo>
                  <a:lnTo>
                    <a:pt x="61648" y="421337"/>
                  </a:lnTo>
                  <a:lnTo>
                    <a:pt x="67252" y="413790"/>
                  </a:lnTo>
                  <a:lnTo>
                    <a:pt x="72857" y="406279"/>
                  </a:lnTo>
                  <a:lnTo>
                    <a:pt x="78461" y="398812"/>
                  </a:lnTo>
                  <a:lnTo>
                    <a:pt x="84065" y="391400"/>
                  </a:lnTo>
                  <a:lnTo>
                    <a:pt x="89670" y="384050"/>
                  </a:lnTo>
                  <a:lnTo>
                    <a:pt x="95274" y="376771"/>
                  </a:lnTo>
                  <a:lnTo>
                    <a:pt x="100879" y="369572"/>
                  </a:lnTo>
                  <a:lnTo>
                    <a:pt x="106483" y="362460"/>
                  </a:lnTo>
                  <a:lnTo>
                    <a:pt x="112087" y="355442"/>
                  </a:lnTo>
                  <a:lnTo>
                    <a:pt x="117692" y="348527"/>
                  </a:lnTo>
                  <a:lnTo>
                    <a:pt x="123296" y="341721"/>
                  </a:lnTo>
                  <a:lnTo>
                    <a:pt x="128901" y="335030"/>
                  </a:lnTo>
                  <a:lnTo>
                    <a:pt x="134505" y="328461"/>
                  </a:lnTo>
                  <a:lnTo>
                    <a:pt x="140109" y="322018"/>
                  </a:lnTo>
                  <a:lnTo>
                    <a:pt x="145714" y="315707"/>
                  </a:lnTo>
                  <a:lnTo>
                    <a:pt x="151318" y="309531"/>
                  </a:lnTo>
                  <a:lnTo>
                    <a:pt x="156923" y="303496"/>
                  </a:lnTo>
                  <a:lnTo>
                    <a:pt x="162527" y="297603"/>
                  </a:lnTo>
                  <a:lnTo>
                    <a:pt x="168131" y="291856"/>
                  </a:lnTo>
                  <a:lnTo>
                    <a:pt x="173736" y="286257"/>
                  </a:lnTo>
                  <a:lnTo>
                    <a:pt x="179340" y="280808"/>
                  </a:lnTo>
                  <a:lnTo>
                    <a:pt x="184944" y="275509"/>
                  </a:lnTo>
                  <a:lnTo>
                    <a:pt x="190549" y="270361"/>
                  </a:lnTo>
                  <a:lnTo>
                    <a:pt x="196153" y="265364"/>
                  </a:lnTo>
                  <a:lnTo>
                    <a:pt x="201758" y="260517"/>
                  </a:lnTo>
                  <a:lnTo>
                    <a:pt x="207362" y="255821"/>
                  </a:lnTo>
                  <a:lnTo>
                    <a:pt x="212966" y="251272"/>
                  </a:lnTo>
                  <a:lnTo>
                    <a:pt x="218571" y="246871"/>
                  </a:lnTo>
                  <a:lnTo>
                    <a:pt x="224175" y="242613"/>
                  </a:lnTo>
                  <a:lnTo>
                    <a:pt x="229780" y="238497"/>
                  </a:lnTo>
                  <a:lnTo>
                    <a:pt x="235384" y="234520"/>
                  </a:lnTo>
                  <a:lnTo>
                    <a:pt x="240988" y="230679"/>
                  </a:lnTo>
                  <a:lnTo>
                    <a:pt x="246593" y="226970"/>
                  </a:lnTo>
                  <a:lnTo>
                    <a:pt x="252197" y="223389"/>
                  </a:lnTo>
                  <a:lnTo>
                    <a:pt x="257802" y="219934"/>
                  </a:lnTo>
                  <a:lnTo>
                    <a:pt x="263406" y="216599"/>
                  </a:lnTo>
                  <a:lnTo>
                    <a:pt x="269010" y="213380"/>
                  </a:lnTo>
                  <a:lnTo>
                    <a:pt x="274615" y="210274"/>
                  </a:lnTo>
                  <a:lnTo>
                    <a:pt x="280219" y="207275"/>
                  </a:lnTo>
                  <a:lnTo>
                    <a:pt x="285824" y="204380"/>
                  </a:lnTo>
                  <a:lnTo>
                    <a:pt x="291428" y="201583"/>
                  </a:lnTo>
                  <a:lnTo>
                    <a:pt x="297032" y="198882"/>
                  </a:lnTo>
                  <a:lnTo>
                    <a:pt x="302637" y="196270"/>
                  </a:lnTo>
                  <a:lnTo>
                    <a:pt x="308241" y="193743"/>
                  </a:lnTo>
                  <a:lnTo>
                    <a:pt x="313846" y="191298"/>
                  </a:lnTo>
                  <a:lnTo>
                    <a:pt x="319450" y="188929"/>
                  </a:lnTo>
                  <a:lnTo>
                    <a:pt x="325054" y="186633"/>
                  </a:lnTo>
                  <a:lnTo>
                    <a:pt x="330659" y="184405"/>
                  </a:lnTo>
                  <a:lnTo>
                    <a:pt x="336263" y="182242"/>
                  </a:lnTo>
                  <a:lnTo>
                    <a:pt x="341867" y="180139"/>
                  </a:lnTo>
                  <a:lnTo>
                    <a:pt x="347472" y="178093"/>
                  </a:lnTo>
                  <a:lnTo>
                    <a:pt x="353076" y="176099"/>
                  </a:lnTo>
                  <a:lnTo>
                    <a:pt x="358681" y="174155"/>
                  </a:lnTo>
                  <a:lnTo>
                    <a:pt x="364285" y="172257"/>
                  </a:lnTo>
                  <a:lnTo>
                    <a:pt x="369889" y="170402"/>
                  </a:lnTo>
                  <a:lnTo>
                    <a:pt x="375494" y="168586"/>
                  </a:lnTo>
                  <a:lnTo>
                    <a:pt x="381098" y="166807"/>
                  </a:lnTo>
                  <a:lnTo>
                    <a:pt x="386703" y="165062"/>
                  </a:lnTo>
                  <a:lnTo>
                    <a:pt x="392307" y="163347"/>
                  </a:lnTo>
                  <a:lnTo>
                    <a:pt x="397911" y="161662"/>
                  </a:lnTo>
                  <a:lnTo>
                    <a:pt x="403516" y="160002"/>
                  </a:lnTo>
                  <a:lnTo>
                    <a:pt x="409120" y="158367"/>
                  </a:lnTo>
                  <a:lnTo>
                    <a:pt x="414725" y="156753"/>
                  </a:lnTo>
                  <a:lnTo>
                    <a:pt x="420329" y="155159"/>
                  </a:lnTo>
                  <a:lnTo>
                    <a:pt x="425933" y="153583"/>
                  </a:lnTo>
                  <a:lnTo>
                    <a:pt x="431538" y="152023"/>
                  </a:lnTo>
                  <a:lnTo>
                    <a:pt x="437142" y="150478"/>
                  </a:lnTo>
                  <a:lnTo>
                    <a:pt x="442747" y="148946"/>
                  </a:lnTo>
                  <a:lnTo>
                    <a:pt x="448351" y="147426"/>
                  </a:lnTo>
                  <a:lnTo>
                    <a:pt x="453955" y="145917"/>
                  </a:lnTo>
                  <a:lnTo>
                    <a:pt x="459560" y="144416"/>
                  </a:lnTo>
                  <a:lnTo>
                    <a:pt x="465164" y="142924"/>
                  </a:lnTo>
                  <a:lnTo>
                    <a:pt x="470769" y="141439"/>
                  </a:lnTo>
                  <a:lnTo>
                    <a:pt x="476373" y="139961"/>
                  </a:lnTo>
                  <a:lnTo>
                    <a:pt x="481977" y="138488"/>
                  </a:lnTo>
                  <a:lnTo>
                    <a:pt x="487582" y="137020"/>
                  </a:lnTo>
                  <a:lnTo>
                    <a:pt x="493186" y="135556"/>
                  </a:lnTo>
                  <a:lnTo>
                    <a:pt x="498790" y="134096"/>
                  </a:lnTo>
                  <a:lnTo>
                    <a:pt x="504395" y="132638"/>
                  </a:lnTo>
                  <a:lnTo>
                    <a:pt x="509999" y="131184"/>
                  </a:lnTo>
                  <a:lnTo>
                    <a:pt x="515604" y="129731"/>
                  </a:lnTo>
                  <a:lnTo>
                    <a:pt x="521208" y="128280"/>
                  </a:lnTo>
                  <a:lnTo>
                    <a:pt x="526812" y="126831"/>
                  </a:lnTo>
                  <a:lnTo>
                    <a:pt x="532417" y="125383"/>
                  </a:lnTo>
                  <a:lnTo>
                    <a:pt x="538021" y="123936"/>
                  </a:lnTo>
                  <a:lnTo>
                    <a:pt x="543626" y="122490"/>
                  </a:lnTo>
                  <a:lnTo>
                    <a:pt x="549230" y="121044"/>
                  </a:lnTo>
                  <a:lnTo>
                    <a:pt x="554834" y="119600"/>
                  </a:lnTo>
                  <a:lnTo>
                    <a:pt x="560439" y="118155"/>
                  </a:lnTo>
                  <a:lnTo>
                    <a:pt x="566043" y="116711"/>
                  </a:lnTo>
                  <a:lnTo>
                    <a:pt x="571648" y="115268"/>
                  </a:lnTo>
                  <a:lnTo>
                    <a:pt x="577252" y="113825"/>
                  </a:lnTo>
                  <a:lnTo>
                    <a:pt x="582856" y="112383"/>
                  </a:lnTo>
                  <a:lnTo>
                    <a:pt x="588461" y="110941"/>
                  </a:lnTo>
                  <a:lnTo>
                    <a:pt x="594065" y="109500"/>
                  </a:lnTo>
                  <a:lnTo>
                    <a:pt x="599670" y="108059"/>
                  </a:lnTo>
                  <a:lnTo>
                    <a:pt x="605274" y="106620"/>
                  </a:lnTo>
                  <a:lnTo>
                    <a:pt x="610878" y="105181"/>
                  </a:lnTo>
                  <a:lnTo>
                    <a:pt x="616483" y="103743"/>
                  </a:lnTo>
                  <a:lnTo>
                    <a:pt x="622087" y="102307"/>
                  </a:lnTo>
                  <a:lnTo>
                    <a:pt x="627692" y="100872"/>
                  </a:lnTo>
                  <a:lnTo>
                    <a:pt x="633296" y="99438"/>
                  </a:lnTo>
                  <a:lnTo>
                    <a:pt x="638900" y="98006"/>
                  </a:lnTo>
                  <a:lnTo>
                    <a:pt x="644505" y="96576"/>
                  </a:lnTo>
                  <a:lnTo>
                    <a:pt x="650109" y="95149"/>
                  </a:lnTo>
                  <a:lnTo>
                    <a:pt x="655713" y="93723"/>
                  </a:lnTo>
                  <a:lnTo>
                    <a:pt x="661318" y="92300"/>
                  </a:lnTo>
                  <a:lnTo>
                    <a:pt x="666922" y="90879"/>
                  </a:lnTo>
                  <a:lnTo>
                    <a:pt x="672527" y="89462"/>
                  </a:lnTo>
                  <a:lnTo>
                    <a:pt x="678131" y="88047"/>
                  </a:lnTo>
                  <a:lnTo>
                    <a:pt x="683735" y="86636"/>
                  </a:lnTo>
                  <a:lnTo>
                    <a:pt x="689340" y="85228"/>
                  </a:lnTo>
                  <a:lnTo>
                    <a:pt x="694944" y="83825"/>
                  </a:lnTo>
                  <a:lnTo>
                    <a:pt x="700549" y="82425"/>
                  </a:lnTo>
                  <a:lnTo>
                    <a:pt x="706153" y="81029"/>
                  </a:lnTo>
                  <a:lnTo>
                    <a:pt x="711757" y="79638"/>
                  </a:lnTo>
                  <a:lnTo>
                    <a:pt x="717362" y="78252"/>
                  </a:lnTo>
                  <a:lnTo>
                    <a:pt x="722966" y="76871"/>
                  </a:lnTo>
                  <a:lnTo>
                    <a:pt x="728571" y="75495"/>
                  </a:lnTo>
                  <a:lnTo>
                    <a:pt x="734175" y="74125"/>
                  </a:lnTo>
                  <a:lnTo>
                    <a:pt x="739779" y="72760"/>
                  </a:lnTo>
                  <a:lnTo>
                    <a:pt x="745384" y="71402"/>
                  </a:lnTo>
                  <a:lnTo>
                    <a:pt x="750988" y="70050"/>
                  </a:lnTo>
                  <a:lnTo>
                    <a:pt x="756593" y="68704"/>
                  </a:lnTo>
                  <a:lnTo>
                    <a:pt x="762197" y="67366"/>
                  </a:lnTo>
                  <a:lnTo>
                    <a:pt x="767801" y="66034"/>
                  </a:lnTo>
                  <a:lnTo>
                    <a:pt x="773406" y="64710"/>
                  </a:lnTo>
                  <a:lnTo>
                    <a:pt x="779010" y="63394"/>
                  </a:lnTo>
                  <a:lnTo>
                    <a:pt x="784615" y="62085"/>
                  </a:lnTo>
                  <a:lnTo>
                    <a:pt x="790219" y="60785"/>
                  </a:lnTo>
                  <a:lnTo>
                    <a:pt x="795823" y="59494"/>
                  </a:lnTo>
                  <a:lnTo>
                    <a:pt x="801428" y="58211"/>
                  </a:lnTo>
                  <a:lnTo>
                    <a:pt x="807032" y="56937"/>
                  </a:lnTo>
                  <a:lnTo>
                    <a:pt x="812636" y="55673"/>
                  </a:lnTo>
                  <a:lnTo>
                    <a:pt x="818241" y="54419"/>
                  </a:lnTo>
                  <a:lnTo>
                    <a:pt x="823845" y="53175"/>
                  </a:lnTo>
                  <a:lnTo>
                    <a:pt x="829450" y="51941"/>
                  </a:lnTo>
                  <a:lnTo>
                    <a:pt x="835054" y="50718"/>
                  </a:lnTo>
                  <a:lnTo>
                    <a:pt x="840658" y="49506"/>
                  </a:lnTo>
                  <a:lnTo>
                    <a:pt x="846263" y="48305"/>
                  </a:lnTo>
                  <a:lnTo>
                    <a:pt x="851867" y="47116"/>
                  </a:lnTo>
                  <a:lnTo>
                    <a:pt x="857472" y="45938"/>
                  </a:lnTo>
                  <a:lnTo>
                    <a:pt x="863076" y="44773"/>
                  </a:lnTo>
                  <a:lnTo>
                    <a:pt x="868680" y="43621"/>
                  </a:lnTo>
                  <a:lnTo>
                    <a:pt x="874285" y="42482"/>
                  </a:lnTo>
                  <a:lnTo>
                    <a:pt x="879889" y="41356"/>
                  </a:lnTo>
                  <a:lnTo>
                    <a:pt x="885494" y="40243"/>
                  </a:lnTo>
                  <a:lnTo>
                    <a:pt x="891098" y="39144"/>
                  </a:lnTo>
                  <a:lnTo>
                    <a:pt x="896702" y="38060"/>
                  </a:lnTo>
                  <a:lnTo>
                    <a:pt x="902307" y="36990"/>
                  </a:lnTo>
                  <a:lnTo>
                    <a:pt x="907911" y="35934"/>
                  </a:lnTo>
                  <a:lnTo>
                    <a:pt x="913516" y="34894"/>
                  </a:lnTo>
                  <a:lnTo>
                    <a:pt x="919120" y="33870"/>
                  </a:lnTo>
                  <a:lnTo>
                    <a:pt x="924724" y="32860"/>
                  </a:lnTo>
                  <a:lnTo>
                    <a:pt x="930329" y="31867"/>
                  </a:lnTo>
                  <a:lnTo>
                    <a:pt x="935933" y="30890"/>
                  </a:lnTo>
                  <a:lnTo>
                    <a:pt x="941538" y="29930"/>
                  </a:lnTo>
                  <a:lnTo>
                    <a:pt x="947142" y="28986"/>
                  </a:lnTo>
                  <a:lnTo>
                    <a:pt x="952746" y="28059"/>
                  </a:lnTo>
                  <a:lnTo>
                    <a:pt x="958351" y="27150"/>
                  </a:lnTo>
                  <a:lnTo>
                    <a:pt x="963955" y="26258"/>
                  </a:lnTo>
                  <a:lnTo>
                    <a:pt x="969559" y="25383"/>
                  </a:lnTo>
                  <a:lnTo>
                    <a:pt x="975164" y="24526"/>
                  </a:lnTo>
                  <a:lnTo>
                    <a:pt x="980768" y="23687"/>
                  </a:lnTo>
                  <a:lnTo>
                    <a:pt x="986373" y="22866"/>
                  </a:lnTo>
                  <a:lnTo>
                    <a:pt x="991977" y="22063"/>
                  </a:lnTo>
                  <a:lnTo>
                    <a:pt x="997581" y="21279"/>
                  </a:lnTo>
                  <a:lnTo>
                    <a:pt x="1003186" y="20512"/>
                  </a:lnTo>
                  <a:lnTo>
                    <a:pt x="1008790" y="19765"/>
                  </a:lnTo>
                  <a:lnTo>
                    <a:pt x="1014395" y="19035"/>
                  </a:lnTo>
                  <a:lnTo>
                    <a:pt x="1019999" y="18324"/>
                  </a:lnTo>
                  <a:lnTo>
                    <a:pt x="1025603" y="17632"/>
                  </a:lnTo>
                  <a:lnTo>
                    <a:pt x="1031208" y="16957"/>
                  </a:lnTo>
                  <a:lnTo>
                    <a:pt x="1036812" y="16302"/>
                  </a:lnTo>
                  <a:lnTo>
                    <a:pt x="1042417" y="15664"/>
                  </a:lnTo>
                  <a:lnTo>
                    <a:pt x="1048021" y="15045"/>
                  </a:lnTo>
                  <a:lnTo>
                    <a:pt x="1053625" y="14444"/>
                  </a:lnTo>
                  <a:lnTo>
                    <a:pt x="1059230" y="13860"/>
                  </a:lnTo>
                  <a:lnTo>
                    <a:pt x="1064834" y="13295"/>
                  </a:lnTo>
                  <a:lnTo>
                    <a:pt x="1070439" y="12747"/>
                  </a:lnTo>
                  <a:lnTo>
                    <a:pt x="1076043" y="12217"/>
                  </a:lnTo>
                  <a:lnTo>
                    <a:pt x="1081647" y="11703"/>
                  </a:lnTo>
                  <a:lnTo>
                    <a:pt x="1087252" y="11207"/>
                  </a:lnTo>
                  <a:lnTo>
                    <a:pt x="1092856" y="10728"/>
                  </a:lnTo>
                  <a:lnTo>
                    <a:pt x="1098461" y="10265"/>
                  </a:lnTo>
                  <a:lnTo>
                    <a:pt x="1104065" y="9818"/>
                  </a:lnTo>
                  <a:lnTo>
                    <a:pt x="1109669" y="9387"/>
                  </a:lnTo>
                  <a:lnTo>
                    <a:pt x="1115274" y="8972"/>
                  </a:lnTo>
                  <a:lnTo>
                    <a:pt x="1120878" y="8572"/>
                  </a:lnTo>
                  <a:lnTo>
                    <a:pt x="1126482" y="8187"/>
                  </a:lnTo>
                  <a:lnTo>
                    <a:pt x="1132087" y="7816"/>
                  </a:lnTo>
                  <a:lnTo>
                    <a:pt x="1137691" y="7460"/>
                  </a:lnTo>
                  <a:lnTo>
                    <a:pt x="1143296" y="7118"/>
                  </a:lnTo>
                  <a:lnTo>
                    <a:pt x="1148900" y="6790"/>
                  </a:lnTo>
                  <a:lnTo>
                    <a:pt x="1154504" y="6475"/>
                  </a:lnTo>
                  <a:lnTo>
                    <a:pt x="1160109" y="6172"/>
                  </a:lnTo>
                  <a:lnTo>
                    <a:pt x="1165713" y="5882"/>
                  </a:lnTo>
                  <a:lnTo>
                    <a:pt x="1171318" y="5605"/>
                  </a:lnTo>
                  <a:lnTo>
                    <a:pt x="1176922" y="5339"/>
                  </a:lnTo>
                  <a:lnTo>
                    <a:pt x="1182526" y="5084"/>
                  </a:lnTo>
                  <a:lnTo>
                    <a:pt x="1188131" y="4841"/>
                  </a:lnTo>
                  <a:lnTo>
                    <a:pt x="1193735" y="4608"/>
                  </a:lnTo>
                  <a:lnTo>
                    <a:pt x="1199340" y="4386"/>
                  </a:lnTo>
                  <a:lnTo>
                    <a:pt x="1204944" y="4174"/>
                  </a:lnTo>
                  <a:lnTo>
                    <a:pt x="1210548" y="3971"/>
                  </a:lnTo>
                  <a:lnTo>
                    <a:pt x="1216153" y="3778"/>
                  </a:lnTo>
                  <a:lnTo>
                    <a:pt x="1221757" y="3593"/>
                  </a:lnTo>
                  <a:lnTo>
                    <a:pt x="1227362" y="3417"/>
                  </a:lnTo>
                  <a:lnTo>
                    <a:pt x="1232966" y="3250"/>
                  </a:lnTo>
                  <a:lnTo>
                    <a:pt x="1238570" y="3090"/>
                  </a:lnTo>
                  <a:lnTo>
                    <a:pt x="1244175" y="2938"/>
                  </a:lnTo>
                  <a:lnTo>
                    <a:pt x="1249779" y="2794"/>
                  </a:lnTo>
                  <a:lnTo>
                    <a:pt x="1255384" y="2656"/>
                  </a:lnTo>
                  <a:lnTo>
                    <a:pt x="1260988" y="2525"/>
                  </a:lnTo>
                  <a:lnTo>
                    <a:pt x="1266592" y="2401"/>
                  </a:lnTo>
                  <a:lnTo>
                    <a:pt x="1272197" y="2282"/>
                  </a:lnTo>
                  <a:lnTo>
                    <a:pt x="1277801" y="2170"/>
                  </a:lnTo>
                  <a:lnTo>
                    <a:pt x="1283406" y="2064"/>
                  </a:lnTo>
                  <a:lnTo>
                    <a:pt x="1289010" y="1962"/>
                  </a:lnTo>
                  <a:lnTo>
                    <a:pt x="1294614" y="1866"/>
                  </a:lnTo>
                  <a:lnTo>
                    <a:pt x="1300219" y="1775"/>
                  </a:lnTo>
                  <a:lnTo>
                    <a:pt x="1305823" y="1689"/>
                  </a:lnTo>
                  <a:lnTo>
                    <a:pt x="1311427" y="1607"/>
                  </a:lnTo>
                  <a:lnTo>
                    <a:pt x="1317032" y="1529"/>
                  </a:lnTo>
                  <a:lnTo>
                    <a:pt x="1322636" y="1456"/>
                  </a:lnTo>
                  <a:lnTo>
                    <a:pt x="1328241" y="1386"/>
                  </a:lnTo>
                  <a:lnTo>
                    <a:pt x="1333845" y="1320"/>
                  </a:lnTo>
                  <a:lnTo>
                    <a:pt x="1339449" y="1258"/>
                  </a:lnTo>
                  <a:lnTo>
                    <a:pt x="1345054" y="1199"/>
                  </a:lnTo>
                  <a:lnTo>
                    <a:pt x="1350658" y="1144"/>
                  </a:lnTo>
                  <a:lnTo>
                    <a:pt x="1356263" y="1091"/>
                  </a:lnTo>
                  <a:lnTo>
                    <a:pt x="1361867" y="1042"/>
                  </a:lnTo>
                  <a:lnTo>
                    <a:pt x="1367471" y="995"/>
                  </a:lnTo>
                  <a:lnTo>
                    <a:pt x="1373076" y="951"/>
                  </a:lnTo>
                  <a:lnTo>
                    <a:pt x="1378680" y="910"/>
                  </a:lnTo>
                  <a:lnTo>
                    <a:pt x="1384285" y="871"/>
                  </a:lnTo>
                  <a:lnTo>
                    <a:pt x="1389889" y="834"/>
                  </a:lnTo>
                  <a:lnTo>
                    <a:pt x="1395493" y="800"/>
                  </a:lnTo>
                  <a:lnTo>
                    <a:pt x="1401098" y="768"/>
                  </a:lnTo>
                  <a:lnTo>
                    <a:pt x="1406702" y="738"/>
                  </a:lnTo>
                  <a:lnTo>
                    <a:pt x="1412307" y="709"/>
                  </a:lnTo>
                  <a:lnTo>
                    <a:pt x="1417911" y="683"/>
                  </a:lnTo>
                  <a:lnTo>
                    <a:pt x="1423515" y="659"/>
                  </a:lnTo>
                  <a:lnTo>
                    <a:pt x="1429120" y="636"/>
                  </a:lnTo>
                  <a:lnTo>
                    <a:pt x="1434724" y="615"/>
                  </a:lnTo>
                  <a:lnTo>
                    <a:pt x="1440329" y="595"/>
                  </a:lnTo>
                  <a:lnTo>
                    <a:pt x="1445933" y="577"/>
                  </a:lnTo>
                  <a:lnTo>
                    <a:pt x="1451537" y="560"/>
                  </a:lnTo>
                  <a:lnTo>
                    <a:pt x="1457142" y="545"/>
                  </a:lnTo>
                  <a:lnTo>
                    <a:pt x="1462746" y="531"/>
                  </a:lnTo>
                  <a:lnTo>
                    <a:pt x="1468350" y="518"/>
                  </a:lnTo>
                  <a:lnTo>
                    <a:pt x="1473955" y="506"/>
                  </a:lnTo>
                  <a:lnTo>
                    <a:pt x="1479559" y="496"/>
                  </a:lnTo>
                  <a:lnTo>
                    <a:pt x="1485164" y="487"/>
                  </a:lnTo>
                  <a:lnTo>
                    <a:pt x="1490768" y="479"/>
                  </a:lnTo>
                  <a:lnTo>
                    <a:pt x="1496372" y="471"/>
                  </a:lnTo>
                  <a:lnTo>
                    <a:pt x="1501977" y="465"/>
                  </a:lnTo>
                  <a:lnTo>
                    <a:pt x="1507581" y="460"/>
                  </a:lnTo>
                  <a:lnTo>
                    <a:pt x="1513186" y="456"/>
                  </a:lnTo>
                  <a:lnTo>
                    <a:pt x="1518790" y="452"/>
                  </a:lnTo>
                  <a:lnTo>
                    <a:pt x="1524394" y="449"/>
                  </a:lnTo>
                  <a:lnTo>
                    <a:pt x="1529999" y="447"/>
                  </a:lnTo>
                  <a:lnTo>
                    <a:pt x="1535603" y="446"/>
                  </a:lnTo>
                  <a:lnTo>
                    <a:pt x="1541208" y="445"/>
                  </a:lnTo>
                  <a:lnTo>
                    <a:pt x="1546812" y="445"/>
                  </a:lnTo>
                  <a:lnTo>
                    <a:pt x="1552416" y="445"/>
                  </a:lnTo>
                  <a:lnTo>
                    <a:pt x="1558021" y="446"/>
                  </a:lnTo>
                  <a:lnTo>
                    <a:pt x="1563625" y="448"/>
                  </a:lnTo>
                  <a:lnTo>
                    <a:pt x="1569230" y="449"/>
                  </a:lnTo>
                  <a:lnTo>
                    <a:pt x="1574834" y="451"/>
                  </a:lnTo>
                  <a:lnTo>
                    <a:pt x="1580438" y="453"/>
                  </a:lnTo>
                  <a:lnTo>
                    <a:pt x="1586043" y="455"/>
                  </a:lnTo>
                  <a:lnTo>
                    <a:pt x="1591647" y="458"/>
                  </a:lnTo>
                  <a:lnTo>
                    <a:pt x="1597252" y="460"/>
                  </a:lnTo>
                  <a:lnTo>
                    <a:pt x="1602856" y="462"/>
                  </a:lnTo>
                  <a:lnTo>
                    <a:pt x="1608460" y="463"/>
                  </a:lnTo>
                  <a:lnTo>
                    <a:pt x="1614065" y="464"/>
                  </a:lnTo>
                  <a:lnTo>
                    <a:pt x="1619669" y="465"/>
                  </a:lnTo>
                  <a:lnTo>
                    <a:pt x="1625273" y="465"/>
                  </a:lnTo>
                  <a:lnTo>
                    <a:pt x="1630878" y="465"/>
                  </a:lnTo>
                  <a:lnTo>
                    <a:pt x="1636482" y="463"/>
                  </a:lnTo>
                  <a:lnTo>
                    <a:pt x="1642087" y="460"/>
                  </a:lnTo>
                  <a:lnTo>
                    <a:pt x="1647691" y="457"/>
                  </a:lnTo>
                  <a:lnTo>
                    <a:pt x="1653295" y="452"/>
                  </a:lnTo>
                  <a:lnTo>
                    <a:pt x="1658900" y="446"/>
                  </a:lnTo>
                  <a:lnTo>
                    <a:pt x="1664504" y="439"/>
                  </a:lnTo>
                  <a:lnTo>
                    <a:pt x="1670109" y="431"/>
                  </a:lnTo>
                  <a:lnTo>
                    <a:pt x="1675713" y="421"/>
                  </a:lnTo>
                  <a:lnTo>
                    <a:pt x="1681317" y="410"/>
                  </a:lnTo>
                  <a:lnTo>
                    <a:pt x="1686922" y="399"/>
                  </a:lnTo>
                  <a:lnTo>
                    <a:pt x="1692526" y="386"/>
                  </a:lnTo>
                  <a:lnTo>
                    <a:pt x="1698131" y="372"/>
                  </a:lnTo>
                  <a:lnTo>
                    <a:pt x="1703735" y="357"/>
                  </a:lnTo>
                  <a:lnTo>
                    <a:pt x="1709339" y="342"/>
                  </a:lnTo>
                  <a:lnTo>
                    <a:pt x="1714944" y="326"/>
                  </a:lnTo>
                  <a:lnTo>
                    <a:pt x="1720548" y="309"/>
                  </a:lnTo>
                  <a:lnTo>
                    <a:pt x="1726153" y="293"/>
                  </a:lnTo>
                  <a:lnTo>
                    <a:pt x="1731757" y="276"/>
                  </a:lnTo>
                  <a:lnTo>
                    <a:pt x="1737361" y="259"/>
                  </a:lnTo>
                  <a:lnTo>
                    <a:pt x="1742966" y="242"/>
                  </a:lnTo>
                  <a:lnTo>
                    <a:pt x="1748570" y="226"/>
                  </a:lnTo>
                  <a:lnTo>
                    <a:pt x="1754175" y="210"/>
                  </a:lnTo>
                  <a:lnTo>
                    <a:pt x="1759779" y="194"/>
                  </a:lnTo>
                  <a:lnTo>
                    <a:pt x="1765383" y="179"/>
                  </a:lnTo>
                  <a:lnTo>
                    <a:pt x="1770988" y="164"/>
                  </a:lnTo>
                  <a:lnTo>
                    <a:pt x="1776592" y="150"/>
                  </a:lnTo>
                  <a:lnTo>
                    <a:pt x="1782196" y="136"/>
                  </a:lnTo>
                  <a:lnTo>
                    <a:pt x="1787801" y="124"/>
                  </a:lnTo>
                  <a:lnTo>
                    <a:pt x="1793405" y="111"/>
                  </a:lnTo>
                  <a:lnTo>
                    <a:pt x="1799010" y="100"/>
                  </a:lnTo>
                  <a:lnTo>
                    <a:pt x="1804614" y="89"/>
                  </a:lnTo>
                  <a:lnTo>
                    <a:pt x="1810218" y="79"/>
                  </a:lnTo>
                  <a:lnTo>
                    <a:pt x="1815823" y="70"/>
                  </a:lnTo>
                  <a:lnTo>
                    <a:pt x="1821427" y="61"/>
                  </a:lnTo>
                  <a:lnTo>
                    <a:pt x="1827032" y="52"/>
                  </a:lnTo>
                  <a:lnTo>
                    <a:pt x="1832636" y="45"/>
                  </a:lnTo>
                  <a:lnTo>
                    <a:pt x="1838240" y="37"/>
                  </a:lnTo>
                  <a:lnTo>
                    <a:pt x="1843845" y="31"/>
                  </a:lnTo>
                  <a:lnTo>
                    <a:pt x="1849449" y="24"/>
                  </a:lnTo>
                  <a:lnTo>
                    <a:pt x="1855054" y="19"/>
                  </a:lnTo>
                  <a:lnTo>
                    <a:pt x="1860658" y="13"/>
                  </a:lnTo>
                  <a:lnTo>
                    <a:pt x="1866262" y="8"/>
                  </a:lnTo>
                  <a:lnTo>
                    <a:pt x="1871867" y="4"/>
                  </a:lnTo>
                  <a:lnTo>
                    <a:pt x="1877471" y="0"/>
                  </a:lnTo>
                  <a:lnTo>
                    <a:pt x="1883076" y="6"/>
                  </a:lnTo>
                  <a:lnTo>
                    <a:pt x="1877471" y="11"/>
                  </a:lnTo>
                  <a:lnTo>
                    <a:pt x="1871867" y="16"/>
                  </a:lnTo>
                  <a:lnTo>
                    <a:pt x="1866262" y="22"/>
                  </a:lnTo>
                  <a:lnTo>
                    <a:pt x="1860658" y="28"/>
                  </a:lnTo>
                  <a:lnTo>
                    <a:pt x="1855054" y="35"/>
                  </a:lnTo>
                  <a:lnTo>
                    <a:pt x="1849449" y="42"/>
                  </a:lnTo>
                  <a:lnTo>
                    <a:pt x="1843845" y="50"/>
                  </a:lnTo>
                  <a:lnTo>
                    <a:pt x="1838240" y="59"/>
                  </a:lnTo>
                  <a:lnTo>
                    <a:pt x="1832636" y="68"/>
                  </a:lnTo>
                  <a:lnTo>
                    <a:pt x="1827032" y="78"/>
                  </a:lnTo>
                  <a:lnTo>
                    <a:pt x="1821427" y="89"/>
                  </a:lnTo>
                  <a:lnTo>
                    <a:pt x="1815823" y="100"/>
                  </a:lnTo>
                  <a:lnTo>
                    <a:pt x="1810218" y="112"/>
                  </a:lnTo>
                  <a:lnTo>
                    <a:pt x="1804614" y="125"/>
                  </a:lnTo>
                  <a:lnTo>
                    <a:pt x="1799010" y="139"/>
                  </a:lnTo>
                  <a:lnTo>
                    <a:pt x="1793405" y="154"/>
                  </a:lnTo>
                  <a:lnTo>
                    <a:pt x="1787801" y="169"/>
                  </a:lnTo>
                  <a:lnTo>
                    <a:pt x="1782196" y="186"/>
                  </a:lnTo>
                  <a:lnTo>
                    <a:pt x="1776592" y="203"/>
                  </a:lnTo>
                  <a:lnTo>
                    <a:pt x="1770988" y="222"/>
                  </a:lnTo>
                  <a:lnTo>
                    <a:pt x="1765383" y="241"/>
                  </a:lnTo>
                  <a:lnTo>
                    <a:pt x="1759779" y="261"/>
                  </a:lnTo>
                  <a:lnTo>
                    <a:pt x="1754175" y="281"/>
                  </a:lnTo>
                  <a:lnTo>
                    <a:pt x="1748570" y="302"/>
                  </a:lnTo>
                  <a:lnTo>
                    <a:pt x="1742966" y="324"/>
                  </a:lnTo>
                  <a:lnTo>
                    <a:pt x="1737361" y="346"/>
                  </a:lnTo>
                  <a:lnTo>
                    <a:pt x="1731757" y="368"/>
                  </a:lnTo>
                  <a:lnTo>
                    <a:pt x="1726153" y="390"/>
                  </a:lnTo>
                  <a:lnTo>
                    <a:pt x="1720548" y="412"/>
                  </a:lnTo>
                  <a:lnTo>
                    <a:pt x="1714944" y="434"/>
                  </a:lnTo>
                  <a:lnTo>
                    <a:pt x="1709339" y="455"/>
                  </a:lnTo>
                  <a:lnTo>
                    <a:pt x="1703735" y="476"/>
                  </a:lnTo>
                  <a:lnTo>
                    <a:pt x="1698131" y="495"/>
                  </a:lnTo>
                  <a:lnTo>
                    <a:pt x="1692526" y="514"/>
                  </a:lnTo>
                  <a:lnTo>
                    <a:pt x="1686922" y="531"/>
                  </a:lnTo>
                  <a:lnTo>
                    <a:pt x="1681317" y="547"/>
                  </a:lnTo>
                  <a:lnTo>
                    <a:pt x="1675713" y="561"/>
                  </a:lnTo>
                  <a:lnTo>
                    <a:pt x="1670109" y="574"/>
                  </a:lnTo>
                  <a:lnTo>
                    <a:pt x="1664504" y="586"/>
                  </a:lnTo>
                  <a:lnTo>
                    <a:pt x="1658900" y="595"/>
                  </a:lnTo>
                  <a:lnTo>
                    <a:pt x="1653295" y="603"/>
                  </a:lnTo>
                  <a:lnTo>
                    <a:pt x="1647691" y="610"/>
                  </a:lnTo>
                  <a:lnTo>
                    <a:pt x="1642087" y="614"/>
                  </a:lnTo>
                  <a:lnTo>
                    <a:pt x="1636482" y="618"/>
                  </a:lnTo>
                  <a:lnTo>
                    <a:pt x="1630878" y="620"/>
                  </a:lnTo>
                  <a:lnTo>
                    <a:pt x="1625273" y="620"/>
                  </a:lnTo>
                  <a:lnTo>
                    <a:pt x="1619669" y="620"/>
                  </a:lnTo>
                  <a:lnTo>
                    <a:pt x="1614065" y="619"/>
                  </a:lnTo>
                  <a:lnTo>
                    <a:pt x="1608460" y="616"/>
                  </a:lnTo>
                  <a:lnTo>
                    <a:pt x="1602856" y="614"/>
                  </a:lnTo>
                  <a:lnTo>
                    <a:pt x="1597252" y="610"/>
                  </a:lnTo>
                  <a:lnTo>
                    <a:pt x="1591647" y="607"/>
                  </a:lnTo>
                  <a:lnTo>
                    <a:pt x="1586043" y="603"/>
                  </a:lnTo>
                  <a:lnTo>
                    <a:pt x="1580438" y="598"/>
                  </a:lnTo>
                  <a:lnTo>
                    <a:pt x="1574834" y="594"/>
                  </a:lnTo>
                  <a:lnTo>
                    <a:pt x="1569230" y="590"/>
                  </a:lnTo>
                  <a:lnTo>
                    <a:pt x="1563625" y="586"/>
                  </a:lnTo>
                  <a:lnTo>
                    <a:pt x="1558021" y="583"/>
                  </a:lnTo>
                  <a:lnTo>
                    <a:pt x="1552416" y="579"/>
                  </a:lnTo>
                  <a:lnTo>
                    <a:pt x="1546812" y="576"/>
                  </a:lnTo>
                  <a:lnTo>
                    <a:pt x="1541208" y="574"/>
                  </a:lnTo>
                  <a:lnTo>
                    <a:pt x="1535603" y="572"/>
                  </a:lnTo>
                  <a:lnTo>
                    <a:pt x="1529999" y="571"/>
                  </a:lnTo>
                  <a:lnTo>
                    <a:pt x="1524394" y="571"/>
                  </a:lnTo>
                  <a:lnTo>
                    <a:pt x="1518790" y="571"/>
                  </a:lnTo>
                  <a:lnTo>
                    <a:pt x="1513186" y="572"/>
                  </a:lnTo>
                  <a:lnTo>
                    <a:pt x="1507581" y="574"/>
                  </a:lnTo>
                  <a:lnTo>
                    <a:pt x="1501977" y="577"/>
                  </a:lnTo>
                  <a:lnTo>
                    <a:pt x="1496372" y="581"/>
                  </a:lnTo>
                  <a:lnTo>
                    <a:pt x="1490768" y="586"/>
                  </a:lnTo>
                  <a:lnTo>
                    <a:pt x="1485164" y="592"/>
                  </a:lnTo>
                  <a:lnTo>
                    <a:pt x="1479559" y="599"/>
                  </a:lnTo>
                  <a:lnTo>
                    <a:pt x="1473955" y="608"/>
                  </a:lnTo>
                  <a:lnTo>
                    <a:pt x="1468350" y="617"/>
                  </a:lnTo>
                  <a:lnTo>
                    <a:pt x="1462746" y="628"/>
                  </a:lnTo>
                  <a:lnTo>
                    <a:pt x="1457142" y="640"/>
                  </a:lnTo>
                  <a:lnTo>
                    <a:pt x="1451537" y="654"/>
                  </a:lnTo>
                  <a:lnTo>
                    <a:pt x="1445933" y="668"/>
                  </a:lnTo>
                  <a:lnTo>
                    <a:pt x="1440329" y="685"/>
                  </a:lnTo>
                  <a:lnTo>
                    <a:pt x="1434724" y="703"/>
                  </a:lnTo>
                  <a:lnTo>
                    <a:pt x="1429120" y="722"/>
                  </a:lnTo>
                  <a:lnTo>
                    <a:pt x="1423515" y="744"/>
                  </a:lnTo>
                  <a:lnTo>
                    <a:pt x="1417911" y="767"/>
                  </a:lnTo>
                  <a:lnTo>
                    <a:pt x="1412307" y="791"/>
                  </a:lnTo>
                  <a:lnTo>
                    <a:pt x="1406702" y="818"/>
                  </a:lnTo>
                  <a:lnTo>
                    <a:pt x="1401098" y="847"/>
                  </a:lnTo>
                  <a:lnTo>
                    <a:pt x="1395493" y="878"/>
                  </a:lnTo>
                  <a:lnTo>
                    <a:pt x="1389889" y="911"/>
                  </a:lnTo>
                  <a:lnTo>
                    <a:pt x="1384285" y="946"/>
                  </a:lnTo>
                  <a:lnTo>
                    <a:pt x="1378680" y="984"/>
                  </a:lnTo>
                  <a:lnTo>
                    <a:pt x="1373076" y="1024"/>
                  </a:lnTo>
                  <a:lnTo>
                    <a:pt x="1367471" y="1067"/>
                  </a:lnTo>
                  <a:lnTo>
                    <a:pt x="1361867" y="1113"/>
                  </a:lnTo>
                  <a:lnTo>
                    <a:pt x="1356263" y="1161"/>
                  </a:lnTo>
                  <a:lnTo>
                    <a:pt x="1350658" y="1213"/>
                  </a:lnTo>
                  <a:lnTo>
                    <a:pt x="1345054" y="1267"/>
                  </a:lnTo>
                  <a:lnTo>
                    <a:pt x="1339449" y="1325"/>
                  </a:lnTo>
                  <a:lnTo>
                    <a:pt x="1333845" y="1387"/>
                  </a:lnTo>
                  <a:lnTo>
                    <a:pt x="1328241" y="1452"/>
                  </a:lnTo>
                  <a:lnTo>
                    <a:pt x="1322636" y="1521"/>
                  </a:lnTo>
                  <a:lnTo>
                    <a:pt x="1317032" y="1593"/>
                  </a:lnTo>
                  <a:lnTo>
                    <a:pt x="1311427" y="1670"/>
                  </a:lnTo>
                  <a:lnTo>
                    <a:pt x="1305823" y="1752"/>
                  </a:lnTo>
                  <a:lnTo>
                    <a:pt x="1300219" y="1838"/>
                  </a:lnTo>
                  <a:lnTo>
                    <a:pt x="1294614" y="1928"/>
                  </a:lnTo>
                  <a:lnTo>
                    <a:pt x="1289010" y="2024"/>
                  </a:lnTo>
                  <a:lnTo>
                    <a:pt x="1283406" y="2124"/>
                  </a:lnTo>
                  <a:lnTo>
                    <a:pt x="1277801" y="2231"/>
                  </a:lnTo>
                  <a:lnTo>
                    <a:pt x="1272197" y="2343"/>
                  </a:lnTo>
                  <a:lnTo>
                    <a:pt x="1266592" y="2461"/>
                  </a:lnTo>
                  <a:lnTo>
                    <a:pt x="1260988" y="2585"/>
                  </a:lnTo>
                  <a:lnTo>
                    <a:pt x="1255384" y="2715"/>
                  </a:lnTo>
                  <a:lnTo>
                    <a:pt x="1249779" y="2853"/>
                  </a:lnTo>
                  <a:lnTo>
                    <a:pt x="1244175" y="2997"/>
                  </a:lnTo>
                  <a:lnTo>
                    <a:pt x="1238570" y="3149"/>
                  </a:lnTo>
                  <a:lnTo>
                    <a:pt x="1232966" y="3308"/>
                  </a:lnTo>
                  <a:lnTo>
                    <a:pt x="1227362" y="3476"/>
                  </a:lnTo>
                  <a:lnTo>
                    <a:pt x="1221757" y="3651"/>
                  </a:lnTo>
                  <a:lnTo>
                    <a:pt x="1216153" y="3836"/>
                  </a:lnTo>
                  <a:lnTo>
                    <a:pt x="1210548" y="4029"/>
                  </a:lnTo>
                  <a:lnTo>
                    <a:pt x="1204944" y="4232"/>
                  </a:lnTo>
                  <a:lnTo>
                    <a:pt x="1199340" y="4444"/>
                  </a:lnTo>
                  <a:lnTo>
                    <a:pt x="1193735" y="4667"/>
                  </a:lnTo>
                  <a:lnTo>
                    <a:pt x="1188131" y="4899"/>
                  </a:lnTo>
                  <a:lnTo>
                    <a:pt x="1182526" y="5143"/>
                  </a:lnTo>
                  <a:lnTo>
                    <a:pt x="1176922" y="5397"/>
                  </a:lnTo>
                  <a:lnTo>
                    <a:pt x="1171318" y="5664"/>
                  </a:lnTo>
                  <a:lnTo>
                    <a:pt x="1165713" y="5941"/>
                  </a:lnTo>
                  <a:lnTo>
                    <a:pt x="1160109" y="6232"/>
                  </a:lnTo>
                  <a:lnTo>
                    <a:pt x="1154504" y="6534"/>
                  </a:lnTo>
                  <a:lnTo>
                    <a:pt x="1148900" y="6850"/>
                  </a:lnTo>
                  <a:lnTo>
                    <a:pt x="1143296" y="7179"/>
                  </a:lnTo>
                  <a:lnTo>
                    <a:pt x="1137691" y="7521"/>
                  </a:lnTo>
                  <a:lnTo>
                    <a:pt x="1132087" y="7878"/>
                  </a:lnTo>
                  <a:lnTo>
                    <a:pt x="1126482" y="8248"/>
                  </a:lnTo>
                  <a:lnTo>
                    <a:pt x="1120878" y="8634"/>
                  </a:lnTo>
                  <a:lnTo>
                    <a:pt x="1115274" y="9034"/>
                  </a:lnTo>
                  <a:lnTo>
                    <a:pt x="1109669" y="9450"/>
                  </a:lnTo>
                  <a:lnTo>
                    <a:pt x="1104065" y="9881"/>
                  </a:lnTo>
                  <a:lnTo>
                    <a:pt x="1098461" y="10329"/>
                  </a:lnTo>
                  <a:lnTo>
                    <a:pt x="1092856" y="10792"/>
                  </a:lnTo>
                  <a:lnTo>
                    <a:pt x="1087252" y="11273"/>
                  </a:lnTo>
                  <a:lnTo>
                    <a:pt x="1081647" y="11769"/>
                  </a:lnTo>
                  <a:lnTo>
                    <a:pt x="1076043" y="12283"/>
                  </a:lnTo>
                  <a:lnTo>
                    <a:pt x="1070439" y="12814"/>
                  </a:lnTo>
                  <a:lnTo>
                    <a:pt x="1064834" y="13363"/>
                  </a:lnTo>
                  <a:lnTo>
                    <a:pt x="1059230" y="13929"/>
                  </a:lnTo>
                  <a:lnTo>
                    <a:pt x="1053625" y="14513"/>
                  </a:lnTo>
                  <a:lnTo>
                    <a:pt x="1048021" y="15115"/>
                  </a:lnTo>
                  <a:lnTo>
                    <a:pt x="1042417" y="15736"/>
                  </a:lnTo>
                  <a:lnTo>
                    <a:pt x="1036812" y="16374"/>
                  </a:lnTo>
                  <a:lnTo>
                    <a:pt x="1031208" y="17031"/>
                  </a:lnTo>
                  <a:lnTo>
                    <a:pt x="1025603" y="17706"/>
                  </a:lnTo>
                  <a:lnTo>
                    <a:pt x="1019999" y="18399"/>
                  </a:lnTo>
                  <a:lnTo>
                    <a:pt x="1014395" y="19111"/>
                  </a:lnTo>
                  <a:lnTo>
                    <a:pt x="1008790" y="19842"/>
                  </a:lnTo>
                  <a:lnTo>
                    <a:pt x="1003186" y="20591"/>
                  </a:lnTo>
                  <a:lnTo>
                    <a:pt x="997581" y="21358"/>
                  </a:lnTo>
                  <a:lnTo>
                    <a:pt x="991977" y="22144"/>
                  </a:lnTo>
                  <a:lnTo>
                    <a:pt x="986373" y="22948"/>
                  </a:lnTo>
                  <a:lnTo>
                    <a:pt x="980768" y="23770"/>
                  </a:lnTo>
                  <a:lnTo>
                    <a:pt x="975164" y="24610"/>
                  </a:lnTo>
                  <a:lnTo>
                    <a:pt x="969559" y="25468"/>
                  </a:lnTo>
                  <a:lnTo>
                    <a:pt x="963955" y="26344"/>
                  </a:lnTo>
                  <a:lnTo>
                    <a:pt x="958351" y="27238"/>
                  </a:lnTo>
                  <a:lnTo>
                    <a:pt x="952746" y="28149"/>
                  </a:lnTo>
                  <a:lnTo>
                    <a:pt x="947142" y="29077"/>
                  </a:lnTo>
                  <a:lnTo>
                    <a:pt x="941538" y="30022"/>
                  </a:lnTo>
                  <a:lnTo>
                    <a:pt x="935933" y="30984"/>
                  </a:lnTo>
                  <a:lnTo>
                    <a:pt x="930329" y="31962"/>
                  </a:lnTo>
                  <a:lnTo>
                    <a:pt x="924724" y="32957"/>
                  </a:lnTo>
                  <a:lnTo>
                    <a:pt x="919120" y="33968"/>
                  </a:lnTo>
                  <a:lnTo>
                    <a:pt x="913516" y="34994"/>
                  </a:lnTo>
                  <a:lnTo>
                    <a:pt x="907911" y="36036"/>
                  </a:lnTo>
                  <a:lnTo>
                    <a:pt x="902307" y="37093"/>
                  </a:lnTo>
                  <a:lnTo>
                    <a:pt x="896702" y="38165"/>
                  </a:lnTo>
                  <a:lnTo>
                    <a:pt x="891098" y="39251"/>
                  </a:lnTo>
                  <a:lnTo>
                    <a:pt x="885494" y="40352"/>
                  </a:lnTo>
                  <a:lnTo>
                    <a:pt x="879889" y="41466"/>
                  </a:lnTo>
                  <a:lnTo>
                    <a:pt x="874285" y="42595"/>
                  </a:lnTo>
                  <a:lnTo>
                    <a:pt x="868680" y="43736"/>
                  </a:lnTo>
                  <a:lnTo>
                    <a:pt x="863076" y="44891"/>
                  </a:lnTo>
                  <a:lnTo>
                    <a:pt x="857472" y="46058"/>
                  </a:lnTo>
                  <a:lnTo>
                    <a:pt x="851867" y="47237"/>
                  </a:lnTo>
                  <a:lnTo>
                    <a:pt x="846263" y="48429"/>
                  </a:lnTo>
                  <a:lnTo>
                    <a:pt x="840658" y="49632"/>
                  </a:lnTo>
                  <a:lnTo>
                    <a:pt x="835054" y="50846"/>
                  </a:lnTo>
                  <a:lnTo>
                    <a:pt x="829450" y="52072"/>
                  </a:lnTo>
                  <a:lnTo>
                    <a:pt x="823845" y="53309"/>
                  </a:lnTo>
                  <a:lnTo>
                    <a:pt x="818241" y="54556"/>
                  </a:lnTo>
                  <a:lnTo>
                    <a:pt x="812636" y="55813"/>
                  </a:lnTo>
                  <a:lnTo>
                    <a:pt x="807032" y="57080"/>
                  </a:lnTo>
                  <a:lnTo>
                    <a:pt x="801428" y="58356"/>
                  </a:lnTo>
                  <a:lnTo>
                    <a:pt x="795823" y="59642"/>
                  </a:lnTo>
                  <a:lnTo>
                    <a:pt x="790219" y="60937"/>
                  </a:lnTo>
                  <a:lnTo>
                    <a:pt x="784615" y="62240"/>
                  </a:lnTo>
                  <a:lnTo>
                    <a:pt x="779010" y="63552"/>
                  </a:lnTo>
                  <a:lnTo>
                    <a:pt x="773406" y="64872"/>
                  </a:lnTo>
                  <a:lnTo>
                    <a:pt x="767801" y="66200"/>
                  </a:lnTo>
                  <a:lnTo>
                    <a:pt x="762197" y="67535"/>
                  </a:lnTo>
                  <a:lnTo>
                    <a:pt x="756593" y="68878"/>
                  </a:lnTo>
                  <a:lnTo>
                    <a:pt x="750988" y="70227"/>
                  </a:lnTo>
                  <a:lnTo>
                    <a:pt x="745384" y="71583"/>
                  </a:lnTo>
                  <a:lnTo>
                    <a:pt x="739779" y="72946"/>
                  </a:lnTo>
                  <a:lnTo>
                    <a:pt x="734175" y="74315"/>
                  </a:lnTo>
                  <a:lnTo>
                    <a:pt x="728571" y="75690"/>
                  </a:lnTo>
                  <a:lnTo>
                    <a:pt x="722966" y="77071"/>
                  </a:lnTo>
                  <a:lnTo>
                    <a:pt x="717362" y="78457"/>
                  </a:lnTo>
                  <a:lnTo>
                    <a:pt x="711757" y="79848"/>
                  </a:lnTo>
                  <a:lnTo>
                    <a:pt x="706153" y="81244"/>
                  </a:lnTo>
                  <a:lnTo>
                    <a:pt x="700549" y="82645"/>
                  </a:lnTo>
                  <a:lnTo>
                    <a:pt x="694944" y="84051"/>
                  </a:lnTo>
                  <a:lnTo>
                    <a:pt x="689340" y="85460"/>
                  </a:lnTo>
                  <a:lnTo>
                    <a:pt x="683735" y="86874"/>
                  </a:lnTo>
                  <a:lnTo>
                    <a:pt x="678131" y="88292"/>
                  </a:lnTo>
                  <a:lnTo>
                    <a:pt x="672527" y="89713"/>
                  </a:lnTo>
                  <a:lnTo>
                    <a:pt x="666922" y="91137"/>
                  </a:lnTo>
                  <a:lnTo>
                    <a:pt x="661318" y="92565"/>
                  </a:lnTo>
                  <a:lnTo>
                    <a:pt x="655713" y="93995"/>
                  </a:lnTo>
                  <a:lnTo>
                    <a:pt x="650109" y="95428"/>
                  </a:lnTo>
                  <a:lnTo>
                    <a:pt x="644505" y="96864"/>
                  </a:lnTo>
                  <a:lnTo>
                    <a:pt x="638900" y="98302"/>
                  </a:lnTo>
                  <a:lnTo>
                    <a:pt x="633296" y="99743"/>
                  </a:lnTo>
                  <a:lnTo>
                    <a:pt x="627692" y="101185"/>
                  </a:lnTo>
                  <a:lnTo>
                    <a:pt x="622087" y="102629"/>
                  </a:lnTo>
                  <a:lnTo>
                    <a:pt x="616483" y="104075"/>
                  </a:lnTo>
                  <a:lnTo>
                    <a:pt x="610878" y="105523"/>
                  </a:lnTo>
                  <a:lnTo>
                    <a:pt x="605274" y="106972"/>
                  </a:lnTo>
                  <a:lnTo>
                    <a:pt x="599670" y="108422"/>
                  </a:lnTo>
                  <a:lnTo>
                    <a:pt x="594065" y="109874"/>
                  </a:lnTo>
                  <a:lnTo>
                    <a:pt x="588461" y="111326"/>
                  </a:lnTo>
                  <a:lnTo>
                    <a:pt x="582856" y="112780"/>
                  </a:lnTo>
                  <a:lnTo>
                    <a:pt x="577252" y="114235"/>
                  </a:lnTo>
                  <a:lnTo>
                    <a:pt x="571648" y="115691"/>
                  </a:lnTo>
                  <a:lnTo>
                    <a:pt x="566043" y="117148"/>
                  </a:lnTo>
                  <a:lnTo>
                    <a:pt x="560439" y="118605"/>
                  </a:lnTo>
                  <a:lnTo>
                    <a:pt x="554834" y="120064"/>
                  </a:lnTo>
                  <a:lnTo>
                    <a:pt x="549230" y="121524"/>
                  </a:lnTo>
                  <a:lnTo>
                    <a:pt x="543626" y="122985"/>
                  </a:lnTo>
                  <a:lnTo>
                    <a:pt x="538021" y="124448"/>
                  </a:lnTo>
                  <a:lnTo>
                    <a:pt x="532417" y="125912"/>
                  </a:lnTo>
                  <a:lnTo>
                    <a:pt x="526812" y="127377"/>
                  </a:lnTo>
                  <a:lnTo>
                    <a:pt x="521208" y="128845"/>
                  </a:lnTo>
                  <a:lnTo>
                    <a:pt x="515604" y="130315"/>
                  </a:lnTo>
                  <a:lnTo>
                    <a:pt x="509999" y="131787"/>
                  </a:lnTo>
                  <a:lnTo>
                    <a:pt x="504395" y="133263"/>
                  </a:lnTo>
                  <a:lnTo>
                    <a:pt x="498790" y="134742"/>
                  </a:lnTo>
                  <a:lnTo>
                    <a:pt x="493186" y="136225"/>
                  </a:lnTo>
                  <a:lnTo>
                    <a:pt x="487582" y="137712"/>
                  </a:lnTo>
                  <a:lnTo>
                    <a:pt x="481977" y="139204"/>
                  </a:lnTo>
                  <a:lnTo>
                    <a:pt x="476373" y="140703"/>
                  </a:lnTo>
                  <a:lnTo>
                    <a:pt x="470769" y="142208"/>
                  </a:lnTo>
                  <a:lnTo>
                    <a:pt x="465164" y="143720"/>
                  </a:lnTo>
                  <a:lnTo>
                    <a:pt x="459560" y="145241"/>
                  </a:lnTo>
                  <a:lnTo>
                    <a:pt x="453955" y="146771"/>
                  </a:lnTo>
                  <a:lnTo>
                    <a:pt x="448351" y="148312"/>
                  </a:lnTo>
                  <a:lnTo>
                    <a:pt x="442747" y="149864"/>
                  </a:lnTo>
                  <a:lnTo>
                    <a:pt x="437142" y="151430"/>
                  </a:lnTo>
                  <a:lnTo>
                    <a:pt x="431538" y="153010"/>
                  </a:lnTo>
                  <a:lnTo>
                    <a:pt x="425933" y="154606"/>
                  </a:lnTo>
                  <a:lnTo>
                    <a:pt x="420329" y="156220"/>
                  </a:lnTo>
                  <a:lnTo>
                    <a:pt x="414725" y="157854"/>
                  </a:lnTo>
                  <a:lnTo>
                    <a:pt x="409120" y="159509"/>
                  </a:lnTo>
                  <a:lnTo>
                    <a:pt x="403516" y="161187"/>
                  </a:lnTo>
                  <a:lnTo>
                    <a:pt x="397911" y="162892"/>
                  </a:lnTo>
                  <a:lnTo>
                    <a:pt x="392307" y="164624"/>
                  </a:lnTo>
                  <a:lnTo>
                    <a:pt x="386703" y="166387"/>
                  </a:lnTo>
                  <a:lnTo>
                    <a:pt x="381098" y="168183"/>
                  </a:lnTo>
                  <a:lnTo>
                    <a:pt x="375494" y="170015"/>
                  </a:lnTo>
                  <a:lnTo>
                    <a:pt x="369889" y="171886"/>
                  </a:lnTo>
                  <a:lnTo>
                    <a:pt x="364285" y="173798"/>
                  </a:lnTo>
                  <a:lnTo>
                    <a:pt x="358681" y="175756"/>
                  </a:lnTo>
                  <a:lnTo>
                    <a:pt x="353076" y="177762"/>
                  </a:lnTo>
                  <a:lnTo>
                    <a:pt x="347472" y="179820"/>
                  </a:lnTo>
                  <a:lnTo>
                    <a:pt x="341867" y="181933"/>
                  </a:lnTo>
                  <a:lnTo>
                    <a:pt x="336263" y="184106"/>
                  </a:lnTo>
                  <a:lnTo>
                    <a:pt x="330659" y="186342"/>
                  </a:lnTo>
                  <a:lnTo>
                    <a:pt x="325054" y="188645"/>
                  </a:lnTo>
                  <a:lnTo>
                    <a:pt x="319450" y="191019"/>
                  </a:lnTo>
                  <a:lnTo>
                    <a:pt x="313846" y="193469"/>
                  </a:lnTo>
                  <a:lnTo>
                    <a:pt x="308241" y="195999"/>
                  </a:lnTo>
                  <a:lnTo>
                    <a:pt x="302637" y="198614"/>
                  </a:lnTo>
                  <a:lnTo>
                    <a:pt x="297032" y="201317"/>
                  </a:lnTo>
                  <a:lnTo>
                    <a:pt x="291428" y="204113"/>
                  </a:lnTo>
                  <a:lnTo>
                    <a:pt x="285824" y="207008"/>
                  </a:lnTo>
                  <a:lnTo>
                    <a:pt x="280219" y="210004"/>
                  </a:lnTo>
                  <a:lnTo>
                    <a:pt x="274615" y="213108"/>
                  </a:lnTo>
                  <a:lnTo>
                    <a:pt x="269010" y="216324"/>
                  </a:lnTo>
                  <a:lnTo>
                    <a:pt x="263406" y="219656"/>
                  </a:lnTo>
                  <a:lnTo>
                    <a:pt x="257802" y="223108"/>
                  </a:lnTo>
                  <a:lnTo>
                    <a:pt x="252197" y="226684"/>
                  </a:lnTo>
                  <a:lnTo>
                    <a:pt x="246593" y="230390"/>
                  </a:lnTo>
                  <a:lnTo>
                    <a:pt x="240988" y="234228"/>
                  </a:lnTo>
                  <a:lnTo>
                    <a:pt x="235384" y="238203"/>
                  </a:lnTo>
                  <a:lnTo>
                    <a:pt x="229780" y="242317"/>
                  </a:lnTo>
                  <a:lnTo>
                    <a:pt x="224175" y="246575"/>
                  </a:lnTo>
                  <a:lnTo>
                    <a:pt x="218571" y="250978"/>
                  </a:lnTo>
                  <a:lnTo>
                    <a:pt x="212966" y="255531"/>
                  </a:lnTo>
                  <a:lnTo>
                    <a:pt x="207362" y="260234"/>
                  </a:lnTo>
                  <a:lnTo>
                    <a:pt x="201758" y="265090"/>
                  </a:lnTo>
                  <a:lnTo>
                    <a:pt x="196153" y="270100"/>
                  </a:lnTo>
                  <a:lnTo>
                    <a:pt x="190549" y="275264"/>
                  </a:lnTo>
                  <a:lnTo>
                    <a:pt x="184944" y="280585"/>
                  </a:lnTo>
                  <a:lnTo>
                    <a:pt x="179340" y="286060"/>
                  </a:lnTo>
                  <a:lnTo>
                    <a:pt x="173736" y="291690"/>
                  </a:lnTo>
                  <a:lnTo>
                    <a:pt x="168131" y="297474"/>
                  </a:lnTo>
                  <a:lnTo>
                    <a:pt x="162527" y="303410"/>
                  </a:lnTo>
                  <a:lnTo>
                    <a:pt x="156923" y="309495"/>
                  </a:lnTo>
                  <a:lnTo>
                    <a:pt x="151318" y="315728"/>
                  </a:lnTo>
                  <a:lnTo>
                    <a:pt x="145714" y="322104"/>
                  </a:lnTo>
                  <a:lnTo>
                    <a:pt x="140109" y="328619"/>
                  </a:lnTo>
                  <a:lnTo>
                    <a:pt x="134505" y="335270"/>
                  </a:lnTo>
                  <a:lnTo>
                    <a:pt x="128901" y="342050"/>
                  </a:lnTo>
                  <a:lnTo>
                    <a:pt x="123296" y="348955"/>
                  </a:lnTo>
                  <a:lnTo>
                    <a:pt x="117692" y="355979"/>
                  </a:lnTo>
                  <a:lnTo>
                    <a:pt x="112087" y="363114"/>
                  </a:lnTo>
                  <a:lnTo>
                    <a:pt x="106483" y="370354"/>
                  </a:lnTo>
                  <a:lnTo>
                    <a:pt x="100879" y="377691"/>
                  </a:lnTo>
                  <a:lnTo>
                    <a:pt x="95274" y="385118"/>
                  </a:lnTo>
                  <a:lnTo>
                    <a:pt x="89670" y="392626"/>
                  </a:lnTo>
                  <a:lnTo>
                    <a:pt x="84065" y="400207"/>
                  </a:lnTo>
                  <a:lnTo>
                    <a:pt x="78461" y="407852"/>
                  </a:lnTo>
                  <a:lnTo>
                    <a:pt x="72857" y="415552"/>
                  </a:lnTo>
                  <a:lnTo>
                    <a:pt x="67252" y="423298"/>
                  </a:lnTo>
                  <a:lnTo>
                    <a:pt x="61648" y="431081"/>
                  </a:lnTo>
                  <a:lnTo>
                    <a:pt x="56043" y="438890"/>
                  </a:lnTo>
                  <a:lnTo>
                    <a:pt x="50439" y="446718"/>
                  </a:lnTo>
                  <a:lnTo>
                    <a:pt x="44835" y="454554"/>
                  </a:lnTo>
                  <a:lnTo>
                    <a:pt x="39230" y="462390"/>
                  </a:lnTo>
                  <a:lnTo>
                    <a:pt x="33626" y="470215"/>
                  </a:lnTo>
                  <a:lnTo>
                    <a:pt x="28021" y="478021"/>
                  </a:lnTo>
                  <a:lnTo>
                    <a:pt x="22417" y="485798"/>
                  </a:lnTo>
                  <a:lnTo>
                    <a:pt x="16813" y="493539"/>
                  </a:lnTo>
                  <a:lnTo>
                    <a:pt x="11208" y="501235"/>
                  </a:lnTo>
                  <a:lnTo>
                    <a:pt x="5604" y="508877"/>
                  </a:lnTo>
                  <a:lnTo>
                    <a:pt x="0" y="516457"/>
                  </a:lnTo>
                  <a:close/>
                </a:path>
              </a:pathLst>
            </a:custGeom>
            <a:solidFill>
              <a:srgbClr val="00D75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" name="pl201"/>
            <p:cNvSpPr/>
            <p:nvPr/>
          </p:nvSpPr>
          <p:spPr>
            <a:xfrm>
              <a:off x="6596816" y="3019779"/>
              <a:ext cx="1883076" cy="504161"/>
            </a:xfrm>
            <a:custGeom>
              <a:avLst/>
              <a:pathLst>
                <a:path w="1883076" h="504161">
                  <a:moveTo>
                    <a:pt x="0" y="504161"/>
                  </a:moveTo>
                  <a:lnTo>
                    <a:pt x="5604" y="496805"/>
                  </a:lnTo>
                  <a:lnTo>
                    <a:pt x="11208" y="489390"/>
                  </a:lnTo>
                  <a:lnTo>
                    <a:pt x="16813" y="481924"/>
                  </a:lnTo>
                  <a:lnTo>
                    <a:pt x="22417" y="474414"/>
                  </a:lnTo>
                  <a:lnTo>
                    <a:pt x="28021" y="466869"/>
                  </a:lnTo>
                  <a:lnTo>
                    <a:pt x="33626" y="459297"/>
                  </a:lnTo>
                  <a:lnTo>
                    <a:pt x="39230" y="451706"/>
                  </a:lnTo>
                  <a:lnTo>
                    <a:pt x="44835" y="444107"/>
                  </a:lnTo>
                  <a:lnTo>
                    <a:pt x="50439" y="436506"/>
                  </a:lnTo>
                  <a:lnTo>
                    <a:pt x="56043" y="428915"/>
                  </a:lnTo>
                  <a:lnTo>
                    <a:pt x="61648" y="421341"/>
                  </a:lnTo>
                  <a:lnTo>
                    <a:pt x="67252" y="413794"/>
                  </a:lnTo>
                  <a:lnTo>
                    <a:pt x="72857" y="406282"/>
                  </a:lnTo>
                  <a:lnTo>
                    <a:pt x="78461" y="398816"/>
                  </a:lnTo>
                  <a:lnTo>
                    <a:pt x="84065" y="391404"/>
                  </a:lnTo>
                  <a:lnTo>
                    <a:pt x="89670" y="384054"/>
                  </a:lnTo>
                  <a:lnTo>
                    <a:pt x="95274" y="376775"/>
                  </a:lnTo>
                  <a:lnTo>
                    <a:pt x="100879" y="369576"/>
                  </a:lnTo>
                  <a:lnTo>
                    <a:pt x="106483" y="362464"/>
                  </a:lnTo>
                  <a:lnTo>
                    <a:pt x="112087" y="355446"/>
                  </a:lnTo>
                  <a:lnTo>
                    <a:pt x="117692" y="348531"/>
                  </a:lnTo>
                  <a:lnTo>
                    <a:pt x="123296" y="341725"/>
                  </a:lnTo>
                  <a:lnTo>
                    <a:pt x="128901" y="335034"/>
                  </a:lnTo>
                  <a:lnTo>
                    <a:pt x="134505" y="328465"/>
                  </a:lnTo>
                  <a:lnTo>
                    <a:pt x="140109" y="322022"/>
                  </a:lnTo>
                  <a:lnTo>
                    <a:pt x="145714" y="315711"/>
                  </a:lnTo>
                  <a:lnTo>
                    <a:pt x="151318" y="309535"/>
                  </a:lnTo>
                  <a:lnTo>
                    <a:pt x="156923" y="303500"/>
                  </a:lnTo>
                  <a:lnTo>
                    <a:pt x="162527" y="297607"/>
                  </a:lnTo>
                  <a:lnTo>
                    <a:pt x="168131" y="291860"/>
                  </a:lnTo>
                  <a:lnTo>
                    <a:pt x="173736" y="286261"/>
                  </a:lnTo>
                  <a:lnTo>
                    <a:pt x="179340" y="280812"/>
                  </a:lnTo>
                  <a:lnTo>
                    <a:pt x="184944" y="275512"/>
                  </a:lnTo>
                  <a:lnTo>
                    <a:pt x="190549" y="270365"/>
                  </a:lnTo>
                  <a:lnTo>
                    <a:pt x="196153" y="265368"/>
                  </a:lnTo>
                  <a:lnTo>
                    <a:pt x="201758" y="260521"/>
                  </a:lnTo>
                  <a:lnTo>
                    <a:pt x="207362" y="255825"/>
                  </a:lnTo>
                  <a:lnTo>
                    <a:pt x="212966" y="251276"/>
                  </a:lnTo>
                  <a:lnTo>
                    <a:pt x="218571" y="246874"/>
                  </a:lnTo>
                  <a:lnTo>
                    <a:pt x="224175" y="242617"/>
                  </a:lnTo>
                  <a:lnTo>
                    <a:pt x="229780" y="238501"/>
                  </a:lnTo>
                  <a:lnTo>
                    <a:pt x="235384" y="234524"/>
                  </a:lnTo>
                  <a:lnTo>
                    <a:pt x="240988" y="230683"/>
                  </a:lnTo>
                  <a:lnTo>
                    <a:pt x="246593" y="226974"/>
                  </a:lnTo>
                  <a:lnTo>
                    <a:pt x="252197" y="223393"/>
                  </a:lnTo>
                  <a:lnTo>
                    <a:pt x="257802" y="219938"/>
                  </a:lnTo>
                  <a:lnTo>
                    <a:pt x="263406" y="216603"/>
                  </a:lnTo>
                  <a:lnTo>
                    <a:pt x="269010" y="213384"/>
                  </a:lnTo>
                  <a:lnTo>
                    <a:pt x="274615" y="210278"/>
                  </a:lnTo>
                  <a:lnTo>
                    <a:pt x="280219" y="207279"/>
                  </a:lnTo>
                  <a:lnTo>
                    <a:pt x="285824" y="204384"/>
                  </a:lnTo>
                  <a:lnTo>
                    <a:pt x="291428" y="201587"/>
                  </a:lnTo>
                  <a:lnTo>
                    <a:pt x="297032" y="198885"/>
                  </a:lnTo>
                  <a:lnTo>
                    <a:pt x="302637" y="196273"/>
                  </a:lnTo>
                  <a:lnTo>
                    <a:pt x="308241" y="193747"/>
                  </a:lnTo>
                  <a:lnTo>
                    <a:pt x="313846" y="191302"/>
                  </a:lnTo>
                  <a:lnTo>
                    <a:pt x="319450" y="188933"/>
                  </a:lnTo>
                  <a:lnTo>
                    <a:pt x="325054" y="186637"/>
                  </a:lnTo>
                  <a:lnTo>
                    <a:pt x="330659" y="184409"/>
                  </a:lnTo>
                  <a:lnTo>
                    <a:pt x="336263" y="182246"/>
                  </a:lnTo>
                  <a:lnTo>
                    <a:pt x="341867" y="180143"/>
                  </a:lnTo>
                  <a:lnTo>
                    <a:pt x="347472" y="178097"/>
                  </a:lnTo>
                  <a:lnTo>
                    <a:pt x="353076" y="176103"/>
                  </a:lnTo>
                  <a:lnTo>
                    <a:pt x="358681" y="174159"/>
                  </a:lnTo>
                  <a:lnTo>
                    <a:pt x="364285" y="172261"/>
                  </a:lnTo>
                  <a:lnTo>
                    <a:pt x="369889" y="170406"/>
                  </a:lnTo>
                  <a:lnTo>
                    <a:pt x="375494" y="168590"/>
                  </a:lnTo>
                  <a:lnTo>
                    <a:pt x="381098" y="166811"/>
                  </a:lnTo>
                  <a:lnTo>
                    <a:pt x="386703" y="165065"/>
                  </a:lnTo>
                  <a:lnTo>
                    <a:pt x="392307" y="163351"/>
                  </a:lnTo>
                  <a:lnTo>
                    <a:pt x="397911" y="161666"/>
                  </a:lnTo>
                  <a:lnTo>
                    <a:pt x="403516" y="160006"/>
                  </a:lnTo>
                  <a:lnTo>
                    <a:pt x="409120" y="158371"/>
                  </a:lnTo>
                  <a:lnTo>
                    <a:pt x="414725" y="156757"/>
                  </a:lnTo>
                  <a:lnTo>
                    <a:pt x="420329" y="155163"/>
                  </a:lnTo>
                  <a:lnTo>
                    <a:pt x="425933" y="153587"/>
                  </a:lnTo>
                  <a:lnTo>
                    <a:pt x="431538" y="152027"/>
                  </a:lnTo>
                  <a:lnTo>
                    <a:pt x="437142" y="150482"/>
                  </a:lnTo>
                  <a:lnTo>
                    <a:pt x="442747" y="148950"/>
                  </a:lnTo>
                  <a:lnTo>
                    <a:pt x="448351" y="147430"/>
                  </a:lnTo>
                  <a:lnTo>
                    <a:pt x="453955" y="145921"/>
                  </a:lnTo>
                  <a:lnTo>
                    <a:pt x="459560" y="144420"/>
                  </a:lnTo>
                  <a:lnTo>
                    <a:pt x="465164" y="142928"/>
                  </a:lnTo>
                  <a:lnTo>
                    <a:pt x="470769" y="141443"/>
                  </a:lnTo>
                  <a:lnTo>
                    <a:pt x="476373" y="139965"/>
                  </a:lnTo>
                  <a:lnTo>
                    <a:pt x="481977" y="138492"/>
                  </a:lnTo>
                  <a:lnTo>
                    <a:pt x="487582" y="137024"/>
                  </a:lnTo>
                  <a:lnTo>
                    <a:pt x="493186" y="135560"/>
                  </a:lnTo>
                  <a:lnTo>
                    <a:pt x="498790" y="134100"/>
                  </a:lnTo>
                  <a:lnTo>
                    <a:pt x="504395" y="132642"/>
                  </a:lnTo>
                  <a:lnTo>
                    <a:pt x="509999" y="131188"/>
                  </a:lnTo>
                  <a:lnTo>
                    <a:pt x="515604" y="129735"/>
                  </a:lnTo>
                  <a:lnTo>
                    <a:pt x="521208" y="128284"/>
                  </a:lnTo>
                  <a:lnTo>
                    <a:pt x="526812" y="126835"/>
                  </a:lnTo>
                  <a:lnTo>
                    <a:pt x="532417" y="125387"/>
                  </a:lnTo>
                  <a:lnTo>
                    <a:pt x="538021" y="123940"/>
                  </a:lnTo>
                  <a:lnTo>
                    <a:pt x="543626" y="122494"/>
                  </a:lnTo>
                  <a:lnTo>
                    <a:pt x="549230" y="121048"/>
                  </a:lnTo>
                  <a:lnTo>
                    <a:pt x="554834" y="119603"/>
                  </a:lnTo>
                  <a:lnTo>
                    <a:pt x="560439" y="118159"/>
                  </a:lnTo>
                  <a:lnTo>
                    <a:pt x="566043" y="116715"/>
                  </a:lnTo>
                  <a:lnTo>
                    <a:pt x="571648" y="115272"/>
                  </a:lnTo>
                  <a:lnTo>
                    <a:pt x="577252" y="113829"/>
                  </a:lnTo>
                  <a:lnTo>
                    <a:pt x="582856" y="112387"/>
                  </a:lnTo>
                  <a:lnTo>
                    <a:pt x="588461" y="110945"/>
                  </a:lnTo>
                  <a:lnTo>
                    <a:pt x="594065" y="109504"/>
                  </a:lnTo>
                  <a:lnTo>
                    <a:pt x="599670" y="108063"/>
                  </a:lnTo>
                  <a:lnTo>
                    <a:pt x="605274" y="106624"/>
                  </a:lnTo>
                  <a:lnTo>
                    <a:pt x="610878" y="105185"/>
                  </a:lnTo>
                  <a:lnTo>
                    <a:pt x="616483" y="103747"/>
                  </a:lnTo>
                  <a:lnTo>
                    <a:pt x="622087" y="102311"/>
                  </a:lnTo>
                  <a:lnTo>
                    <a:pt x="627692" y="100876"/>
                  </a:lnTo>
                  <a:lnTo>
                    <a:pt x="633296" y="99442"/>
                  </a:lnTo>
                  <a:lnTo>
                    <a:pt x="638900" y="98010"/>
                  </a:lnTo>
                  <a:lnTo>
                    <a:pt x="644505" y="96580"/>
                  </a:lnTo>
                  <a:lnTo>
                    <a:pt x="650109" y="95152"/>
                  </a:lnTo>
                  <a:lnTo>
                    <a:pt x="655713" y="93727"/>
                  </a:lnTo>
                  <a:lnTo>
                    <a:pt x="661318" y="92304"/>
                  </a:lnTo>
                  <a:lnTo>
                    <a:pt x="666922" y="90883"/>
                  </a:lnTo>
                  <a:lnTo>
                    <a:pt x="672527" y="89465"/>
                  </a:lnTo>
                  <a:lnTo>
                    <a:pt x="678131" y="88051"/>
                  </a:lnTo>
                  <a:lnTo>
                    <a:pt x="683735" y="86640"/>
                  </a:lnTo>
                  <a:lnTo>
                    <a:pt x="689340" y="85232"/>
                  </a:lnTo>
                  <a:lnTo>
                    <a:pt x="694944" y="83828"/>
                  </a:lnTo>
                  <a:lnTo>
                    <a:pt x="700549" y="82429"/>
                  </a:lnTo>
                  <a:lnTo>
                    <a:pt x="706153" y="81033"/>
                  </a:lnTo>
                  <a:lnTo>
                    <a:pt x="711757" y="79642"/>
                  </a:lnTo>
                  <a:lnTo>
                    <a:pt x="717362" y="78256"/>
                  </a:lnTo>
                  <a:lnTo>
                    <a:pt x="722966" y="76875"/>
                  </a:lnTo>
                  <a:lnTo>
                    <a:pt x="728571" y="75499"/>
                  </a:lnTo>
                  <a:lnTo>
                    <a:pt x="734175" y="74129"/>
                  </a:lnTo>
                  <a:lnTo>
                    <a:pt x="739779" y="72764"/>
                  </a:lnTo>
                  <a:lnTo>
                    <a:pt x="745384" y="71406"/>
                  </a:lnTo>
                  <a:lnTo>
                    <a:pt x="750988" y="70054"/>
                  </a:lnTo>
                  <a:lnTo>
                    <a:pt x="756593" y="68708"/>
                  </a:lnTo>
                  <a:lnTo>
                    <a:pt x="762197" y="67370"/>
                  </a:lnTo>
                  <a:lnTo>
                    <a:pt x="767801" y="66038"/>
                  </a:lnTo>
                  <a:lnTo>
                    <a:pt x="773406" y="64714"/>
                  </a:lnTo>
                  <a:lnTo>
                    <a:pt x="779010" y="63398"/>
                  </a:lnTo>
                  <a:lnTo>
                    <a:pt x="784615" y="62089"/>
                  </a:lnTo>
                  <a:lnTo>
                    <a:pt x="790219" y="60789"/>
                  </a:lnTo>
                  <a:lnTo>
                    <a:pt x="795823" y="59497"/>
                  </a:lnTo>
                  <a:lnTo>
                    <a:pt x="801428" y="58215"/>
                  </a:lnTo>
                  <a:lnTo>
                    <a:pt x="807032" y="56941"/>
                  </a:lnTo>
                  <a:lnTo>
                    <a:pt x="812636" y="55677"/>
                  </a:lnTo>
                  <a:lnTo>
                    <a:pt x="818241" y="54423"/>
                  </a:lnTo>
                  <a:lnTo>
                    <a:pt x="823845" y="53179"/>
                  </a:lnTo>
                  <a:lnTo>
                    <a:pt x="829450" y="51945"/>
                  </a:lnTo>
                  <a:lnTo>
                    <a:pt x="835054" y="50722"/>
                  </a:lnTo>
                  <a:lnTo>
                    <a:pt x="840658" y="49509"/>
                  </a:lnTo>
                  <a:lnTo>
                    <a:pt x="846263" y="48309"/>
                  </a:lnTo>
                  <a:lnTo>
                    <a:pt x="851867" y="47120"/>
                  </a:lnTo>
                  <a:lnTo>
                    <a:pt x="857472" y="45942"/>
                  </a:lnTo>
                  <a:lnTo>
                    <a:pt x="863076" y="44777"/>
                  </a:lnTo>
                  <a:lnTo>
                    <a:pt x="868680" y="43625"/>
                  </a:lnTo>
                  <a:lnTo>
                    <a:pt x="874285" y="42486"/>
                  </a:lnTo>
                  <a:lnTo>
                    <a:pt x="879889" y="41359"/>
                  </a:lnTo>
                  <a:lnTo>
                    <a:pt x="885494" y="40247"/>
                  </a:lnTo>
                  <a:lnTo>
                    <a:pt x="891098" y="39148"/>
                  </a:lnTo>
                  <a:lnTo>
                    <a:pt x="896702" y="38064"/>
                  </a:lnTo>
                  <a:lnTo>
                    <a:pt x="902307" y="36994"/>
                  </a:lnTo>
                  <a:lnTo>
                    <a:pt x="907911" y="35938"/>
                  </a:lnTo>
                  <a:lnTo>
                    <a:pt x="913516" y="34898"/>
                  </a:lnTo>
                  <a:lnTo>
                    <a:pt x="919120" y="33873"/>
                  </a:lnTo>
                  <a:lnTo>
                    <a:pt x="924724" y="32864"/>
                  </a:lnTo>
                  <a:lnTo>
                    <a:pt x="930329" y="31871"/>
                  </a:lnTo>
                  <a:lnTo>
                    <a:pt x="935933" y="30894"/>
                  </a:lnTo>
                  <a:lnTo>
                    <a:pt x="941538" y="29934"/>
                  </a:lnTo>
                  <a:lnTo>
                    <a:pt x="947142" y="28990"/>
                  </a:lnTo>
                  <a:lnTo>
                    <a:pt x="952746" y="28063"/>
                  </a:lnTo>
                  <a:lnTo>
                    <a:pt x="958351" y="27154"/>
                  </a:lnTo>
                  <a:lnTo>
                    <a:pt x="963955" y="26262"/>
                  </a:lnTo>
                  <a:lnTo>
                    <a:pt x="969559" y="25387"/>
                  </a:lnTo>
                  <a:lnTo>
                    <a:pt x="975164" y="24530"/>
                  </a:lnTo>
                  <a:lnTo>
                    <a:pt x="980768" y="23691"/>
                  </a:lnTo>
                  <a:lnTo>
                    <a:pt x="986373" y="22870"/>
                  </a:lnTo>
                  <a:lnTo>
                    <a:pt x="991977" y="22067"/>
                  </a:lnTo>
                  <a:lnTo>
                    <a:pt x="997581" y="21283"/>
                  </a:lnTo>
                  <a:lnTo>
                    <a:pt x="1003186" y="20516"/>
                  </a:lnTo>
                  <a:lnTo>
                    <a:pt x="1008790" y="19768"/>
                  </a:lnTo>
                  <a:lnTo>
                    <a:pt x="1014395" y="19039"/>
                  </a:lnTo>
                  <a:lnTo>
                    <a:pt x="1019999" y="18328"/>
                  </a:lnTo>
                  <a:lnTo>
                    <a:pt x="1025603" y="17635"/>
                  </a:lnTo>
                  <a:lnTo>
                    <a:pt x="1031208" y="16961"/>
                  </a:lnTo>
                  <a:lnTo>
                    <a:pt x="1036812" y="16306"/>
                  </a:lnTo>
                  <a:lnTo>
                    <a:pt x="1042417" y="15668"/>
                  </a:lnTo>
                  <a:lnTo>
                    <a:pt x="1048021" y="15049"/>
                  </a:lnTo>
                  <a:lnTo>
                    <a:pt x="1053625" y="14448"/>
                  </a:lnTo>
                  <a:lnTo>
                    <a:pt x="1059230" y="13864"/>
                  </a:lnTo>
                  <a:lnTo>
                    <a:pt x="1064834" y="13299"/>
                  </a:lnTo>
                  <a:lnTo>
                    <a:pt x="1070439" y="12751"/>
                  </a:lnTo>
                  <a:lnTo>
                    <a:pt x="1076043" y="12220"/>
                  </a:lnTo>
                  <a:lnTo>
                    <a:pt x="1081647" y="11707"/>
                  </a:lnTo>
                  <a:lnTo>
                    <a:pt x="1087252" y="11211"/>
                  </a:lnTo>
                  <a:lnTo>
                    <a:pt x="1092856" y="10732"/>
                  </a:lnTo>
                  <a:lnTo>
                    <a:pt x="1098461" y="10269"/>
                  </a:lnTo>
                  <a:lnTo>
                    <a:pt x="1104065" y="9822"/>
                  </a:lnTo>
                  <a:lnTo>
                    <a:pt x="1109669" y="9391"/>
                  </a:lnTo>
                  <a:lnTo>
                    <a:pt x="1115274" y="8976"/>
                  </a:lnTo>
                  <a:lnTo>
                    <a:pt x="1120878" y="8576"/>
                  </a:lnTo>
                  <a:lnTo>
                    <a:pt x="1126482" y="8191"/>
                  </a:lnTo>
                  <a:lnTo>
                    <a:pt x="1132087" y="7820"/>
                  </a:lnTo>
                  <a:lnTo>
                    <a:pt x="1137691" y="7464"/>
                  </a:lnTo>
                  <a:lnTo>
                    <a:pt x="1143296" y="7122"/>
                  </a:lnTo>
                  <a:lnTo>
                    <a:pt x="1148900" y="6794"/>
                  </a:lnTo>
                  <a:lnTo>
                    <a:pt x="1154504" y="6478"/>
                  </a:lnTo>
                  <a:lnTo>
                    <a:pt x="1160109" y="6176"/>
                  </a:lnTo>
                  <a:lnTo>
                    <a:pt x="1165713" y="5886"/>
                  </a:lnTo>
                  <a:lnTo>
                    <a:pt x="1171318" y="5609"/>
                  </a:lnTo>
                  <a:lnTo>
                    <a:pt x="1176922" y="5343"/>
                  </a:lnTo>
                  <a:lnTo>
                    <a:pt x="1182526" y="5088"/>
                  </a:lnTo>
                  <a:lnTo>
                    <a:pt x="1188131" y="4845"/>
                  </a:lnTo>
                  <a:lnTo>
                    <a:pt x="1193735" y="4612"/>
                  </a:lnTo>
                  <a:lnTo>
                    <a:pt x="1199340" y="4390"/>
                  </a:lnTo>
                  <a:lnTo>
                    <a:pt x="1204944" y="4178"/>
                  </a:lnTo>
                  <a:lnTo>
                    <a:pt x="1210548" y="3975"/>
                  </a:lnTo>
                  <a:lnTo>
                    <a:pt x="1216153" y="3782"/>
                  </a:lnTo>
                  <a:lnTo>
                    <a:pt x="1221757" y="3597"/>
                  </a:lnTo>
                  <a:lnTo>
                    <a:pt x="1227362" y="3421"/>
                  </a:lnTo>
                  <a:lnTo>
                    <a:pt x="1232966" y="3254"/>
                  </a:lnTo>
                  <a:lnTo>
                    <a:pt x="1238570" y="3094"/>
                  </a:lnTo>
                  <a:lnTo>
                    <a:pt x="1244175" y="2942"/>
                  </a:lnTo>
                  <a:lnTo>
                    <a:pt x="1249779" y="2798"/>
                  </a:lnTo>
                  <a:lnTo>
                    <a:pt x="1255384" y="2660"/>
                  </a:lnTo>
                  <a:lnTo>
                    <a:pt x="1260988" y="2529"/>
                  </a:lnTo>
                  <a:lnTo>
                    <a:pt x="1266592" y="2405"/>
                  </a:lnTo>
                  <a:lnTo>
                    <a:pt x="1272197" y="2286"/>
                  </a:lnTo>
                  <a:lnTo>
                    <a:pt x="1277801" y="2174"/>
                  </a:lnTo>
                  <a:lnTo>
                    <a:pt x="1283406" y="2067"/>
                  </a:lnTo>
                  <a:lnTo>
                    <a:pt x="1289010" y="1966"/>
                  </a:lnTo>
                  <a:lnTo>
                    <a:pt x="1294614" y="1870"/>
                  </a:lnTo>
                  <a:lnTo>
                    <a:pt x="1300219" y="1779"/>
                  </a:lnTo>
                  <a:lnTo>
                    <a:pt x="1305823" y="1693"/>
                  </a:lnTo>
                  <a:lnTo>
                    <a:pt x="1311427" y="1611"/>
                  </a:lnTo>
                  <a:lnTo>
                    <a:pt x="1317032" y="1533"/>
                  </a:lnTo>
                  <a:lnTo>
                    <a:pt x="1322636" y="1460"/>
                  </a:lnTo>
                  <a:lnTo>
                    <a:pt x="1328241" y="1390"/>
                  </a:lnTo>
                  <a:lnTo>
                    <a:pt x="1333845" y="1324"/>
                  </a:lnTo>
                  <a:lnTo>
                    <a:pt x="1339449" y="1262"/>
                  </a:lnTo>
                  <a:lnTo>
                    <a:pt x="1345054" y="1203"/>
                  </a:lnTo>
                  <a:lnTo>
                    <a:pt x="1350658" y="1148"/>
                  </a:lnTo>
                  <a:lnTo>
                    <a:pt x="1356263" y="1095"/>
                  </a:lnTo>
                  <a:lnTo>
                    <a:pt x="1361867" y="1046"/>
                  </a:lnTo>
                  <a:lnTo>
                    <a:pt x="1367471" y="999"/>
                  </a:lnTo>
                  <a:lnTo>
                    <a:pt x="1373076" y="955"/>
                  </a:lnTo>
                  <a:lnTo>
                    <a:pt x="1378680" y="914"/>
                  </a:lnTo>
                  <a:lnTo>
                    <a:pt x="1384285" y="875"/>
                  </a:lnTo>
                  <a:lnTo>
                    <a:pt x="1389889" y="838"/>
                  </a:lnTo>
                  <a:lnTo>
                    <a:pt x="1395493" y="804"/>
                  </a:lnTo>
                  <a:lnTo>
                    <a:pt x="1401098" y="772"/>
                  </a:lnTo>
                  <a:lnTo>
                    <a:pt x="1406702" y="742"/>
                  </a:lnTo>
                  <a:lnTo>
                    <a:pt x="1412307" y="713"/>
                  </a:lnTo>
                  <a:lnTo>
                    <a:pt x="1417911" y="687"/>
                  </a:lnTo>
                  <a:lnTo>
                    <a:pt x="1423515" y="662"/>
                  </a:lnTo>
                  <a:lnTo>
                    <a:pt x="1429120" y="640"/>
                  </a:lnTo>
                  <a:lnTo>
                    <a:pt x="1434724" y="618"/>
                  </a:lnTo>
                  <a:lnTo>
                    <a:pt x="1440329" y="599"/>
                  </a:lnTo>
                  <a:lnTo>
                    <a:pt x="1445933" y="581"/>
                  </a:lnTo>
                  <a:lnTo>
                    <a:pt x="1451537" y="564"/>
                  </a:lnTo>
                  <a:lnTo>
                    <a:pt x="1457142" y="549"/>
                  </a:lnTo>
                  <a:lnTo>
                    <a:pt x="1462746" y="535"/>
                  </a:lnTo>
                  <a:lnTo>
                    <a:pt x="1468350" y="522"/>
                  </a:lnTo>
                  <a:lnTo>
                    <a:pt x="1473955" y="510"/>
                  </a:lnTo>
                  <a:lnTo>
                    <a:pt x="1479559" y="500"/>
                  </a:lnTo>
                  <a:lnTo>
                    <a:pt x="1485164" y="491"/>
                  </a:lnTo>
                  <a:lnTo>
                    <a:pt x="1490768" y="483"/>
                  </a:lnTo>
                  <a:lnTo>
                    <a:pt x="1496372" y="475"/>
                  </a:lnTo>
                  <a:lnTo>
                    <a:pt x="1501977" y="469"/>
                  </a:lnTo>
                  <a:lnTo>
                    <a:pt x="1507581" y="464"/>
                  </a:lnTo>
                  <a:lnTo>
                    <a:pt x="1513186" y="459"/>
                  </a:lnTo>
                  <a:lnTo>
                    <a:pt x="1518790" y="456"/>
                  </a:lnTo>
                  <a:lnTo>
                    <a:pt x="1524394" y="453"/>
                  </a:lnTo>
                  <a:lnTo>
                    <a:pt x="1529999" y="451"/>
                  </a:lnTo>
                  <a:lnTo>
                    <a:pt x="1535603" y="450"/>
                  </a:lnTo>
                  <a:lnTo>
                    <a:pt x="1541208" y="449"/>
                  </a:lnTo>
                  <a:lnTo>
                    <a:pt x="1546812" y="449"/>
                  </a:lnTo>
                  <a:lnTo>
                    <a:pt x="1552416" y="449"/>
                  </a:lnTo>
                  <a:lnTo>
                    <a:pt x="1558021" y="450"/>
                  </a:lnTo>
                  <a:lnTo>
                    <a:pt x="1563625" y="451"/>
                  </a:lnTo>
                  <a:lnTo>
                    <a:pt x="1569230" y="453"/>
                  </a:lnTo>
                  <a:lnTo>
                    <a:pt x="1574834" y="455"/>
                  </a:lnTo>
                  <a:lnTo>
                    <a:pt x="1580438" y="457"/>
                  </a:lnTo>
                  <a:lnTo>
                    <a:pt x="1586043" y="459"/>
                  </a:lnTo>
                  <a:lnTo>
                    <a:pt x="1591647" y="462"/>
                  </a:lnTo>
                  <a:lnTo>
                    <a:pt x="1597252" y="464"/>
                  </a:lnTo>
                  <a:lnTo>
                    <a:pt x="1602856" y="466"/>
                  </a:lnTo>
                  <a:lnTo>
                    <a:pt x="1608460" y="467"/>
                  </a:lnTo>
                  <a:lnTo>
                    <a:pt x="1614065" y="468"/>
                  </a:lnTo>
                  <a:lnTo>
                    <a:pt x="1619669" y="469"/>
                  </a:lnTo>
                  <a:lnTo>
                    <a:pt x="1625273" y="469"/>
                  </a:lnTo>
                  <a:lnTo>
                    <a:pt x="1630878" y="468"/>
                  </a:lnTo>
                  <a:lnTo>
                    <a:pt x="1636482" y="467"/>
                  </a:lnTo>
                  <a:lnTo>
                    <a:pt x="1642087" y="464"/>
                  </a:lnTo>
                  <a:lnTo>
                    <a:pt x="1647691" y="461"/>
                  </a:lnTo>
                  <a:lnTo>
                    <a:pt x="1653295" y="456"/>
                  </a:lnTo>
                  <a:lnTo>
                    <a:pt x="1658900" y="450"/>
                  </a:lnTo>
                  <a:lnTo>
                    <a:pt x="1664504" y="443"/>
                  </a:lnTo>
                  <a:lnTo>
                    <a:pt x="1670109" y="435"/>
                  </a:lnTo>
                  <a:lnTo>
                    <a:pt x="1675713" y="425"/>
                  </a:lnTo>
                  <a:lnTo>
                    <a:pt x="1681317" y="414"/>
                  </a:lnTo>
                  <a:lnTo>
                    <a:pt x="1686922" y="403"/>
                  </a:lnTo>
                  <a:lnTo>
                    <a:pt x="1692526" y="390"/>
                  </a:lnTo>
                  <a:lnTo>
                    <a:pt x="1698131" y="376"/>
                  </a:lnTo>
                  <a:lnTo>
                    <a:pt x="1703735" y="361"/>
                  </a:lnTo>
                  <a:lnTo>
                    <a:pt x="1709339" y="346"/>
                  </a:lnTo>
                  <a:lnTo>
                    <a:pt x="1714944" y="330"/>
                  </a:lnTo>
                  <a:lnTo>
                    <a:pt x="1720548" y="313"/>
                  </a:lnTo>
                  <a:lnTo>
                    <a:pt x="1726153" y="297"/>
                  </a:lnTo>
                  <a:lnTo>
                    <a:pt x="1731757" y="280"/>
                  </a:lnTo>
                  <a:lnTo>
                    <a:pt x="1737361" y="263"/>
                  </a:lnTo>
                  <a:lnTo>
                    <a:pt x="1742966" y="246"/>
                  </a:lnTo>
                  <a:lnTo>
                    <a:pt x="1748570" y="230"/>
                  </a:lnTo>
                  <a:lnTo>
                    <a:pt x="1754175" y="213"/>
                  </a:lnTo>
                  <a:lnTo>
                    <a:pt x="1759779" y="198"/>
                  </a:lnTo>
                  <a:lnTo>
                    <a:pt x="1765383" y="183"/>
                  </a:lnTo>
                  <a:lnTo>
                    <a:pt x="1770988" y="168"/>
                  </a:lnTo>
                  <a:lnTo>
                    <a:pt x="1776592" y="154"/>
                  </a:lnTo>
                  <a:lnTo>
                    <a:pt x="1782196" y="140"/>
                  </a:lnTo>
                  <a:lnTo>
                    <a:pt x="1787801" y="128"/>
                  </a:lnTo>
                  <a:lnTo>
                    <a:pt x="1793405" y="115"/>
                  </a:lnTo>
                  <a:lnTo>
                    <a:pt x="1799010" y="104"/>
                  </a:lnTo>
                  <a:lnTo>
                    <a:pt x="1804614" y="93"/>
                  </a:lnTo>
                  <a:lnTo>
                    <a:pt x="1810218" y="83"/>
                  </a:lnTo>
                  <a:lnTo>
                    <a:pt x="1815823" y="73"/>
                  </a:lnTo>
                  <a:lnTo>
                    <a:pt x="1821427" y="65"/>
                  </a:lnTo>
                  <a:lnTo>
                    <a:pt x="1827032" y="56"/>
                  </a:lnTo>
                  <a:lnTo>
                    <a:pt x="1832636" y="48"/>
                  </a:lnTo>
                  <a:lnTo>
                    <a:pt x="1838240" y="41"/>
                  </a:lnTo>
                  <a:lnTo>
                    <a:pt x="1843845" y="35"/>
                  </a:lnTo>
                  <a:lnTo>
                    <a:pt x="1849449" y="28"/>
                  </a:lnTo>
                  <a:lnTo>
                    <a:pt x="1855054" y="23"/>
                  </a:lnTo>
                  <a:lnTo>
                    <a:pt x="1860658" y="17"/>
                  </a:lnTo>
                  <a:lnTo>
                    <a:pt x="1866262" y="12"/>
                  </a:lnTo>
                  <a:lnTo>
                    <a:pt x="1871867" y="8"/>
                  </a:lnTo>
                  <a:lnTo>
                    <a:pt x="1877471" y="3"/>
                  </a:ln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02" name="pg202"/>
            <p:cNvSpPr/>
            <p:nvPr/>
          </p:nvSpPr>
          <p:spPr>
            <a:xfrm>
              <a:off x="6596816" y="3019795"/>
              <a:ext cx="1883076" cy="644471"/>
            </a:xfrm>
            <a:custGeom>
              <a:avLst/>
              <a:pathLst>
                <a:path w="1883076" h="644471">
                  <a:moveTo>
                    <a:pt x="0" y="516446"/>
                  </a:moveTo>
                  <a:lnTo>
                    <a:pt x="5604" y="508865"/>
                  </a:lnTo>
                  <a:lnTo>
                    <a:pt x="11208" y="501223"/>
                  </a:lnTo>
                  <a:lnTo>
                    <a:pt x="16813" y="493528"/>
                  </a:lnTo>
                  <a:lnTo>
                    <a:pt x="22417" y="485787"/>
                  </a:lnTo>
                  <a:lnTo>
                    <a:pt x="28021" y="478009"/>
                  </a:lnTo>
                  <a:lnTo>
                    <a:pt x="33626" y="470203"/>
                  </a:lnTo>
                  <a:lnTo>
                    <a:pt x="39230" y="462378"/>
                  </a:lnTo>
                  <a:lnTo>
                    <a:pt x="44835" y="454543"/>
                  </a:lnTo>
                  <a:lnTo>
                    <a:pt x="50439" y="446707"/>
                  </a:lnTo>
                  <a:lnTo>
                    <a:pt x="56043" y="438879"/>
                  </a:lnTo>
                  <a:lnTo>
                    <a:pt x="61648" y="431069"/>
                  </a:lnTo>
                  <a:lnTo>
                    <a:pt x="67252" y="423287"/>
                  </a:lnTo>
                  <a:lnTo>
                    <a:pt x="72857" y="415541"/>
                  </a:lnTo>
                  <a:lnTo>
                    <a:pt x="78461" y="407841"/>
                  </a:lnTo>
                  <a:lnTo>
                    <a:pt x="84065" y="400196"/>
                  </a:lnTo>
                  <a:lnTo>
                    <a:pt x="89670" y="392615"/>
                  </a:lnTo>
                  <a:lnTo>
                    <a:pt x="95274" y="385107"/>
                  </a:lnTo>
                  <a:lnTo>
                    <a:pt x="100879" y="377680"/>
                  </a:lnTo>
                  <a:lnTo>
                    <a:pt x="106483" y="370343"/>
                  </a:lnTo>
                  <a:lnTo>
                    <a:pt x="112087" y="363103"/>
                  </a:lnTo>
                  <a:lnTo>
                    <a:pt x="117692" y="355967"/>
                  </a:lnTo>
                  <a:lnTo>
                    <a:pt x="123296" y="348944"/>
                  </a:lnTo>
                  <a:lnTo>
                    <a:pt x="128901" y="342039"/>
                  </a:lnTo>
                  <a:lnTo>
                    <a:pt x="134505" y="335258"/>
                  </a:lnTo>
                  <a:lnTo>
                    <a:pt x="140109" y="328608"/>
                  </a:lnTo>
                  <a:lnTo>
                    <a:pt x="145714" y="322092"/>
                  </a:lnTo>
                  <a:lnTo>
                    <a:pt x="151318" y="315716"/>
                  </a:lnTo>
                  <a:lnTo>
                    <a:pt x="156923" y="309484"/>
                  </a:lnTo>
                  <a:lnTo>
                    <a:pt x="162527" y="303398"/>
                  </a:lnTo>
                  <a:lnTo>
                    <a:pt x="168131" y="297463"/>
                  </a:lnTo>
                  <a:lnTo>
                    <a:pt x="173736" y="291679"/>
                  </a:lnTo>
                  <a:lnTo>
                    <a:pt x="179340" y="286049"/>
                  </a:lnTo>
                  <a:lnTo>
                    <a:pt x="184944" y="280573"/>
                  </a:lnTo>
                  <a:lnTo>
                    <a:pt x="190549" y="275253"/>
                  </a:lnTo>
                  <a:lnTo>
                    <a:pt x="196153" y="270088"/>
                  </a:lnTo>
                  <a:lnTo>
                    <a:pt x="201758" y="265078"/>
                  </a:lnTo>
                  <a:lnTo>
                    <a:pt x="207362" y="260223"/>
                  </a:lnTo>
                  <a:lnTo>
                    <a:pt x="212966" y="255519"/>
                  </a:lnTo>
                  <a:lnTo>
                    <a:pt x="218571" y="250967"/>
                  </a:lnTo>
                  <a:lnTo>
                    <a:pt x="224175" y="246563"/>
                  </a:lnTo>
                  <a:lnTo>
                    <a:pt x="229780" y="242306"/>
                  </a:lnTo>
                  <a:lnTo>
                    <a:pt x="235384" y="238191"/>
                  </a:lnTo>
                  <a:lnTo>
                    <a:pt x="240988" y="234216"/>
                  </a:lnTo>
                  <a:lnTo>
                    <a:pt x="246593" y="230378"/>
                  </a:lnTo>
                  <a:lnTo>
                    <a:pt x="252197" y="226673"/>
                  </a:lnTo>
                  <a:lnTo>
                    <a:pt x="257802" y="223096"/>
                  </a:lnTo>
                  <a:lnTo>
                    <a:pt x="263406" y="219644"/>
                  </a:lnTo>
                  <a:lnTo>
                    <a:pt x="269010" y="216313"/>
                  </a:lnTo>
                  <a:lnTo>
                    <a:pt x="274615" y="213097"/>
                  </a:lnTo>
                  <a:lnTo>
                    <a:pt x="280219" y="209993"/>
                  </a:lnTo>
                  <a:lnTo>
                    <a:pt x="285824" y="206996"/>
                  </a:lnTo>
                  <a:lnTo>
                    <a:pt x="291428" y="204102"/>
                  </a:lnTo>
                  <a:lnTo>
                    <a:pt x="297032" y="201305"/>
                  </a:lnTo>
                  <a:lnTo>
                    <a:pt x="302637" y="198602"/>
                  </a:lnTo>
                  <a:lnTo>
                    <a:pt x="308241" y="195988"/>
                  </a:lnTo>
                  <a:lnTo>
                    <a:pt x="313846" y="193458"/>
                  </a:lnTo>
                  <a:lnTo>
                    <a:pt x="319450" y="191008"/>
                  </a:lnTo>
                  <a:lnTo>
                    <a:pt x="325054" y="188633"/>
                  </a:lnTo>
                  <a:lnTo>
                    <a:pt x="330659" y="186330"/>
                  </a:lnTo>
                  <a:lnTo>
                    <a:pt x="336263" y="184094"/>
                  </a:lnTo>
                  <a:lnTo>
                    <a:pt x="341867" y="181922"/>
                  </a:lnTo>
                  <a:lnTo>
                    <a:pt x="347472" y="179808"/>
                  </a:lnTo>
                  <a:lnTo>
                    <a:pt x="353076" y="177751"/>
                  </a:lnTo>
                  <a:lnTo>
                    <a:pt x="358681" y="175745"/>
                  </a:lnTo>
                  <a:lnTo>
                    <a:pt x="364285" y="173787"/>
                  </a:lnTo>
                  <a:lnTo>
                    <a:pt x="369889" y="171874"/>
                  </a:lnTo>
                  <a:lnTo>
                    <a:pt x="375494" y="170004"/>
                  </a:lnTo>
                  <a:lnTo>
                    <a:pt x="381098" y="168172"/>
                  </a:lnTo>
                  <a:lnTo>
                    <a:pt x="386703" y="166376"/>
                  </a:lnTo>
                  <a:lnTo>
                    <a:pt x="392307" y="164613"/>
                  </a:lnTo>
                  <a:lnTo>
                    <a:pt x="397911" y="162880"/>
                  </a:lnTo>
                  <a:lnTo>
                    <a:pt x="403516" y="161176"/>
                  </a:lnTo>
                  <a:lnTo>
                    <a:pt x="409120" y="159497"/>
                  </a:lnTo>
                  <a:lnTo>
                    <a:pt x="414725" y="157842"/>
                  </a:lnTo>
                  <a:lnTo>
                    <a:pt x="420329" y="156209"/>
                  </a:lnTo>
                  <a:lnTo>
                    <a:pt x="425933" y="154595"/>
                  </a:lnTo>
                  <a:lnTo>
                    <a:pt x="431538" y="152998"/>
                  </a:lnTo>
                  <a:lnTo>
                    <a:pt x="437142" y="151418"/>
                  </a:lnTo>
                  <a:lnTo>
                    <a:pt x="442747" y="149853"/>
                  </a:lnTo>
                  <a:lnTo>
                    <a:pt x="448351" y="148300"/>
                  </a:lnTo>
                  <a:lnTo>
                    <a:pt x="453955" y="146759"/>
                  </a:lnTo>
                  <a:lnTo>
                    <a:pt x="459560" y="145229"/>
                  </a:lnTo>
                  <a:lnTo>
                    <a:pt x="465164" y="143708"/>
                  </a:lnTo>
                  <a:lnTo>
                    <a:pt x="470769" y="142196"/>
                  </a:lnTo>
                  <a:lnTo>
                    <a:pt x="476373" y="140691"/>
                  </a:lnTo>
                  <a:lnTo>
                    <a:pt x="481977" y="139193"/>
                  </a:lnTo>
                  <a:lnTo>
                    <a:pt x="487582" y="137700"/>
                  </a:lnTo>
                  <a:lnTo>
                    <a:pt x="493186" y="136213"/>
                  </a:lnTo>
                  <a:lnTo>
                    <a:pt x="498790" y="134730"/>
                  </a:lnTo>
                  <a:lnTo>
                    <a:pt x="504395" y="133251"/>
                  </a:lnTo>
                  <a:lnTo>
                    <a:pt x="509999" y="131776"/>
                  </a:lnTo>
                  <a:lnTo>
                    <a:pt x="515604" y="130303"/>
                  </a:lnTo>
                  <a:lnTo>
                    <a:pt x="521208" y="128834"/>
                  </a:lnTo>
                  <a:lnTo>
                    <a:pt x="526812" y="127366"/>
                  </a:lnTo>
                  <a:lnTo>
                    <a:pt x="532417" y="125900"/>
                  </a:lnTo>
                  <a:lnTo>
                    <a:pt x="538021" y="124436"/>
                  </a:lnTo>
                  <a:lnTo>
                    <a:pt x="543626" y="122974"/>
                  </a:lnTo>
                  <a:lnTo>
                    <a:pt x="549230" y="121513"/>
                  </a:lnTo>
                  <a:lnTo>
                    <a:pt x="554834" y="120053"/>
                  </a:lnTo>
                  <a:lnTo>
                    <a:pt x="560439" y="118594"/>
                  </a:lnTo>
                  <a:lnTo>
                    <a:pt x="566043" y="117136"/>
                  </a:lnTo>
                  <a:lnTo>
                    <a:pt x="571648" y="115679"/>
                  </a:lnTo>
                  <a:lnTo>
                    <a:pt x="577252" y="114223"/>
                  </a:lnTo>
                  <a:lnTo>
                    <a:pt x="582856" y="112769"/>
                  </a:lnTo>
                  <a:lnTo>
                    <a:pt x="588461" y="111315"/>
                  </a:lnTo>
                  <a:lnTo>
                    <a:pt x="594065" y="109862"/>
                  </a:lnTo>
                  <a:lnTo>
                    <a:pt x="599670" y="108411"/>
                  </a:lnTo>
                  <a:lnTo>
                    <a:pt x="605274" y="106960"/>
                  </a:lnTo>
                  <a:lnTo>
                    <a:pt x="610878" y="105511"/>
                  </a:lnTo>
                  <a:lnTo>
                    <a:pt x="616483" y="104064"/>
                  </a:lnTo>
                  <a:lnTo>
                    <a:pt x="622087" y="102618"/>
                  </a:lnTo>
                  <a:lnTo>
                    <a:pt x="627692" y="101174"/>
                  </a:lnTo>
                  <a:lnTo>
                    <a:pt x="633296" y="99731"/>
                  </a:lnTo>
                  <a:lnTo>
                    <a:pt x="638900" y="98291"/>
                  </a:lnTo>
                  <a:lnTo>
                    <a:pt x="644505" y="96853"/>
                  </a:lnTo>
                  <a:lnTo>
                    <a:pt x="650109" y="95417"/>
                  </a:lnTo>
                  <a:lnTo>
                    <a:pt x="655713" y="93984"/>
                  </a:lnTo>
                  <a:lnTo>
                    <a:pt x="661318" y="92553"/>
                  </a:lnTo>
                  <a:lnTo>
                    <a:pt x="666922" y="91126"/>
                  </a:lnTo>
                  <a:lnTo>
                    <a:pt x="672527" y="89701"/>
                  </a:lnTo>
                  <a:lnTo>
                    <a:pt x="678131" y="88280"/>
                  </a:lnTo>
                  <a:lnTo>
                    <a:pt x="683735" y="86863"/>
                  </a:lnTo>
                  <a:lnTo>
                    <a:pt x="689340" y="85449"/>
                  </a:lnTo>
                  <a:lnTo>
                    <a:pt x="694944" y="84039"/>
                  </a:lnTo>
                  <a:lnTo>
                    <a:pt x="700549" y="82634"/>
                  </a:lnTo>
                  <a:lnTo>
                    <a:pt x="706153" y="81233"/>
                  </a:lnTo>
                  <a:lnTo>
                    <a:pt x="711757" y="79837"/>
                  </a:lnTo>
                  <a:lnTo>
                    <a:pt x="717362" y="78445"/>
                  </a:lnTo>
                  <a:lnTo>
                    <a:pt x="722966" y="77059"/>
                  </a:lnTo>
                  <a:lnTo>
                    <a:pt x="728571" y="75679"/>
                  </a:lnTo>
                  <a:lnTo>
                    <a:pt x="734175" y="74304"/>
                  </a:lnTo>
                  <a:lnTo>
                    <a:pt x="739779" y="72935"/>
                  </a:lnTo>
                  <a:lnTo>
                    <a:pt x="745384" y="71572"/>
                  </a:lnTo>
                  <a:lnTo>
                    <a:pt x="750988" y="70216"/>
                  </a:lnTo>
                  <a:lnTo>
                    <a:pt x="756593" y="68866"/>
                  </a:lnTo>
                  <a:lnTo>
                    <a:pt x="762197" y="67524"/>
                  </a:lnTo>
                  <a:lnTo>
                    <a:pt x="767801" y="66188"/>
                  </a:lnTo>
                  <a:lnTo>
                    <a:pt x="773406" y="64861"/>
                  </a:lnTo>
                  <a:lnTo>
                    <a:pt x="779010" y="63541"/>
                  </a:lnTo>
                  <a:lnTo>
                    <a:pt x="784615" y="62229"/>
                  </a:lnTo>
                  <a:lnTo>
                    <a:pt x="790219" y="60925"/>
                  </a:lnTo>
                  <a:lnTo>
                    <a:pt x="795823" y="59631"/>
                  </a:lnTo>
                  <a:lnTo>
                    <a:pt x="801428" y="58345"/>
                  </a:lnTo>
                  <a:lnTo>
                    <a:pt x="807032" y="57068"/>
                  </a:lnTo>
                  <a:lnTo>
                    <a:pt x="812636" y="55801"/>
                  </a:lnTo>
                  <a:lnTo>
                    <a:pt x="818241" y="54544"/>
                  </a:lnTo>
                  <a:lnTo>
                    <a:pt x="823845" y="53297"/>
                  </a:lnTo>
                  <a:lnTo>
                    <a:pt x="829450" y="52061"/>
                  </a:lnTo>
                  <a:lnTo>
                    <a:pt x="835054" y="50835"/>
                  </a:lnTo>
                  <a:lnTo>
                    <a:pt x="840658" y="49620"/>
                  </a:lnTo>
                  <a:lnTo>
                    <a:pt x="846263" y="48417"/>
                  </a:lnTo>
                  <a:lnTo>
                    <a:pt x="851867" y="47226"/>
                  </a:lnTo>
                  <a:lnTo>
                    <a:pt x="857472" y="46046"/>
                  </a:lnTo>
                  <a:lnTo>
                    <a:pt x="863076" y="44879"/>
                  </a:lnTo>
                  <a:lnTo>
                    <a:pt x="868680" y="43725"/>
                  </a:lnTo>
                  <a:lnTo>
                    <a:pt x="874285" y="42583"/>
                  </a:lnTo>
                  <a:lnTo>
                    <a:pt x="879889" y="41455"/>
                  </a:lnTo>
                  <a:lnTo>
                    <a:pt x="885494" y="40340"/>
                  </a:lnTo>
                  <a:lnTo>
                    <a:pt x="891098" y="39240"/>
                  </a:lnTo>
                  <a:lnTo>
                    <a:pt x="896702" y="38153"/>
                  </a:lnTo>
                  <a:lnTo>
                    <a:pt x="902307" y="37081"/>
                  </a:lnTo>
                  <a:lnTo>
                    <a:pt x="907911" y="36025"/>
                  </a:lnTo>
                  <a:lnTo>
                    <a:pt x="913516" y="34983"/>
                  </a:lnTo>
                  <a:lnTo>
                    <a:pt x="919120" y="33956"/>
                  </a:lnTo>
                  <a:lnTo>
                    <a:pt x="924724" y="32946"/>
                  </a:lnTo>
                  <a:lnTo>
                    <a:pt x="930329" y="31951"/>
                  </a:lnTo>
                  <a:lnTo>
                    <a:pt x="935933" y="30972"/>
                  </a:lnTo>
                  <a:lnTo>
                    <a:pt x="941538" y="30011"/>
                  </a:lnTo>
                  <a:lnTo>
                    <a:pt x="947142" y="29065"/>
                  </a:lnTo>
                  <a:lnTo>
                    <a:pt x="952746" y="28137"/>
                  </a:lnTo>
                  <a:lnTo>
                    <a:pt x="958351" y="27226"/>
                  </a:lnTo>
                  <a:lnTo>
                    <a:pt x="963955" y="26333"/>
                  </a:lnTo>
                  <a:lnTo>
                    <a:pt x="969559" y="25457"/>
                  </a:lnTo>
                  <a:lnTo>
                    <a:pt x="975164" y="24599"/>
                  </a:lnTo>
                  <a:lnTo>
                    <a:pt x="980768" y="23758"/>
                  </a:lnTo>
                  <a:lnTo>
                    <a:pt x="986373" y="22936"/>
                  </a:lnTo>
                  <a:lnTo>
                    <a:pt x="991977" y="22132"/>
                  </a:lnTo>
                  <a:lnTo>
                    <a:pt x="997581" y="21346"/>
                  </a:lnTo>
                  <a:lnTo>
                    <a:pt x="1003186" y="20579"/>
                  </a:lnTo>
                  <a:lnTo>
                    <a:pt x="1008790" y="19830"/>
                  </a:lnTo>
                  <a:lnTo>
                    <a:pt x="1014395" y="19100"/>
                  </a:lnTo>
                  <a:lnTo>
                    <a:pt x="1019999" y="18388"/>
                  </a:lnTo>
                  <a:lnTo>
                    <a:pt x="1025603" y="17694"/>
                  </a:lnTo>
                  <a:lnTo>
                    <a:pt x="1031208" y="17019"/>
                  </a:lnTo>
                  <a:lnTo>
                    <a:pt x="1036812" y="16362"/>
                  </a:lnTo>
                  <a:lnTo>
                    <a:pt x="1042417" y="15724"/>
                  </a:lnTo>
                  <a:lnTo>
                    <a:pt x="1048021" y="15104"/>
                  </a:lnTo>
                  <a:lnTo>
                    <a:pt x="1053625" y="14502"/>
                  </a:lnTo>
                  <a:lnTo>
                    <a:pt x="1059230" y="13918"/>
                  </a:lnTo>
                  <a:lnTo>
                    <a:pt x="1064834" y="13352"/>
                  </a:lnTo>
                  <a:lnTo>
                    <a:pt x="1070439" y="12803"/>
                  </a:lnTo>
                  <a:lnTo>
                    <a:pt x="1076043" y="12272"/>
                  </a:lnTo>
                  <a:lnTo>
                    <a:pt x="1081647" y="11758"/>
                  </a:lnTo>
                  <a:lnTo>
                    <a:pt x="1087252" y="11261"/>
                  </a:lnTo>
                  <a:lnTo>
                    <a:pt x="1092856" y="10781"/>
                  </a:lnTo>
                  <a:lnTo>
                    <a:pt x="1098461" y="10317"/>
                  </a:lnTo>
                  <a:lnTo>
                    <a:pt x="1104065" y="9870"/>
                  </a:lnTo>
                  <a:lnTo>
                    <a:pt x="1109669" y="9439"/>
                  </a:lnTo>
                  <a:lnTo>
                    <a:pt x="1115274" y="9023"/>
                  </a:lnTo>
                  <a:lnTo>
                    <a:pt x="1120878" y="8622"/>
                  </a:lnTo>
                  <a:lnTo>
                    <a:pt x="1126482" y="8237"/>
                  </a:lnTo>
                  <a:lnTo>
                    <a:pt x="1132087" y="7866"/>
                  </a:lnTo>
                  <a:lnTo>
                    <a:pt x="1137691" y="7510"/>
                  </a:lnTo>
                  <a:lnTo>
                    <a:pt x="1143296" y="7167"/>
                  </a:lnTo>
                  <a:lnTo>
                    <a:pt x="1148900" y="6838"/>
                  </a:lnTo>
                  <a:lnTo>
                    <a:pt x="1154504" y="6523"/>
                  </a:lnTo>
                  <a:lnTo>
                    <a:pt x="1160109" y="6220"/>
                  </a:lnTo>
                  <a:lnTo>
                    <a:pt x="1165713" y="5930"/>
                  </a:lnTo>
                  <a:lnTo>
                    <a:pt x="1171318" y="5652"/>
                  </a:lnTo>
                  <a:lnTo>
                    <a:pt x="1176922" y="5386"/>
                  </a:lnTo>
                  <a:lnTo>
                    <a:pt x="1182526" y="5131"/>
                  </a:lnTo>
                  <a:lnTo>
                    <a:pt x="1188131" y="4888"/>
                  </a:lnTo>
                  <a:lnTo>
                    <a:pt x="1193735" y="4655"/>
                  </a:lnTo>
                  <a:lnTo>
                    <a:pt x="1199340" y="4433"/>
                  </a:lnTo>
                  <a:lnTo>
                    <a:pt x="1204944" y="4220"/>
                  </a:lnTo>
                  <a:lnTo>
                    <a:pt x="1210548" y="4018"/>
                  </a:lnTo>
                  <a:lnTo>
                    <a:pt x="1216153" y="3824"/>
                  </a:lnTo>
                  <a:lnTo>
                    <a:pt x="1221757" y="3640"/>
                  </a:lnTo>
                  <a:lnTo>
                    <a:pt x="1227362" y="3464"/>
                  </a:lnTo>
                  <a:lnTo>
                    <a:pt x="1232966" y="3297"/>
                  </a:lnTo>
                  <a:lnTo>
                    <a:pt x="1238570" y="3137"/>
                  </a:lnTo>
                  <a:lnTo>
                    <a:pt x="1244175" y="2985"/>
                  </a:lnTo>
                  <a:lnTo>
                    <a:pt x="1249779" y="2841"/>
                  </a:lnTo>
                  <a:lnTo>
                    <a:pt x="1255384" y="2704"/>
                  </a:lnTo>
                  <a:lnTo>
                    <a:pt x="1260988" y="2573"/>
                  </a:lnTo>
                  <a:lnTo>
                    <a:pt x="1266592" y="2449"/>
                  </a:lnTo>
                  <a:lnTo>
                    <a:pt x="1272197" y="2331"/>
                  </a:lnTo>
                  <a:lnTo>
                    <a:pt x="1277801" y="2219"/>
                  </a:lnTo>
                  <a:lnTo>
                    <a:pt x="1283406" y="2113"/>
                  </a:lnTo>
                  <a:lnTo>
                    <a:pt x="1289010" y="2012"/>
                  </a:lnTo>
                  <a:lnTo>
                    <a:pt x="1294614" y="1917"/>
                  </a:lnTo>
                  <a:lnTo>
                    <a:pt x="1300219" y="1826"/>
                  </a:lnTo>
                  <a:lnTo>
                    <a:pt x="1305823" y="1740"/>
                  </a:lnTo>
                  <a:lnTo>
                    <a:pt x="1311427" y="1659"/>
                  </a:lnTo>
                  <a:lnTo>
                    <a:pt x="1317032" y="1582"/>
                  </a:lnTo>
                  <a:lnTo>
                    <a:pt x="1322636" y="1509"/>
                  </a:lnTo>
                  <a:lnTo>
                    <a:pt x="1328241" y="1440"/>
                  </a:lnTo>
                  <a:lnTo>
                    <a:pt x="1333845" y="1375"/>
                  </a:lnTo>
                  <a:lnTo>
                    <a:pt x="1339449" y="1314"/>
                  </a:lnTo>
                  <a:lnTo>
                    <a:pt x="1345054" y="1256"/>
                  </a:lnTo>
                  <a:lnTo>
                    <a:pt x="1350658" y="1201"/>
                  </a:lnTo>
                  <a:lnTo>
                    <a:pt x="1356263" y="1150"/>
                  </a:lnTo>
                  <a:lnTo>
                    <a:pt x="1361867" y="1101"/>
                  </a:lnTo>
                  <a:lnTo>
                    <a:pt x="1367471" y="1056"/>
                  </a:lnTo>
                  <a:lnTo>
                    <a:pt x="1373076" y="1013"/>
                  </a:lnTo>
                  <a:lnTo>
                    <a:pt x="1378680" y="972"/>
                  </a:lnTo>
                  <a:lnTo>
                    <a:pt x="1384285" y="935"/>
                  </a:lnTo>
                  <a:lnTo>
                    <a:pt x="1389889" y="899"/>
                  </a:lnTo>
                  <a:lnTo>
                    <a:pt x="1395493" y="866"/>
                  </a:lnTo>
                  <a:lnTo>
                    <a:pt x="1401098" y="835"/>
                  </a:lnTo>
                  <a:lnTo>
                    <a:pt x="1406702" y="807"/>
                  </a:lnTo>
                  <a:lnTo>
                    <a:pt x="1412307" y="780"/>
                  </a:lnTo>
                  <a:lnTo>
                    <a:pt x="1417911" y="755"/>
                  </a:lnTo>
                  <a:lnTo>
                    <a:pt x="1423515" y="732"/>
                  </a:lnTo>
                  <a:lnTo>
                    <a:pt x="1429120" y="711"/>
                  </a:lnTo>
                  <a:lnTo>
                    <a:pt x="1434724" y="691"/>
                  </a:lnTo>
                  <a:lnTo>
                    <a:pt x="1440329" y="673"/>
                  </a:lnTo>
                  <a:lnTo>
                    <a:pt x="1445933" y="657"/>
                  </a:lnTo>
                  <a:lnTo>
                    <a:pt x="1451537" y="642"/>
                  </a:lnTo>
                  <a:lnTo>
                    <a:pt x="1457142" y="629"/>
                  </a:lnTo>
                  <a:lnTo>
                    <a:pt x="1462746" y="617"/>
                  </a:lnTo>
                  <a:lnTo>
                    <a:pt x="1468350" y="606"/>
                  </a:lnTo>
                  <a:lnTo>
                    <a:pt x="1473955" y="596"/>
                  </a:lnTo>
                  <a:lnTo>
                    <a:pt x="1479559" y="588"/>
                  </a:lnTo>
                  <a:lnTo>
                    <a:pt x="1485164" y="581"/>
                  </a:lnTo>
                  <a:lnTo>
                    <a:pt x="1490768" y="575"/>
                  </a:lnTo>
                  <a:lnTo>
                    <a:pt x="1496372" y="570"/>
                  </a:lnTo>
                  <a:lnTo>
                    <a:pt x="1501977" y="566"/>
                  </a:lnTo>
                  <a:lnTo>
                    <a:pt x="1507581" y="563"/>
                  </a:lnTo>
                  <a:lnTo>
                    <a:pt x="1513186" y="561"/>
                  </a:lnTo>
                  <a:lnTo>
                    <a:pt x="1518790" y="560"/>
                  </a:lnTo>
                  <a:lnTo>
                    <a:pt x="1524394" y="559"/>
                  </a:lnTo>
                  <a:lnTo>
                    <a:pt x="1529999" y="560"/>
                  </a:lnTo>
                  <a:lnTo>
                    <a:pt x="1535603" y="561"/>
                  </a:lnTo>
                  <a:lnTo>
                    <a:pt x="1541208" y="563"/>
                  </a:lnTo>
                  <a:lnTo>
                    <a:pt x="1546812" y="565"/>
                  </a:lnTo>
                  <a:lnTo>
                    <a:pt x="1552416" y="568"/>
                  </a:lnTo>
                  <a:lnTo>
                    <a:pt x="1558021" y="571"/>
                  </a:lnTo>
                  <a:lnTo>
                    <a:pt x="1563625" y="575"/>
                  </a:lnTo>
                  <a:lnTo>
                    <a:pt x="1569230" y="579"/>
                  </a:lnTo>
                  <a:lnTo>
                    <a:pt x="1574834" y="583"/>
                  </a:lnTo>
                  <a:lnTo>
                    <a:pt x="1580438" y="587"/>
                  </a:lnTo>
                  <a:lnTo>
                    <a:pt x="1586043" y="591"/>
                  </a:lnTo>
                  <a:lnTo>
                    <a:pt x="1591647" y="595"/>
                  </a:lnTo>
                  <a:lnTo>
                    <a:pt x="1597252" y="599"/>
                  </a:lnTo>
                  <a:lnTo>
                    <a:pt x="1602856" y="602"/>
                  </a:lnTo>
                  <a:lnTo>
                    <a:pt x="1608460" y="605"/>
                  </a:lnTo>
                  <a:lnTo>
                    <a:pt x="1614065" y="607"/>
                  </a:lnTo>
                  <a:lnTo>
                    <a:pt x="1619669" y="608"/>
                  </a:lnTo>
                  <a:lnTo>
                    <a:pt x="1625273" y="609"/>
                  </a:lnTo>
                  <a:lnTo>
                    <a:pt x="1630878" y="608"/>
                  </a:lnTo>
                  <a:lnTo>
                    <a:pt x="1636482" y="606"/>
                  </a:lnTo>
                  <a:lnTo>
                    <a:pt x="1642087" y="603"/>
                  </a:lnTo>
                  <a:lnTo>
                    <a:pt x="1647691" y="598"/>
                  </a:lnTo>
                  <a:lnTo>
                    <a:pt x="1653295" y="592"/>
                  </a:lnTo>
                  <a:lnTo>
                    <a:pt x="1658900" y="584"/>
                  </a:lnTo>
                  <a:lnTo>
                    <a:pt x="1664504" y="574"/>
                  </a:lnTo>
                  <a:lnTo>
                    <a:pt x="1670109" y="563"/>
                  </a:lnTo>
                  <a:lnTo>
                    <a:pt x="1675713" y="550"/>
                  </a:lnTo>
                  <a:lnTo>
                    <a:pt x="1681317" y="536"/>
                  </a:lnTo>
                  <a:lnTo>
                    <a:pt x="1686922" y="520"/>
                  </a:lnTo>
                  <a:lnTo>
                    <a:pt x="1692526" y="502"/>
                  </a:lnTo>
                  <a:lnTo>
                    <a:pt x="1698131" y="484"/>
                  </a:lnTo>
                  <a:lnTo>
                    <a:pt x="1703735" y="464"/>
                  </a:lnTo>
                  <a:lnTo>
                    <a:pt x="1709339" y="444"/>
                  </a:lnTo>
                  <a:lnTo>
                    <a:pt x="1714944" y="422"/>
                  </a:lnTo>
                  <a:lnTo>
                    <a:pt x="1720548" y="401"/>
                  </a:lnTo>
                  <a:lnTo>
                    <a:pt x="1726153" y="379"/>
                  </a:lnTo>
                  <a:lnTo>
                    <a:pt x="1731757" y="356"/>
                  </a:lnTo>
                  <a:lnTo>
                    <a:pt x="1737361" y="334"/>
                  </a:lnTo>
                  <a:lnTo>
                    <a:pt x="1742966" y="312"/>
                  </a:lnTo>
                  <a:lnTo>
                    <a:pt x="1748570" y="291"/>
                  </a:lnTo>
                  <a:lnTo>
                    <a:pt x="1754175" y="270"/>
                  </a:lnTo>
                  <a:lnTo>
                    <a:pt x="1759779" y="249"/>
                  </a:lnTo>
                  <a:lnTo>
                    <a:pt x="1765383" y="229"/>
                  </a:lnTo>
                  <a:lnTo>
                    <a:pt x="1770988" y="210"/>
                  </a:lnTo>
                  <a:lnTo>
                    <a:pt x="1776592" y="192"/>
                  </a:lnTo>
                  <a:lnTo>
                    <a:pt x="1782196" y="174"/>
                  </a:lnTo>
                  <a:lnTo>
                    <a:pt x="1787801" y="158"/>
                  </a:lnTo>
                  <a:lnTo>
                    <a:pt x="1793405" y="142"/>
                  </a:lnTo>
                  <a:lnTo>
                    <a:pt x="1799010" y="128"/>
                  </a:lnTo>
                  <a:lnTo>
                    <a:pt x="1804614" y="114"/>
                  </a:lnTo>
                  <a:lnTo>
                    <a:pt x="1810218" y="101"/>
                  </a:lnTo>
                  <a:lnTo>
                    <a:pt x="1815823" y="88"/>
                  </a:lnTo>
                  <a:lnTo>
                    <a:pt x="1821427" y="77"/>
                  </a:lnTo>
                  <a:lnTo>
                    <a:pt x="1827032" y="66"/>
                  </a:lnTo>
                  <a:lnTo>
                    <a:pt x="1832636" y="57"/>
                  </a:lnTo>
                  <a:lnTo>
                    <a:pt x="1838240" y="47"/>
                  </a:lnTo>
                  <a:lnTo>
                    <a:pt x="1843845" y="39"/>
                  </a:lnTo>
                  <a:lnTo>
                    <a:pt x="1849449" y="31"/>
                  </a:lnTo>
                  <a:lnTo>
                    <a:pt x="1855054" y="24"/>
                  </a:lnTo>
                  <a:lnTo>
                    <a:pt x="1860658" y="17"/>
                  </a:lnTo>
                  <a:lnTo>
                    <a:pt x="1866262" y="11"/>
                  </a:lnTo>
                  <a:lnTo>
                    <a:pt x="1871867" y="5"/>
                  </a:lnTo>
                  <a:lnTo>
                    <a:pt x="1877471" y="0"/>
                  </a:lnTo>
                  <a:lnTo>
                    <a:pt x="1883076" y="87"/>
                  </a:lnTo>
                  <a:lnTo>
                    <a:pt x="1877471" y="104"/>
                  </a:lnTo>
                  <a:lnTo>
                    <a:pt x="1871867" y="124"/>
                  </a:lnTo>
                  <a:lnTo>
                    <a:pt x="1866262" y="146"/>
                  </a:lnTo>
                  <a:lnTo>
                    <a:pt x="1860658" y="171"/>
                  </a:lnTo>
                  <a:lnTo>
                    <a:pt x="1855054" y="199"/>
                  </a:lnTo>
                  <a:lnTo>
                    <a:pt x="1849449" y="230"/>
                  </a:lnTo>
                  <a:lnTo>
                    <a:pt x="1843845" y="265"/>
                  </a:lnTo>
                  <a:lnTo>
                    <a:pt x="1838240" y="304"/>
                  </a:lnTo>
                  <a:lnTo>
                    <a:pt x="1832636" y="348"/>
                  </a:lnTo>
                  <a:lnTo>
                    <a:pt x="1827032" y="397"/>
                  </a:lnTo>
                  <a:lnTo>
                    <a:pt x="1821427" y="451"/>
                  </a:lnTo>
                  <a:lnTo>
                    <a:pt x="1815823" y="512"/>
                  </a:lnTo>
                  <a:lnTo>
                    <a:pt x="1810218" y="580"/>
                  </a:lnTo>
                  <a:lnTo>
                    <a:pt x="1804614" y="655"/>
                  </a:lnTo>
                  <a:lnTo>
                    <a:pt x="1799010" y="738"/>
                  </a:lnTo>
                  <a:lnTo>
                    <a:pt x="1793405" y="831"/>
                  </a:lnTo>
                  <a:lnTo>
                    <a:pt x="1787801" y="933"/>
                  </a:lnTo>
                  <a:lnTo>
                    <a:pt x="1782196" y="1046"/>
                  </a:lnTo>
                  <a:lnTo>
                    <a:pt x="1776592" y="1170"/>
                  </a:lnTo>
                  <a:lnTo>
                    <a:pt x="1770988" y="1307"/>
                  </a:lnTo>
                  <a:lnTo>
                    <a:pt x="1765383" y="1456"/>
                  </a:lnTo>
                  <a:lnTo>
                    <a:pt x="1759779" y="1619"/>
                  </a:lnTo>
                  <a:lnTo>
                    <a:pt x="1754175" y="1796"/>
                  </a:lnTo>
                  <a:lnTo>
                    <a:pt x="1748570" y="1987"/>
                  </a:lnTo>
                  <a:lnTo>
                    <a:pt x="1742966" y="2193"/>
                  </a:lnTo>
                  <a:lnTo>
                    <a:pt x="1737361" y="2415"/>
                  </a:lnTo>
                  <a:lnTo>
                    <a:pt x="1731757" y="2651"/>
                  </a:lnTo>
                  <a:lnTo>
                    <a:pt x="1726153" y="2903"/>
                  </a:lnTo>
                  <a:lnTo>
                    <a:pt x="1720548" y="3168"/>
                  </a:lnTo>
                  <a:lnTo>
                    <a:pt x="1714944" y="3448"/>
                  </a:lnTo>
                  <a:lnTo>
                    <a:pt x="1709339" y="3740"/>
                  </a:lnTo>
                  <a:lnTo>
                    <a:pt x="1703735" y="4044"/>
                  </a:lnTo>
                  <a:lnTo>
                    <a:pt x="1698131" y="4359"/>
                  </a:lnTo>
                  <a:lnTo>
                    <a:pt x="1692526" y="4682"/>
                  </a:lnTo>
                  <a:lnTo>
                    <a:pt x="1686922" y="5012"/>
                  </a:lnTo>
                  <a:lnTo>
                    <a:pt x="1681317" y="5348"/>
                  </a:lnTo>
                  <a:lnTo>
                    <a:pt x="1675713" y="5688"/>
                  </a:lnTo>
                  <a:lnTo>
                    <a:pt x="1670109" y="6029"/>
                  </a:lnTo>
                  <a:lnTo>
                    <a:pt x="1664504" y="6371"/>
                  </a:lnTo>
                  <a:lnTo>
                    <a:pt x="1658900" y="6711"/>
                  </a:lnTo>
                  <a:lnTo>
                    <a:pt x="1653295" y="7048"/>
                  </a:lnTo>
                  <a:lnTo>
                    <a:pt x="1647691" y="7381"/>
                  </a:lnTo>
                  <a:lnTo>
                    <a:pt x="1642087" y="7709"/>
                  </a:lnTo>
                  <a:lnTo>
                    <a:pt x="1636482" y="8030"/>
                  </a:lnTo>
                  <a:lnTo>
                    <a:pt x="1630878" y="8344"/>
                  </a:lnTo>
                  <a:lnTo>
                    <a:pt x="1625273" y="8650"/>
                  </a:lnTo>
                  <a:lnTo>
                    <a:pt x="1619669" y="8949"/>
                  </a:lnTo>
                  <a:lnTo>
                    <a:pt x="1614065" y="9239"/>
                  </a:lnTo>
                  <a:lnTo>
                    <a:pt x="1608460" y="9522"/>
                  </a:lnTo>
                  <a:lnTo>
                    <a:pt x="1602856" y="9797"/>
                  </a:lnTo>
                  <a:lnTo>
                    <a:pt x="1597252" y="10064"/>
                  </a:lnTo>
                  <a:lnTo>
                    <a:pt x="1591647" y="10325"/>
                  </a:lnTo>
                  <a:lnTo>
                    <a:pt x="1586043" y="10579"/>
                  </a:lnTo>
                  <a:lnTo>
                    <a:pt x="1580438" y="10827"/>
                  </a:lnTo>
                  <a:lnTo>
                    <a:pt x="1574834" y="11070"/>
                  </a:lnTo>
                  <a:lnTo>
                    <a:pt x="1569230" y="11308"/>
                  </a:lnTo>
                  <a:lnTo>
                    <a:pt x="1563625" y="11541"/>
                  </a:lnTo>
                  <a:lnTo>
                    <a:pt x="1558021" y="11771"/>
                  </a:lnTo>
                  <a:lnTo>
                    <a:pt x="1552416" y="11997"/>
                  </a:lnTo>
                  <a:lnTo>
                    <a:pt x="1546812" y="12221"/>
                  </a:lnTo>
                  <a:lnTo>
                    <a:pt x="1541208" y="12443"/>
                  </a:lnTo>
                  <a:lnTo>
                    <a:pt x="1535603" y="12663"/>
                  </a:lnTo>
                  <a:lnTo>
                    <a:pt x="1529999" y="12882"/>
                  </a:lnTo>
                  <a:lnTo>
                    <a:pt x="1524394" y="13101"/>
                  </a:lnTo>
                  <a:lnTo>
                    <a:pt x="1518790" y="13320"/>
                  </a:lnTo>
                  <a:lnTo>
                    <a:pt x="1513186" y="13539"/>
                  </a:lnTo>
                  <a:lnTo>
                    <a:pt x="1507581" y="13759"/>
                  </a:lnTo>
                  <a:lnTo>
                    <a:pt x="1501977" y="13981"/>
                  </a:lnTo>
                  <a:lnTo>
                    <a:pt x="1496372" y="14204"/>
                  </a:lnTo>
                  <a:lnTo>
                    <a:pt x="1490768" y="14430"/>
                  </a:lnTo>
                  <a:lnTo>
                    <a:pt x="1485164" y="14659"/>
                  </a:lnTo>
                  <a:lnTo>
                    <a:pt x="1479559" y="14890"/>
                  </a:lnTo>
                  <a:lnTo>
                    <a:pt x="1473955" y="15125"/>
                  </a:lnTo>
                  <a:lnTo>
                    <a:pt x="1468350" y="15364"/>
                  </a:lnTo>
                  <a:lnTo>
                    <a:pt x="1462746" y="15607"/>
                  </a:lnTo>
                  <a:lnTo>
                    <a:pt x="1457142" y="15854"/>
                  </a:lnTo>
                  <a:lnTo>
                    <a:pt x="1451537" y="16107"/>
                  </a:lnTo>
                  <a:lnTo>
                    <a:pt x="1445933" y="16364"/>
                  </a:lnTo>
                  <a:lnTo>
                    <a:pt x="1440329" y="16627"/>
                  </a:lnTo>
                  <a:lnTo>
                    <a:pt x="1434724" y="16897"/>
                  </a:lnTo>
                  <a:lnTo>
                    <a:pt x="1429120" y="17172"/>
                  </a:lnTo>
                  <a:lnTo>
                    <a:pt x="1423515" y="17454"/>
                  </a:lnTo>
                  <a:lnTo>
                    <a:pt x="1417911" y="17743"/>
                  </a:lnTo>
                  <a:lnTo>
                    <a:pt x="1412307" y="18039"/>
                  </a:lnTo>
                  <a:lnTo>
                    <a:pt x="1406702" y="18342"/>
                  </a:lnTo>
                  <a:lnTo>
                    <a:pt x="1401098" y="18654"/>
                  </a:lnTo>
                  <a:lnTo>
                    <a:pt x="1395493" y="18974"/>
                  </a:lnTo>
                  <a:lnTo>
                    <a:pt x="1389889" y="19302"/>
                  </a:lnTo>
                  <a:lnTo>
                    <a:pt x="1384285" y="19640"/>
                  </a:lnTo>
                  <a:lnTo>
                    <a:pt x="1378680" y="19987"/>
                  </a:lnTo>
                  <a:lnTo>
                    <a:pt x="1373076" y="20343"/>
                  </a:lnTo>
                  <a:lnTo>
                    <a:pt x="1367471" y="20710"/>
                  </a:lnTo>
                  <a:lnTo>
                    <a:pt x="1361867" y="21087"/>
                  </a:lnTo>
                  <a:lnTo>
                    <a:pt x="1356263" y="21475"/>
                  </a:lnTo>
                  <a:lnTo>
                    <a:pt x="1350658" y="21874"/>
                  </a:lnTo>
                  <a:lnTo>
                    <a:pt x="1345054" y="22284"/>
                  </a:lnTo>
                  <a:lnTo>
                    <a:pt x="1339449" y="22707"/>
                  </a:lnTo>
                  <a:lnTo>
                    <a:pt x="1333845" y="23143"/>
                  </a:lnTo>
                  <a:lnTo>
                    <a:pt x="1328241" y="23591"/>
                  </a:lnTo>
                  <a:lnTo>
                    <a:pt x="1322636" y="24052"/>
                  </a:lnTo>
                  <a:lnTo>
                    <a:pt x="1317032" y="24528"/>
                  </a:lnTo>
                  <a:lnTo>
                    <a:pt x="1311427" y="25017"/>
                  </a:lnTo>
                  <a:lnTo>
                    <a:pt x="1305823" y="25522"/>
                  </a:lnTo>
                  <a:lnTo>
                    <a:pt x="1300219" y="26041"/>
                  </a:lnTo>
                  <a:lnTo>
                    <a:pt x="1294614" y="26577"/>
                  </a:lnTo>
                  <a:lnTo>
                    <a:pt x="1289010" y="27128"/>
                  </a:lnTo>
                  <a:lnTo>
                    <a:pt x="1283406" y="27697"/>
                  </a:lnTo>
                  <a:lnTo>
                    <a:pt x="1277801" y="28282"/>
                  </a:lnTo>
                  <a:lnTo>
                    <a:pt x="1272197" y="28886"/>
                  </a:lnTo>
                  <a:lnTo>
                    <a:pt x="1266592" y="29508"/>
                  </a:lnTo>
                  <a:lnTo>
                    <a:pt x="1260988" y="30149"/>
                  </a:lnTo>
                  <a:lnTo>
                    <a:pt x="1255384" y="30809"/>
                  </a:lnTo>
                  <a:lnTo>
                    <a:pt x="1249779" y="31490"/>
                  </a:lnTo>
                  <a:lnTo>
                    <a:pt x="1244175" y="32191"/>
                  </a:lnTo>
                  <a:lnTo>
                    <a:pt x="1238570" y="32913"/>
                  </a:lnTo>
                  <a:lnTo>
                    <a:pt x="1232966" y="33658"/>
                  </a:lnTo>
                  <a:lnTo>
                    <a:pt x="1227362" y="34425"/>
                  </a:lnTo>
                  <a:lnTo>
                    <a:pt x="1221757" y="35215"/>
                  </a:lnTo>
                  <a:lnTo>
                    <a:pt x="1216153" y="36028"/>
                  </a:lnTo>
                  <a:lnTo>
                    <a:pt x="1210548" y="36866"/>
                  </a:lnTo>
                  <a:lnTo>
                    <a:pt x="1204944" y="37729"/>
                  </a:lnTo>
                  <a:lnTo>
                    <a:pt x="1199340" y="38618"/>
                  </a:lnTo>
                  <a:lnTo>
                    <a:pt x="1193735" y="39532"/>
                  </a:lnTo>
                  <a:lnTo>
                    <a:pt x="1188131" y="40473"/>
                  </a:lnTo>
                  <a:lnTo>
                    <a:pt x="1182526" y="41440"/>
                  </a:lnTo>
                  <a:lnTo>
                    <a:pt x="1176922" y="42434"/>
                  </a:lnTo>
                  <a:lnTo>
                    <a:pt x="1171318" y="43455"/>
                  </a:lnTo>
                  <a:lnTo>
                    <a:pt x="1165713" y="44504"/>
                  </a:lnTo>
                  <a:lnTo>
                    <a:pt x="1160109" y="45580"/>
                  </a:lnTo>
                  <a:lnTo>
                    <a:pt x="1154504" y="46685"/>
                  </a:lnTo>
                  <a:lnTo>
                    <a:pt x="1148900" y="47817"/>
                  </a:lnTo>
                  <a:lnTo>
                    <a:pt x="1143296" y="48978"/>
                  </a:lnTo>
                  <a:lnTo>
                    <a:pt x="1137691" y="50167"/>
                  </a:lnTo>
                  <a:lnTo>
                    <a:pt x="1132087" y="51385"/>
                  </a:lnTo>
                  <a:lnTo>
                    <a:pt x="1126482" y="52632"/>
                  </a:lnTo>
                  <a:lnTo>
                    <a:pt x="1120878" y="53908"/>
                  </a:lnTo>
                  <a:lnTo>
                    <a:pt x="1115274" y="55212"/>
                  </a:lnTo>
                  <a:lnTo>
                    <a:pt x="1109669" y="56545"/>
                  </a:lnTo>
                  <a:lnTo>
                    <a:pt x="1104065" y="57906"/>
                  </a:lnTo>
                  <a:lnTo>
                    <a:pt x="1098461" y="59297"/>
                  </a:lnTo>
                  <a:lnTo>
                    <a:pt x="1092856" y="60715"/>
                  </a:lnTo>
                  <a:lnTo>
                    <a:pt x="1087252" y="62163"/>
                  </a:lnTo>
                  <a:lnTo>
                    <a:pt x="1081647" y="63638"/>
                  </a:lnTo>
                  <a:lnTo>
                    <a:pt x="1076043" y="65141"/>
                  </a:lnTo>
                  <a:lnTo>
                    <a:pt x="1070439" y="66672"/>
                  </a:lnTo>
                  <a:lnTo>
                    <a:pt x="1064834" y="68230"/>
                  </a:lnTo>
                  <a:lnTo>
                    <a:pt x="1059230" y="69815"/>
                  </a:lnTo>
                  <a:lnTo>
                    <a:pt x="1053625" y="71427"/>
                  </a:lnTo>
                  <a:lnTo>
                    <a:pt x="1048021" y="73065"/>
                  </a:lnTo>
                  <a:lnTo>
                    <a:pt x="1042417" y="74729"/>
                  </a:lnTo>
                  <a:lnTo>
                    <a:pt x="1036812" y="76418"/>
                  </a:lnTo>
                  <a:lnTo>
                    <a:pt x="1031208" y="78132"/>
                  </a:lnTo>
                  <a:lnTo>
                    <a:pt x="1025603" y="79871"/>
                  </a:lnTo>
                  <a:lnTo>
                    <a:pt x="1019999" y="81633"/>
                  </a:lnTo>
                  <a:lnTo>
                    <a:pt x="1014395" y="83419"/>
                  </a:lnTo>
                  <a:lnTo>
                    <a:pt x="1008790" y="85227"/>
                  </a:lnTo>
                  <a:lnTo>
                    <a:pt x="1003186" y="87058"/>
                  </a:lnTo>
                  <a:lnTo>
                    <a:pt x="997581" y="88910"/>
                  </a:lnTo>
                  <a:lnTo>
                    <a:pt x="991977" y="90782"/>
                  </a:lnTo>
                  <a:lnTo>
                    <a:pt x="986373" y="92675"/>
                  </a:lnTo>
                  <a:lnTo>
                    <a:pt x="980768" y="94588"/>
                  </a:lnTo>
                  <a:lnTo>
                    <a:pt x="975164" y="96520"/>
                  </a:lnTo>
                  <a:lnTo>
                    <a:pt x="969559" y="98470"/>
                  </a:lnTo>
                  <a:lnTo>
                    <a:pt x="963955" y="100437"/>
                  </a:lnTo>
                  <a:lnTo>
                    <a:pt x="958351" y="102422"/>
                  </a:lnTo>
                  <a:lnTo>
                    <a:pt x="952746" y="104423"/>
                  </a:lnTo>
                  <a:lnTo>
                    <a:pt x="947142" y="106440"/>
                  </a:lnTo>
                  <a:lnTo>
                    <a:pt x="941538" y="108473"/>
                  </a:lnTo>
                  <a:lnTo>
                    <a:pt x="935933" y="110519"/>
                  </a:lnTo>
                  <a:lnTo>
                    <a:pt x="930329" y="112580"/>
                  </a:lnTo>
                  <a:lnTo>
                    <a:pt x="924724" y="114654"/>
                  </a:lnTo>
                  <a:lnTo>
                    <a:pt x="919120" y="116742"/>
                  </a:lnTo>
                  <a:lnTo>
                    <a:pt x="913516" y="118841"/>
                  </a:lnTo>
                  <a:lnTo>
                    <a:pt x="907911" y="120952"/>
                  </a:lnTo>
                  <a:lnTo>
                    <a:pt x="902307" y="123075"/>
                  </a:lnTo>
                  <a:lnTo>
                    <a:pt x="896702" y="125208"/>
                  </a:lnTo>
                  <a:lnTo>
                    <a:pt x="891098" y="127352"/>
                  </a:lnTo>
                  <a:lnTo>
                    <a:pt x="885494" y="129506"/>
                  </a:lnTo>
                  <a:lnTo>
                    <a:pt x="879889" y="131669"/>
                  </a:lnTo>
                  <a:lnTo>
                    <a:pt x="874285" y="133841"/>
                  </a:lnTo>
                  <a:lnTo>
                    <a:pt x="868680" y="136022"/>
                  </a:lnTo>
                  <a:lnTo>
                    <a:pt x="863076" y="138211"/>
                  </a:lnTo>
                  <a:lnTo>
                    <a:pt x="857472" y="140409"/>
                  </a:lnTo>
                  <a:lnTo>
                    <a:pt x="851867" y="142614"/>
                  </a:lnTo>
                  <a:lnTo>
                    <a:pt x="846263" y="144827"/>
                  </a:lnTo>
                  <a:lnTo>
                    <a:pt x="840658" y="147047"/>
                  </a:lnTo>
                  <a:lnTo>
                    <a:pt x="835054" y="149274"/>
                  </a:lnTo>
                  <a:lnTo>
                    <a:pt x="829450" y="151508"/>
                  </a:lnTo>
                  <a:lnTo>
                    <a:pt x="823845" y="153748"/>
                  </a:lnTo>
                  <a:lnTo>
                    <a:pt x="818241" y="155994"/>
                  </a:lnTo>
                  <a:lnTo>
                    <a:pt x="812636" y="158247"/>
                  </a:lnTo>
                  <a:lnTo>
                    <a:pt x="807032" y="160506"/>
                  </a:lnTo>
                  <a:lnTo>
                    <a:pt x="801428" y="162770"/>
                  </a:lnTo>
                  <a:lnTo>
                    <a:pt x="795823" y="165041"/>
                  </a:lnTo>
                  <a:lnTo>
                    <a:pt x="790219" y="167317"/>
                  </a:lnTo>
                  <a:lnTo>
                    <a:pt x="784615" y="169598"/>
                  </a:lnTo>
                  <a:lnTo>
                    <a:pt x="779010" y="171885"/>
                  </a:lnTo>
                  <a:lnTo>
                    <a:pt x="773406" y="174178"/>
                  </a:lnTo>
                  <a:lnTo>
                    <a:pt x="767801" y="176475"/>
                  </a:lnTo>
                  <a:lnTo>
                    <a:pt x="762197" y="178778"/>
                  </a:lnTo>
                  <a:lnTo>
                    <a:pt x="756593" y="181086"/>
                  </a:lnTo>
                  <a:lnTo>
                    <a:pt x="750988" y="183399"/>
                  </a:lnTo>
                  <a:lnTo>
                    <a:pt x="745384" y="185717"/>
                  </a:lnTo>
                  <a:lnTo>
                    <a:pt x="739779" y="188039"/>
                  </a:lnTo>
                  <a:lnTo>
                    <a:pt x="734175" y="190367"/>
                  </a:lnTo>
                  <a:lnTo>
                    <a:pt x="728571" y="192700"/>
                  </a:lnTo>
                  <a:lnTo>
                    <a:pt x="722966" y="195037"/>
                  </a:lnTo>
                  <a:lnTo>
                    <a:pt x="717362" y="197379"/>
                  </a:lnTo>
                  <a:lnTo>
                    <a:pt x="711757" y="199726"/>
                  </a:lnTo>
                  <a:lnTo>
                    <a:pt x="706153" y="202078"/>
                  </a:lnTo>
                  <a:lnTo>
                    <a:pt x="700549" y="204434"/>
                  </a:lnTo>
                  <a:lnTo>
                    <a:pt x="694944" y="206794"/>
                  </a:lnTo>
                  <a:lnTo>
                    <a:pt x="689340" y="209160"/>
                  </a:lnTo>
                  <a:lnTo>
                    <a:pt x="683735" y="211530"/>
                  </a:lnTo>
                  <a:lnTo>
                    <a:pt x="678131" y="213904"/>
                  </a:lnTo>
                  <a:lnTo>
                    <a:pt x="672527" y="216283"/>
                  </a:lnTo>
                  <a:lnTo>
                    <a:pt x="666922" y="218666"/>
                  </a:lnTo>
                  <a:lnTo>
                    <a:pt x="661318" y="221053"/>
                  </a:lnTo>
                  <a:lnTo>
                    <a:pt x="655713" y="223445"/>
                  </a:lnTo>
                  <a:lnTo>
                    <a:pt x="650109" y="225841"/>
                  </a:lnTo>
                  <a:lnTo>
                    <a:pt x="644505" y="228241"/>
                  </a:lnTo>
                  <a:lnTo>
                    <a:pt x="638900" y="230645"/>
                  </a:lnTo>
                  <a:lnTo>
                    <a:pt x="633296" y="233054"/>
                  </a:lnTo>
                  <a:lnTo>
                    <a:pt x="627692" y="235466"/>
                  </a:lnTo>
                  <a:lnTo>
                    <a:pt x="622087" y="237883"/>
                  </a:lnTo>
                  <a:lnTo>
                    <a:pt x="616483" y="240304"/>
                  </a:lnTo>
                  <a:lnTo>
                    <a:pt x="610878" y="242728"/>
                  </a:lnTo>
                  <a:lnTo>
                    <a:pt x="605274" y="245156"/>
                  </a:lnTo>
                  <a:lnTo>
                    <a:pt x="599670" y="247589"/>
                  </a:lnTo>
                  <a:lnTo>
                    <a:pt x="594065" y="250025"/>
                  </a:lnTo>
                  <a:lnTo>
                    <a:pt x="588461" y="252465"/>
                  </a:lnTo>
                  <a:lnTo>
                    <a:pt x="582856" y="254909"/>
                  </a:lnTo>
                  <a:lnTo>
                    <a:pt x="577252" y="257357"/>
                  </a:lnTo>
                  <a:lnTo>
                    <a:pt x="571648" y="259809"/>
                  </a:lnTo>
                  <a:lnTo>
                    <a:pt x="566043" y="262264"/>
                  </a:lnTo>
                  <a:lnTo>
                    <a:pt x="560439" y="264724"/>
                  </a:lnTo>
                  <a:lnTo>
                    <a:pt x="554834" y="267187"/>
                  </a:lnTo>
                  <a:lnTo>
                    <a:pt x="549230" y="269655"/>
                  </a:lnTo>
                  <a:lnTo>
                    <a:pt x="543626" y="272126"/>
                  </a:lnTo>
                  <a:lnTo>
                    <a:pt x="538021" y="274602"/>
                  </a:lnTo>
                  <a:lnTo>
                    <a:pt x="532417" y="277083"/>
                  </a:lnTo>
                  <a:lnTo>
                    <a:pt x="526812" y="279567"/>
                  </a:lnTo>
                  <a:lnTo>
                    <a:pt x="521208" y="282057"/>
                  </a:lnTo>
                  <a:lnTo>
                    <a:pt x="515604" y="284551"/>
                  </a:lnTo>
                  <a:lnTo>
                    <a:pt x="509999" y="287051"/>
                  </a:lnTo>
                  <a:lnTo>
                    <a:pt x="504395" y="289556"/>
                  </a:lnTo>
                  <a:lnTo>
                    <a:pt x="498790" y="292066"/>
                  </a:lnTo>
                  <a:lnTo>
                    <a:pt x="493186" y="294583"/>
                  </a:lnTo>
                  <a:lnTo>
                    <a:pt x="487582" y="297105"/>
                  </a:lnTo>
                  <a:lnTo>
                    <a:pt x="481977" y="299635"/>
                  </a:lnTo>
                  <a:lnTo>
                    <a:pt x="476373" y="302172"/>
                  </a:lnTo>
                  <a:lnTo>
                    <a:pt x="470769" y="304716"/>
                  </a:lnTo>
                  <a:lnTo>
                    <a:pt x="465164" y="307269"/>
                  </a:lnTo>
                  <a:lnTo>
                    <a:pt x="459560" y="309830"/>
                  </a:lnTo>
                  <a:lnTo>
                    <a:pt x="453955" y="312401"/>
                  </a:lnTo>
                  <a:lnTo>
                    <a:pt x="448351" y="314983"/>
                  </a:lnTo>
                  <a:lnTo>
                    <a:pt x="442747" y="317575"/>
                  </a:lnTo>
                  <a:lnTo>
                    <a:pt x="437142" y="320178"/>
                  </a:lnTo>
                  <a:lnTo>
                    <a:pt x="431538" y="322795"/>
                  </a:lnTo>
                  <a:lnTo>
                    <a:pt x="425933" y="325425"/>
                  </a:lnTo>
                  <a:lnTo>
                    <a:pt x="420329" y="328070"/>
                  </a:lnTo>
                  <a:lnTo>
                    <a:pt x="414725" y="330730"/>
                  </a:lnTo>
                  <a:lnTo>
                    <a:pt x="409120" y="333407"/>
                  </a:lnTo>
                  <a:lnTo>
                    <a:pt x="403516" y="336102"/>
                  </a:lnTo>
                  <a:lnTo>
                    <a:pt x="397911" y="338817"/>
                  </a:lnTo>
                  <a:lnTo>
                    <a:pt x="392307" y="341552"/>
                  </a:lnTo>
                  <a:lnTo>
                    <a:pt x="386703" y="344309"/>
                  </a:lnTo>
                  <a:lnTo>
                    <a:pt x="381098" y="347090"/>
                  </a:lnTo>
                  <a:lnTo>
                    <a:pt x="375494" y="349896"/>
                  </a:lnTo>
                  <a:lnTo>
                    <a:pt x="369889" y="352729"/>
                  </a:lnTo>
                  <a:lnTo>
                    <a:pt x="364285" y="355591"/>
                  </a:lnTo>
                  <a:lnTo>
                    <a:pt x="358681" y="358483"/>
                  </a:lnTo>
                  <a:lnTo>
                    <a:pt x="353076" y="361408"/>
                  </a:lnTo>
                  <a:lnTo>
                    <a:pt x="347472" y="364366"/>
                  </a:lnTo>
                  <a:lnTo>
                    <a:pt x="341867" y="367361"/>
                  </a:lnTo>
                  <a:lnTo>
                    <a:pt x="336263" y="370394"/>
                  </a:lnTo>
                  <a:lnTo>
                    <a:pt x="330659" y="373467"/>
                  </a:lnTo>
                  <a:lnTo>
                    <a:pt x="325054" y="376582"/>
                  </a:lnTo>
                  <a:lnTo>
                    <a:pt x="319450" y="379742"/>
                  </a:lnTo>
                  <a:lnTo>
                    <a:pt x="313846" y="382949"/>
                  </a:lnTo>
                  <a:lnTo>
                    <a:pt x="308241" y="386204"/>
                  </a:lnTo>
                  <a:lnTo>
                    <a:pt x="302637" y="389510"/>
                  </a:lnTo>
                  <a:lnTo>
                    <a:pt x="297032" y="392870"/>
                  </a:lnTo>
                  <a:lnTo>
                    <a:pt x="291428" y="396284"/>
                  </a:lnTo>
                  <a:lnTo>
                    <a:pt x="285824" y="399756"/>
                  </a:lnTo>
                  <a:lnTo>
                    <a:pt x="280219" y="403287"/>
                  </a:lnTo>
                  <a:lnTo>
                    <a:pt x="274615" y="406879"/>
                  </a:lnTo>
                  <a:lnTo>
                    <a:pt x="269010" y="410535"/>
                  </a:lnTo>
                  <a:lnTo>
                    <a:pt x="263406" y="414255"/>
                  </a:lnTo>
                  <a:lnTo>
                    <a:pt x="257802" y="418042"/>
                  </a:lnTo>
                  <a:lnTo>
                    <a:pt x="252197" y="421898"/>
                  </a:lnTo>
                  <a:lnTo>
                    <a:pt x="246593" y="425823"/>
                  </a:lnTo>
                  <a:lnTo>
                    <a:pt x="240988" y="429818"/>
                  </a:lnTo>
                  <a:lnTo>
                    <a:pt x="235384" y="433886"/>
                  </a:lnTo>
                  <a:lnTo>
                    <a:pt x="229780" y="438026"/>
                  </a:lnTo>
                  <a:lnTo>
                    <a:pt x="224175" y="442240"/>
                  </a:lnTo>
                  <a:lnTo>
                    <a:pt x="218571" y="446527"/>
                  </a:lnTo>
                  <a:lnTo>
                    <a:pt x="212966" y="450888"/>
                  </a:lnTo>
                  <a:lnTo>
                    <a:pt x="207362" y="455323"/>
                  </a:lnTo>
                  <a:lnTo>
                    <a:pt x="201758" y="459831"/>
                  </a:lnTo>
                  <a:lnTo>
                    <a:pt x="196153" y="464411"/>
                  </a:lnTo>
                  <a:lnTo>
                    <a:pt x="190549" y="469063"/>
                  </a:lnTo>
                  <a:lnTo>
                    <a:pt x="184944" y="473785"/>
                  </a:lnTo>
                  <a:lnTo>
                    <a:pt x="179340" y="478576"/>
                  </a:lnTo>
                  <a:lnTo>
                    <a:pt x="173736" y="483433"/>
                  </a:lnTo>
                  <a:lnTo>
                    <a:pt x="168131" y="488354"/>
                  </a:lnTo>
                  <a:lnTo>
                    <a:pt x="162527" y="493337"/>
                  </a:lnTo>
                  <a:lnTo>
                    <a:pt x="156923" y="498379"/>
                  </a:lnTo>
                  <a:lnTo>
                    <a:pt x="151318" y="503476"/>
                  </a:lnTo>
                  <a:lnTo>
                    <a:pt x="145714" y="508625"/>
                  </a:lnTo>
                  <a:lnTo>
                    <a:pt x="140109" y="513822"/>
                  </a:lnTo>
                  <a:lnTo>
                    <a:pt x="134505" y="519063"/>
                  </a:lnTo>
                  <a:lnTo>
                    <a:pt x="128901" y="524343"/>
                  </a:lnTo>
                  <a:lnTo>
                    <a:pt x="123296" y="529658"/>
                  </a:lnTo>
                  <a:lnTo>
                    <a:pt x="117692" y="535003"/>
                  </a:lnTo>
                  <a:lnTo>
                    <a:pt x="112087" y="540372"/>
                  </a:lnTo>
                  <a:lnTo>
                    <a:pt x="106483" y="545762"/>
                  </a:lnTo>
                  <a:lnTo>
                    <a:pt x="100879" y="551165"/>
                  </a:lnTo>
                  <a:lnTo>
                    <a:pt x="95274" y="556577"/>
                  </a:lnTo>
                  <a:lnTo>
                    <a:pt x="89670" y="561991"/>
                  </a:lnTo>
                  <a:lnTo>
                    <a:pt x="84065" y="567403"/>
                  </a:lnTo>
                  <a:lnTo>
                    <a:pt x="78461" y="572807"/>
                  </a:lnTo>
                  <a:lnTo>
                    <a:pt x="72857" y="578196"/>
                  </a:lnTo>
                  <a:lnTo>
                    <a:pt x="67252" y="583564"/>
                  </a:lnTo>
                  <a:lnTo>
                    <a:pt x="61648" y="588907"/>
                  </a:lnTo>
                  <a:lnTo>
                    <a:pt x="56043" y="594219"/>
                  </a:lnTo>
                  <a:lnTo>
                    <a:pt x="50439" y="599494"/>
                  </a:lnTo>
                  <a:lnTo>
                    <a:pt x="44835" y="604726"/>
                  </a:lnTo>
                  <a:lnTo>
                    <a:pt x="39230" y="609910"/>
                  </a:lnTo>
                  <a:lnTo>
                    <a:pt x="33626" y="615042"/>
                  </a:lnTo>
                  <a:lnTo>
                    <a:pt x="28021" y="620117"/>
                  </a:lnTo>
                  <a:lnTo>
                    <a:pt x="22417" y="625129"/>
                  </a:lnTo>
                  <a:lnTo>
                    <a:pt x="16813" y="630075"/>
                  </a:lnTo>
                  <a:lnTo>
                    <a:pt x="11208" y="634950"/>
                  </a:lnTo>
                  <a:lnTo>
                    <a:pt x="5604" y="639749"/>
                  </a:lnTo>
                  <a:lnTo>
                    <a:pt x="0" y="644471"/>
                  </a:lnTo>
                  <a:close/>
                </a:path>
              </a:pathLst>
            </a:custGeom>
            <a:solidFill>
              <a:srgbClr val="00DEE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pl203"/>
            <p:cNvSpPr/>
            <p:nvPr/>
          </p:nvSpPr>
          <p:spPr>
            <a:xfrm>
              <a:off x="6596816" y="3019790"/>
              <a:ext cx="1883076" cy="516451"/>
            </a:xfrm>
            <a:custGeom>
              <a:avLst/>
              <a:pathLst>
                <a:path w="1883076" h="516451">
                  <a:moveTo>
                    <a:pt x="0" y="516451"/>
                  </a:moveTo>
                  <a:lnTo>
                    <a:pt x="5604" y="508870"/>
                  </a:lnTo>
                  <a:lnTo>
                    <a:pt x="11208" y="501228"/>
                  </a:lnTo>
                  <a:lnTo>
                    <a:pt x="16813" y="493533"/>
                  </a:lnTo>
                  <a:lnTo>
                    <a:pt x="22417" y="485792"/>
                  </a:lnTo>
                  <a:lnTo>
                    <a:pt x="28021" y="478014"/>
                  </a:lnTo>
                  <a:lnTo>
                    <a:pt x="33626" y="470208"/>
                  </a:lnTo>
                  <a:lnTo>
                    <a:pt x="39230" y="462383"/>
                  </a:lnTo>
                  <a:lnTo>
                    <a:pt x="44835" y="454548"/>
                  </a:lnTo>
                  <a:lnTo>
                    <a:pt x="50439" y="446712"/>
                  </a:lnTo>
                  <a:lnTo>
                    <a:pt x="56043" y="438884"/>
                  </a:lnTo>
                  <a:lnTo>
                    <a:pt x="61648" y="431074"/>
                  </a:lnTo>
                  <a:lnTo>
                    <a:pt x="67252" y="423292"/>
                  </a:lnTo>
                  <a:lnTo>
                    <a:pt x="72857" y="415546"/>
                  </a:lnTo>
                  <a:lnTo>
                    <a:pt x="78461" y="407846"/>
                  </a:lnTo>
                  <a:lnTo>
                    <a:pt x="84065" y="400201"/>
                  </a:lnTo>
                  <a:lnTo>
                    <a:pt x="89670" y="392620"/>
                  </a:lnTo>
                  <a:lnTo>
                    <a:pt x="95274" y="385112"/>
                  </a:lnTo>
                  <a:lnTo>
                    <a:pt x="100879" y="377685"/>
                  </a:lnTo>
                  <a:lnTo>
                    <a:pt x="106483" y="370348"/>
                  </a:lnTo>
                  <a:lnTo>
                    <a:pt x="112087" y="363108"/>
                  </a:lnTo>
                  <a:lnTo>
                    <a:pt x="117692" y="355972"/>
                  </a:lnTo>
                  <a:lnTo>
                    <a:pt x="123296" y="348949"/>
                  </a:lnTo>
                  <a:lnTo>
                    <a:pt x="128901" y="342044"/>
                  </a:lnTo>
                  <a:lnTo>
                    <a:pt x="134505" y="335263"/>
                  </a:lnTo>
                  <a:lnTo>
                    <a:pt x="140109" y="328613"/>
                  </a:lnTo>
                  <a:lnTo>
                    <a:pt x="145714" y="322097"/>
                  </a:lnTo>
                  <a:lnTo>
                    <a:pt x="151318" y="315721"/>
                  </a:lnTo>
                  <a:lnTo>
                    <a:pt x="156923" y="309489"/>
                  </a:lnTo>
                  <a:lnTo>
                    <a:pt x="162527" y="303403"/>
                  </a:lnTo>
                  <a:lnTo>
                    <a:pt x="168131" y="297468"/>
                  </a:lnTo>
                  <a:lnTo>
                    <a:pt x="173736" y="291684"/>
                  </a:lnTo>
                  <a:lnTo>
                    <a:pt x="179340" y="286054"/>
                  </a:lnTo>
                  <a:lnTo>
                    <a:pt x="184944" y="280578"/>
                  </a:lnTo>
                  <a:lnTo>
                    <a:pt x="190549" y="275258"/>
                  </a:lnTo>
                  <a:lnTo>
                    <a:pt x="196153" y="270093"/>
                  </a:lnTo>
                  <a:lnTo>
                    <a:pt x="201758" y="265083"/>
                  </a:lnTo>
                  <a:lnTo>
                    <a:pt x="207362" y="260227"/>
                  </a:lnTo>
                  <a:lnTo>
                    <a:pt x="212966" y="255524"/>
                  </a:lnTo>
                  <a:lnTo>
                    <a:pt x="218571" y="250972"/>
                  </a:lnTo>
                  <a:lnTo>
                    <a:pt x="224175" y="246568"/>
                  </a:lnTo>
                  <a:lnTo>
                    <a:pt x="229780" y="242310"/>
                  </a:lnTo>
                  <a:lnTo>
                    <a:pt x="235384" y="238196"/>
                  </a:lnTo>
                  <a:lnTo>
                    <a:pt x="240988" y="234221"/>
                  </a:lnTo>
                  <a:lnTo>
                    <a:pt x="246593" y="230383"/>
                  </a:lnTo>
                  <a:lnTo>
                    <a:pt x="252197" y="226678"/>
                  </a:lnTo>
                  <a:lnTo>
                    <a:pt x="257802" y="223101"/>
                  </a:lnTo>
                  <a:lnTo>
                    <a:pt x="263406" y="219649"/>
                  </a:lnTo>
                  <a:lnTo>
                    <a:pt x="269010" y="216317"/>
                  </a:lnTo>
                  <a:lnTo>
                    <a:pt x="274615" y="213102"/>
                  </a:lnTo>
                  <a:lnTo>
                    <a:pt x="280219" y="209998"/>
                  </a:lnTo>
                  <a:lnTo>
                    <a:pt x="285824" y="207001"/>
                  </a:lnTo>
                  <a:lnTo>
                    <a:pt x="291428" y="204107"/>
                  </a:lnTo>
                  <a:lnTo>
                    <a:pt x="297032" y="201310"/>
                  </a:lnTo>
                  <a:lnTo>
                    <a:pt x="302637" y="198607"/>
                  </a:lnTo>
                  <a:lnTo>
                    <a:pt x="308241" y="195993"/>
                  </a:lnTo>
                  <a:lnTo>
                    <a:pt x="313846" y="193463"/>
                  </a:lnTo>
                  <a:lnTo>
                    <a:pt x="319450" y="191013"/>
                  </a:lnTo>
                  <a:lnTo>
                    <a:pt x="325054" y="188638"/>
                  </a:lnTo>
                  <a:lnTo>
                    <a:pt x="330659" y="186335"/>
                  </a:lnTo>
                  <a:lnTo>
                    <a:pt x="336263" y="184099"/>
                  </a:lnTo>
                  <a:lnTo>
                    <a:pt x="341867" y="181927"/>
                  </a:lnTo>
                  <a:lnTo>
                    <a:pt x="347472" y="179813"/>
                  </a:lnTo>
                  <a:lnTo>
                    <a:pt x="353076" y="177755"/>
                  </a:lnTo>
                  <a:lnTo>
                    <a:pt x="358681" y="175749"/>
                  </a:lnTo>
                  <a:lnTo>
                    <a:pt x="364285" y="173792"/>
                  </a:lnTo>
                  <a:lnTo>
                    <a:pt x="369889" y="171879"/>
                  </a:lnTo>
                  <a:lnTo>
                    <a:pt x="375494" y="170009"/>
                  </a:lnTo>
                  <a:lnTo>
                    <a:pt x="381098" y="168177"/>
                  </a:lnTo>
                  <a:lnTo>
                    <a:pt x="386703" y="166381"/>
                  </a:lnTo>
                  <a:lnTo>
                    <a:pt x="392307" y="164618"/>
                  </a:lnTo>
                  <a:lnTo>
                    <a:pt x="397911" y="162885"/>
                  </a:lnTo>
                  <a:lnTo>
                    <a:pt x="403516" y="161181"/>
                  </a:lnTo>
                  <a:lnTo>
                    <a:pt x="409120" y="159502"/>
                  </a:lnTo>
                  <a:lnTo>
                    <a:pt x="414725" y="157847"/>
                  </a:lnTo>
                  <a:lnTo>
                    <a:pt x="420329" y="156214"/>
                  </a:lnTo>
                  <a:lnTo>
                    <a:pt x="425933" y="154600"/>
                  </a:lnTo>
                  <a:lnTo>
                    <a:pt x="431538" y="153003"/>
                  </a:lnTo>
                  <a:lnTo>
                    <a:pt x="437142" y="151423"/>
                  </a:lnTo>
                  <a:lnTo>
                    <a:pt x="442747" y="149857"/>
                  </a:lnTo>
                  <a:lnTo>
                    <a:pt x="448351" y="148305"/>
                  </a:lnTo>
                  <a:lnTo>
                    <a:pt x="453955" y="146764"/>
                  </a:lnTo>
                  <a:lnTo>
                    <a:pt x="459560" y="145234"/>
                  </a:lnTo>
                  <a:lnTo>
                    <a:pt x="465164" y="143713"/>
                  </a:lnTo>
                  <a:lnTo>
                    <a:pt x="470769" y="142201"/>
                  </a:lnTo>
                  <a:lnTo>
                    <a:pt x="476373" y="140696"/>
                  </a:lnTo>
                  <a:lnTo>
                    <a:pt x="481977" y="139198"/>
                  </a:lnTo>
                  <a:lnTo>
                    <a:pt x="487582" y="137705"/>
                  </a:lnTo>
                  <a:lnTo>
                    <a:pt x="493186" y="136218"/>
                  </a:lnTo>
                  <a:lnTo>
                    <a:pt x="498790" y="134735"/>
                  </a:lnTo>
                  <a:lnTo>
                    <a:pt x="504395" y="133256"/>
                  </a:lnTo>
                  <a:lnTo>
                    <a:pt x="509999" y="131781"/>
                  </a:lnTo>
                  <a:lnTo>
                    <a:pt x="515604" y="130308"/>
                  </a:lnTo>
                  <a:lnTo>
                    <a:pt x="521208" y="128838"/>
                  </a:lnTo>
                  <a:lnTo>
                    <a:pt x="526812" y="127371"/>
                  </a:lnTo>
                  <a:lnTo>
                    <a:pt x="532417" y="125905"/>
                  </a:lnTo>
                  <a:lnTo>
                    <a:pt x="538021" y="124441"/>
                  </a:lnTo>
                  <a:lnTo>
                    <a:pt x="543626" y="122979"/>
                  </a:lnTo>
                  <a:lnTo>
                    <a:pt x="549230" y="121517"/>
                  </a:lnTo>
                  <a:lnTo>
                    <a:pt x="554834" y="120058"/>
                  </a:lnTo>
                  <a:lnTo>
                    <a:pt x="560439" y="118599"/>
                  </a:lnTo>
                  <a:lnTo>
                    <a:pt x="566043" y="117141"/>
                  </a:lnTo>
                  <a:lnTo>
                    <a:pt x="571648" y="115684"/>
                  </a:lnTo>
                  <a:lnTo>
                    <a:pt x="577252" y="114228"/>
                  </a:lnTo>
                  <a:lnTo>
                    <a:pt x="582856" y="112774"/>
                  </a:lnTo>
                  <a:lnTo>
                    <a:pt x="588461" y="111320"/>
                  </a:lnTo>
                  <a:lnTo>
                    <a:pt x="594065" y="109867"/>
                  </a:lnTo>
                  <a:lnTo>
                    <a:pt x="599670" y="108416"/>
                  </a:lnTo>
                  <a:lnTo>
                    <a:pt x="605274" y="106965"/>
                  </a:lnTo>
                  <a:lnTo>
                    <a:pt x="610878" y="105516"/>
                  </a:lnTo>
                  <a:lnTo>
                    <a:pt x="616483" y="104069"/>
                  </a:lnTo>
                  <a:lnTo>
                    <a:pt x="622087" y="102623"/>
                  </a:lnTo>
                  <a:lnTo>
                    <a:pt x="627692" y="101179"/>
                  </a:lnTo>
                  <a:lnTo>
                    <a:pt x="633296" y="99736"/>
                  </a:lnTo>
                  <a:lnTo>
                    <a:pt x="638900" y="98296"/>
                  </a:lnTo>
                  <a:lnTo>
                    <a:pt x="644505" y="96858"/>
                  </a:lnTo>
                  <a:lnTo>
                    <a:pt x="650109" y="95422"/>
                  </a:lnTo>
                  <a:lnTo>
                    <a:pt x="655713" y="93989"/>
                  </a:lnTo>
                  <a:lnTo>
                    <a:pt x="661318" y="92558"/>
                  </a:lnTo>
                  <a:lnTo>
                    <a:pt x="666922" y="91131"/>
                  </a:lnTo>
                  <a:lnTo>
                    <a:pt x="672527" y="89706"/>
                  </a:lnTo>
                  <a:lnTo>
                    <a:pt x="678131" y="88285"/>
                  </a:lnTo>
                  <a:lnTo>
                    <a:pt x="683735" y="86868"/>
                  </a:lnTo>
                  <a:lnTo>
                    <a:pt x="689340" y="85454"/>
                  </a:lnTo>
                  <a:lnTo>
                    <a:pt x="694944" y="84044"/>
                  </a:lnTo>
                  <a:lnTo>
                    <a:pt x="700549" y="82639"/>
                  </a:lnTo>
                  <a:lnTo>
                    <a:pt x="706153" y="81238"/>
                  </a:lnTo>
                  <a:lnTo>
                    <a:pt x="711757" y="79842"/>
                  </a:lnTo>
                  <a:lnTo>
                    <a:pt x="717362" y="78450"/>
                  </a:lnTo>
                  <a:lnTo>
                    <a:pt x="722966" y="77064"/>
                  </a:lnTo>
                  <a:lnTo>
                    <a:pt x="728571" y="75684"/>
                  </a:lnTo>
                  <a:lnTo>
                    <a:pt x="734175" y="74309"/>
                  </a:lnTo>
                  <a:lnTo>
                    <a:pt x="739779" y="72940"/>
                  </a:lnTo>
                  <a:lnTo>
                    <a:pt x="745384" y="71577"/>
                  </a:lnTo>
                  <a:lnTo>
                    <a:pt x="750988" y="70221"/>
                  </a:lnTo>
                  <a:lnTo>
                    <a:pt x="756593" y="68871"/>
                  </a:lnTo>
                  <a:lnTo>
                    <a:pt x="762197" y="67528"/>
                  </a:lnTo>
                  <a:lnTo>
                    <a:pt x="767801" y="66193"/>
                  </a:lnTo>
                  <a:lnTo>
                    <a:pt x="773406" y="64865"/>
                  </a:lnTo>
                  <a:lnTo>
                    <a:pt x="779010" y="63545"/>
                  </a:lnTo>
                  <a:lnTo>
                    <a:pt x="784615" y="62234"/>
                  </a:lnTo>
                  <a:lnTo>
                    <a:pt x="790219" y="60930"/>
                  </a:lnTo>
                  <a:lnTo>
                    <a:pt x="795823" y="59635"/>
                  </a:lnTo>
                  <a:lnTo>
                    <a:pt x="801428" y="58350"/>
                  </a:lnTo>
                  <a:lnTo>
                    <a:pt x="807032" y="57073"/>
                  </a:lnTo>
                  <a:lnTo>
                    <a:pt x="812636" y="55806"/>
                  </a:lnTo>
                  <a:lnTo>
                    <a:pt x="818241" y="54549"/>
                  </a:lnTo>
                  <a:lnTo>
                    <a:pt x="823845" y="53302"/>
                  </a:lnTo>
                  <a:lnTo>
                    <a:pt x="829450" y="52066"/>
                  </a:lnTo>
                  <a:lnTo>
                    <a:pt x="835054" y="50840"/>
                  </a:lnTo>
                  <a:lnTo>
                    <a:pt x="840658" y="49625"/>
                  </a:lnTo>
                  <a:lnTo>
                    <a:pt x="846263" y="48422"/>
                  </a:lnTo>
                  <a:lnTo>
                    <a:pt x="851867" y="47231"/>
                  </a:lnTo>
                  <a:lnTo>
                    <a:pt x="857472" y="46051"/>
                  </a:lnTo>
                  <a:lnTo>
                    <a:pt x="863076" y="44884"/>
                  </a:lnTo>
                  <a:lnTo>
                    <a:pt x="868680" y="43729"/>
                  </a:lnTo>
                  <a:lnTo>
                    <a:pt x="874285" y="42588"/>
                  </a:lnTo>
                  <a:lnTo>
                    <a:pt x="879889" y="41460"/>
                  </a:lnTo>
                  <a:lnTo>
                    <a:pt x="885494" y="40345"/>
                  </a:lnTo>
                  <a:lnTo>
                    <a:pt x="891098" y="39245"/>
                  </a:lnTo>
                  <a:lnTo>
                    <a:pt x="896702" y="38158"/>
                  </a:lnTo>
                  <a:lnTo>
                    <a:pt x="902307" y="37086"/>
                  </a:lnTo>
                  <a:lnTo>
                    <a:pt x="907911" y="36029"/>
                  </a:lnTo>
                  <a:lnTo>
                    <a:pt x="913516" y="34988"/>
                  </a:lnTo>
                  <a:lnTo>
                    <a:pt x="919120" y="33961"/>
                  </a:lnTo>
                  <a:lnTo>
                    <a:pt x="924724" y="32950"/>
                  </a:lnTo>
                  <a:lnTo>
                    <a:pt x="930329" y="31956"/>
                  </a:lnTo>
                  <a:lnTo>
                    <a:pt x="935933" y="30977"/>
                  </a:lnTo>
                  <a:lnTo>
                    <a:pt x="941538" y="30015"/>
                  </a:lnTo>
                  <a:lnTo>
                    <a:pt x="947142" y="29070"/>
                  </a:lnTo>
                  <a:lnTo>
                    <a:pt x="952746" y="28142"/>
                  </a:lnTo>
                  <a:lnTo>
                    <a:pt x="958351" y="27231"/>
                  </a:lnTo>
                  <a:lnTo>
                    <a:pt x="963955" y="26338"/>
                  </a:lnTo>
                  <a:lnTo>
                    <a:pt x="969559" y="25462"/>
                  </a:lnTo>
                  <a:lnTo>
                    <a:pt x="975164" y="24603"/>
                  </a:lnTo>
                  <a:lnTo>
                    <a:pt x="980768" y="23763"/>
                  </a:lnTo>
                  <a:lnTo>
                    <a:pt x="986373" y="22941"/>
                  </a:lnTo>
                  <a:lnTo>
                    <a:pt x="991977" y="22137"/>
                  </a:lnTo>
                  <a:lnTo>
                    <a:pt x="997581" y="21351"/>
                  </a:lnTo>
                  <a:lnTo>
                    <a:pt x="1003186" y="20584"/>
                  </a:lnTo>
                  <a:lnTo>
                    <a:pt x="1008790" y="19835"/>
                  </a:lnTo>
                  <a:lnTo>
                    <a:pt x="1014395" y="19105"/>
                  </a:lnTo>
                  <a:lnTo>
                    <a:pt x="1019999" y="18393"/>
                  </a:lnTo>
                  <a:lnTo>
                    <a:pt x="1025603" y="17699"/>
                  </a:lnTo>
                  <a:lnTo>
                    <a:pt x="1031208" y="17024"/>
                  </a:lnTo>
                  <a:lnTo>
                    <a:pt x="1036812" y="16367"/>
                  </a:lnTo>
                  <a:lnTo>
                    <a:pt x="1042417" y="15729"/>
                  </a:lnTo>
                  <a:lnTo>
                    <a:pt x="1048021" y="15109"/>
                  </a:lnTo>
                  <a:lnTo>
                    <a:pt x="1053625" y="14507"/>
                  </a:lnTo>
                  <a:lnTo>
                    <a:pt x="1059230" y="13923"/>
                  </a:lnTo>
                  <a:lnTo>
                    <a:pt x="1064834" y="13356"/>
                  </a:lnTo>
                  <a:lnTo>
                    <a:pt x="1070439" y="12808"/>
                  </a:lnTo>
                  <a:lnTo>
                    <a:pt x="1076043" y="12277"/>
                  </a:lnTo>
                  <a:lnTo>
                    <a:pt x="1081647" y="11763"/>
                  </a:lnTo>
                  <a:lnTo>
                    <a:pt x="1087252" y="11266"/>
                  </a:lnTo>
                  <a:lnTo>
                    <a:pt x="1092856" y="10786"/>
                  </a:lnTo>
                  <a:lnTo>
                    <a:pt x="1098461" y="10322"/>
                  </a:lnTo>
                  <a:lnTo>
                    <a:pt x="1104065" y="9875"/>
                  </a:lnTo>
                  <a:lnTo>
                    <a:pt x="1109669" y="9443"/>
                  </a:lnTo>
                  <a:lnTo>
                    <a:pt x="1115274" y="9028"/>
                  </a:lnTo>
                  <a:lnTo>
                    <a:pt x="1120878" y="8627"/>
                  </a:lnTo>
                  <a:lnTo>
                    <a:pt x="1126482" y="8242"/>
                  </a:lnTo>
                  <a:lnTo>
                    <a:pt x="1132087" y="7871"/>
                  </a:lnTo>
                  <a:lnTo>
                    <a:pt x="1137691" y="7514"/>
                  </a:lnTo>
                  <a:lnTo>
                    <a:pt x="1143296" y="7172"/>
                  </a:lnTo>
                  <a:lnTo>
                    <a:pt x="1148900" y="6843"/>
                  </a:lnTo>
                  <a:lnTo>
                    <a:pt x="1154504" y="6528"/>
                  </a:lnTo>
                  <a:lnTo>
                    <a:pt x="1160109" y="6225"/>
                  </a:lnTo>
                  <a:lnTo>
                    <a:pt x="1165713" y="5935"/>
                  </a:lnTo>
                  <a:lnTo>
                    <a:pt x="1171318" y="5657"/>
                  </a:lnTo>
                  <a:lnTo>
                    <a:pt x="1176922" y="5391"/>
                  </a:lnTo>
                  <a:lnTo>
                    <a:pt x="1182526" y="5136"/>
                  </a:lnTo>
                  <a:lnTo>
                    <a:pt x="1188131" y="4893"/>
                  </a:lnTo>
                  <a:lnTo>
                    <a:pt x="1193735" y="4660"/>
                  </a:lnTo>
                  <a:lnTo>
                    <a:pt x="1199340" y="4438"/>
                  </a:lnTo>
                  <a:lnTo>
                    <a:pt x="1204944" y="4225"/>
                  </a:lnTo>
                  <a:lnTo>
                    <a:pt x="1210548" y="4022"/>
                  </a:lnTo>
                  <a:lnTo>
                    <a:pt x="1216153" y="3829"/>
                  </a:lnTo>
                  <a:lnTo>
                    <a:pt x="1221757" y="3645"/>
                  </a:lnTo>
                  <a:lnTo>
                    <a:pt x="1227362" y="3469"/>
                  </a:lnTo>
                  <a:lnTo>
                    <a:pt x="1232966" y="3302"/>
                  </a:lnTo>
                  <a:lnTo>
                    <a:pt x="1238570" y="3142"/>
                  </a:lnTo>
                  <a:lnTo>
                    <a:pt x="1244175" y="2990"/>
                  </a:lnTo>
                  <a:lnTo>
                    <a:pt x="1249779" y="2846"/>
                  </a:lnTo>
                  <a:lnTo>
                    <a:pt x="1255384" y="2709"/>
                  </a:lnTo>
                  <a:lnTo>
                    <a:pt x="1260988" y="2578"/>
                  </a:lnTo>
                  <a:lnTo>
                    <a:pt x="1266592" y="2454"/>
                  </a:lnTo>
                  <a:lnTo>
                    <a:pt x="1272197" y="2336"/>
                  </a:lnTo>
                  <a:lnTo>
                    <a:pt x="1277801" y="2224"/>
                  </a:lnTo>
                  <a:lnTo>
                    <a:pt x="1283406" y="2118"/>
                  </a:lnTo>
                  <a:lnTo>
                    <a:pt x="1289010" y="2017"/>
                  </a:lnTo>
                  <a:lnTo>
                    <a:pt x="1294614" y="1922"/>
                  </a:lnTo>
                  <a:lnTo>
                    <a:pt x="1300219" y="1831"/>
                  </a:lnTo>
                  <a:lnTo>
                    <a:pt x="1305823" y="1745"/>
                  </a:lnTo>
                  <a:lnTo>
                    <a:pt x="1311427" y="1664"/>
                  </a:lnTo>
                  <a:lnTo>
                    <a:pt x="1317032" y="1587"/>
                  </a:lnTo>
                  <a:lnTo>
                    <a:pt x="1322636" y="1514"/>
                  </a:lnTo>
                  <a:lnTo>
                    <a:pt x="1328241" y="1445"/>
                  </a:lnTo>
                  <a:lnTo>
                    <a:pt x="1333845" y="1380"/>
                  </a:lnTo>
                  <a:lnTo>
                    <a:pt x="1339449" y="1319"/>
                  </a:lnTo>
                  <a:lnTo>
                    <a:pt x="1345054" y="1261"/>
                  </a:lnTo>
                  <a:lnTo>
                    <a:pt x="1350658" y="1206"/>
                  </a:lnTo>
                  <a:lnTo>
                    <a:pt x="1356263" y="1155"/>
                  </a:lnTo>
                  <a:lnTo>
                    <a:pt x="1361867" y="1106"/>
                  </a:lnTo>
                  <a:lnTo>
                    <a:pt x="1367471" y="1061"/>
                  </a:lnTo>
                  <a:lnTo>
                    <a:pt x="1373076" y="1018"/>
                  </a:lnTo>
                  <a:lnTo>
                    <a:pt x="1378680" y="977"/>
                  </a:lnTo>
                  <a:lnTo>
                    <a:pt x="1384285" y="940"/>
                  </a:lnTo>
                  <a:lnTo>
                    <a:pt x="1389889" y="904"/>
                  </a:lnTo>
                  <a:lnTo>
                    <a:pt x="1395493" y="871"/>
                  </a:lnTo>
                  <a:lnTo>
                    <a:pt x="1401098" y="840"/>
                  </a:lnTo>
                  <a:lnTo>
                    <a:pt x="1406702" y="812"/>
                  </a:lnTo>
                  <a:lnTo>
                    <a:pt x="1412307" y="785"/>
                  </a:lnTo>
                  <a:lnTo>
                    <a:pt x="1417911" y="760"/>
                  </a:lnTo>
                  <a:lnTo>
                    <a:pt x="1423515" y="737"/>
                  </a:lnTo>
                  <a:lnTo>
                    <a:pt x="1429120" y="716"/>
                  </a:lnTo>
                  <a:lnTo>
                    <a:pt x="1434724" y="696"/>
                  </a:lnTo>
                  <a:lnTo>
                    <a:pt x="1440329" y="678"/>
                  </a:lnTo>
                  <a:lnTo>
                    <a:pt x="1445933" y="662"/>
                  </a:lnTo>
                  <a:lnTo>
                    <a:pt x="1451537" y="647"/>
                  </a:lnTo>
                  <a:lnTo>
                    <a:pt x="1457142" y="634"/>
                  </a:lnTo>
                  <a:lnTo>
                    <a:pt x="1462746" y="621"/>
                  </a:lnTo>
                  <a:lnTo>
                    <a:pt x="1468350" y="611"/>
                  </a:lnTo>
                  <a:lnTo>
                    <a:pt x="1473955" y="601"/>
                  </a:lnTo>
                  <a:lnTo>
                    <a:pt x="1479559" y="593"/>
                  </a:lnTo>
                  <a:lnTo>
                    <a:pt x="1485164" y="586"/>
                  </a:lnTo>
                  <a:lnTo>
                    <a:pt x="1490768" y="580"/>
                  </a:lnTo>
                  <a:lnTo>
                    <a:pt x="1496372" y="575"/>
                  </a:lnTo>
                  <a:lnTo>
                    <a:pt x="1501977" y="571"/>
                  </a:lnTo>
                  <a:lnTo>
                    <a:pt x="1507581" y="568"/>
                  </a:lnTo>
                  <a:lnTo>
                    <a:pt x="1513186" y="566"/>
                  </a:lnTo>
                  <a:lnTo>
                    <a:pt x="1518790" y="565"/>
                  </a:lnTo>
                  <a:lnTo>
                    <a:pt x="1524394" y="564"/>
                  </a:lnTo>
                  <a:lnTo>
                    <a:pt x="1529999" y="565"/>
                  </a:lnTo>
                  <a:lnTo>
                    <a:pt x="1535603" y="566"/>
                  </a:lnTo>
                  <a:lnTo>
                    <a:pt x="1541208" y="568"/>
                  </a:lnTo>
                  <a:lnTo>
                    <a:pt x="1546812" y="570"/>
                  </a:lnTo>
                  <a:lnTo>
                    <a:pt x="1552416" y="573"/>
                  </a:lnTo>
                  <a:lnTo>
                    <a:pt x="1558021" y="576"/>
                  </a:lnTo>
                  <a:lnTo>
                    <a:pt x="1563625" y="580"/>
                  </a:lnTo>
                  <a:lnTo>
                    <a:pt x="1569230" y="584"/>
                  </a:lnTo>
                  <a:lnTo>
                    <a:pt x="1574834" y="588"/>
                  </a:lnTo>
                  <a:lnTo>
                    <a:pt x="1580438" y="592"/>
                  </a:lnTo>
                  <a:lnTo>
                    <a:pt x="1586043" y="596"/>
                  </a:lnTo>
                  <a:lnTo>
                    <a:pt x="1591647" y="600"/>
                  </a:lnTo>
                  <a:lnTo>
                    <a:pt x="1597252" y="604"/>
                  </a:lnTo>
                  <a:lnTo>
                    <a:pt x="1602856" y="607"/>
                  </a:lnTo>
                  <a:lnTo>
                    <a:pt x="1608460" y="610"/>
                  </a:lnTo>
                  <a:lnTo>
                    <a:pt x="1614065" y="612"/>
                  </a:lnTo>
                  <a:lnTo>
                    <a:pt x="1619669" y="613"/>
                  </a:lnTo>
                  <a:lnTo>
                    <a:pt x="1625273" y="614"/>
                  </a:lnTo>
                  <a:lnTo>
                    <a:pt x="1630878" y="613"/>
                  </a:lnTo>
                  <a:lnTo>
                    <a:pt x="1636482" y="611"/>
                  </a:lnTo>
                  <a:lnTo>
                    <a:pt x="1642087" y="608"/>
                  </a:lnTo>
                  <a:lnTo>
                    <a:pt x="1647691" y="603"/>
                  </a:lnTo>
                  <a:lnTo>
                    <a:pt x="1653295" y="597"/>
                  </a:lnTo>
                  <a:lnTo>
                    <a:pt x="1658900" y="589"/>
                  </a:lnTo>
                  <a:lnTo>
                    <a:pt x="1664504" y="579"/>
                  </a:lnTo>
                  <a:lnTo>
                    <a:pt x="1670109" y="568"/>
                  </a:lnTo>
                  <a:lnTo>
                    <a:pt x="1675713" y="555"/>
                  </a:lnTo>
                  <a:lnTo>
                    <a:pt x="1681317" y="540"/>
                  </a:lnTo>
                  <a:lnTo>
                    <a:pt x="1686922" y="525"/>
                  </a:lnTo>
                  <a:lnTo>
                    <a:pt x="1692526" y="507"/>
                  </a:lnTo>
                  <a:lnTo>
                    <a:pt x="1698131" y="489"/>
                  </a:lnTo>
                  <a:lnTo>
                    <a:pt x="1703735" y="469"/>
                  </a:lnTo>
                  <a:lnTo>
                    <a:pt x="1709339" y="449"/>
                  </a:lnTo>
                  <a:lnTo>
                    <a:pt x="1714944" y="427"/>
                  </a:lnTo>
                  <a:lnTo>
                    <a:pt x="1720548" y="406"/>
                  </a:lnTo>
                  <a:lnTo>
                    <a:pt x="1726153" y="384"/>
                  </a:lnTo>
                  <a:lnTo>
                    <a:pt x="1731757" y="361"/>
                  </a:lnTo>
                  <a:lnTo>
                    <a:pt x="1737361" y="339"/>
                  </a:lnTo>
                  <a:lnTo>
                    <a:pt x="1742966" y="317"/>
                  </a:lnTo>
                  <a:lnTo>
                    <a:pt x="1748570" y="296"/>
                  </a:lnTo>
                  <a:lnTo>
                    <a:pt x="1754175" y="275"/>
                  </a:lnTo>
                  <a:lnTo>
                    <a:pt x="1759779" y="254"/>
                  </a:lnTo>
                  <a:lnTo>
                    <a:pt x="1765383" y="234"/>
                  </a:lnTo>
                  <a:lnTo>
                    <a:pt x="1770988" y="215"/>
                  </a:lnTo>
                  <a:lnTo>
                    <a:pt x="1776592" y="197"/>
                  </a:lnTo>
                  <a:lnTo>
                    <a:pt x="1782196" y="179"/>
                  </a:lnTo>
                  <a:lnTo>
                    <a:pt x="1787801" y="163"/>
                  </a:lnTo>
                  <a:lnTo>
                    <a:pt x="1793405" y="147"/>
                  </a:lnTo>
                  <a:lnTo>
                    <a:pt x="1799010" y="132"/>
                  </a:lnTo>
                  <a:lnTo>
                    <a:pt x="1804614" y="119"/>
                  </a:lnTo>
                  <a:lnTo>
                    <a:pt x="1810218" y="106"/>
                  </a:lnTo>
                  <a:lnTo>
                    <a:pt x="1815823" y="93"/>
                  </a:lnTo>
                  <a:lnTo>
                    <a:pt x="1821427" y="82"/>
                  </a:lnTo>
                  <a:lnTo>
                    <a:pt x="1827032" y="71"/>
                  </a:lnTo>
                  <a:lnTo>
                    <a:pt x="1832636" y="61"/>
                  </a:lnTo>
                  <a:lnTo>
                    <a:pt x="1838240" y="52"/>
                  </a:lnTo>
                  <a:lnTo>
                    <a:pt x="1843845" y="44"/>
                  </a:lnTo>
                  <a:lnTo>
                    <a:pt x="1849449" y="36"/>
                  </a:lnTo>
                  <a:lnTo>
                    <a:pt x="1855054" y="29"/>
                  </a:lnTo>
                  <a:lnTo>
                    <a:pt x="1860658" y="22"/>
                  </a:lnTo>
                  <a:lnTo>
                    <a:pt x="1866262" y="15"/>
                  </a:lnTo>
                  <a:lnTo>
                    <a:pt x="1871867" y="10"/>
                  </a:lnTo>
                  <a:lnTo>
                    <a:pt x="1877471" y="4"/>
                  </a:ln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04" name="pg204"/>
            <p:cNvSpPr/>
            <p:nvPr/>
          </p:nvSpPr>
          <p:spPr>
            <a:xfrm>
              <a:off x="6596816" y="3019900"/>
              <a:ext cx="1883076" cy="644366"/>
            </a:xfrm>
            <a:custGeom>
              <a:avLst/>
              <a:pathLst>
                <a:path w="1883076" h="644366">
                  <a:moveTo>
                    <a:pt x="0" y="644366"/>
                  </a:moveTo>
                  <a:lnTo>
                    <a:pt x="5604" y="639645"/>
                  </a:lnTo>
                  <a:lnTo>
                    <a:pt x="11208" y="634845"/>
                  </a:lnTo>
                  <a:lnTo>
                    <a:pt x="16813" y="629970"/>
                  </a:lnTo>
                  <a:lnTo>
                    <a:pt x="22417" y="625024"/>
                  </a:lnTo>
                  <a:lnTo>
                    <a:pt x="28021" y="620012"/>
                  </a:lnTo>
                  <a:lnTo>
                    <a:pt x="33626" y="614938"/>
                  </a:lnTo>
                  <a:lnTo>
                    <a:pt x="39230" y="609806"/>
                  </a:lnTo>
                  <a:lnTo>
                    <a:pt x="44835" y="604621"/>
                  </a:lnTo>
                  <a:lnTo>
                    <a:pt x="50439" y="599389"/>
                  </a:lnTo>
                  <a:lnTo>
                    <a:pt x="56043" y="594114"/>
                  </a:lnTo>
                  <a:lnTo>
                    <a:pt x="61648" y="588802"/>
                  </a:lnTo>
                  <a:lnTo>
                    <a:pt x="67252" y="583459"/>
                  </a:lnTo>
                  <a:lnTo>
                    <a:pt x="72857" y="578091"/>
                  </a:lnTo>
                  <a:lnTo>
                    <a:pt x="78461" y="572702"/>
                  </a:lnTo>
                  <a:lnTo>
                    <a:pt x="84065" y="567298"/>
                  </a:lnTo>
                  <a:lnTo>
                    <a:pt x="89670" y="561887"/>
                  </a:lnTo>
                  <a:lnTo>
                    <a:pt x="95274" y="556472"/>
                  </a:lnTo>
                  <a:lnTo>
                    <a:pt x="100879" y="551060"/>
                  </a:lnTo>
                  <a:lnTo>
                    <a:pt x="106483" y="545657"/>
                  </a:lnTo>
                  <a:lnTo>
                    <a:pt x="112087" y="540268"/>
                  </a:lnTo>
                  <a:lnTo>
                    <a:pt x="117692" y="534898"/>
                  </a:lnTo>
                  <a:lnTo>
                    <a:pt x="123296" y="529553"/>
                  </a:lnTo>
                  <a:lnTo>
                    <a:pt x="128901" y="524238"/>
                  </a:lnTo>
                  <a:lnTo>
                    <a:pt x="134505" y="518958"/>
                  </a:lnTo>
                  <a:lnTo>
                    <a:pt x="140109" y="513717"/>
                  </a:lnTo>
                  <a:lnTo>
                    <a:pt x="145714" y="508520"/>
                  </a:lnTo>
                  <a:lnTo>
                    <a:pt x="151318" y="503371"/>
                  </a:lnTo>
                  <a:lnTo>
                    <a:pt x="156923" y="498274"/>
                  </a:lnTo>
                  <a:lnTo>
                    <a:pt x="162527" y="493232"/>
                  </a:lnTo>
                  <a:lnTo>
                    <a:pt x="168131" y="488249"/>
                  </a:lnTo>
                  <a:lnTo>
                    <a:pt x="173736" y="483328"/>
                  </a:lnTo>
                  <a:lnTo>
                    <a:pt x="179340" y="478471"/>
                  </a:lnTo>
                  <a:lnTo>
                    <a:pt x="184944" y="473680"/>
                  </a:lnTo>
                  <a:lnTo>
                    <a:pt x="190549" y="468958"/>
                  </a:lnTo>
                  <a:lnTo>
                    <a:pt x="196153" y="464306"/>
                  </a:lnTo>
                  <a:lnTo>
                    <a:pt x="201758" y="459726"/>
                  </a:lnTo>
                  <a:lnTo>
                    <a:pt x="207362" y="455218"/>
                  </a:lnTo>
                  <a:lnTo>
                    <a:pt x="212966" y="450783"/>
                  </a:lnTo>
                  <a:lnTo>
                    <a:pt x="218571" y="446422"/>
                  </a:lnTo>
                  <a:lnTo>
                    <a:pt x="224175" y="442135"/>
                  </a:lnTo>
                  <a:lnTo>
                    <a:pt x="229780" y="437921"/>
                  </a:lnTo>
                  <a:lnTo>
                    <a:pt x="235384" y="433781"/>
                  </a:lnTo>
                  <a:lnTo>
                    <a:pt x="240988" y="429714"/>
                  </a:lnTo>
                  <a:lnTo>
                    <a:pt x="246593" y="425718"/>
                  </a:lnTo>
                  <a:lnTo>
                    <a:pt x="252197" y="421793"/>
                  </a:lnTo>
                  <a:lnTo>
                    <a:pt x="257802" y="417937"/>
                  </a:lnTo>
                  <a:lnTo>
                    <a:pt x="263406" y="414150"/>
                  </a:lnTo>
                  <a:lnTo>
                    <a:pt x="269010" y="410430"/>
                  </a:lnTo>
                  <a:lnTo>
                    <a:pt x="274615" y="406774"/>
                  </a:lnTo>
                  <a:lnTo>
                    <a:pt x="280219" y="403182"/>
                  </a:lnTo>
                  <a:lnTo>
                    <a:pt x="285824" y="399651"/>
                  </a:lnTo>
                  <a:lnTo>
                    <a:pt x="291428" y="396179"/>
                  </a:lnTo>
                  <a:lnTo>
                    <a:pt x="297032" y="392765"/>
                  </a:lnTo>
                  <a:lnTo>
                    <a:pt x="302637" y="389405"/>
                  </a:lnTo>
                  <a:lnTo>
                    <a:pt x="308241" y="386099"/>
                  </a:lnTo>
                  <a:lnTo>
                    <a:pt x="313846" y="382844"/>
                  </a:lnTo>
                  <a:lnTo>
                    <a:pt x="319450" y="379637"/>
                  </a:lnTo>
                  <a:lnTo>
                    <a:pt x="325054" y="376478"/>
                  </a:lnTo>
                  <a:lnTo>
                    <a:pt x="330659" y="373362"/>
                  </a:lnTo>
                  <a:lnTo>
                    <a:pt x="336263" y="370289"/>
                  </a:lnTo>
                  <a:lnTo>
                    <a:pt x="341867" y="367256"/>
                  </a:lnTo>
                  <a:lnTo>
                    <a:pt x="347472" y="364261"/>
                  </a:lnTo>
                  <a:lnTo>
                    <a:pt x="353076" y="361303"/>
                  </a:lnTo>
                  <a:lnTo>
                    <a:pt x="358681" y="358378"/>
                  </a:lnTo>
                  <a:lnTo>
                    <a:pt x="364285" y="355486"/>
                  </a:lnTo>
                  <a:lnTo>
                    <a:pt x="369889" y="352624"/>
                  </a:lnTo>
                  <a:lnTo>
                    <a:pt x="375494" y="349791"/>
                  </a:lnTo>
                  <a:lnTo>
                    <a:pt x="381098" y="346985"/>
                  </a:lnTo>
                  <a:lnTo>
                    <a:pt x="386703" y="344204"/>
                  </a:lnTo>
                  <a:lnTo>
                    <a:pt x="392307" y="341447"/>
                  </a:lnTo>
                  <a:lnTo>
                    <a:pt x="397911" y="338712"/>
                  </a:lnTo>
                  <a:lnTo>
                    <a:pt x="403516" y="335997"/>
                  </a:lnTo>
                  <a:lnTo>
                    <a:pt x="409120" y="333302"/>
                  </a:lnTo>
                  <a:lnTo>
                    <a:pt x="414725" y="330625"/>
                  </a:lnTo>
                  <a:lnTo>
                    <a:pt x="420329" y="327965"/>
                  </a:lnTo>
                  <a:lnTo>
                    <a:pt x="425933" y="325320"/>
                  </a:lnTo>
                  <a:lnTo>
                    <a:pt x="431538" y="322690"/>
                  </a:lnTo>
                  <a:lnTo>
                    <a:pt x="437142" y="320074"/>
                  </a:lnTo>
                  <a:lnTo>
                    <a:pt x="442747" y="317470"/>
                  </a:lnTo>
                  <a:lnTo>
                    <a:pt x="448351" y="314878"/>
                  </a:lnTo>
                  <a:lnTo>
                    <a:pt x="453955" y="312296"/>
                  </a:lnTo>
                  <a:lnTo>
                    <a:pt x="459560" y="309725"/>
                  </a:lnTo>
                  <a:lnTo>
                    <a:pt x="465164" y="307164"/>
                  </a:lnTo>
                  <a:lnTo>
                    <a:pt x="470769" y="304611"/>
                  </a:lnTo>
                  <a:lnTo>
                    <a:pt x="476373" y="302067"/>
                  </a:lnTo>
                  <a:lnTo>
                    <a:pt x="481977" y="299530"/>
                  </a:lnTo>
                  <a:lnTo>
                    <a:pt x="487582" y="297000"/>
                  </a:lnTo>
                  <a:lnTo>
                    <a:pt x="493186" y="294478"/>
                  </a:lnTo>
                  <a:lnTo>
                    <a:pt x="498790" y="291961"/>
                  </a:lnTo>
                  <a:lnTo>
                    <a:pt x="504395" y="289451"/>
                  </a:lnTo>
                  <a:lnTo>
                    <a:pt x="509999" y="286946"/>
                  </a:lnTo>
                  <a:lnTo>
                    <a:pt x="515604" y="284446"/>
                  </a:lnTo>
                  <a:lnTo>
                    <a:pt x="521208" y="281952"/>
                  </a:lnTo>
                  <a:lnTo>
                    <a:pt x="526812" y="279463"/>
                  </a:lnTo>
                  <a:lnTo>
                    <a:pt x="532417" y="276978"/>
                  </a:lnTo>
                  <a:lnTo>
                    <a:pt x="538021" y="274497"/>
                  </a:lnTo>
                  <a:lnTo>
                    <a:pt x="543626" y="272021"/>
                  </a:lnTo>
                  <a:lnTo>
                    <a:pt x="549230" y="269550"/>
                  </a:lnTo>
                  <a:lnTo>
                    <a:pt x="554834" y="267082"/>
                  </a:lnTo>
                  <a:lnTo>
                    <a:pt x="560439" y="264619"/>
                  </a:lnTo>
                  <a:lnTo>
                    <a:pt x="566043" y="262159"/>
                  </a:lnTo>
                  <a:lnTo>
                    <a:pt x="571648" y="259704"/>
                  </a:lnTo>
                  <a:lnTo>
                    <a:pt x="577252" y="257252"/>
                  </a:lnTo>
                  <a:lnTo>
                    <a:pt x="582856" y="254804"/>
                  </a:lnTo>
                  <a:lnTo>
                    <a:pt x="588461" y="252360"/>
                  </a:lnTo>
                  <a:lnTo>
                    <a:pt x="594065" y="249920"/>
                  </a:lnTo>
                  <a:lnTo>
                    <a:pt x="599670" y="247484"/>
                  </a:lnTo>
                  <a:lnTo>
                    <a:pt x="605274" y="245052"/>
                  </a:lnTo>
                  <a:lnTo>
                    <a:pt x="610878" y="242623"/>
                  </a:lnTo>
                  <a:lnTo>
                    <a:pt x="616483" y="240199"/>
                  </a:lnTo>
                  <a:lnTo>
                    <a:pt x="622087" y="237778"/>
                  </a:lnTo>
                  <a:lnTo>
                    <a:pt x="627692" y="235362"/>
                  </a:lnTo>
                  <a:lnTo>
                    <a:pt x="633296" y="232949"/>
                  </a:lnTo>
                  <a:lnTo>
                    <a:pt x="638900" y="230541"/>
                  </a:lnTo>
                  <a:lnTo>
                    <a:pt x="644505" y="228136"/>
                  </a:lnTo>
                  <a:lnTo>
                    <a:pt x="650109" y="225736"/>
                  </a:lnTo>
                  <a:lnTo>
                    <a:pt x="655713" y="223340"/>
                  </a:lnTo>
                  <a:lnTo>
                    <a:pt x="661318" y="220948"/>
                  </a:lnTo>
                  <a:lnTo>
                    <a:pt x="666922" y="218561"/>
                  </a:lnTo>
                  <a:lnTo>
                    <a:pt x="672527" y="216178"/>
                  </a:lnTo>
                  <a:lnTo>
                    <a:pt x="678131" y="213799"/>
                  </a:lnTo>
                  <a:lnTo>
                    <a:pt x="683735" y="211425"/>
                  </a:lnTo>
                  <a:lnTo>
                    <a:pt x="689340" y="209055"/>
                  </a:lnTo>
                  <a:lnTo>
                    <a:pt x="694944" y="206690"/>
                  </a:lnTo>
                  <a:lnTo>
                    <a:pt x="700549" y="204329"/>
                  </a:lnTo>
                  <a:lnTo>
                    <a:pt x="706153" y="201973"/>
                  </a:lnTo>
                  <a:lnTo>
                    <a:pt x="711757" y="199621"/>
                  </a:lnTo>
                  <a:lnTo>
                    <a:pt x="717362" y="197274"/>
                  </a:lnTo>
                  <a:lnTo>
                    <a:pt x="722966" y="194932"/>
                  </a:lnTo>
                  <a:lnTo>
                    <a:pt x="728571" y="192595"/>
                  </a:lnTo>
                  <a:lnTo>
                    <a:pt x="734175" y="190262"/>
                  </a:lnTo>
                  <a:lnTo>
                    <a:pt x="739779" y="187934"/>
                  </a:lnTo>
                  <a:lnTo>
                    <a:pt x="745384" y="185612"/>
                  </a:lnTo>
                  <a:lnTo>
                    <a:pt x="750988" y="183294"/>
                  </a:lnTo>
                  <a:lnTo>
                    <a:pt x="756593" y="180981"/>
                  </a:lnTo>
                  <a:lnTo>
                    <a:pt x="762197" y="178673"/>
                  </a:lnTo>
                  <a:lnTo>
                    <a:pt x="767801" y="176370"/>
                  </a:lnTo>
                  <a:lnTo>
                    <a:pt x="773406" y="174073"/>
                  </a:lnTo>
                  <a:lnTo>
                    <a:pt x="779010" y="171780"/>
                  </a:lnTo>
                  <a:lnTo>
                    <a:pt x="784615" y="169494"/>
                  </a:lnTo>
                  <a:lnTo>
                    <a:pt x="790219" y="167212"/>
                  </a:lnTo>
                  <a:lnTo>
                    <a:pt x="795823" y="164936"/>
                  </a:lnTo>
                  <a:lnTo>
                    <a:pt x="801428" y="162666"/>
                  </a:lnTo>
                  <a:lnTo>
                    <a:pt x="807032" y="160401"/>
                  </a:lnTo>
                  <a:lnTo>
                    <a:pt x="812636" y="158142"/>
                  </a:lnTo>
                  <a:lnTo>
                    <a:pt x="818241" y="155889"/>
                  </a:lnTo>
                  <a:lnTo>
                    <a:pt x="823845" y="153643"/>
                  </a:lnTo>
                  <a:lnTo>
                    <a:pt x="829450" y="151403"/>
                  </a:lnTo>
                  <a:lnTo>
                    <a:pt x="835054" y="149169"/>
                  </a:lnTo>
                  <a:lnTo>
                    <a:pt x="840658" y="146942"/>
                  </a:lnTo>
                  <a:lnTo>
                    <a:pt x="846263" y="144722"/>
                  </a:lnTo>
                  <a:lnTo>
                    <a:pt x="851867" y="142509"/>
                  </a:lnTo>
                  <a:lnTo>
                    <a:pt x="857472" y="140304"/>
                  </a:lnTo>
                  <a:lnTo>
                    <a:pt x="863076" y="138107"/>
                  </a:lnTo>
                  <a:lnTo>
                    <a:pt x="868680" y="135917"/>
                  </a:lnTo>
                  <a:lnTo>
                    <a:pt x="874285" y="133736"/>
                  </a:lnTo>
                  <a:lnTo>
                    <a:pt x="879889" y="131564"/>
                  </a:lnTo>
                  <a:lnTo>
                    <a:pt x="885494" y="129401"/>
                  </a:lnTo>
                  <a:lnTo>
                    <a:pt x="891098" y="127247"/>
                  </a:lnTo>
                  <a:lnTo>
                    <a:pt x="896702" y="125103"/>
                  </a:lnTo>
                  <a:lnTo>
                    <a:pt x="902307" y="122970"/>
                  </a:lnTo>
                  <a:lnTo>
                    <a:pt x="907911" y="120847"/>
                  </a:lnTo>
                  <a:lnTo>
                    <a:pt x="913516" y="118736"/>
                  </a:lnTo>
                  <a:lnTo>
                    <a:pt x="919120" y="116637"/>
                  </a:lnTo>
                  <a:lnTo>
                    <a:pt x="924724" y="114550"/>
                  </a:lnTo>
                  <a:lnTo>
                    <a:pt x="930329" y="112475"/>
                  </a:lnTo>
                  <a:lnTo>
                    <a:pt x="935933" y="110415"/>
                  </a:lnTo>
                  <a:lnTo>
                    <a:pt x="941538" y="108368"/>
                  </a:lnTo>
                  <a:lnTo>
                    <a:pt x="947142" y="106336"/>
                  </a:lnTo>
                  <a:lnTo>
                    <a:pt x="952746" y="104319"/>
                  </a:lnTo>
                  <a:lnTo>
                    <a:pt x="958351" y="102317"/>
                  </a:lnTo>
                  <a:lnTo>
                    <a:pt x="963955" y="100333"/>
                  </a:lnTo>
                  <a:lnTo>
                    <a:pt x="969559" y="98365"/>
                  </a:lnTo>
                  <a:lnTo>
                    <a:pt x="975164" y="96415"/>
                  </a:lnTo>
                  <a:lnTo>
                    <a:pt x="980768" y="94483"/>
                  </a:lnTo>
                  <a:lnTo>
                    <a:pt x="986373" y="92570"/>
                  </a:lnTo>
                  <a:lnTo>
                    <a:pt x="991977" y="90677"/>
                  </a:lnTo>
                  <a:lnTo>
                    <a:pt x="997581" y="88805"/>
                  </a:lnTo>
                  <a:lnTo>
                    <a:pt x="1003186" y="86953"/>
                  </a:lnTo>
                  <a:lnTo>
                    <a:pt x="1008790" y="85122"/>
                  </a:lnTo>
                  <a:lnTo>
                    <a:pt x="1014395" y="83314"/>
                  </a:lnTo>
                  <a:lnTo>
                    <a:pt x="1019999" y="81528"/>
                  </a:lnTo>
                  <a:lnTo>
                    <a:pt x="1025603" y="79766"/>
                  </a:lnTo>
                  <a:lnTo>
                    <a:pt x="1031208" y="78027"/>
                  </a:lnTo>
                  <a:lnTo>
                    <a:pt x="1036812" y="76313"/>
                  </a:lnTo>
                  <a:lnTo>
                    <a:pt x="1042417" y="74624"/>
                  </a:lnTo>
                  <a:lnTo>
                    <a:pt x="1048021" y="72960"/>
                  </a:lnTo>
                  <a:lnTo>
                    <a:pt x="1053625" y="71322"/>
                  </a:lnTo>
                  <a:lnTo>
                    <a:pt x="1059230" y="69710"/>
                  </a:lnTo>
                  <a:lnTo>
                    <a:pt x="1064834" y="68125"/>
                  </a:lnTo>
                  <a:lnTo>
                    <a:pt x="1070439" y="66567"/>
                  </a:lnTo>
                  <a:lnTo>
                    <a:pt x="1076043" y="65036"/>
                  </a:lnTo>
                  <a:lnTo>
                    <a:pt x="1081647" y="63533"/>
                  </a:lnTo>
                  <a:lnTo>
                    <a:pt x="1087252" y="62058"/>
                  </a:lnTo>
                  <a:lnTo>
                    <a:pt x="1092856" y="60610"/>
                  </a:lnTo>
                  <a:lnTo>
                    <a:pt x="1098461" y="59192"/>
                  </a:lnTo>
                  <a:lnTo>
                    <a:pt x="1104065" y="57801"/>
                  </a:lnTo>
                  <a:lnTo>
                    <a:pt x="1109669" y="56440"/>
                  </a:lnTo>
                  <a:lnTo>
                    <a:pt x="1115274" y="55107"/>
                  </a:lnTo>
                  <a:lnTo>
                    <a:pt x="1120878" y="53803"/>
                  </a:lnTo>
                  <a:lnTo>
                    <a:pt x="1126482" y="52527"/>
                  </a:lnTo>
                  <a:lnTo>
                    <a:pt x="1132087" y="51280"/>
                  </a:lnTo>
                  <a:lnTo>
                    <a:pt x="1137691" y="50062"/>
                  </a:lnTo>
                  <a:lnTo>
                    <a:pt x="1143296" y="48873"/>
                  </a:lnTo>
                  <a:lnTo>
                    <a:pt x="1148900" y="47712"/>
                  </a:lnTo>
                  <a:lnTo>
                    <a:pt x="1154504" y="46580"/>
                  </a:lnTo>
                  <a:lnTo>
                    <a:pt x="1160109" y="45475"/>
                  </a:lnTo>
                  <a:lnTo>
                    <a:pt x="1165713" y="44399"/>
                  </a:lnTo>
                  <a:lnTo>
                    <a:pt x="1171318" y="43350"/>
                  </a:lnTo>
                  <a:lnTo>
                    <a:pt x="1176922" y="42329"/>
                  </a:lnTo>
                  <a:lnTo>
                    <a:pt x="1182526" y="41335"/>
                  </a:lnTo>
                  <a:lnTo>
                    <a:pt x="1188131" y="40368"/>
                  </a:lnTo>
                  <a:lnTo>
                    <a:pt x="1193735" y="39427"/>
                  </a:lnTo>
                  <a:lnTo>
                    <a:pt x="1199340" y="38513"/>
                  </a:lnTo>
                  <a:lnTo>
                    <a:pt x="1204944" y="37624"/>
                  </a:lnTo>
                  <a:lnTo>
                    <a:pt x="1210548" y="36761"/>
                  </a:lnTo>
                  <a:lnTo>
                    <a:pt x="1216153" y="35923"/>
                  </a:lnTo>
                  <a:lnTo>
                    <a:pt x="1221757" y="35110"/>
                  </a:lnTo>
                  <a:lnTo>
                    <a:pt x="1227362" y="34320"/>
                  </a:lnTo>
                  <a:lnTo>
                    <a:pt x="1232966" y="33553"/>
                  </a:lnTo>
                  <a:lnTo>
                    <a:pt x="1238570" y="32808"/>
                  </a:lnTo>
                  <a:lnTo>
                    <a:pt x="1244175" y="32086"/>
                  </a:lnTo>
                  <a:lnTo>
                    <a:pt x="1249779" y="31385"/>
                  </a:lnTo>
                  <a:lnTo>
                    <a:pt x="1255384" y="30704"/>
                  </a:lnTo>
                  <a:lnTo>
                    <a:pt x="1260988" y="30044"/>
                  </a:lnTo>
                  <a:lnTo>
                    <a:pt x="1266592" y="29403"/>
                  </a:lnTo>
                  <a:lnTo>
                    <a:pt x="1272197" y="28781"/>
                  </a:lnTo>
                  <a:lnTo>
                    <a:pt x="1277801" y="28177"/>
                  </a:lnTo>
                  <a:lnTo>
                    <a:pt x="1283406" y="27592"/>
                  </a:lnTo>
                  <a:lnTo>
                    <a:pt x="1289010" y="27023"/>
                  </a:lnTo>
                  <a:lnTo>
                    <a:pt x="1294614" y="26472"/>
                  </a:lnTo>
                  <a:lnTo>
                    <a:pt x="1300219" y="25936"/>
                  </a:lnTo>
                  <a:lnTo>
                    <a:pt x="1305823" y="25417"/>
                  </a:lnTo>
                  <a:lnTo>
                    <a:pt x="1311427" y="24912"/>
                  </a:lnTo>
                  <a:lnTo>
                    <a:pt x="1317032" y="24423"/>
                  </a:lnTo>
                  <a:lnTo>
                    <a:pt x="1322636" y="23947"/>
                  </a:lnTo>
                  <a:lnTo>
                    <a:pt x="1328241" y="23486"/>
                  </a:lnTo>
                  <a:lnTo>
                    <a:pt x="1333845" y="23038"/>
                  </a:lnTo>
                  <a:lnTo>
                    <a:pt x="1339449" y="22602"/>
                  </a:lnTo>
                  <a:lnTo>
                    <a:pt x="1345054" y="22180"/>
                  </a:lnTo>
                  <a:lnTo>
                    <a:pt x="1350658" y="21769"/>
                  </a:lnTo>
                  <a:lnTo>
                    <a:pt x="1356263" y="21370"/>
                  </a:lnTo>
                  <a:lnTo>
                    <a:pt x="1361867" y="20982"/>
                  </a:lnTo>
                  <a:lnTo>
                    <a:pt x="1367471" y="20605"/>
                  </a:lnTo>
                  <a:lnTo>
                    <a:pt x="1373076" y="20238"/>
                  </a:lnTo>
                  <a:lnTo>
                    <a:pt x="1378680" y="19882"/>
                  </a:lnTo>
                  <a:lnTo>
                    <a:pt x="1384285" y="19535"/>
                  </a:lnTo>
                  <a:lnTo>
                    <a:pt x="1389889" y="19197"/>
                  </a:lnTo>
                  <a:lnTo>
                    <a:pt x="1395493" y="18869"/>
                  </a:lnTo>
                  <a:lnTo>
                    <a:pt x="1401098" y="18549"/>
                  </a:lnTo>
                  <a:lnTo>
                    <a:pt x="1406702" y="18237"/>
                  </a:lnTo>
                  <a:lnTo>
                    <a:pt x="1412307" y="17934"/>
                  </a:lnTo>
                  <a:lnTo>
                    <a:pt x="1417911" y="17638"/>
                  </a:lnTo>
                  <a:lnTo>
                    <a:pt x="1423515" y="17349"/>
                  </a:lnTo>
                  <a:lnTo>
                    <a:pt x="1429120" y="17067"/>
                  </a:lnTo>
                  <a:lnTo>
                    <a:pt x="1434724" y="16792"/>
                  </a:lnTo>
                  <a:lnTo>
                    <a:pt x="1440329" y="16523"/>
                  </a:lnTo>
                  <a:lnTo>
                    <a:pt x="1445933" y="16259"/>
                  </a:lnTo>
                  <a:lnTo>
                    <a:pt x="1451537" y="16002"/>
                  </a:lnTo>
                  <a:lnTo>
                    <a:pt x="1457142" y="15749"/>
                  </a:lnTo>
                  <a:lnTo>
                    <a:pt x="1462746" y="15502"/>
                  </a:lnTo>
                  <a:lnTo>
                    <a:pt x="1468350" y="15259"/>
                  </a:lnTo>
                  <a:lnTo>
                    <a:pt x="1473955" y="15020"/>
                  </a:lnTo>
                  <a:lnTo>
                    <a:pt x="1479559" y="14785"/>
                  </a:lnTo>
                  <a:lnTo>
                    <a:pt x="1485164" y="14554"/>
                  </a:lnTo>
                  <a:lnTo>
                    <a:pt x="1490768" y="14325"/>
                  </a:lnTo>
                  <a:lnTo>
                    <a:pt x="1496372" y="14100"/>
                  </a:lnTo>
                  <a:lnTo>
                    <a:pt x="1501977" y="13876"/>
                  </a:lnTo>
                  <a:lnTo>
                    <a:pt x="1507581" y="13654"/>
                  </a:lnTo>
                  <a:lnTo>
                    <a:pt x="1513186" y="13434"/>
                  </a:lnTo>
                  <a:lnTo>
                    <a:pt x="1518790" y="13215"/>
                  </a:lnTo>
                  <a:lnTo>
                    <a:pt x="1524394" y="12996"/>
                  </a:lnTo>
                  <a:lnTo>
                    <a:pt x="1529999" y="12777"/>
                  </a:lnTo>
                  <a:lnTo>
                    <a:pt x="1535603" y="12558"/>
                  </a:lnTo>
                  <a:lnTo>
                    <a:pt x="1541208" y="12338"/>
                  </a:lnTo>
                  <a:lnTo>
                    <a:pt x="1546812" y="12116"/>
                  </a:lnTo>
                  <a:lnTo>
                    <a:pt x="1552416" y="11892"/>
                  </a:lnTo>
                  <a:lnTo>
                    <a:pt x="1558021" y="11666"/>
                  </a:lnTo>
                  <a:lnTo>
                    <a:pt x="1563625" y="11436"/>
                  </a:lnTo>
                  <a:lnTo>
                    <a:pt x="1569230" y="11203"/>
                  </a:lnTo>
                  <a:lnTo>
                    <a:pt x="1574834" y="10965"/>
                  </a:lnTo>
                  <a:lnTo>
                    <a:pt x="1580438" y="10722"/>
                  </a:lnTo>
                  <a:lnTo>
                    <a:pt x="1586043" y="10474"/>
                  </a:lnTo>
                  <a:lnTo>
                    <a:pt x="1591647" y="10220"/>
                  </a:lnTo>
                  <a:lnTo>
                    <a:pt x="1597252" y="9959"/>
                  </a:lnTo>
                  <a:lnTo>
                    <a:pt x="1602856" y="9692"/>
                  </a:lnTo>
                  <a:lnTo>
                    <a:pt x="1608460" y="9417"/>
                  </a:lnTo>
                  <a:lnTo>
                    <a:pt x="1614065" y="9134"/>
                  </a:lnTo>
                  <a:lnTo>
                    <a:pt x="1619669" y="8844"/>
                  </a:lnTo>
                  <a:lnTo>
                    <a:pt x="1625273" y="8545"/>
                  </a:lnTo>
                  <a:lnTo>
                    <a:pt x="1630878" y="8239"/>
                  </a:lnTo>
                  <a:lnTo>
                    <a:pt x="1636482" y="7925"/>
                  </a:lnTo>
                  <a:lnTo>
                    <a:pt x="1642087" y="7604"/>
                  </a:lnTo>
                  <a:lnTo>
                    <a:pt x="1647691" y="7276"/>
                  </a:lnTo>
                  <a:lnTo>
                    <a:pt x="1653295" y="6944"/>
                  </a:lnTo>
                  <a:lnTo>
                    <a:pt x="1658900" y="6606"/>
                  </a:lnTo>
                  <a:lnTo>
                    <a:pt x="1664504" y="6266"/>
                  </a:lnTo>
                  <a:lnTo>
                    <a:pt x="1670109" y="5925"/>
                  </a:lnTo>
                  <a:lnTo>
                    <a:pt x="1675713" y="5583"/>
                  </a:lnTo>
                  <a:lnTo>
                    <a:pt x="1681317" y="5243"/>
                  </a:lnTo>
                  <a:lnTo>
                    <a:pt x="1686922" y="4907"/>
                  </a:lnTo>
                  <a:lnTo>
                    <a:pt x="1692526" y="4577"/>
                  </a:lnTo>
                  <a:lnTo>
                    <a:pt x="1698131" y="4254"/>
                  </a:lnTo>
                  <a:lnTo>
                    <a:pt x="1703735" y="3939"/>
                  </a:lnTo>
                  <a:lnTo>
                    <a:pt x="1709339" y="3635"/>
                  </a:lnTo>
                  <a:lnTo>
                    <a:pt x="1714944" y="3343"/>
                  </a:lnTo>
                  <a:lnTo>
                    <a:pt x="1720548" y="3063"/>
                  </a:lnTo>
                  <a:lnTo>
                    <a:pt x="1726153" y="2798"/>
                  </a:lnTo>
                  <a:lnTo>
                    <a:pt x="1731757" y="2546"/>
                  </a:lnTo>
                  <a:lnTo>
                    <a:pt x="1737361" y="2310"/>
                  </a:lnTo>
                  <a:lnTo>
                    <a:pt x="1742966" y="2088"/>
                  </a:lnTo>
                  <a:lnTo>
                    <a:pt x="1748570" y="1882"/>
                  </a:lnTo>
                  <a:lnTo>
                    <a:pt x="1754175" y="1691"/>
                  </a:lnTo>
                  <a:lnTo>
                    <a:pt x="1759779" y="1514"/>
                  </a:lnTo>
                  <a:lnTo>
                    <a:pt x="1765383" y="1351"/>
                  </a:lnTo>
                  <a:lnTo>
                    <a:pt x="1770988" y="1202"/>
                  </a:lnTo>
                  <a:lnTo>
                    <a:pt x="1776592" y="1066"/>
                  </a:lnTo>
                  <a:lnTo>
                    <a:pt x="1782196" y="941"/>
                  </a:lnTo>
                  <a:lnTo>
                    <a:pt x="1787801" y="828"/>
                  </a:lnTo>
                  <a:lnTo>
                    <a:pt x="1793405" y="726"/>
                  </a:lnTo>
                  <a:lnTo>
                    <a:pt x="1799010" y="633"/>
                  </a:lnTo>
                  <a:lnTo>
                    <a:pt x="1804614" y="550"/>
                  </a:lnTo>
                  <a:lnTo>
                    <a:pt x="1810218" y="475"/>
                  </a:lnTo>
                  <a:lnTo>
                    <a:pt x="1815823" y="407"/>
                  </a:lnTo>
                  <a:lnTo>
                    <a:pt x="1821427" y="346"/>
                  </a:lnTo>
                  <a:lnTo>
                    <a:pt x="1827032" y="292"/>
                  </a:lnTo>
                  <a:lnTo>
                    <a:pt x="1832636" y="243"/>
                  </a:lnTo>
                  <a:lnTo>
                    <a:pt x="1838240" y="199"/>
                  </a:lnTo>
                  <a:lnTo>
                    <a:pt x="1843845" y="160"/>
                  </a:lnTo>
                  <a:lnTo>
                    <a:pt x="1849449" y="125"/>
                  </a:lnTo>
                  <a:lnTo>
                    <a:pt x="1855054" y="94"/>
                  </a:lnTo>
                  <a:lnTo>
                    <a:pt x="1860658" y="66"/>
                  </a:lnTo>
                  <a:lnTo>
                    <a:pt x="1866262" y="41"/>
                  </a:lnTo>
                  <a:lnTo>
                    <a:pt x="1871867" y="19"/>
                  </a:lnTo>
                  <a:lnTo>
                    <a:pt x="1877471" y="0"/>
                  </a:lnTo>
                  <a:lnTo>
                    <a:pt x="1883076" y="39"/>
                  </a:lnTo>
                  <a:lnTo>
                    <a:pt x="1877471" y="66"/>
                  </a:lnTo>
                  <a:lnTo>
                    <a:pt x="1871867" y="97"/>
                  </a:lnTo>
                  <a:lnTo>
                    <a:pt x="1866262" y="131"/>
                  </a:lnTo>
                  <a:lnTo>
                    <a:pt x="1860658" y="170"/>
                  </a:lnTo>
                  <a:lnTo>
                    <a:pt x="1855054" y="215"/>
                  </a:lnTo>
                  <a:lnTo>
                    <a:pt x="1849449" y="266"/>
                  </a:lnTo>
                  <a:lnTo>
                    <a:pt x="1843845" y="323"/>
                  </a:lnTo>
                  <a:lnTo>
                    <a:pt x="1838240" y="388"/>
                  </a:lnTo>
                  <a:lnTo>
                    <a:pt x="1832636" y="461"/>
                  </a:lnTo>
                  <a:lnTo>
                    <a:pt x="1827032" y="545"/>
                  </a:lnTo>
                  <a:lnTo>
                    <a:pt x="1821427" y="639"/>
                  </a:lnTo>
                  <a:lnTo>
                    <a:pt x="1815823" y="745"/>
                  </a:lnTo>
                  <a:lnTo>
                    <a:pt x="1810218" y="865"/>
                  </a:lnTo>
                  <a:lnTo>
                    <a:pt x="1804614" y="1001"/>
                  </a:lnTo>
                  <a:lnTo>
                    <a:pt x="1799010" y="1153"/>
                  </a:lnTo>
                  <a:lnTo>
                    <a:pt x="1793405" y="1324"/>
                  </a:lnTo>
                  <a:lnTo>
                    <a:pt x="1787801" y="1516"/>
                  </a:lnTo>
                  <a:lnTo>
                    <a:pt x="1782196" y="1731"/>
                  </a:lnTo>
                  <a:lnTo>
                    <a:pt x="1776592" y="1970"/>
                  </a:lnTo>
                  <a:lnTo>
                    <a:pt x="1770988" y="2238"/>
                  </a:lnTo>
                  <a:lnTo>
                    <a:pt x="1765383" y="2534"/>
                  </a:lnTo>
                  <a:lnTo>
                    <a:pt x="1759779" y="2863"/>
                  </a:lnTo>
                  <a:lnTo>
                    <a:pt x="1754175" y="3225"/>
                  </a:lnTo>
                  <a:lnTo>
                    <a:pt x="1748570" y="3624"/>
                  </a:lnTo>
                  <a:lnTo>
                    <a:pt x="1742966" y="4061"/>
                  </a:lnTo>
                  <a:lnTo>
                    <a:pt x="1737361" y="4538"/>
                  </a:lnTo>
                  <a:lnTo>
                    <a:pt x="1731757" y="5056"/>
                  </a:lnTo>
                  <a:lnTo>
                    <a:pt x="1726153" y="5617"/>
                  </a:lnTo>
                  <a:lnTo>
                    <a:pt x="1720548" y="6220"/>
                  </a:lnTo>
                  <a:lnTo>
                    <a:pt x="1714944" y="6867"/>
                  </a:lnTo>
                  <a:lnTo>
                    <a:pt x="1709339" y="7557"/>
                  </a:lnTo>
                  <a:lnTo>
                    <a:pt x="1703735" y="8288"/>
                  </a:lnTo>
                  <a:lnTo>
                    <a:pt x="1698131" y="9061"/>
                  </a:lnTo>
                  <a:lnTo>
                    <a:pt x="1692526" y="9872"/>
                  </a:lnTo>
                  <a:lnTo>
                    <a:pt x="1686922" y="10720"/>
                  </a:lnTo>
                  <a:lnTo>
                    <a:pt x="1681317" y="11601"/>
                  </a:lnTo>
                  <a:lnTo>
                    <a:pt x="1675713" y="12515"/>
                  </a:lnTo>
                  <a:lnTo>
                    <a:pt x="1670109" y="13456"/>
                  </a:lnTo>
                  <a:lnTo>
                    <a:pt x="1664504" y="14422"/>
                  </a:lnTo>
                  <a:lnTo>
                    <a:pt x="1658900" y="15410"/>
                  </a:lnTo>
                  <a:lnTo>
                    <a:pt x="1653295" y="16417"/>
                  </a:lnTo>
                  <a:lnTo>
                    <a:pt x="1647691" y="17440"/>
                  </a:lnTo>
                  <a:lnTo>
                    <a:pt x="1642087" y="18476"/>
                  </a:lnTo>
                  <a:lnTo>
                    <a:pt x="1636482" y="19524"/>
                  </a:lnTo>
                  <a:lnTo>
                    <a:pt x="1630878" y="20582"/>
                  </a:lnTo>
                  <a:lnTo>
                    <a:pt x="1625273" y="21648"/>
                  </a:lnTo>
                  <a:lnTo>
                    <a:pt x="1619669" y="22721"/>
                  </a:lnTo>
                  <a:lnTo>
                    <a:pt x="1614065" y="23801"/>
                  </a:lnTo>
                  <a:lnTo>
                    <a:pt x="1608460" y="24887"/>
                  </a:lnTo>
                  <a:lnTo>
                    <a:pt x="1602856" y="25980"/>
                  </a:lnTo>
                  <a:lnTo>
                    <a:pt x="1597252" y="27080"/>
                  </a:lnTo>
                  <a:lnTo>
                    <a:pt x="1591647" y="28188"/>
                  </a:lnTo>
                  <a:lnTo>
                    <a:pt x="1586043" y="29304"/>
                  </a:lnTo>
                  <a:lnTo>
                    <a:pt x="1580438" y="30429"/>
                  </a:lnTo>
                  <a:lnTo>
                    <a:pt x="1574834" y="31564"/>
                  </a:lnTo>
                  <a:lnTo>
                    <a:pt x="1569230" y="32710"/>
                  </a:lnTo>
                  <a:lnTo>
                    <a:pt x="1563625" y="33868"/>
                  </a:lnTo>
                  <a:lnTo>
                    <a:pt x="1558021" y="35039"/>
                  </a:lnTo>
                  <a:lnTo>
                    <a:pt x="1552416" y="36226"/>
                  </a:lnTo>
                  <a:lnTo>
                    <a:pt x="1546812" y="37428"/>
                  </a:lnTo>
                  <a:lnTo>
                    <a:pt x="1541208" y="38647"/>
                  </a:lnTo>
                  <a:lnTo>
                    <a:pt x="1535603" y="39884"/>
                  </a:lnTo>
                  <a:lnTo>
                    <a:pt x="1529999" y="41141"/>
                  </a:lnTo>
                  <a:lnTo>
                    <a:pt x="1524394" y="42418"/>
                  </a:lnTo>
                  <a:lnTo>
                    <a:pt x="1518790" y="43718"/>
                  </a:lnTo>
                  <a:lnTo>
                    <a:pt x="1513186" y="45040"/>
                  </a:lnTo>
                  <a:lnTo>
                    <a:pt x="1507581" y="46386"/>
                  </a:lnTo>
                  <a:lnTo>
                    <a:pt x="1501977" y="47757"/>
                  </a:lnTo>
                  <a:lnTo>
                    <a:pt x="1496372" y="49154"/>
                  </a:lnTo>
                  <a:lnTo>
                    <a:pt x="1490768" y="50578"/>
                  </a:lnTo>
                  <a:lnTo>
                    <a:pt x="1485164" y="52030"/>
                  </a:lnTo>
                  <a:lnTo>
                    <a:pt x="1479559" y="53510"/>
                  </a:lnTo>
                  <a:lnTo>
                    <a:pt x="1473955" y="55019"/>
                  </a:lnTo>
                  <a:lnTo>
                    <a:pt x="1468350" y="56558"/>
                  </a:lnTo>
                  <a:lnTo>
                    <a:pt x="1462746" y="58127"/>
                  </a:lnTo>
                  <a:lnTo>
                    <a:pt x="1457142" y="59727"/>
                  </a:lnTo>
                  <a:lnTo>
                    <a:pt x="1451537" y="61358"/>
                  </a:lnTo>
                  <a:lnTo>
                    <a:pt x="1445933" y="63020"/>
                  </a:lnTo>
                  <a:lnTo>
                    <a:pt x="1440329" y="64715"/>
                  </a:lnTo>
                  <a:lnTo>
                    <a:pt x="1434724" y="66441"/>
                  </a:lnTo>
                  <a:lnTo>
                    <a:pt x="1429120" y="68199"/>
                  </a:lnTo>
                  <a:lnTo>
                    <a:pt x="1423515" y="69988"/>
                  </a:lnTo>
                  <a:lnTo>
                    <a:pt x="1417911" y="71810"/>
                  </a:lnTo>
                  <a:lnTo>
                    <a:pt x="1412307" y="73663"/>
                  </a:lnTo>
                  <a:lnTo>
                    <a:pt x="1406702" y="75547"/>
                  </a:lnTo>
                  <a:lnTo>
                    <a:pt x="1401098" y="77462"/>
                  </a:lnTo>
                  <a:lnTo>
                    <a:pt x="1395493" y="79407"/>
                  </a:lnTo>
                  <a:lnTo>
                    <a:pt x="1389889" y="81382"/>
                  </a:lnTo>
                  <a:lnTo>
                    <a:pt x="1384285" y="83385"/>
                  </a:lnTo>
                  <a:lnTo>
                    <a:pt x="1378680" y="85416"/>
                  </a:lnTo>
                  <a:lnTo>
                    <a:pt x="1373076" y="87473"/>
                  </a:lnTo>
                  <a:lnTo>
                    <a:pt x="1367471" y="89557"/>
                  </a:lnTo>
                  <a:lnTo>
                    <a:pt x="1361867" y="91664"/>
                  </a:lnTo>
                  <a:lnTo>
                    <a:pt x="1356263" y="93795"/>
                  </a:lnTo>
                  <a:lnTo>
                    <a:pt x="1350658" y="95947"/>
                  </a:lnTo>
                  <a:lnTo>
                    <a:pt x="1345054" y="98119"/>
                  </a:lnTo>
                  <a:lnTo>
                    <a:pt x="1339449" y="100309"/>
                  </a:lnTo>
                  <a:lnTo>
                    <a:pt x="1333845" y="102515"/>
                  </a:lnTo>
                  <a:lnTo>
                    <a:pt x="1328241" y="104735"/>
                  </a:lnTo>
                  <a:lnTo>
                    <a:pt x="1322636" y="106967"/>
                  </a:lnTo>
                  <a:lnTo>
                    <a:pt x="1317032" y="109209"/>
                  </a:lnTo>
                  <a:lnTo>
                    <a:pt x="1311427" y="111458"/>
                  </a:lnTo>
                  <a:lnTo>
                    <a:pt x="1305823" y="113711"/>
                  </a:lnTo>
                  <a:lnTo>
                    <a:pt x="1300219" y="115967"/>
                  </a:lnTo>
                  <a:lnTo>
                    <a:pt x="1294614" y="118222"/>
                  </a:lnTo>
                  <a:lnTo>
                    <a:pt x="1289010" y="120474"/>
                  </a:lnTo>
                  <a:lnTo>
                    <a:pt x="1283406" y="122719"/>
                  </a:lnTo>
                  <a:lnTo>
                    <a:pt x="1277801" y="124955"/>
                  </a:lnTo>
                  <a:lnTo>
                    <a:pt x="1272197" y="127177"/>
                  </a:lnTo>
                  <a:lnTo>
                    <a:pt x="1266592" y="129384"/>
                  </a:lnTo>
                  <a:lnTo>
                    <a:pt x="1260988" y="131572"/>
                  </a:lnTo>
                  <a:lnTo>
                    <a:pt x="1255384" y="133736"/>
                  </a:lnTo>
                  <a:lnTo>
                    <a:pt x="1249779" y="135875"/>
                  </a:lnTo>
                  <a:lnTo>
                    <a:pt x="1244175" y="137983"/>
                  </a:lnTo>
                  <a:lnTo>
                    <a:pt x="1238570" y="140059"/>
                  </a:lnTo>
                  <a:lnTo>
                    <a:pt x="1232966" y="142098"/>
                  </a:lnTo>
                  <a:lnTo>
                    <a:pt x="1227362" y="144096"/>
                  </a:lnTo>
                  <a:lnTo>
                    <a:pt x="1221757" y="146050"/>
                  </a:lnTo>
                  <a:lnTo>
                    <a:pt x="1216153" y="147957"/>
                  </a:lnTo>
                  <a:lnTo>
                    <a:pt x="1210548" y="149813"/>
                  </a:lnTo>
                  <a:lnTo>
                    <a:pt x="1204944" y="151614"/>
                  </a:lnTo>
                  <a:lnTo>
                    <a:pt x="1199340" y="153357"/>
                  </a:lnTo>
                  <a:lnTo>
                    <a:pt x="1193735" y="155040"/>
                  </a:lnTo>
                  <a:lnTo>
                    <a:pt x="1188131" y="156660"/>
                  </a:lnTo>
                  <a:lnTo>
                    <a:pt x="1182526" y="158215"/>
                  </a:lnTo>
                  <a:lnTo>
                    <a:pt x="1176922" y="159702"/>
                  </a:lnTo>
                  <a:lnTo>
                    <a:pt x="1171318" y="161121"/>
                  </a:lnTo>
                  <a:lnTo>
                    <a:pt x="1165713" y="162469"/>
                  </a:lnTo>
                  <a:lnTo>
                    <a:pt x="1160109" y="163746"/>
                  </a:lnTo>
                  <a:lnTo>
                    <a:pt x="1154504" y="164949"/>
                  </a:lnTo>
                  <a:lnTo>
                    <a:pt x="1148900" y="166078"/>
                  </a:lnTo>
                  <a:lnTo>
                    <a:pt x="1143296" y="167133"/>
                  </a:lnTo>
                  <a:lnTo>
                    <a:pt x="1137691" y="168112"/>
                  </a:lnTo>
                  <a:lnTo>
                    <a:pt x="1132087" y="169017"/>
                  </a:lnTo>
                  <a:lnTo>
                    <a:pt x="1126482" y="169846"/>
                  </a:lnTo>
                  <a:lnTo>
                    <a:pt x="1120878" y="170601"/>
                  </a:lnTo>
                  <a:lnTo>
                    <a:pt x="1115274" y="171282"/>
                  </a:lnTo>
                  <a:lnTo>
                    <a:pt x="1109669" y="171889"/>
                  </a:lnTo>
                  <a:lnTo>
                    <a:pt x="1104065" y="172425"/>
                  </a:lnTo>
                  <a:lnTo>
                    <a:pt x="1098461" y="172891"/>
                  </a:lnTo>
                  <a:lnTo>
                    <a:pt x="1092856" y="173289"/>
                  </a:lnTo>
                  <a:lnTo>
                    <a:pt x="1087252" y="173620"/>
                  </a:lnTo>
                  <a:lnTo>
                    <a:pt x="1081647" y="173887"/>
                  </a:lnTo>
                  <a:lnTo>
                    <a:pt x="1076043" y="174092"/>
                  </a:lnTo>
                  <a:lnTo>
                    <a:pt x="1070439" y="174239"/>
                  </a:lnTo>
                  <a:lnTo>
                    <a:pt x="1064834" y="174330"/>
                  </a:lnTo>
                  <a:lnTo>
                    <a:pt x="1059230" y="174369"/>
                  </a:lnTo>
                  <a:lnTo>
                    <a:pt x="1053625" y="174358"/>
                  </a:lnTo>
                  <a:lnTo>
                    <a:pt x="1048021" y="174303"/>
                  </a:lnTo>
                  <a:lnTo>
                    <a:pt x="1042417" y="174205"/>
                  </a:lnTo>
                  <a:lnTo>
                    <a:pt x="1036812" y="174070"/>
                  </a:lnTo>
                  <a:lnTo>
                    <a:pt x="1031208" y="173901"/>
                  </a:lnTo>
                  <a:lnTo>
                    <a:pt x="1025603" y="173702"/>
                  </a:lnTo>
                  <a:lnTo>
                    <a:pt x="1019999" y="173478"/>
                  </a:lnTo>
                  <a:lnTo>
                    <a:pt x="1014395" y="173233"/>
                  </a:lnTo>
                  <a:lnTo>
                    <a:pt x="1008790" y="172971"/>
                  </a:lnTo>
                  <a:lnTo>
                    <a:pt x="1003186" y="172696"/>
                  </a:lnTo>
                  <a:lnTo>
                    <a:pt x="997581" y="172413"/>
                  </a:lnTo>
                  <a:lnTo>
                    <a:pt x="991977" y="172126"/>
                  </a:lnTo>
                  <a:lnTo>
                    <a:pt x="986373" y="171840"/>
                  </a:lnTo>
                  <a:lnTo>
                    <a:pt x="980768" y="171558"/>
                  </a:lnTo>
                  <a:lnTo>
                    <a:pt x="975164" y="171285"/>
                  </a:lnTo>
                  <a:lnTo>
                    <a:pt x="969559" y="171024"/>
                  </a:lnTo>
                  <a:lnTo>
                    <a:pt x="963955" y="170780"/>
                  </a:lnTo>
                  <a:lnTo>
                    <a:pt x="958351" y="170557"/>
                  </a:lnTo>
                  <a:lnTo>
                    <a:pt x="952746" y="170357"/>
                  </a:lnTo>
                  <a:lnTo>
                    <a:pt x="947142" y="170185"/>
                  </a:lnTo>
                  <a:lnTo>
                    <a:pt x="941538" y="170043"/>
                  </a:lnTo>
                  <a:lnTo>
                    <a:pt x="935933" y="169936"/>
                  </a:lnTo>
                  <a:lnTo>
                    <a:pt x="930329" y="169865"/>
                  </a:lnTo>
                  <a:lnTo>
                    <a:pt x="924724" y="169834"/>
                  </a:lnTo>
                  <a:lnTo>
                    <a:pt x="919120" y="169845"/>
                  </a:lnTo>
                  <a:lnTo>
                    <a:pt x="913516" y="169900"/>
                  </a:lnTo>
                  <a:lnTo>
                    <a:pt x="907911" y="170003"/>
                  </a:lnTo>
                  <a:lnTo>
                    <a:pt x="902307" y="170153"/>
                  </a:lnTo>
                  <a:lnTo>
                    <a:pt x="896702" y="170355"/>
                  </a:lnTo>
                  <a:lnTo>
                    <a:pt x="891098" y="170608"/>
                  </a:lnTo>
                  <a:lnTo>
                    <a:pt x="885494" y="170914"/>
                  </a:lnTo>
                  <a:lnTo>
                    <a:pt x="879889" y="171275"/>
                  </a:lnTo>
                  <a:lnTo>
                    <a:pt x="874285" y="171691"/>
                  </a:lnTo>
                  <a:lnTo>
                    <a:pt x="868680" y="172163"/>
                  </a:lnTo>
                  <a:lnTo>
                    <a:pt x="863076" y="172692"/>
                  </a:lnTo>
                  <a:lnTo>
                    <a:pt x="857472" y="173278"/>
                  </a:lnTo>
                  <a:lnTo>
                    <a:pt x="851867" y="173921"/>
                  </a:lnTo>
                  <a:lnTo>
                    <a:pt x="846263" y="174622"/>
                  </a:lnTo>
                  <a:lnTo>
                    <a:pt x="840658" y="175380"/>
                  </a:lnTo>
                  <a:lnTo>
                    <a:pt x="835054" y="176195"/>
                  </a:lnTo>
                  <a:lnTo>
                    <a:pt x="829450" y="177067"/>
                  </a:lnTo>
                  <a:lnTo>
                    <a:pt x="823845" y="177995"/>
                  </a:lnTo>
                  <a:lnTo>
                    <a:pt x="818241" y="178979"/>
                  </a:lnTo>
                  <a:lnTo>
                    <a:pt x="812636" y="180018"/>
                  </a:lnTo>
                  <a:lnTo>
                    <a:pt x="807032" y="181112"/>
                  </a:lnTo>
                  <a:lnTo>
                    <a:pt x="801428" y="182259"/>
                  </a:lnTo>
                  <a:lnTo>
                    <a:pt x="795823" y="183458"/>
                  </a:lnTo>
                  <a:lnTo>
                    <a:pt x="790219" y="184709"/>
                  </a:lnTo>
                  <a:lnTo>
                    <a:pt x="784615" y="186011"/>
                  </a:lnTo>
                  <a:lnTo>
                    <a:pt x="779010" y="187361"/>
                  </a:lnTo>
                  <a:lnTo>
                    <a:pt x="773406" y="188760"/>
                  </a:lnTo>
                  <a:lnTo>
                    <a:pt x="767801" y="190206"/>
                  </a:lnTo>
                  <a:lnTo>
                    <a:pt x="762197" y="191697"/>
                  </a:lnTo>
                  <a:lnTo>
                    <a:pt x="756593" y="193233"/>
                  </a:lnTo>
                  <a:lnTo>
                    <a:pt x="750988" y="194812"/>
                  </a:lnTo>
                  <a:lnTo>
                    <a:pt x="745384" y="196432"/>
                  </a:lnTo>
                  <a:lnTo>
                    <a:pt x="739779" y="198093"/>
                  </a:lnTo>
                  <a:lnTo>
                    <a:pt x="734175" y="199794"/>
                  </a:lnTo>
                  <a:lnTo>
                    <a:pt x="728571" y="201532"/>
                  </a:lnTo>
                  <a:lnTo>
                    <a:pt x="722966" y="203306"/>
                  </a:lnTo>
                  <a:lnTo>
                    <a:pt x="717362" y="205116"/>
                  </a:lnTo>
                  <a:lnTo>
                    <a:pt x="711757" y="206960"/>
                  </a:lnTo>
                  <a:lnTo>
                    <a:pt x="706153" y="208837"/>
                  </a:lnTo>
                  <a:lnTo>
                    <a:pt x="700549" y="210745"/>
                  </a:lnTo>
                  <a:lnTo>
                    <a:pt x="694944" y="212683"/>
                  </a:lnTo>
                  <a:lnTo>
                    <a:pt x="689340" y="214650"/>
                  </a:lnTo>
                  <a:lnTo>
                    <a:pt x="683735" y="216646"/>
                  </a:lnTo>
                  <a:lnTo>
                    <a:pt x="678131" y="218667"/>
                  </a:lnTo>
                  <a:lnTo>
                    <a:pt x="672527" y="220715"/>
                  </a:lnTo>
                  <a:lnTo>
                    <a:pt x="666922" y="222787"/>
                  </a:lnTo>
                  <a:lnTo>
                    <a:pt x="661318" y="224882"/>
                  </a:lnTo>
                  <a:lnTo>
                    <a:pt x="655713" y="227000"/>
                  </a:lnTo>
                  <a:lnTo>
                    <a:pt x="650109" y="229139"/>
                  </a:lnTo>
                  <a:lnTo>
                    <a:pt x="644505" y="231299"/>
                  </a:lnTo>
                  <a:lnTo>
                    <a:pt x="638900" y="233478"/>
                  </a:lnTo>
                  <a:lnTo>
                    <a:pt x="633296" y="235676"/>
                  </a:lnTo>
                  <a:lnTo>
                    <a:pt x="627692" y="237892"/>
                  </a:lnTo>
                  <a:lnTo>
                    <a:pt x="622087" y="240124"/>
                  </a:lnTo>
                  <a:lnTo>
                    <a:pt x="616483" y="242373"/>
                  </a:lnTo>
                  <a:lnTo>
                    <a:pt x="610878" y="244638"/>
                  </a:lnTo>
                  <a:lnTo>
                    <a:pt x="605274" y="246917"/>
                  </a:lnTo>
                  <a:lnTo>
                    <a:pt x="599670" y="249210"/>
                  </a:lnTo>
                  <a:lnTo>
                    <a:pt x="594065" y="251516"/>
                  </a:lnTo>
                  <a:lnTo>
                    <a:pt x="588461" y="253836"/>
                  </a:lnTo>
                  <a:lnTo>
                    <a:pt x="582856" y="256168"/>
                  </a:lnTo>
                  <a:lnTo>
                    <a:pt x="577252" y="258511"/>
                  </a:lnTo>
                  <a:lnTo>
                    <a:pt x="571648" y="260866"/>
                  </a:lnTo>
                  <a:lnTo>
                    <a:pt x="566043" y="263232"/>
                  </a:lnTo>
                  <a:lnTo>
                    <a:pt x="560439" y="265608"/>
                  </a:lnTo>
                  <a:lnTo>
                    <a:pt x="554834" y="267994"/>
                  </a:lnTo>
                  <a:lnTo>
                    <a:pt x="549230" y="270390"/>
                  </a:lnTo>
                  <a:lnTo>
                    <a:pt x="543626" y="272795"/>
                  </a:lnTo>
                  <a:lnTo>
                    <a:pt x="538021" y="275209"/>
                  </a:lnTo>
                  <a:lnTo>
                    <a:pt x="532417" y="277633"/>
                  </a:lnTo>
                  <a:lnTo>
                    <a:pt x="526812" y="280065"/>
                  </a:lnTo>
                  <a:lnTo>
                    <a:pt x="521208" y="282506"/>
                  </a:lnTo>
                  <a:lnTo>
                    <a:pt x="515604" y="284955"/>
                  </a:lnTo>
                  <a:lnTo>
                    <a:pt x="509999" y="287413"/>
                  </a:lnTo>
                  <a:lnTo>
                    <a:pt x="504395" y="289879"/>
                  </a:lnTo>
                  <a:lnTo>
                    <a:pt x="498790" y="292355"/>
                  </a:lnTo>
                  <a:lnTo>
                    <a:pt x="493186" y="294838"/>
                  </a:lnTo>
                  <a:lnTo>
                    <a:pt x="487582" y="297331"/>
                  </a:lnTo>
                  <a:lnTo>
                    <a:pt x="481977" y="299833"/>
                  </a:lnTo>
                  <a:lnTo>
                    <a:pt x="476373" y="302344"/>
                  </a:lnTo>
                  <a:lnTo>
                    <a:pt x="470769" y="304865"/>
                  </a:lnTo>
                  <a:lnTo>
                    <a:pt x="465164" y="307396"/>
                  </a:lnTo>
                  <a:lnTo>
                    <a:pt x="459560" y="309938"/>
                  </a:lnTo>
                  <a:lnTo>
                    <a:pt x="453955" y="312491"/>
                  </a:lnTo>
                  <a:lnTo>
                    <a:pt x="448351" y="315055"/>
                  </a:lnTo>
                  <a:lnTo>
                    <a:pt x="442747" y="317632"/>
                  </a:lnTo>
                  <a:lnTo>
                    <a:pt x="437142" y="320222"/>
                  </a:lnTo>
                  <a:lnTo>
                    <a:pt x="431538" y="322825"/>
                  </a:lnTo>
                  <a:lnTo>
                    <a:pt x="425933" y="325443"/>
                  </a:lnTo>
                  <a:lnTo>
                    <a:pt x="420329" y="328077"/>
                  </a:lnTo>
                  <a:lnTo>
                    <a:pt x="414725" y="330728"/>
                  </a:lnTo>
                  <a:lnTo>
                    <a:pt x="409120" y="333396"/>
                  </a:lnTo>
                  <a:lnTo>
                    <a:pt x="403516" y="336082"/>
                  </a:lnTo>
                  <a:lnTo>
                    <a:pt x="397911" y="338789"/>
                  </a:lnTo>
                  <a:lnTo>
                    <a:pt x="392307" y="341517"/>
                  </a:lnTo>
                  <a:lnTo>
                    <a:pt x="386703" y="344268"/>
                  </a:lnTo>
                  <a:lnTo>
                    <a:pt x="381098" y="347044"/>
                  </a:lnTo>
                  <a:lnTo>
                    <a:pt x="375494" y="349844"/>
                  </a:lnTo>
                  <a:lnTo>
                    <a:pt x="369889" y="352673"/>
                  </a:lnTo>
                  <a:lnTo>
                    <a:pt x="364285" y="355530"/>
                  </a:lnTo>
                  <a:lnTo>
                    <a:pt x="358681" y="358418"/>
                  </a:lnTo>
                  <a:lnTo>
                    <a:pt x="353076" y="361339"/>
                  </a:lnTo>
                  <a:lnTo>
                    <a:pt x="347472" y="364294"/>
                  </a:lnTo>
                  <a:lnTo>
                    <a:pt x="341867" y="367286"/>
                  </a:lnTo>
                  <a:lnTo>
                    <a:pt x="336263" y="370316"/>
                  </a:lnTo>
                  <a:lnTo>
                    <a:pt x="330659" y="373386"/>
                  </a:lnTo>
                  <a:lnTo>
                    <a:pt x="325054" y="376500"/>
                  </a:lnTo>
                  <a:lnTo>
                    <a:pt x="319450" y="379657"/>
                  </a:lnTo>
                  <a:lnTo>
                    <a:pt x="313846" y="382862"/>
                  </a:lnTo>
                  <a:lnTo>
                    <a:pt x="308241" y="386115"/>
                  </a:lnTo>
                  <a:lnTo>
                    <a:pt x="302637" y="389420"/>
                  </a:lnTo>
                  <a:lnTo>
                    <a:pt x="297032" y="392778"/>
                  </a:lnTo>
                  <a:lnTo>
                    <a:pt x="291428" y="396191"/>
                  </a:lnTo>
                  <a:lnTo>
                    <a:pt x="285824" y="399662"/>
                  </a:lnTo>
                  <a:lnTo>
                    <a:pt x="280219" y="403192"/>
                  </a:lnTo>
                  <a:lnTo>
                    <a:pt x="274615" y="406783"/>
                  </a:lnTo>
                  <a:lnTo>
                    <a:pt x="269010" y="410438"/>
                  </a:lnTo>
                  <a:lnTo>
                    <a:pt x="263406" y="414157"/>
                  </a:lnTo>
                  <a:lnTo>
                    <a:pt x="257802" y="417944"/>
                  </a:lnTo>
                  <a:lnTo>
                    <a:pt x="252197" y="421799"/>
                  </a:lnTo>
                  <a:lnTo>
                    <a:pt x="246593" y="425723"/>
                  </a:lnTo>
                  <a:lnTo>
                    <a:pt x="240988" y="429718"/>
                  </a:lnTo>
                  <a:lnTo>
                    <a:pt x="235384" y="433785"/>
                  </a:lnTo>
                  <a:lnTo>
                    <a:pt x="229780" y="437925"/>
                  </a:lnTo>
                  <a:lnTo>
                    <a:pt x="224175" y="442138"/>
                  </a:lnTo>
                  <a:lnTo>
                    <a:pt x="218571" y="446425"/>
                  </a:lnTo>
                  <a:lnTo>
                    <a:pt x="212966" y="450786"/>
                  </a:lnTo>
                  <a:lnTo>
                    <a:pt x="207362" y="455220"/>
                  </a:lnTo>
                  <a:lnTo>
                    <a:pt x="201758" y="459728"/>
                  </a:lnTo>
                  <a:lnTo>
                    <a:pt x="196153" y="464308"/>
                  </a:lnTo>
                  <a:lnTo>
                    <a:pt x="190549" y="468960"/>
                  </a:lnTo>
                  <a:lnTo>
                    <a:pt x="184944" y="473682"/>
                  </a:lnTo>
                  <a:lnTo>
                    <a:pt x="179340" y="478472"/>
                  </a:lnTo>
                  <a:lnTo>
                    <a:pt x="173736" y="483329"/>
                  </a:lnTo>
                  <a:lnTo>
                    <a:pt x="168131" y="488250"/>
                  </a:lnTo>
                  <a:lnTo>
                    <a:pt x="162527" y="493233"/>
                  </a:lnTo>
                  <a:lnTo>
                    <a:pt x="156923" y="498275"/>
                  </a:lnTo>
                  <a:lnTo>
                    <a:pt x="151318" y="503372"/>
                  </a:lnTo>
                  <a:lnTo>
                    <a:pt x="145714" y="508521"/>
                  </a:lnTo>
                  <a:lnTo>
                    <a:pt x="140109" y="513718"/>
                  </a:lnTo>
                  <a:lnTo>
                    <a:pt x="134505" y="518958"/>
                  </a:lnTo>
                  <a:lnTo>
                    <a:pt x="128901" y="524239"/>
                  </a:lnTo>
                  <a:lnTo>
                    <a:pt x="123296" y="529553"/>
                  </a:lnTo>
                  <a:lnTo>
                    <a:pt x="117692" y="534898"/>
                  </a:lnTo>
                  <a:lnTo>
                    <a:pt x="112087" y="540268"/>
                  </a:lnTo>
                  <a:lnTo>
                    <a:pt x="106483" y="545657"/>
                  </a:lnTo>
                  <a:lnTo>
                    <a:pt x="100879" y="551060"/>
                  </a:lnTo>
                  <a:lnTo>
                    <a:pt x="95274" y="556472"/>
                  </a:lnTo>
                  <a:lnTo>
                    <a:pt x="89670" y="561887"/>
                  </a:lnTo>
                  <a:lnTo>
                    <a:pt x="84065" y="567299"/>
                  </a:lnTo>
                  <a:lnTo>
                    <a:pt x="78461" y="572702"/>
                  </a:lnTo>
                  <a:lnTo>
                    <a:pt x="72857" y="578091"/>
                  </a:lnTo>
                  <a:lnTo>
                    <a:pt x="67252" y="583460"/>
                  </a:lnTo>
                  <a:lnTo>
                    <a:pt x="61648" y="588803"/>
                  </a:lnTo>
                  <a:lnTo>
                    <a:pt x="56043" y="594114"/>
                  </a:lnTo>
                  <a:lnTo>
                    <a:pt x="50439" y="599389"/>
                  </a:lnTo>
                  <a:lnTo>
                    <a:pt x="44835" y="604621"/>
                  </a:lnTo>
                  <a:lnTo>
                    <a:pt x="39230" y="609806"/>
                  </a:lnTo>
                  <a:lnTo>
                    <a:pt x="33626" y="614938"/>
                  </a:lnTo>
                  <a:lnTo>
                    <a:pt x="28021" y="620012"/>
                  </a:lnTo>
                  <a:lnTo>
                    <a:pt x="22417" y="625024"/>
                  </a:lnTo>
                  <a:lnTo>
                    <a:pt x="16813" y="629970"/>
                  </a:lnTo>
                  <a:lnTo>
                    <a:pt x="11208" y="634845"/>
                  </a:lnTo>
                  <a:lnTo>
                    <a:pt x="5604" y="639645"/>
                  </a:lnTo>
                  <a:close/>
                </a:path>
              </a:pathLst>
            </a:custGeom>
            <a:solidFill>
              <a:srgbClr val="00CA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" name="pl205"/>
            <p:cNvSpPr/>
            <p:nvPr/>
          </p:nvSpPr>
          <p:spPr>
            <a:xfrm>
              <a:off x="6596816" y="3019882"/>
              <a:ext cx="1883076" cy="644384"/>
            </a:xfrm>
            <a:custGeom>
              <a:avLst/>
              <a:pathLst>
                <a:path w="1883076" h="644384">
                  <a:moveTo>
                    <a:pt x="0" y="644384"/>
                  </a:moveTo>
                  <a:lnTo>
                    <a:pt x="5604" y="639662"/>
                  </a:lnTo>
                  <a:lnTo>
                    <a:pt x="11208" y="634862"/>
                  </a:lnTo>
                  <a:lnTo>
                    <a:pt x="16813" y="629987"/>
                  </a:lnTo>
                  <a:lnTo>
                    <a:pt x="22417" y="625042"/>
                  </a:lnTo>
                  <a:lnTo>
                    <a:pt x="28021" y="620030"/>
                  </a:lnTo>
                  <a:lnTo>
                    <a:pt x="33626" y="614955"/>
                  </a:lnTo>
                  <a:lnTo>
                    <a:pt x="39230" y="609823"/>
                  </a:lnTo>
                  <a:lnTo>
                    <a:pt x="44835" y="604639"/>
                  </a:lnTo>
                  <a:lnTo>
                    <a:pt x="50439" y="599406"/>
                  </a:lnTo>
                  <a:lnTo>
                    <a:pt x="56043" y="594132"/>
                  </a:lnTo>
                  <a:lnTo>
                    <a:pt x="61648" y="588820"/>
                  </a:lnTo>
                  <a:lnTo>
                    <a:pt x="67252" y="583477"/>
                  </a:lnTo>
                  <a:lnTo>
                    <a:pt x="72857" y="578108"/>
                  </a:lnTo>
                  <a:lnTo>
                    <a:pt x="78461" y="572719"/>
                  </a:lnTo>
                  <a:lnTo>
                    <a:pt x="84065" y="567316"/>
                  </a:lnTo>
                  <a:lnTo>
                    <a:pt x="89670" y="561904"/>
                  </a:lnTo>
                  <a:lnTo>
                    <a:pt x="95274" y="556489"/>
                  </a:lnTo>
                  <a:lnTo>
                    <a:pt x="100879" y="551078"/>
                  </a:lnTo>
                  <a:lnTo>
                    <a:pt x="106483" y="545674"/>
                  </a:lnTo>
                  <a:lnTo>
                    <a:pt x="112087" y="540285"/>
                  </a:lnTo>
                  <a:lnTo>
                    <a:pt x="117692" y="534916"/>
                  </a:lnTo>
                  <a:lnTo>
                    <a:pt x="123296" y="529571"/>
                  </a:lnTo>
                  <a:lnTo>
                    <a:pt x="128901" y="524256"/>
                  </a:lnTo>
                  <a:lnTo>
                    <a:pt x="134505" y="518975"/>
                  </a:lnTo>
                  <a:lnTo>
                    <a:pt x="140109" y="513735"/>
                  </a:lnTo>
                  <a:lnTo>
                    <a:pt x="145714" y="508538"/>
                  </a:lnTo>
                  <a:lnTo>
                    <a:pt x="151318" y="503389"/>
                  </a:lnTo>
                  <a:lnTo>
                    <a:pt x="156923" y="498292"/>
                  </a:lnTo>
                  <a:lnTo>
                    <a:pt x="162527" y="493250"/>
                  </a:lnTo>
                  <a:lnTo>
                    <a:pt x="168131" y="488267"/>
                  </a:lnTo>
                  <a:lnTo>
                    <a:pt x="173736" y="483346"/>
                  </a:lnTo>
                  <a:lnTo>
                    <a:pt x="179340" y="478488"/>
                  </a:lnTo>
                  <a:lnTo>
                    <a:pt x="184944" y="473698"/>
                  </a:lnTo>
                  <a:lnTo>
                    <a:pt x="190549" y="468976"/>
                  </a:lnTo>
                  <a:lnTo>
                    <a:pt x="196153" y="464324"/>
                  </a:lnTo>
                  <a:lnTo>
                    <a:pt x="201758" y="459743"/>
                  </a:lnTo>
                  <a:lnTo>
                    <a:pt x="207362" y="455235"/>
                  </a:lnTo>
                  <a:lnTo>
                    <a:pt x="212966" y="450801"/>
                  </a:lnTo>
                  <a:lnTo>
                    <a:pt x="218571" y="446440"/>
                  </a:lnTo>
                  <a:lnTo>
                    <a:pt x="224175" y="442153"/>
                  </a:lnTo>
                  <a:lnTo>
                    <a:pt x="229780" y="437939"/>
                  </a:lnTo>
                  <a:lnTo>
                    <a:pt x="235384" y="433799"/>
                  </a:lnTo>
                  <a:lnTo>
                    <a:pt x="240988" y="429731"/>
                  </a:lnTo>
                  <a:lnTo>
                    <a:pt x="246593" y="425735"/>
                  </a:lnTo>
                  <a:lnTo>
                    <a:pt x="252197" y="421810"/>
                  </a:lnTo>
                  <a:lnTo>
                    <a:pt x="257802" y="417955"/>
                  </a:lnTo>
                  <a:lnTo>
                    <a:pt x="263406" y="414168"/>
                  </a:lnTo>
                  <a:lnTo>
                    <a:pt x="269010" y="410447"/>
                  </a:lnTo>
                  <a:lnTo>
                    <a:pt x="274615" y="406792"/>
                  </a:lnTo>
                  <a:lnTo>
                    <a:pt x="280219" y="403200"/>
                  </a:lnTo>
                  <a:lnTo>
                    <a:pt x="285824" y="399668"/>
                  </a:lnTo>
                  <a:lnTo>
                    <a:pt x="291428" y="396197"/>
                  </a:lnTo>
                  <a:lnTo>
                    <a:pt x="297032" y="392782"/>
                  </a:lnTo>
                  <a:lnTo>
                    <a:pt x="302637" y="389423"/>
                  </a:lnTo>
                  <a:lnTo>
                    <a:pt x="308241" y="386117"/>
                  </a:lnTo>
                  <a:lnTo>
                    <a:pt x="313846" y="382862"/>
                  </a:lnTo>
                  <a:lnTo>
                    <a:pt x="319450" y="379655"/>
                  </a:lnTo>
                  <a:lnTo>
                    <a:pt x="325054" y="376495"/>
                  </a:lnTo>
                  <a:lnTo>
                    <a:pt x="330659" y="373380"/>
                  </a:lnTo>
                  <a:lnTo>
                    <a:pt x="336263" y="370307"/>
                  </a:lnTo>
                  <a:lnTo>
                    <a:pt x="341867" y="367274"/>
                  </a:lnTo>
                  <a:lnTo>
                    <a:pt x="347472" y="364279"/>
                  </a:lnTo>
                  <a:lnTo>
                    <a:pt x="353076" y="361320"/>
                  </a:lnTo>
                  <a:lnTo>
                    <a:pt x="358681" y="358396"/>
                  </a:lnTo>
                  <a:lnTo>
                    <a:pt x="364285" y="355504"/>
                  </a:lnTo>
                  <a:lnTo>
                    <a:pt x="369889" y="352642"/>
                  </a:lnTo>
                  <a:lnTo>
                    <a:pt x="375494" y="349809"/>
                  </a:lnTo>
                  <a:lnTo>
                    <a:pt x="381098" y="347003"/>
                  </a:lnTo>
                  <a:lnTo>
                    <a:pt x="386703" y="344222"/>
                  </a:lnTo>
                  <a:lnTo>
                    <a:pt x="392307" y="341464"/>
                  </a:lnTo>
                  <a:lnTo>
                    <a:pt x="397911" y="338729"/>
                  </a:lnTo>
                  <a:lnTo>
                    <a:pt x="403516" y="336015"/>
                  </a:lnTo>
                  <a:lnTo>
                    <a:pt x="409120" y="333320"/>
                  </a:lnTo>
                  <a:lnTo>
                    <a:pt x="414725" y="330643"/>
                  </a:lnTo>
                  <a:lnTo>
                    <a:pt x="420329" y="327982"/>
                  </a:lnTo>
                  <a:lnTo>
                    <a:pt x="425933" y="325338"/>
                  </a:lnTo>
                  <a:lnTo>
                    <a:pt x="431538" y="322708"/>
                  </a:lnTo>
                  <a:lnTo>
                    <a:pt x="437142" y="320091"/>
                  </a:lnTo>
                  <a:lnTo>
                    <a:pt x="442747" y="317487"/>
                  </a:lnTo>
                  <a:lnTo>
                    <a:pt x="448351" y="314895"/>
                  </a:lnTo>
                  <a:lnTo>
                    <a:pt x="453955" y="312314"/>
                  </a:lnTo>
                  <a:lnTo>
                    <a:pt x="459560" y="309743"/>
                  </a:lnTo>
                  <a:lnTo>
                    <a:pt x="465164" y="307182"/>
                  </a:lnTo>
                  <a:lnTo>
                    <a:pt x="470769" y="304629"/>
                  </a:lnTo>
                  <a:lnTo>
                    <a:pt x="476373" y="302084"/>
                  </a:lnTo>
                  <a:lnTo>
                    <a:pt x="481977" y="299548"/>
                  </a:lnTo>
                  <a:lnTo>
                    <a:pt x="487582" y="297018"/>
                  </a:lnTo>
                  <a:lnTo>
                    <a:pt x="493186" y="294495"/>
                  </a:lnTo>
                  <a:lnTo>
                    <a:pt x="498790" y="291979"/>
                  </a:lnTo>
                  <a:lnTo>
                    <a:pt x="504395" y="289468"/>
                  </a:lnTo>
                  <a:lnTo>
                    <a:pt x="509999" y="286963"/>
                  </a:lnTo>
                  <a:lnTo>
                    <a:pt x="515604" y="284464"/>
                  </a:lnTo>
                  <a:lnTo>
                    <a:pt x="521208" y="281970"/>
                  </a:lnTo>
                  <a:lnTo>
                    <a:pt x="526812" y="279480"/>
                  </a:lnTo>
                  <a:lnTo>
                    <a:pt x="532417" y="276995"/>
                  </a:lnTo>
                  <a:lnTo>
                    <a:pt x="538021" y="274515"/>
                  </a:lnTo>
                  <a:lnTo>
                    <a:pt x="543626" y="272039"/>
                  </a:lnTo>
                  <a:lnTo>
                    <a:pt x="549230" y="269567"/>
                  </a:lnTo>
                  <a:lnTo>
                    <a:pt x="554834" y="267100"/>
                  </a:lnTo>
                  <a:lnTo>
                    <a:pt x="560439" y="264636"/>
                  </a:lnTo>
                  <a:lnTo>
                    <a:pt x="566043" y="262177"/>
                  </a:lnTo>
                  <a:lnTo>
                    <a:pt x="571648" y="259721"/>
                  </a:lnTo>
                  <a:lnTo>
                    <a:pt x="577252" y="257270"/>
                  </a:lnTo>
                  <a:lnTo>
                    <a:pt x="582856" y="254822"/>
                  </a:lnTo>
                  <a:lnTo>
                    <a:pt x="588461" y="252378"/>
                  </a:lnTo>
                  <a:lnTo>
                    <a:pt x="594065" y="249938"/>
                  </a:lnTo>
                  <a:lnTo>
                    <a:pt x="599670" y="247502"/>
                  </a:lnTo>
                  <a:lnTo>
                    <a:pt x="605274" y="245069"/>
                  </a:lnTo>
                  <a:lnTo>
                    <a:pt x="610878" y="242641"/>
                  </a:lnTo>
                  <a:lnTo>
                    <a:pt x="616483" y="240216"/>
                  </a:lnTo>
                  <a:lnTo>
                    <a:pt x="622087" y="237796"/>
                  </a:lnTo>
                  <a:lnTo>
                    <a:pt x="627692" y="235379"/>
                  </a:lnTo>
                  <a:lnTo>
                    <a:pt x="633296" y="232967"/>
                  </a:lnTo>
                  <a:lnTo>
                    <a:pt x="638900" y="230558"/>
                  </a:lnTo>
                  <a:lnTo>
                    <a:pt x="644505" y="228154"/>
                  </a:lnTo>
                  <a:lnTo>
                    <a:pt x="650109" y="225754"/>
                  </a:lnTo>
                  <a:lnTo>
                    <a:pt x="655713" y="223358"/>
                  </a:lnTo>
                  <a:lnTo>
                    <a:pt x="661318" y="220966"/>
                  </a:lnTo>
                  <a:lnTo>
                    <a:pt x="666922" y="218578"/>
                  </a:lnTo>
                  <a:lnTo>
                    <a:pt x="672527" y="216195"/>
                  </a:lnTo>
                  <a:lnTo>
                    <a:pt x="678131" y="213817"/>
                  </a:lnTo>
                  <a:lnTo>
                    <a:pt x="683735" y="211442"/>
                  </a:lnTo>
                  <a:lnTo>
                    <a:pt x="689340" y="209072"/>
                  </a:lnTo>
                  <a:lnTo>
                    <a:pt x="694944" y="206707"/>
                  </a:lnTo>
                  <a:lnTo>
                    <a:pt x="700549" y="204346"/>
                  </a:lnTo>
                  <a:lnTo>
                    <a:pt x="706153" y="201990"/>
                  </a:lnTo>
                  <a:lnTo>
                    <a:pt x="711757" y="199639"/>
                  </a:lnTo>
                  <a:lnTo>
                    <a:pt x="717362" y="197292"/>
                  </a:lnTo>
                  <a:lnTo>
                    <a:pt x="722966" y="194950"/>
                  </a:lnTo>
                  <a:lnTo>
                    <a:pt x="728571" y="192612"/>
                  </a:lnTo>
                  <a:lnTo>
                    <a:pt x="734175" y="190280"/>
                  </a:lnTo>
                  <a:lnTo>
                    <a:pt x="739779" y="187952"/>
                  </a:lnTo>
                  <a:lnTo>
                    <a:pt x="745384" y="185629"/>
                  </a:lnTo>
                  <a:lnTo>
                    <a:pt x="750988" y="183311"/>
                  </a:lnTo>
                  <a:lnTo>
                    <a:pt x="756593" y="180998"/>
                  </a:lnTo>
                  <a:lnTo>
                    <a:pt x="762197" y="178691"/>
                  </a:lnTo>
                  <a:lnTo>
                    <a:pt x="767801" y="176388"/>
                  </a:lnTo>
                  <a:lnTo>
                    <a:pt x="773406" y="174090"/>
                  </a:lnTo>
                  <a:lnTo>
                    <a:pt x="779010" y="171798"/>
                  </a:lnTo>
                  <a:lnTo>
                    <a:pt x="784615" y="169511"/>
                  </a:lnTo>
                  <a:lnTo>
                    <a:pt x="790219" y="167230"/>
                  </a:lnTo>
                  <a:lnTo>
                    <a:pt x="795823" y="164954"/>
                  </a:lnTo>
                  <a:lnTo>
                    <a:pt x="801428" y="162683"/>
                  </a:lnTo>
                  <a:lnTo>
                    <a:pt x="807032" y="160419"/>
                  </a:lnTo>
                  <a:lnTo>
                    <a:pt x="812636" y="158160"/>
                  </a:lnTo>
                  <a:lnTo>
                    <a:pt x="818241" y="155907"/>
                  </a:lnTo>
                  <a:lnTo>
                    <a:pt x="823845" y="153660"/>
                  </a:lnTo>
                  <a:lnTo>
                    <a:pt x="829450" y="151420"/>
                  </a:lnTo>
                  <a:lnTo>
                    <a:pt x="835054" y="149187"/>
                  </a:lnTo>
                  <a:lnTo>
                    <a:pt x="840658" y="146960"/>
                  </a:lnTo>
                  <a:lnTo>
                    <a:pt x="846263" y="144740"/>
                  </a:lnTo>
                  <a:lnTo>
                    <a:pt x="851867" y="142527"/>
                  </a:lnTo>
                  <a:lnTo>
                    <a:pt x="857472" y="140322"/>
                  </a:lnTo>
                  <a:lnTo>
                    <a:pt x="863076" y="138124"/>
                  </a:lnTo>
                  <a:lnTo>
                    <a:pt x="868680" y="135935"/>
                  </a:lnTo>
                  <a:lnTo>
                    <a:pt x="874285" y="133754"/>
                  </a:lnTo>
                  <a:lnTo>
                    <a:pt x="879889" y="131581"/>
                  </a:lnTo>
                  <a:lnTo>
                    <a:pt x="885494" y="129418"/>
                  </a:lnTo>
                  <a:lnTo>
                    <a:pt x="891098" y="127265"/>
                  </a:lnTo>
                  <a:lnTo>
                    <a:pt x="896702" y="125121"/>
                  </a:lnTo>
                  <a:lnTo>
                    <a:pt x="902307" y="122988"/>
                  </a:lnTo>
                  <a:lnTo>
                    <a:pt x="907911" y="120865"/>
                  </a:lnTo>
                  <a:lnTo>
                    <a:pt x="913516" y="118754"/>
                  </a:lnTo>
                  <a:lnTo>
                    <a:pt x="919120" y="116654"/>
                  </a:lnTo>
                  <a:lnTo>
                    <a:pt x="924724" y="114567"/>
                  </a:lnTo>
                  <a:lnTo>
                    <a:pt x="930329" y="112493"/>
                  </a:lnTo>
                  <a:lnTo>
                    <a:pt x="935933" y="110432"/>
                  </a:lnTo>
                  <a:lnTo>
                    <a:pt x="941538" y="108385"/>
                  </a:lnTo>
                  <a:lnTo>
                    <a:pt x="947142" y="106353"/>
                  </a:lnTo>
                  <a:lnTo>
                    <a:pt x="952746" y="104336"/>
                  </a:lnTo>
                  <a:lnTo>
                    <a:pt x="958351" y="102335"/>
                  </a:lnTo>
                  <a:lnTo>
                    <a:pt x="963955" y="100350"/>
                  </a:lnTo>
                  <a:lnTo>
                    <a:pt x="969559" y="98382"/>
                  </a:lnTo>
                  <a:lnTo>
                    <a:pt x="975164" y="96432"/>
                  </a:lnTo>
                  <a:lnTo>
                    <a:pt x="980768" y="94501"/>
                  </a:lnTo>
                  <a:lnTo>
                    <a:pt x="986373" y="92588"/>
                  </a:lnTo>
                  <a:lnTo>
                    <a:pt x="991977" y="90695"/>
                  </a:lnTo>
                  <a:lnTo>
                    <a:pt x="997581" y="88822"/>
                  </a:lnTo>
                  <a:lnTo>
                    <a:pt x="1003186" y="86970"/>
                  </a:lnTo>
                  <a:lnTo>
                    <a:pt x="1008790" y="85140"/>
                  </a:lnTo>
                  <a:lnTo>
                    <a:pt x="1014395" y="83332"/>
                  </a:lnTo>
                  <a:lnTo>
                    <a:pt x="1019999" y="81546"/>
                  </a:lnTo>
                  <a:lnTo>
                    <a:pt x="1025603" y="79784"/>
                  </a:lnTo>
                  <a:lnTo>
                    <a:pt x="1031208" y="78045"/>
                  </a:lnTo>
                  <a:lnTo>
                    <a:pt x="1036812" y="76331"/>
                  </a:lnTo>
                  <a:lnTo>
                    <a:pt x="1042417" y="74642"/>
                  </a:lnTo>
                  <a:lnTo>
                    <a:pt x="1048021" y="72978"/>
                  </a:lnTo>
                  <a:lnTo>
                    <a:pt x="1053625" y="71340"/>
                  </a:lnTo>
                  <a:lnTo>
                    <a:pt x="1059230" y="69728"/>
                  </a:lnTo>
                  <a:lnTo>
                    <a:pt x="1064834" y="68143"/>
                  </a:lnTo>
                  <a:lnTo>
                    <a:pt x="1070439" y="66584"/>
                  </a:lnTo>
                  <a:lnTo>
                    <a:pt x="1076043" y="65054"/>
                  </a:lnTo>
                  <a:lnTo>
                    <a:pt x="1081647" y="63550"/>
                  </a:lnTo>
                  <a:lnTo>
                    <a:pt x="1087252" y="62075"/>
                  </a:lnTo>
                  <a:lnTo>
                    <a:pt x="1092856" y="60628"/>
                  </a:lnTo>
                  <a:lnTo>
                    <a:pt x="1098461" y="59209"/>
                  </a:lnTo>
                  <a:lnTo>
                    <a:pt x="1104065" y="57819"/>
                  </a:lnTo>
                  <a:lnTo>
                    <a:pt x="1109669" y="56457"/>
                  </a:lnTo>
                  <a:lnTo>
                    <a:pt x="1115274" y="55124"/>
                  </a:lnTo>
                  <a:lnTo>
                    <a:pt x="1120878" y="53820"/>
                  </a:lnTo>
                  <a:lnTo>
                    <a:pt x="1126482" y="52545"/>
                  </a:lnTo>
                  <a:lnTo>
                    <a:pt x="1132087" y="51298"/>
                  </a:lnTo>
                  <a:lnTo>
                    <a:pt x="1137691" y="50080"/>
                  </a:lnTo>
                  <a:lnTo>
                    <a:pt x="1143296" y="48891"/>
                  </a:lnTo>
                  <a:lnTo>
                    <a:pt x="1148900" y="47730"/>
                  </a:lnTo>
                  <a:lnTo>
                    <a:pt x="1154504" y="46597"/>
                  </a:lnTo>
                  <a:lnTo>
                    <a:pt x="1160109" y="45493"/>
                  </a:lnTo>
                  <a:lnTo>
                    <a:pt x="1165713" y="44416"/>
                  </a:lnTo>
                  <a:lnTo>
                    <a:pt x="1171318" y="43368"/>
                  </a:lnTo>
                  <a:lnTo>
                    <a:pt x="1176922" y="42346"/>
                  </a:lnTo>
                  <a:lnTo>
                    <a:pt x="1182526" y="41352"/>
                  </a:lnTo>
                  <a:lnTo>
                    <a:pt x="1188131" y="40385"/>
                  </a:lnTo>
                  <a:lnTo>
                    <a:pt x="1193735" y="39445"/>
                  </a:lnTo>
                  <a:lnTo>
                    <a:pt x="1199340" y="38530"/>
                  </a:lnTo>
                  <a:lnTo>
                    <a:pt x="1204944" y="37642"/>
                  </a:lnTo>
                  <a:lnTo>
                    <a:pt x="1210548" y="36779"/>
                  </a:lnTo>
                  <a:lnTo>
                    <a:pt x="1216153" y="35941"/>
                  </a:lnTo>
                  <a:lnTo>
                    <a:pt x="1221757" y="35127"/>
                  </a:lnTo>
                  <a:lnTo>
                    <a:pt x="1227362" y="34337"/>
                  </a:lnTo>
                  <a:lnTo>
                    <a:pt x="1232966" y="33570"/>
                  </a:lnTo>
                  <a:lnTo>
                    <a:pt x="1238570" y="32826"/>
                  </a:lnTo>
                  <a:lnTo>
                    <a:pt x="1244175" y="32103"/>
                  </a:lnTo>
                  <a:lnTo>
                    <a:pt x="1249779" y="31402"/>
                  </a:lnTo>
                  <a:lnTo>
                    <a:pt x="1255384" y="30722"/>
                  </a:lnTo>
                  <a:lnTo>
                    <a:pt x="1260988" y="30061"/>
                  </a:lnTo>
                  <a:lnTo>
                    <a:pt x="1266592" y="29420"/>
                  </a:lnTo>
                  <a:lnTo>
                    <a:pt x="1272197" y="28799"/>
                  </a:lnTo>
                  <a:lnTo>
                    <a:pt x="1277801" y="28195"/>
                  </a:lnTo>
                  <a:lnTo>
                    <a:pt x="1283406" y="27609"/>
                  </a:lnTo>
                  <a:lnTo>
                    <a:pt x="1289010" y="27041"/>
                  </a:lnTo>
                  <a:lnTo>
                    <a:pt x="1294614" y="26489"/>
                  </a:lnTo>
                  <a:lnTo>
                    <a:pt x="1300219" y="25954"/>
                  </a:lnTo>
                  <a:lnTo>
                    <a:pt x="1305823" y="25434"/>
                  </a:lnTo>
                  <a:lnTo>
                    <a:pt x="1311427" y="24930"/>
                  </a:lnTo>
                  <a:lnTo>
                    <a:pt x="1317032" y="24440"/>
                  </a:lnTo>
                  <a:lnTo>
                    <a:pt x="1322636" y="23965"/>
                  </a:lnTo>
                  <a:lnTo>
                    <a:pt x="1328241" y="23503"/>
                  </a:lnTo>
                  <a:lnTo>
                    <a:pt x="1333845" y="23055"/>
                  </a:lnTo>
                  <a:lnTo>
                    <a:pt x="1339449" y="22620"/>
                  </a:lnTo>
                  <a:lnTo>
                    <a:pt x="1345054" y="22197"/>
                  </a:lnTo>
                  <a:lnTo>
                    <a:pt x="1350658" y="21786"/>
                  </a:lnTo>
                  <a:lnTo>
                    <a:pt x="1356263" y="21387"/>
                  </a:lnTo>
                  <a:lnTo>
                    <a:pt x="1361867" y="20999"/>
                  </a:lnTo>
                  <a:lnTo>
                    <a:pt x="1367471" y="20622"/>
                  </a:lnTo>
                  <a:lnTo>
                    <a:pt x="1373076" y="20256"/>
                  </a:lnTo>
                  <a:lnTo>
                    <a:pt x="1378680" y="19899"/>
                  </a:lnTo>
                  <a:lnTo>
                    <a:pt x="1384285" y="19552"/>
                  </a:lnTo>
                  <a:lnTo>
                    <a:pt x="1389889" y="19215"/>
                  </a:lnTo>
                  <a:lnTo>
                    <a:pt x="1395493" y="18887"/>
                  </a:lnTo>
                  <a:lnTo>
                    <a:pt x="1401098" y="18567"/>
                  </a:lnTo>
                  <a:lnTo>
                    <a:pt x="1406702" y="18255"/>
                  </a:lnTo>
                  <a:lnTo>
                    <a:pt x="1412307" y="17951"/>
                  </a:lnTo>
                  <a:lnTo>
                    <a:pt x="1417911" y="17655"/>
                  </a:lnTo>
                  <a:lnTo>
                    <a:pt x="1423515" y="17366"/>
                  </a:lnTo>
                  <a:lnTo>
                    <a:pt x="1429120" y="17085"/>
                  </a:lnTo>
                  <a:lnTo>
                    <a:pt x="1434724" y="16809"/>
                  </a:lnTo>
                  <a:lnTo>
                    <a:pt x="1440329" y="16540"/>
                  </a:lnTo>
                  <a:lnTo>
                    <a:pt x="1445933" y="16277"/>
                  </a:lnTo>
                  <a:lnTo>
                    <a:pt x="1451537" y="16019"/>
                  </a:lnTo>
                  <a:lnTo>
                    <a:pt x="1457142" y="15767"/>
                  </a:lnTo>
                  <a:lnTo>
                    <a:pt x="1462746" y="15520"/>
                  </a:lnTo>
                  <a:lnTo>
                    <a:pt x="1468350" y="15277"/>
                  </a:lnTo>
                  <a:lnTo>
                    <a:pt x="1473955" y="15038"/>
                  </a:lnTo>
                  <a:lnTo>
                    <a:pt x="1479559" y="14803"/>
                  </a:lnTo>
                  <a:lnTo>
                    <a:pt x="1485164" y="14571"/>
                  </a:lnTo>
                  <a:lnTo>
                    <a:pt x="1490768" y="14343"/>
                  </a:lnTo>
                  <a:lnTo>
                    <a:pt x="1496372" y="14117"/>
                  </a:lnTo>
                  <a:lnTo>
                    <a:pt x="1501977" y="13894"/>
                  </a:lnTo>
                  <a:lnTo>
                    <a:pt x="1507581" y="13672"/>
                  </a:lnTo>
                  <a:lnTo>
                    <a:pt x="1513186" y="13452"/>
                  </a:lnTo>
                  <a:lnTo>
                    <a:pt x="1518790" y="13232"/>
                  </a:lnTo>
                  <a:lnTo>
                    <a:pt x="1524394" y="13014"/>
                  </a:lnTo>
                  <a:lnTo>
                    <a:pt x="1529999" y="12795"/>
                  </a:lnTo>
                  <a:lnTo>
                    <a:pt x="1535603" y="12576"/>
                  </a:lnTo>
                  <a:lnTo>
                    <a:pt x="1541208" y="12355"/>
                  </a:lnTo>
                  <a:lnTo>
                    <a:pt x="1546812" y="12134"/>
                  </a:lnTo>
                  <a:lnTo>
                    <a:pt x="1552416" y="11910"/>
                  </a:lnTo>
                  <a:lnTo>
                    <a:pt x="1558021" y="11683"/>
                  </a:lnTo>
                  <a:lnTo>
                    <a:pt x="1563625" y="11454"/>
                  </a:lnTo>
                  <a:lnTo>
                    <a:pt x="1569230" y="11220"/>
                  </a:lnTo>
                  <a:lnTo>
                    <a:pt x="1574834" y="10982"/>
                  </a:lnTo>
                  <a:lnTo>
                    <a:pt x="1580438" y="10740"/>
                  </a:lnTo>
                  <a:lnTo>
                    <a:pt x="1586043" y="10492"/>
                  </a:lnTo>
                  <a:lnTo>
                    <a:pt x="1591647" y="10237"/>
                  </a:lnTo>
                  <a:lnTo>
                    <a:pt x="1597252" y="9977"/>
                  </a:lnTo>
                  <a:lnTo>
                    <a:pt x="1602856" y="9709"/>
                  </a:lnTo>
                  <a:lnTo>
                    <a:pt x="1608460" y="9434"/>
                  </a:lnTo>
                  <a:lnTo>
                    <a:pt x="1614065" y="9152"/>
                  </a:lnTo>
                  <a:lnTo>
                    <a:pt x="1619669" y="8861"/>
                  </a:lnTo>
                  <a:lnTo>
                    <a:pt x="1625273" y="8563"/>
                  </a:lnTo>
                  <a:lnTo>
                    <a:pt x="1630878" y="8257"/>
                  </a:lnTo>
                  <a:lnTo>
                    <a:pt x="1636482" y="7943"/>
                  </a:lnTo>
                  <a:lnTo>
                    <a:pt x="1642087" y="7622"/>
                  </a:lnTo>
                  <a:lnTo>
                    <a:pt x="1647691" y="7294"/>
                  </a:lnTo>
                  <a:lnTo>
                    <a:pt x="1653295" y="6961"/>
                  </a:lnTo>
                  <a:lnTo>
                    <a:pt x="1658900" y="6624"/>
                  </a:lnTo>
                  <a:lnTo>
                    <a:pt x="1664504" y="6284"/>
                  </a:lnTo>
                  <a:lnTo>
                    <a:pt x="1670109" y="5942"/>
                  </a:lnTo>
                  <a:lnTo>
                    <a:pt x="1675713" y="5601"/>
                  </a:lnTo>
                  <a:lnTo>
                    <a:pt x="1681317" y="5261"/>
                  </a:lnTo>
                  <a:lnTo>
                    <a:pt x="1686922" y="4925"/>
                  </a:lnTo>
                  <a:lnTo>
                    <a:pt x="1692526" y="4595"/>
                  </a:lnTo>
                  <a:lnTo>
                    <a:pt x="1698131" y="4271"/>
                  </a:lnTo>
                  <a:lnTo>
                    <a:pt x="1703735" y="3957"/>
                  </a:lnTo>
                  <a:lnTo>
                    <a:pt x="1709339" y="3653"/>
                  </a:lnTo>
                  <a:lnTo>
                    <a:pt x="1714944" y="3361"/>
                  </a:lnTo>
                  <a:lnTo>
                    <a:pt x="1720548" y="3081"/>
                  </a:lnTo>
                  <a:lnTo>
                    <a:pt x="1726153" y="2815"/>
                  </a:lnTo>
                  <a:lnTo>
                    <a:pt x="1731757" y="2564"/>
                  </a:lnTo>
                  <a:lnTo>
                    <a:pt x="1737361" y="2327"/>
                  </a:lnTo>
                  <a:lnTo>
                    <a:pt x="1742966" y="2106"/>
                  </a:lnTo>
                  <a:lnTo>
                    <a:pt x="1748570" y="1900"/>
                  </a:lnTo>
                  <a:lnTo>
                    <a:pt x="1754175" y="1708"/>
                  </a:lnTo>
                  <a:lnTo>
                    <a:pt x="1759779" y="1531"/>
                  </a:lnTo>
                  <a:lnTo>
                    <a:pt x="1765383" y="1369"/>
                  </a:lnTo>
                  <a:lnTo>
                    <a:pt x="1770988" y="1220"/>
                  </a:lnTo>
                  <a:lnTo>
                    <a:pt x="1776592" y="1083"/>
                  </a:lnTo>
                  <a:lnTo>
                    <a:pt x="1782196" y="959"/>
                  </a:lnTo>
                  <a:lnTo>
                    <a:pt x="1787801" y="846"/>
                  </a:lnTo>
                  <a:lnTo>
                    <a:pt x="1793405" y="744"/>
                  </a:lnTo>
                  <a:lnTo>
                    <a:pt x="1799010" y="651"/>
                  </a:lnTo>
                  <a:lnTo>
                    <a:pt x="1804614" y="568"/>
                  </a:lnTo>
                  <a:lnTo>
                    <a:pt x="1810218" y="492"/>
                  </a:lnTo>
                  <a:lnTo>
                    <a:pt x="1815823" y="425"/>
                  </a:lnTo>
                  <a:lnTo>
                    <a:pt x="1821427" y="364"/>
                  </a:lnTo>
                  <a:lnTo>
                    <a:pt x="1827032" y="309"/>
                  </a:lnTo>
                  <a:lnTo>
                    <a:pt x="1832636" y="261"/>
                  </a:lnTo>
                  <a:lnTo>
                    <a:pt x="1838240" y="217"/>
                  </a:lnTo>
                  <a:lnTo>
                    <a:pt x="1843845" y="178"/>
                  </a:lnTo>
                  <a:lnTo>
                    <a:pt x="1849449" y="143"/>
                  </a:lnTo>
                  <a:lnTo>
                    <a:pt x="1855054" y="112"/>
                  </a:lnTo>
                  <a:lnTo>
                    <a:pt x="1860658" y="84"/>
                  </a:lnTo>
                  <a:lnTo>
                    <a:pt x="1866262" y="59"/>
                  </a:lnTo>
                  <a:lnTo>
                    <a:pt x="1871867" y="37"/>
                  </a:lnTo>
                  <a:lnTo>
                    <a:pt x="1877471" y="17"/>
                  </a:ln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06" name="pg206"/>
            <p:cNvSpPr/>
            <p:nvPr/>
          </p:nvSpPr>
          <p:spPr>
            <a:xfrm>
              <a:off x="6596816" y="3019939"/>
              <a:ext cx="1883076" cy="644327"/>
            </a:xfrm>
            <a:custGeom>
              <a:avLst/>
              <a:pathLst>
                <a:path w="1883076" h="644327">
                  <a:moveTo>
                    <a:pt x="0" y="644327"/>
                  </a:moveTo>
                  <a:lnTo>
                    <a:pt x="5604" y="639605"/>
                  </a:lnTo>
                  <a:lnTo>
                    <a:pt x="11208" y="634805"/>
                  </a:lnTo>
                  <a:lnTo>
                    <a:pt x="16813" y="629930"/>
                  </a:lnTo>
                  <a:lnTo>
                    <a:pt x="22417" y="624985"/>
                  </a:lnTo>
                  <a:lnTo>
                    <a:pt x="28021" y="619972"/>
                  </a:lnTo>
                  <a:lnTo>
                    <a:pt x="33626" y="614898"/>
                  </a:lnTo>
                  <a:lnTo>
                    <a:pt x="39230" y="609766"/>
                  </a:lnTo>
                  <a:lnTo>
                    <a:pt x="44835" y="604581"/>
                  </a:lnTo>
                  <a:lnTo>
                    <a:pt x="50439" y="599349"/>
                  </a:lnTo>
                  <a:lnTo>
                    <a:pt x="56043" y="594074"/>
                  </a:lnTo>
                  <a:lnTo>
                    <a:pt x="61648" y="588763"/>
                  </a:lnTo>
                  <a:lnTo>
                    <a:pt x="67252" y="583420"/>
                  </a:lnTo>
                  <a:lnTo>
                    <a:pt x="72857" y="578051"/>
                  </a:lnTo>
                  <a:lnTo>
                    <a:pt x="78461" y="572662"/>
                  </a:lnTo>
                  <a:lnTo>
                    <a:pt x="84065" y="567259"/>
                  </a:lnTo>
                  <a:lnTo>
                    <a:pt x="89670" y="561847"/>
                  </a:lnTo>
                  <a:lnTo>
                    <a:pt x="95274" y="556432"/>
                  </a:lnTo>
                  <a:lnTo>
                    <a:pt x="100879" y="551021"/>
                  </a:lnTo>
                  <a:lnTo>
                    <a:pt x="106483" y="545617"/>
                  </a:lnTo>
                  <a:lnTo>
                    <a:pt x="112087" y="540228"/>
                  </a:lnTo>
                  <a:lnTo>
                    <a:pt x="117692" y="534859"/>
                  </a:lnTo>
                  <a:lnTo>
                    <a:pt x="123296" y="529514"/>
                  </a:lnTo>
                  <a:lnTo>
                    <a:pt x="128901" y="524199"/>
                  </a:lnTo>
                  <a:lnTo>
                    <a:pt x="134505" y="518919"/>
                  </a:lnTo>
                  <a:lnTo>
                    <a:pt x="140109" y="513678"/>
                  </a:lnTo>
                  <a:lnTo>
                    <a:pt x="145714" y="508481"/>
                  </a:lnTo>
                  <a:lnTo>
                    <a:pt x="151318" y="503332"/>
                  </a:lnTo>
                  <a:lnTo>
                    <a:pt x="156923" y="498235"/>
                  </a:lnTo>
                  <a:lnTo>
                    <a:pt x="162527" y="493194"/>
                  </a:lnTo>
                  <a:lnTo>
                    <a:pt x="168131" y="488211"/>
                  </a:lnTo>
                  <a:lnTo>
                    <a:pt x="173736" y="483290"/>
                  </a:lnTo>
                  <a:lnTo>
                    <a:pt x="179340" y="478433"/>
                  </a:lnTo>
                  <a:lnTo>
                    <a:pt x="184944" y="473642"/>
                  </a:lnTo>
                  <a:lnTo>
                    <a:pt x="190549" y="468920"/>
                  </a:lnTo>
                  <a:lnTo>
                    <a:pt x="196153" y="464269"/>
                  </a:lnTo>
                  <a:lnTo>
                    <a:pt x="201758" y="459688"/>
                  </a:lnTo>
                  <a:lnTo>
                    <a:pt x="207362" y="455181"/>
                  </a:lnTo>
                  <a:lnTo>
                    <a:pt x="212966" y="450746"/>
                  </a:lnTo>
                  <a:lnTo>
                    <a:pt x="218571" y="446386"/>
                  </a:lnTo>
                  <a:lnTo>
                    <a:pt x="224175" y="442099"/>
                  </a:lnTo>
                  <a:lnTo>
                    <a:pt x="229780" y="437886"/>
                  </a:lnTo>
                  <a:lnTo>
                    <a:pt x="235384" y="433746"/>
                  </a:lnTo>
                  <a:lnTo>
                    <a:pt x="240988" y="429679"/>
                  </a:lnTo>
                  <a:lnTo>
                    <a:pt x="246593" y="425683"/>
                  </a:lnTo>
                  <a:lnTo>
                    <a:pt x="252197" y="421759"/>
                  </a:lnTo>
                  <a:lnTo>
                    <a:pt x="257802" y="417904"/>
                  </a:lnTo>
                  <a:lnTo>
                    <a:pt x="263406" y="414118"/>
                  </a:lnTo>
                  <a:lnTo>
                    <a:pt x="269010" y="410398"/>
                  </a:lnTo>
                  <a:lnTo>
                    <a:pt x="274615" y="406743"/>
                  </a:lnTo>
                  <a:lnTo>
                    <a:pt x="280219" y="403152"/>
                  </a:lnTo>
                  <a:lnTo>
                    <a:pt x="285824" y="399622"/>
                  </a:lnTo>
                  <a:lnTo>
                    <a:pt x="291428" y="396151"/>
                  </a:lnTo>
                  <a:lnTo>
                    <a:pt x="297032" y="392738"/>
                  </a:lnTo>
                  <a:lnTo>
                    <a:pt x="302637" y="389380"/>
                  </a:lnTo>
                  <a:lnTo>
                    <a:pt x="308241" y="386076"/>
                  </a:lnTo>
                  <a:lnTo>
                    <a:pt x="313846" y="382822"/>
                  </a:lnTo>
                  <a:lnTo>
                    <a:pt x="319450" y="379618"/>
                  </a:lnTo>
                  <a:lnTo>
                    <a:pt x="325054" y="376460"/>
                  </a:lnTo>
                  <a:lnTo>
                    <a:pt x="330659" y="373347"/>
                  </a:lnTo>
                  <a:lnTo>
                    <a:pt x="336263" y="370276"/>
                  </a:lnTo>
                  <a:lnTo>
                    <a:pt x="341867" y="367246"/>
                  </a:lnTo>
                  <a:lnTo>
                    <a:pt x="347472" y="364254"/>
                  </a:lnTo>
                  <a:lnTo>
                    <a:pt x="353076" y="361299"/>
                  </a:lnTo>
                  <a:lnTo>
                    <a:pt x="358681" y="358379"/>
                  </a:lnTo>
                  <a:lnTo>
                    <a:pt x="364285" y="355490"/>
                  </a:lnTo>
                  <a:lnTo>
                    <a:pt x="369889" y="352633"/>
                  </a:lnTo>
                  <a:lnTo>
                    <a:pt x="375494" y="349805"/>
                  </a:lnTo>
                  <a:lnTo>
                    <a:pt x="381098" y="347004"/>
                  </a:lnTo>
                  <a:lnTo>
                    <a:pt x="386703" y="344229"/>
                  </a:lnTo>
                  <a:lnTo>
                    <a:pt x="392307" y="341478"/>
                  </a:lnTo>
                  <a:lnTo>
                    <a:pt x="397911" y="338750"/>
                  </a:lnTo>
                  <a:lnTo>
                    <a:pt x="403516" y="336043"/>
                  </a:lnTo>
                  <a:lnTo>
                    <a:pt x="409120" y="333356"/>
                  </a:lnTo>
                  <a:lnTo>
                    <a:pt x="414725" y="330688"/>
                  </a:lnTo>
                  <a:lnTo>
                    <a:pt x="420329" y="328038"/>
                  </a:lnTo>
                  <a:lnTo>
                    <a:pt x="425933" y="325404"/>
                  </a:lnTo>
                  <a:lnTo>
                    <a:pt x="431538" y="322786"/>
                  </a:lnTo>
                  <a:lnTo>
                    <a:pt x="437142" y="320182"/>
                  </a:lnTo>
                  <a:lnTo>
                    <a:pt x="442747" y="317592"/>
                  </a:lnTo>
                  <a:lnTo>
                    <a:pt x="448351" y="315016"/>
                  </a:lnTo>
                  <a:lnTo>
                    <a:pt x="453955" y="312451"/>
                  </a:lnTo>
                  <a:lnTo>
                    <a:pt x="459560" y="309899"/>
                  </a:lnTo>
                  <a:lnTo>
                    <a:pt x="465164" y="307357"/>
                  </a:lnTo>
                  <a:lnTo>
                    <a:pt x="470769" y="304826"/>
                  </a:lnTo>
                  <a:lnTo>
                    <a:pt x="476373" y="302305"/>
                  </a:lnTo>
                  <a:lnTo>
                    <a:pt x="481977" y="299793"/>
                  </a:lnTo>
                  <a:lnTo>
                    <a:pt x="487582" y="297292"/>
                  </a:lnTo>
                  <a:lnTo>
                    <a:pt x="493186" y="294799"/>
                  </a:lnTo>
                  <a:lnTo>
                    <a:pt x="498790" y="292315"/>
                  </a:lnTo>
                  <a:lnTo>
                    <a:pt x="504395" y="289840"/>
                  </a:lnTo>
                  <a:lnTo>
                    <a:pt x="509999" y="287373"/>
                  </a:lnTo>
                  <a:lnTo>
                    <a:pt x="515604" y="284915"/>
                  </a:lnTo>
                  <a:lnTo>
                    <a:pt x="521208" y="282466"/>
                  </a:lnTo>
                  <a:lnTo>
                    <a:pt x="526812" y="280025"/>
                  </a:lnTo>
                  <a:lnTo>
                    <a:pt x="532417" y="277593"/>
                  </a:lnTo>
                  <a:lnTo>
                    <a:pt x="538021" y="275170"/>
                  </a:lnTo>
                  <a:lnTo>
                    <a:pt x="543626" y="272755"/>
                  </a:lnTo>
                  <a:lnTo>
                    <a:pt x="549230" y="270350"/>
                  </a:lnTo>
                  <a:lnTo>
                    <a:pt x="554834" y="267954"/>
                  </a:lnTo>
                  <a:lnTo>
                    <a:pt x="560439" y="265568"/>
                  </a:lnTo>
                  <a:lnTo>
                    <a:pt x="566043" y="263192"/>
                  </a:lnTo>
                  <a:lnTo>
                    <a:pt x="571648" y="260826"/>
                  </a:lnTo>
                  <a:lnTo>
                    <a:pt x="577252" y="258472"/>
                  </a:lnTo>
                  <a:lnTo>
                    <a:pt x="582856" y="256128"/>
                  </a:lnTo>
                  <a:lnTo>
                    <a:pt x="588461" y="253796"/>
                  </a:lnTo>
                  <a:lnTo>
                    <a:pt x="594065" y="251477"/>
                  </a:lnTo>
                  <a:lnTo>
                    <a:pt x="599670" y="249170"/>
                  </a:lnTo>
                  <a:lnTo>
                    <a:pt x="605274" y="246877"/>
                  </a:lnTo>
                  <a:lnTo>
                    <a:pt x="610878" y="244598"/>
                  </a:lnTo>
                  <a:lnTo>
                    <a:pt x="616483" y="242334"/>
                  </a:lnTo>
                  <a:lnTo>
                    <a:pt x="622087" y="240085"/>
                  </a:lnTo>
                  <a:lnTo>
                    <a:pt x="627692" y="237852"/>
                  </a:lnTo>
                  <a:lnTo>
                    <a:pt x="633296" y="235636"/>
                  </a:lnTo>
                  <a:lnTo>
                    <a:pt x="638900" y="233438"/>
                  </a:lnTo>
                  <a:lnTo>
                    <a:pt x="644505" y="231259"/>
                  </a:lnTo>
                  <a:lnTo>
                    <a:pt x="650109" y="229100"/>
                  </a:lnTo>
                  <a:lnTo>
                    <a:pt x="655713" y="226960"/>
                  </a:lnTo>
                  <a:lnTo>
                    <a:pt x="661318" y="224843"/>
                  </a:lnTo>
                  <a:lnTo>
                    <a:pt x="666922" y="222747"/>
                  </a:lnTo>
                  <a:lnTo>
                    <a:pt x="672527" y="220675"/>
                  </a:lnTo>
                  <a:lnTo>
                    <a:pt x="678131" y="218628"/>
                  </a:lnTo>
                  <a:lnTo>
                    <a:pt x="683735" y="216606"/>
                  </a:lnTo>
                  <a:lnTo>
                    <a:pt x="689340" y="214611"/>
                  </a:lnTo>
                  <a:lnTo>
                    <a:pt x="694944" y="212643"/>
                  </a:lnTo>
                  <a:lnTo>
                    <a:pt x="700549" y="210705"/>
                  </a:lnTo>
                  <a:lnTo>
                    <a:pt x="706153" y="208797"/>
                  </a:lnTo>
                  <a:lnTo>
                    <a:pt x="711757" y="206921"/>
                  </a:lnTo>
                  <a:lnTo>
                    <a:pt x="717362" y="205077"/>
                  </a:lnTo>
                  <a:lnTo>
                    <a:pt x="722966" y="203267"/>
                  </a:lnTo>
                  <a:lnTo>
                    <a:pt x="728571" y="201492"/>
                  </a:lnTo>
                  <a:lnTo>
                    <a:pt x="734175" y="199754"/>
                  </a:lnTo>
                  <a:lnTo>
                    <a:pt x="739779" y="198054"/>
                  </a:lnTo>
                  <a:lnTo>
                    <a:pt x="745384" y="196393"/>
                  </a:lnTo>
                  <a:lnTo>
                    <a:pt x="750988" y="194772"/>
                  </a:lnTo>
                  <a:lnTo>
                    <a:pt x="756593" y="193193"/>
                  </a:lnTo>
                  <a:lnTo>
                    <a:pt x="762197" y="191658"/>
                  </a:lnTo>
                  <a:lnTo>
                    <a:pt x="767801" y="190166"/>
                  </a:lnTo>
                  <a:lnTo>
                    <a:pt x="773406" y="188721"/>
                  </a:lnTo>
                  <a:lnTo>
                    <a:pt x="779010" y="187322"/>
                  </a:lnTo>
                  <a:lnTo>
                    <a:pt x="784615" y="185971"/>
                  </a:lnTo>
                  <a:lnTo>
                    <a:pt x="790219" y="184670"/>
                  </a:lnTo>
                  <a:lnTo>
                    <a:pt x="795823" y="183419"/>
                  </a:lnTo>
                  <a:lnTo>
                    <a:pt x="801428" y="182219"/>
                  </a:lnTo>
                  <a:lnTo>
                    <a:pt x="807032" y="181072"/>
                  </a:lnTo>
                  <a:lnTo>
                    <a:pt x="812636" y="179979"/>
                  </a:lnTo>
                  <a:lnTo>
                    <a:pt x="818241" y="178940"/>
                  </a:lnTo>
                  <a:lnTo>
                    <a:pt x="823845" y="177955"/>
                  </a:lnTo>
                  <a:lnTo>
                    <a:pt x="829450" y="177027"/>
                  </a:lnTo>
                  <a:lnTo>
                    <a:pt x="835054" y="176155"/>
                  </a:lnTo>
                  <a:lnTo>
                    <a:pt x="840658" y="175340"/>
                  </a:lnTo>
                  <a:lnTo>
                    <a:pt x="846263" y="174582"/>
                  </a:lnTo>
                  <a:lnTo>
                    <a:pt x="851867" y="173881"/>
                  </a:lnTo>
                  <a:lnTo>
                    <a:pt x="857472" y="173238"/>
                  </a:lnTo>
                  <a:lnTo>
                    <a:pt x="863076" y="172652"/>
                  </a:lnTo>
                  <a:lnTo>
                    <a:pt x="868680" y="172123"/>
                  </a:lnTo>
                  <a:lnTo>
                    <a:pt x="874285" y="171651"/>
                  </a:lnTo>
                  <a:lnTo>
                    <a:pt x="879889" y="171235"/>
                  </a:lnTo>
                  <a:lnTo>
                    <a:pt x="885494" y="170874"/>
                  </a:lnTo>
                  <a:lnTo>
                    <a:pt x="891098" y="170568"/>
                  </a:lnTo>
                  <a:lnTo>
                    <a:pt x="896702" y="170315"/>
                  </a:lnTo>
                  <a:lnTo>
                    <a:pt x="902307" y="170114"/>
                  </a:lnTo>
                  <a:lnTo>
                    <a:pt x="907911" y="169963"/>
                  </a:lnTo>
                  <a:lnTo>
                    <a:pt x="913516" y="169861"/>
                  </a:lnTo>
                  <a:lnTo>
                    <a:pt x="919120" y="169805"/>
                  </a:lnTo>
                  <a:lnTo>
                    <a:pt x="924724" y="169794"/>
                  </a:lnTo>
                  <a:lnTo>
                    <a:pt x="930329" y="169825"/>
                  </a:lnTo>
                  <a:lnTo>
                    <a:pt x="935933" y="169896"/>
                  </a:lnTo>
                  <a:lnTo>
                    <a:pt x="941538" y="170004"/>
                  </a:lnTo>
                  <a:lnTo>
                    <a:pt x="947142" y="170145"/>
                  </a:lnTo>
                  <a:lnTo>
                    <a:pt x="952746" y="170317"/>
                  </a:lnTo>
                  <a:lnTo>
                    <a:pt x="958351" y="170517"/>
                  </a:lnTo>
                  <a:lnTo>
                    <a:pt x="963955" y="170741"/>
                  </a:lnTo>
                  <a:lnTo>
                    <a:pt x="969559" y="170985"/>
                  </a:lnTo>
                  <a:lnTo>
                    <a:pt x="975164" y="171245"/>
                  </a:lnTo>
                  <a:lnTo>
                    <a:pt x="980768" y="171519"/>
                  </a:lnTo>
                  <a:lnTo>
                    <a:pt x="986373" y="171800"/>
                  </a:lnTo>
                  <a:lnTo>
                    <a:pt x="991977" y="172087"/>
                  </a:lnTo>
                  <a:lnTo>
                    <a:pt x="997581" y="172374"/>
                  </a:lnTo>
                  <a:lnTo>
                    <a:pt x="1003186" y="172657"/>
                  </a:lnTo>
                  <a:lnTo>
                    <a:pt x="1008790" y="172931"/>
                  </a:lnTo>
                  <a:lnTo>
                    <a:pt x="1014395" y="173193"/>
                  </a:lnTo>
                  <a:lnTo>
                    <a:pt x="1019999" y="173439"/>
                  </a:lnTo>
                  <a:lnTo>
                    <a:pt x="1025603" y="173663"/>
                  </a:lnTo>
                  <a:lnTo>
                    <a:pt x="1031208" y="173861"/>
                  </a:lnTo>
                  <a:lnTo>
                    <a:pt x="1036812" y="174030"/>
                  </a:lnTo>
                  <a:lnTo>
                    <a:pt x="1042417" y="174166"/>
                  </a:lnTo>
                  <a:lnTo>
                    <a:pt x="1048021" y="174263"/>
                  </a:lnTo>
                  <a:lnTo>
                    <a:pt x="1053625" y="174319"/>
                  </a:lnTo>
                  <a:lnTo>
                    <a:pt x="1059230" y="174329"/>
                  </a:lnTo>
                  <a:lnTo>
                    <a:pt x="1064834" y="174291"/>
                  </a:lnTo>
                  <a:lnTo>
                    <a:pt x="1070439" y="174199"/>
                  </a:lnTo>
                  <a:lnTo>
                    <a:pt x="1076043" y="174053"/>
                  </a:lnTo>
                  <a:lnTo>
                    <a:pt x="1081647" y="173847"/>
                  </a:lnTo>
                  <a:lnTo>
                    <a:pt x="1087252" y="173580"/>
                  </a:lnTo>
                  <a:lnTo>
                    <a:pt x="1092856" y="173249"/>
                  </a:lnTo>
                  <a:lnTo>
                    <a:pt x="1098461" y="172852"/>
                  </a:lnTo>
                  <a:lnTo>
                    <a:pt x="1104065" y="172386"/>
                  </a:lnTo>
                  <a:lnTo>
                    <a:pt x="1109669" y="171850"/>
                  </a:lnTo>
                  <a:lnTo>
                    <a:pt x="1115274" y="171242"/>
                  </a:lnTo>
                  <a:lnTo>
                    <a:pt x="1120878" y="170561"/>
                  </a:lnTo>
                  <a:lnTo>
                    <a:pt x="1126482" y="169806"/>
                  </a:lnTo>
                  <a:lnTo>
                    <a:pt x="1132087" y="168977"/>
                  </a:lnTo>
                  <a:lnTo>
                    <a:pt x="1137691" y="168073"/>
                  </a:lnTo>
                  <a:lnTo>
                    <a:pt x="1143296" y="167093"/>
                  </a:lnTo>
                  <a:lnTo>
                    <a:pt x="1148900" y="166039"/>
                  </a:lnTo>
                  <a:lnTo>
                    <a:pt x="1154504" y="164909"/>
                  </a:lnTo>
                  <a:lnTo>
                    <a:pt x="1160109" y="163706"/>
                  </a:lnTo>
                  <a:lnTo>
                    <a:pt x="1165713" y="162430"/>
                  </a:lnTo>
                  <a:lnTo>
                    <a:pt x="1171318" y="161081"/>
                  </a:lnTo>
                  <a:lnTo>
                    <a:pt x="1176922" y="159663"/>
                  </a:lnTo>
                  <a:lnTo>
                    <a:pt x="1182526" y="158175"/>
                  </a:lnTo>
                  <a:lnTo>
                    <a:pt x="1188131" y="156620"/>
                  </a:lnTo>
                  <a:lnTo>
                    <a:pt x="1193735" y="155000"/>
                  </a:lnTo>
                  <a:lnTo>
                    <a:pt x="1199340" y="153317"/>
                  </a:lnTo>
                  <a:lnTo>
                    <a:pt x="1204944" y="151574"/>
                  </a:lnTo>
                  <a:lnTo>
                    <a:pt x="1210548" y="149773"/>
                  </a:lnTo>
                  <a:lnTo>
                    <a:pt x="1216153" y="147917"/>
                  </a:lnTo>
                  <a:lnTo>
                    <a:pt x="1221757" y="146011"/>
                  </a:lnTo>
                  <a:lnTo>
                    <a:pt x="1227362" y="144056"/>
                  </a:lnTo>
                  <a:lnTo>
                    <a:pt x="1232966" y="142058"/>
                  </a:lnTo>
                  <a:lnTo>
                    <a:pt x="1238570" y="140019"/>
                  </a:lnTo>
                  <a:lnTo>
                    <a:pt x="1244175" y="137944"/>
                  </a:lnTo>
                  <a:lnTo>
                    <a:pt x="1249779" y="135835"/>
                  </a:lnTo>
                  <a:lnTo>
                    <a:pt x="1255384" y="133697"/>
                  </a:lnTo>
                  <a:lnTo>
                    <a:pt x="1260988" y="131532"/>
                  </a:lnTo>
                  <a:lnTo>
                    <a:pt x="1266592" y="129345"/>
                  </a:lnTo>
                  <a:lnTo>
                    <a:pt x="1272197" y="127138"/>
                  </a:lnTo>
                  <a:lnTo>
                    <a:pt x="1277801" y="124915"/>
                  </a:lnTo>
                  <a:lnTo>
                    <a:pt x="1283406" y="122680"/>
                  </a:lnTo>
                  <a:lnTo>
                    <a:pt x="1289010" y="120434"/>
                  </a:lnTo>
                  <a:lnTo>
                    <a:pt x="1294614" y="118183"/>
                  </a:lnTo>
                  <a:lnTo>
                    <a:pt x="1300219" y="115928"/>
                  </a:lnTo>
                  <a:lnTo>
                    <a:pt x="1305823" y="113672"/>
                  </a:lnTo>
                  <a:lnTo>
                    <a:pt x="1311427" y="111418"/>
                  </a:lnTo>
                  <a:lnTo>
                    <a:pt x="1317032" y="109169"/>
                  </a:lnTo>
                  <a:lnTo>
                    <a:pt x="1322636" y="106927"/>
                  </a:lnTo>
                  <a:lnTo>
                    <a:pt x="1328241" y="104695"/>
                  </a:lnTo>
                  <a:lnTo>
                    <a:pt x="1333845" y="102475"/>
                  </a:lnTo>
                  <a:lnTo>
                    <a:pt x="1339449" y="100269"/>
                  </a:lnTo>
                  <a:lnTo>
                    <a:pt x="1345054" y="98079"/>
                  </a:lnTo>
                  <a:lnTo>
                    <a:pt x="1350658" y="95907"/>
                  </a:lnTo>
                  <a:lnTo>
                    <a:pt x="1356263" y="93755"/>
                  </a:lnTo>
                  <a:lnTo>
                    <a:pt x="1361867" y="91625"/>
                  </a:lnTo>
                  <a:lnTo>
                    <a:pt x="1367471" y="89517"/>
                  </a:lnTo>
                  <a:lnTo>
                    <a:pt x="1373076" y="87434"/>
                  </a:lnTo>
                  <a:lnTo>
                    <a:pt x="1378680" y="85376"/>
                  </a:lnTo>
                  <a:lnTo>
                    <a:pt x="1384285" y="83345"/>
                  </a:lnTo>
                  <a:lnTo>
                    <a:pt x="1389889" y="81342"/>
                  </a:lnTo>
                  <a:lnTo>
                    <a:pt x="1395493" y="79368"/>
                  </a:lnTo>
                  <a:lnTo>
                    <a:pt x="1401098" y="77423"/>
                  </a:lnTo>
                  <a:lnTo>
                    <a:pt x="1406702" y="75508"/>
                  </a:lnTo>
                  <a:lnTo>
                    <a:pt x="1412307" y="73623"/>
                  </a:lnTo>
                  <a:lnTo>
                    <a:pt x="1417911" y="71770"/>
                  </a:lnTo>
                  <a:lnTo>
                    <a:pt x="1423515" y="69949"/>
                  </a:lnTo>
                  <a:lnTo>
                    <a:pt x="1429120" y="68159"/>
                  </a:lnTo>
                  <a:lnTo>
                    <a:pt x="1434724" y="66401"/>
                  </a:lnTo>
                  <a:lnTo>
                    <a:pt x="1440329" y="64675"/>
                  </a:lnTo>
                  <a:lnTo>
                    <a:pt x="1445933" y="62981"/>
                  </a:lnTo>
                  <a:lnTo>
                    <a:pt x="1451537" y="61318"/>
                  </a:lnTo>
                  <a:lnTo>
                    <a:pt x="1457142" y="59687"/>
                  </a:lnTo>
                  <a:lnTo>
                    <a:pt x="1462746" y="58087"/>
                  </a:lnTo>
                  <a:lnTo>
                    <a:pt x="1468350" y="56518"/>
                  </a:lnTo>
                  <a:lnTo>
                    <a:pt x="1473955" y="54979"/>
                  </a:lnTo>
                  <a:lnTo>
                    <a:pt x="1479559" y="53470"/>
                  </a:lnTo>
                  <a:lnTo>
                    <a:pt x="1485164" y="51990"/>
                  </a:lnTo>
                  <a:lnTo>
                    <a:pt x="1490768" y="50539"/>
                  </a:lnTo>
                  <a:lnTo>
                    <a:pt x="1496372" y="49115"/>
                  </a:lnTo>
                  <a:lnTo>
                    <a:pt x="1501977" y="47718"/>
                  </a:lnTo>
                  <a:lnTo>
                    <a:pt x="1507581" y="46347"/>
                  </a:lnTo>
                  <a:lnTo>
                    <a:pt x="1513186" y="45000"/>
                  </a:lnTo>
                  <a:lnTo>
                    <a:pt x="1518790" y="43678"/>
                  </a:lnTo>
                  <a:lnTo>
                    <a:pt x="1524394" y="42379"/>
                  </a:lnTo>
                  <a:lnTo>
                    <a:pt x="1529999" y="41101"/>
                  </a:lnTo>
                  <a:lnTo>
                    <a:pt x="1535603" y="39844"/>
                  </a:lnTo>
                  <a:lnTo>
                    <a:pt x="1541208" y="38607"/>
                  </a:lnTo>
                  <a:lnTo>
                    <a:pt x="1546812" y="37388"/>
                  </a:lnTo>
                  <a:lnTo>
                    <a:pt x="1552416" y="36186"/>
                  </a:lnTo>
                  <a:lnTo>
                    <a:pt x="1558021" y="35000"/>
                  </a:lnTo>
                  <a:lnTo>
                    <a:pt x="1563625" y="33828"/>
                  </a:lnTo>
                  <a:lnTo>
                    <a:pt x="1569230" y="32670"/>
                  </a:lnTo>
                  <a:lnTo>
                    <a:pt x="1574834" y="31524"/>
                  </a:lnTo>
                  <a:lnTo>
                    <a:pt x="1580438" y="30389"/>
                  </a:lnTo>
                  <a:lnTo>
                    <a:pt x="1586043" y="29264"/>
                  </a:lnTo>
                  <a:lnTo>
                    <a:pt x="1591647" y="28148"/>
                  </a:lnTo>
                  <a:lnTo>
                    <a:pt x="1597252" y="27041"/>
                  </a:lnTo>
                  <a:lnTo>
                    <a:pt x="1602856" y="25941"/>
                  </a:lnTo>
                  <a:lnTo>
                    <a:pt x="1608460" y="24848"/>
                  </a:lnTo>
                  <a:lnTo>
                    <a:pt x="1614065" y="23761"/>
                  </a:lnTo>
                  <a:lnTo>
                    <a:pt x="1619669" y="22681"/>
                  </a:lnTo>
                  <a:lnTo>
                    <a:pt x="1625273" y="21608"/>
                  </a:lnTo>
                  <a:lnTo>
                    <a:pt x="1630878" y="20542"/>
                  </a:lnTo>
                  <a:lnTo>
                    <a:pt x="1636482" y="19485"/>
                  </a:lnTo>
                  <a:lnTo>
                    <a:pt x="1642087" y="18437"/>
                  </a:lnTo>
                  <a:lnTo>
                    <a:pt x="1647691" y="17400"/>
                  </a:lnTo>
                  <a:lnTo>
                    <a:pt x="1653295" y="16377"/>
                  </a:lnTo>
                  <a:lnTo>
                    <a:pt x="1658900" y="15370"/>
                  </a:lnTo>
                  <a:lnTo>
                    <a:pt x="1664504" y="14382"/>
                  </a:lnTo>
                  <a:lnTo>
                    <a:pt x="1670109" y="13416"/>
                  </a:lnTo>
                  <a:lnTo>
                    <a:pt x="1675713" y="12475"/>
                  </a:lnTo>
                  <a:lnTo>
                    <a:pt x="1681317" y="11562"/>
                  </a:lnTo>
                  <a:lnTo>
                    <a:pt x="1686922" y="10680"/>
                  </a:lnTo>
                  <a:lnTo>
                    <a:pt x="1692526" y="9832"/>
                  </a:lnTo>
                  <a:lnTo>
                    <a:pt x="1698131" y="9021"/>
                  </a:lnTo>
                  <a:lnTo>
                    <a:pt x="1703735" y="8249"/>
                  </a:lnTo>
                  <a:lnTo>
                    <a:pt x="1709339" y="7517"/>
                  </a:lnTo>
                  <a:lnTo>
                    <a:pt x="1714944" y="6827"/>
                  </a:lnTo>
                  <a:lnTo>
                    <a:pt x="1720548" y="6181"/>
                  </a:lnTo>
                  <a:lnTo>
                    <a:pt x="1726153" y="5577"/>
                  </a:lnTo>
                  <a:lnTo>
                    <a:pt x="1731757" y="5017"/>
                  </a:lnTo>
                  <a:lnTo>
                    <a:pt x="1737361" y="4499"/>
                  </a:lnTo>
                  <a:lnTo>
                    <a:pt x="1742966" y="4022"/>
                  </a:lnTo>
                  <a:lnTo>
                    <a:pt x="1748570" y="3585"/>
                  </a:lnTo>
                  <a:lnTo>
                    <a:pt x="1754175" y="3186"/>
                  </a:lnTo>
                  <a:lnTo>
                    <a:pt x="1759779" y="2823"/>
                  </a:lnTo>
                  <a:lnTo>
                    <a:pt x="1765383" y="2495"/>
                  </a:lnTo>
                  <a:lnTo>
                    <a:pt x="1770988" y="2198"/>
                  </a:lnTo>
                  <a:lnTo>
                    <a:pt x="1776592" y="1931"/>
                  </a:lnTo>
                  <a:lnTo>
                    <a:pt x="1782196" y="1691"/>
                  </a:lnTo>
                  <a:lnTo>
                    <a:pt x="1787801" y="1476"/>
                  </a:lnTo>
                  <a:lnTo>
                    <a:pt x="1793405" y="1284"/>
                  </a:lnTo>
                  <a:lnTo>
                    <a:pt x="1799010" y="1113"/>
                  </a:lnTo>
                  <a:lnTo>
                    <a:pt x="1804614" y="961"/>
                  </a:lnTo>
                  <a:lnTo>
                    <a:pt x="1810218" y="826"/>
                  </a:lnTo>
                  <a:lnTo>
                    <a:pt x="1815823" y="706"/>
                  </a:lnTo>
                  <a:lnTo>
                    <a:pt x="1821427" y="599"/>
                  </a:lnTo>
                  <a:lnTo>
                    <a:pt x="1827032" y="505"/>
                  </a:lnTo>
                  <a:lnTo>
                    <a:pt x="1832636" y="422"/>
                  </a:lnTo>
                  <a:lnTo>
                    <a:pt x="1838240" y="348"/>
                  </a:lnTo>
                  <a:lnTo>
                    <a:pt x="1843845" y="283"/>
                  </a:lnTo>
                  <a:lnTo>
                    <a:pt x="1849449" y="226"/>
                  </a:lnTo>
                  <a:lnTo>
                    <a:pt x="1855054" y="175"/>
                  </a:lnTo>
                  <a:lnTo>
                    <a:pt x="1860658" y="131"/>
                  </a:lnTo>
                  <a:lnTo>
                    <a:pt x="1866262" y="92"/>
                  </a:lnTo>
                  <a:lnTo>
                    <a:pt x="1871867" y="57"/>
                  </a:lnTo>
                  <a:lnTo>
                    <a:pt x="1877471" y="26"/>
                  </a:lnTo>
                  <a:lnTo>
                    <a:pt x="1883076" y="0"/>
                  </a:lnTo>
                  <a:lnTo>
                    <a:pt x="1883076" y="11030"/>
                  </a:lnTo>
                  <a:lnTo>
                    <a:pt x="1877471" y="12362"/>
                  </a:lnTo>
                  <a:lnTo>
                    <a:pt x="1871867" y="13849"/>
                  </a:lnTo>
                  <a:lnTo>
                    <a:pt x="1866262" y="15508"/>
                  </a:lnTo>
                  <a:lnTo>
                    <a:pt x="1860658" y="17356"/>
                  </a:lnTo>
                  <a:lnTo>
                    <a:pt x="1855054" y="19415"/>
                  </a:lnTo>
                  <a:lnTo>
                    <a:pt x="1849449" y="21706"/>
                  </a:lnTo>
                  <a:lnTo>
                    <a:pt x="1843845" y="24255"/>
                  </a:lnTo>
                  <a:lnTo>
                    <a:pt x="1838240" y="27086"/>
                  </a:lnTo>
                  <a:lnTo>
                    <a:pt x="1832636" y="30227"/>
                  </a:lnTo>
                  <a:lnTo>
                    <a:pt x="1827032" y="33709"/>
                  </a:lnTo>
                  <a:lnTo>
                    <a:pt x="1821427" y="37563"/>
                  </a:lnTo>
                  <a:lnTo>
                    <a:pt x="1815823" y="41823"/>
                  </a:lnTo>
                  <a:lnTo>
                    <a:pt x="1810218" y="46524"/>
                  </a:lnTo>
                  <a:lnTo>
                    <a:pt x="1804614" y="51702"/>
                  </a:lnTo>
                  <a:lnTo>
                    <a:pt x="1799010" y="57393"/>
                  </a:lnTo>
                  <a:lnTo>
                    <a:pt x="1793405" y="63634"/>
                  </a:lnTo>
                  <a:lnTo>
                    <a:pt x="1787801" y="70463"/>
                  </a:lnTo>
                  <a:lnTo>
                    <a:pt x="1782196" y="77913"/>
                  </a:lnTo>
                  <a:lnTo>
                    <a:pt x="1776592" y="86018"/>
                  </a:lnTo>
                  <a:lnTo>
                    <a:pt x="1770988" y="94808"/>
                  </a:lnTo>
                  <a:lnTo>
                    <a:pt x="1765383" y="104305"/>
                  </a:lnTo>
                  <a:lnTo>
                    <a:pt x="1759779" y="114529"/>
                  </a:lnTo>
                  <a:lnTo>
                    <a:pt x="1754175" y="125490"/>
                  </a:lnTo>
                  <a:lnTo>
                    <a:pt x="1748570" y="137188"/>
                  </a:lnTo>
                  <a:lnTo>
                    <a:pt x="1742966" y="149615"/>
                  </a:lnTo>
                  <a:lnTo>
                    <a:pt x="1737361" y="162749"/>
                  </a:lnTo>
                  <a:lnTo>
                    <a:pt x="1731757" y="176556"/>
                  </a:lnTo>
                  <a:lnTo>
                    <a:pt x="1726153" y="190988"/>
                  </a:lnTo>
                  <a:lnTo>
                    <a:pt x="1720548" y="205985"/>
                  </a:lnTo>
                  <a:lnTo>
                    <a:pt x="1714944" y="221470"/>
                  </a:lnTo>
                  <a:lnTo>
                    <a:pt x="1709339" y="237357"/>
                  </a:lnTo>
                  <a:lnTo>
                    <a:pt x="1703735" y="253547"/>
                  </a:lnTo>
                  <a:lnTo>
                    <a:pt x="1698131" y="269934"/>
                  </a:lnTo>
                  <a:lnTo>
                    <a:pt x="1692526" y="286404"/>
                  </a:lnTo>
                  <a:lnTo>
                    <a:pt x="1686922" y="302841"/>
                  </a:lnTo>
                  <a:lnTo>
                    <a:pt x="1681317" y="319128"/>
                  </a:lnTo>
                  <a:lnTo>
                    <a:pt x="1675713" y="335150"/>
                  </a:lnTo>
                  <a:lnTo>
                    <a:pt x="1670109" y="350801"/>
                  </a:lnTo>
                  <a:lnTo>
                    <a:pt x="1664504" y="365981"/>
                  </a:lnTo>
                  <a:lnTo>
                    <a:pt x="1658900" y="380602"/>
                  </a:lnTo>
                  <a:lnTo>
                    <a:pt x="1653295" y="394588"/>
                  </a:lnTo>
                  <a:lnTo>
                    <a:pt x="1647691" y="407879"/>
                  </a:lnTo>
                  <a:lnTo>
                    <a:pt x="1642087" y="420426"/>
                  </a:lnTo>
                  <a:lnTo>
                    <a:pt x="1636482" y="432196"/>
                  </a:lnTo>
                  <a:lnTo>
                    <a:pt x="1630878" y="443170"/>
                  </a:lnTo>
                  <a:lnTo>
                    <a:pt x="1625273" y="453342"/>
                  </a:lnTo>
                  <a:lnTo>
                    <a:pt x="1619669" y="462718"/>
                  </a:lnTo>
                  <a:lnTo>
                    <a:pt x="1614065" y="471314"/>
                  </a:lnTo>
                  <a:lnTo>
                    <a:pt x="1608460" y="479155"/>
                  </a:lnTo>
                  <a:lnTo>
                    <a:pt x="1602856" y="486266"/>
                  </a:lnTo>
                  <a:lnTo>
                    <a:pt x="1597252" y="492682"/>
                  </a:lnTo>
                  <a:lnTo>
                    <a:pt x="1591647" y="498437"/>
                  </a:lnTo>
                  <a:lnTo>
                    <a:pt x="1586043" y="503568"/>
                  </a:lnTo>
                  <a:lnTo>
                    <a:pt x="1580438" y="508113"/>
                  </a:lnTo>
                  <a:lnTo>
                    <a:pt x="1574834" y="512110"/>
                  </a:lnTo>
                  <a:lnTo>
                    <a:pt x="1569230" y="515597"/>
                  </a:lnTo>
                  <a:lnTo>
                    <a:pt x="1563625" y="518610"/>
                  </a:lnTo>
                  <a:lnTo>
                    <a:pt x="1558021" y="521185"/>
                  </a:lnTo>
                  <a:lnTo>
                    <a:pt x="1552416" y="523356"/>
                  </a:lnTo>
                  <a:lnTo>
                    <a:pt x="1546812" y="525154"/>
                  </a:lnTo>
                  <a:lnTo>
                    <a:pt x="1541208" y="526609"/>
                  </a:lnTo>
                  <a:lnTo>
                    <a:pt x="1535603" y="527751"/>
                  </a:lnTo>
                  <a:lnTo>
                    <a:pt x="1529999" y="528605"/>
                  </a:lnTo>
                  <a:lnTo>
                    <a:pt x="1524394" y="529194"/>
                  </a:lnTo>
                  <a:lnTo>
                    <a:pt x="1518790" y="529543"/>
                  </a:lnTo>
                  <a:lnTo>
                    <a:pt x="1513186" y="529670"/>
                  </a:lnTo>
                  <a:lnTo>
                    <a:pt x="1507581" y="529596"/>
                  </a:lnTo>
                  <a:lnTo>
                    <a:pt x="1501977" y="529336"/>
                  </a:lnTo>
                  <a:lnTo>
                    <a:pt x="1496372" y="528906"/>
                  </a:lnTo>
                  <a:lnTo>
                    <a:pt x="1490768" y="528320"/>
                  </a:lnTo>
                  <a:lnTo>
                    <a:pt x="1485164" y="527592"/>
                  </a:lnTo>
                  <a:lnTo>
                    <a:pt x="1479559" y="526731"/>
                  </a:lnTo>
                  <a:lnTo>
                    <a:pt x="1473955" y="525749"/>
                  </a:lnTo>
                  <a:lnTo>
                    <a:pt x="1468350" y="524653"/>
                  </a:lnTo>
                  <a:lnTo>
                    <a:pt x="1462746" y="523454"/>
                  </a:lnTo>
                  <a:lnTo>
                    <a:pt x="1457142" y="522156"/>
                  </a:lnTo>
                  <a:lnTo>
                    <a:pt x="1451537" y="520768"/>
                  </a:lnTo>
                  <a:lnTo>
                    <a:pt x="1445933" y="519294"/>
                  </a:lnTo>
                  <a:lnTo>
                    <a:pt x="1440329" y="517739"/>
                  </a:lnTo>
                  <a:lnTo>
                    <a:pt x="1434724" y="516108"/>
                  </a:lnTo>
                  <a:lnTo>
                    <a:pt x="1429120" y="514403"/>
                  </a:lnTo>
                  <a:lnTo>
                    <a:pt x="1423515" y="512629"/>
                  </a:lnTo>
                  <a:lnTo>
                    <a:pt x="1417911" y="510787"/>
                  </a:lnTo>
                  <a:lnTo>
                    <a:pt x="1412307" y="508881"/>
                  </a:lnTo>
                  <a:lnTo>
                    <a:pt x="1406702" y="506911"/>
                  </a:lnTo>
                  <a:lnTo>
                    <a:pt x="1401098" y="504880"/>
                  </a:lnTo>
                  <a:lnTo>
                    <a:pt x="1395493" y="502789"/>
                  </a:lnTo>
                  <a:lnTo>
                    <a:pt x="1389889" y="500638"/>
                  </a:lnTo>
                  <a:lnTo>
                    <a:pt x="1384285" y="498428"/>
                  </a:lnTo>
                  <a:lnTo>
                    <a:pt x="1378680" y="496159"/>
                  </a:lnTo>
                  <a:lnTo>
                    <a:pt x="1373076" y="493833"/>
                  </a:lnTo>
                  <a:lnTo>
                    <a:pt x="1367471" y="491449"/>
                  </a:lnTo>
                  <a:lnTo>
                    <a:pt x="1361867" y="489006"/>
                  </a:lnTo>
                  <a:lnTo>
                    <a:pt x="1356263" y="486506"/>
                  </a:lnTo>
                  <a:lnTo>
                    <a:pt x="1350658" y="483946"/>
                  </a:lnTo>
                  <a:lnTo>
                    <a:pt x="1345054" y="481328"/>
                  </a:lnTo>
                  <a:lnTo>
                    <a:pt x="1339449" y="478651"/>
                  </a:lnTo>
                  <a:lnTo>
                    <a:pt x="1333845" y="475914"/>
                  </a:lnTo>
                  <a:lnTo>
                    <a:pt x="1328241" y="473116"/>
                  </a:lnTo>
                  <a:lnTo>
                    <a:pt x="1322636" y="470258"/>
                  </a:lnTo>
                  <a:lnTo>
                    <a:pt x="1317032" y="467338"/>
                  </a:lnTo>
                  <a:lnTo>
                    <a:pt x="1311427" y="464355"/>
                  </a:lnTo>
                  <a:lnTo>
                    <a:pt x="1305823" y="461309"/>
                  </a:lnTo>
                  <a:lnTo>
                    <a:pt x="1300219" y="458200"/>
                  </a:lnTo>
                  <a:lnTo>
                    <a:pt x="1294614" y="455027"/>
                  </a:lnTo>
                  <a:lnTo>
                    <a:pt x="1289010" y="451788"/>
                  </a:lnTo>
                  <a:lnTo>
                    <a:pt x="1283406" y="448485"/>
                  </a:lnTo>
                  <a:lnTo>
                    <a:pt x="1277801" y="445115"/>
                  </a:lnTo>
                  <a:lnTo>
                    <a:pt x="1272197" y="441678"/>
                  </a:lnTo>
                  <a:lnTo>
                    <a:pt x="1266592" y="438175"/>
                  </a:lnTo>
                  <a:lnTo>
                    <a:pt x="1260988" y="434604"/>
                  </a:lnTo>
                  <a:lnTo>
                    <a:pt x="1255384" y="430965"/>
                  </a:lnTo>
                  <a:lnTo>
                    <a:pt x="1249779" y="427259"/>
                  </a:lnTo>
                  <a:lnTo>
                    <a:pt x="1244175" y="423484"/>
                  </a:lnTo>
                  <a:lnTo>
                    <a:pt x="1238570" y="419642"/>
                  </a:lnTo>
                  <a:lnTo>
                    <a:pt x="1232966" y="415731"/>
                  </a:lnTo>
                  <a:lnTo>
                    <a:pt x="1227362" y="411752"/>
                  </a:lnTo>
                  <a:lnTo>
                    <a:pt x="1221757" y="407706"/>
                  </a:lnTo>
                  <a:lnTo>
                    <a:pt x="1216153" y="403593"/>
                  </a:lnTo>
                  <a:lnTo>
                    <a:pt x="1210548" y="399414"/>
                  </a:lnTo>
                  <a:lnTo>
                    <a:pt x="1204944" y="395168"/>
                  </a:lnTo>
                  <a:lnTo>
                    <a:pt x="1199340" y="390859"/>
                  </a:lnTo>
                  <a:lnTo>
                    <a:pt x="1193735" y="386488"/>
                  </a:lnTo>
                  <a:lnTo>
                    <a:pt x="1188131" y="382059"/>
                  </a:lnTo>
                  <a:lnTo>
                    <a:pt x="1182526" y="377576"/>
                  </a:lnTo>
                  <a:lnTo>
                    <a:pt x="1176922" y="373043"/>
                  </a:lnTo>
                  <a:lnTo>
                    <a:pt x="1171318" y="368464"/>
                  </a:lnTo>
                  <a:lnTo>
                    <a:pt x="1165713" y="363842"/>
                  </a:lnTo>
                  <a:lnTo>
                    <a:pt x="1160109" y="359183"/>
                  </a:lnTo>
                  <a:lnTo>
                    <a:pt x="1154504" y="354491"/>
                  </a:lnTo>
                  <a:lnTo>
                    <a:pt x="1148900" y="349771"/>
                  </a:lnTo>
                  <a:lnTo>
                    <a:pt x="1143296" y="345027"/>
                  </a:lnTo>
                  <a:lnTo>
                    <a:pt x="1137691" y="340264"/>
                  </a:lnTo>
                  <a:lnTo>
                    <a:pt x="1132087" y="335488"/>
                  </a:lnTo>
                  <a:lnTo>
                    <a:pt x="1126482" y="330703"/>
                  </a:lnTo>
                  <a:lnTo>
                    <a:pt x="1120878" y="325916"/>
                  </a:lnTo>
                  <a:lnTo>
                    <a:pt x="1115274" y="321131"/>
                  </a:lnTo>
                  <a:lnTo>
                    <a:pt x="1109669" y="316354"/>
                  </a:lnTo>
                  <a:lnTo>
                    <a:pt x="1104065" y="311591"/>
                  </a:lnTo>
                  <a:lnTo>
                    <a:pt x="1098461" y="306847"/>
                  </a:lnTo>
                  <a:lnTo>
                    <a:pt x="1092856" y="302128"/>
                  </a:lnTo>
                  <a:lnTo>
                    <a:pt x="1087252" y="297440"/>
                  </a:lnTo>
                  <a:lnTo>
                    <a:pt x="1081647" y="292788"/>
                  </a:lnTo>
                  <a:lnTo>
                    <a:pt x="1076043" y="288178"/>
                  </a:lnTo>
                  <a:lnTo>
                    <a:pt x="1070439" y="283616"/>
                  </a:lnTo>
                  <a:lnTo>
                    <a:pt x="1064834" y="279107"/>
                  </a:lnTo>
                  <a:lnTo>
                    <a:pt x="1059230" y="274658"/>
                  </a:lnTo>
                  <a:lnTo>
                    <a:pt x="1053625" y="270273"/>
                  </a:lnTo>
                  <a:lnTo>
                    <a:pt x="1048021" y="265958"/>
                  </a:lnTo>
                  <a:lnTo>
                    <a:pt x="1042417" y="261718"/>
                  </a:lnTo>
                  <a:lnTo>
                    <a:pt x="1036812" y="257558"/>
                  </a:lnTo>
                  <a:lnTo>
                    <a:pt x="1031208" y="253484"/>
                  </a:lnTo>
                  <a:lnTo>
                    <a:pt x="1025603" y="249499"/>
                  </a:lnTo>
                  <a:lnTo>
                    <a:pt x="1019999" y="245609"/>
                  </a:lnTo>
                  <a:lnTo>
                    <a:pt x="1014395" y="241818"/>
                  </a:lnTo>
                  <a:lnTo>
                    <a:pt x="1008790" y="238130"/>
                  </a:lnTo>
                  <a:lnTo>
                    <a:pt x="1003186" y="234549"/>
                  </a:lnTo>
                  <a:lnTo>
                    <a:pt x="997581" y="231079"/>
                  </a:lnTo>
                  <a:lnTo>
                    <a:pt x="991977" y="227723"/>
                  </a:lnTo>
                  <a:lnTo>
                    <a:pt x="986373" y="224484"/>
                  </a:lnTo>
                  <a:lnTo>
                    <a:pt x="980768" y="221365"/>
                  </a:lnTo>
                  <a:lnTo>
                    <a:pt x="975164" y="218368"/>
                  </a:lnTo>
                  <a:lnTo>
                    <a:pt x="969559" y="215496"/>
                  </a:lnTo>
                  <a:lnTo>
                    <a:pt x="963955" y="212752"/>
                  </a:lnTo>
                  <a:lnTo>
                    <a:pt x="958351" y="210135"/>
                  </a:lnTo>
                  <a:lnTo>
                    <a:pt x="952746" y="207649"/>
                  </a:lnTo>
                  <a:lnTo>
                    <a:pt x="947142" y="205294"/>
                  </a:lnTo>
                  <a:lnTo>
                    <a:pt x="941538" y="203070"/>
                  </a:lnTo>
                  <a:lnTo>
                    <a:pt x="935933" y="200979"/>
                  </a:lnTo>
                  <a:lnTo>
                    <a:pt x="930329" y="199021"/>
                  </a:lnTo>
                  <a:lnTo>
                    <a:pt x="924724" y="197195"/>
                  </a:lnTo>
                  <a:lnTo>
                    <a:pt x="919120" y="195502"/>
                  </a:lnTo>
                  <a:lnTo>
                    <a:pt x="913516" y="193940"/>
                  </a:lnTo>
                  <a:lnTo>
                    <a:pt x="907911" y="192510"/>
                  </a:lnTo>
                  <a:lnTo>
                    <a:pt x="902307" y="191209"/>
                  </a:lnTo>
                  <a:lnTo>
                    <a:pt x="896702" y="190038"/>
                  </a:lnTo>
                  <a:lnTo>
                    <a:pt x="891098" y="188994"/>
                  </a:lnTo>
                  <a:lnTo>
                    <a:pt x="885494" y="188075"/>
                  </a:lnTo>
                  <a:lnTo>
                    <a:pt x="879889" y="187281"/>
                  </a:lnTo>
                  <a:lnTo>
                    <a:pt x="874285" y="186608"/>
                  </a:lnTo>
                  <a:lnTo>
                    <a:pt x="868680" y="186055"/>
                  </a:lnTo>
                  <a:lnTo>
                    <a:pt x="863076" y="185620"/>
                  </a:lnTo>
                  <a:lnTo>
                    <a:pt x="857472" y="185301"/>
                  </a:lnTo>
                  <a:lnTo>
                    <a:pt x="851867" y="185093"/>
                  </a:lnTo>
                  <a:lnTo>
                    <a:pt x="846263" y="184996"/>
                  </a:lnTo>
                  <a:lnTo>
                    <a:pt x="840658" y="185007"/>
                  </a:lnTo>
                  <a:lnTo>
                    <a:pt x="835054" y="185122"/>
                  </a:lnTo>
                  <a:lnTo>
                    <a:pt x="829450" y="185339"/>
                  </a:lnTo>
                  <a:lnTo>
                    <a:pt x="823845" y="185656"/>
                  </a:lnTo>
                  <a:lnTo>
                    <a:pt x="818241" y="186068"/>
                  </a:lnTo>
                  <a:lnTo>
                    <a:pt x="812636" y="186574"/>
                  </a:lnTo>
                  <a:lnTo>
                    <a:pt x="807032" y="187170"/>
                  </a:lnTo>
                  <a:lnTo>
                    <a:pt x="801428" y="187853"/>
                  </a:lnTo>
                  <a:lnTo>
                    <a:pt x="795823" y="188621"/>
                  </a:lnTo>
                  <a:lnTo>
                    <a:pt x="790219" y="189470"/>
                  </a:lnTo>
                  <a:lnTo>
                    <a:pt x="784615" y="190398"/>
                  </a:lnTo>
                  <a:lnTo>
                    <a:pt x="779010" y="191402"/>
                  </a:lnTo>
                  <a:lnTo>
                    <a:pt x="773406" y="192479"/>
                  </a:lnTo>
                  <a:lnTo>
                    <a:pt x="767801" y="193627"/>
                  </a:lnTo>
                  <a:lnTo>
                    <a:pt x="762197" y="194841"/>
                  </a:lnTo>
                  <a:lnTo>
                    <a:pt x="756593" y="196121"/>
                  </a:lnTo>
                  <a:lnTo>
                    <a:pt x="750988" y="197462"/>
                  </a:lnTo>
                  <a:lnTo>
                    <a:pt x="745384" y="198864"/>
                  </a:lnTo>
                  <a:lnTo>
                    <a:pt x="739779" y="200322"/>
                  </a:lnTo>
                  <a:lnTo>
                    <a:pt x="734175" y="201835"/>
                  </a:lnTo>
                  <a:lnTo>
                    <a:pt x="728571" y="203401"/>
                  </a:lnTo>
                  <a:lnTo>
                    <a:pt x="722966" y="205016"/>
                  </a:lnTo>
                  <a:lnTo>
                    <a:pt x="717362" y="206679"/>
                  </a:lnTo>
                  <a:lnTo>
                    <a:pt x="711757" y="208387"/>
                  </a:lnTo>
                  <a:lnTo>
                    <a:pt x="706153" y="210139"/>
                  </a:lnTo>
                  <a:lnTo>
                    <a:pt x="700549" y="211933"/>
                  </a:lnTo>
                  <a:lnTo>
                    <a:pt x="694944" y="213765"/>
                  </a:lnTo>
                  <a:lnTo>
                    <a:pt x="689340" y="215636"/>
                  </a:lnTo>
                  <a:lnTo>
                    <a:pt x="683735" y="217542"/>
                  </a:lnTo>
                  <a:lnTo>
                    <a:pt x="678131" y="219482"/>
                  </a:lnTo>
                  <a:lnTo>
                    <a:pt x="672527" y="221455"/>
                  </a:lnTo>
                  <a:lnTo>
                    <a:pt x="666922" y="223458"/>
                  </a:lnTo>
                  <a:lnTo>
                    <a:pt x="661318" y="225490"/>
                  </a:lnTo>
                  <a:lnTo>
                    <a:pt x="655713" y="227550"/>
                  </a:lnTo>
                  <a:lnTo>
                    <a:pt x="650109" y="229637"/>
                  </a:lnTo>
                  <a:lnTo>
                    <a:pt x="644505" y="231748"/>
                  </a:lnTo>
                  <a:lnTo>
                    <a:pt x="638900" y="233883"/>
                  </a:lnTo>
                  <a:lnTo>
                    <a:pt x="633296" y="236041"/>
                  </a:lnTo>
                  <a:lnTo>
                    <a:pt x="627692" y="238220"/>
                  </a:lnTo>
                  <a:lnTo>
                    <a:pt x="622087" y="240419"/>
                  </a:lnTo>
                  <a:lnTo>
                    <a:pt x="616483" y="242637"/>
                  </a:lnTo>
                  <a:lnTo>
                    <a:pt x="610878" y="244873"/>
                  </a:lnTo>
                  <a:lnTo>
                    <a:pt x="605274" y="247127"/>
                  </a:lnTo>
                  <a:lnTo>
                    <a:pt x="599670" y="249397"/>
                  </a:lnTo>
                  <a:lnTo>
                    <a:pt x="594065" y="251682"/>
                  </a:lnTo>
                  <a:lnTo>
                    <a:pt x="588461" y="253982"/>
                  </a:lnTo>
                  <a:lnTo>
                    <a:pt x="582856" y="256297"/>
                  </a:lnTo>
                  <a:lnTo>
                    <a:pt x="577252" y="258624"/>
                  </a:lnTo>
                  <a:lnTo>
                    <a:pt x="571648" y="260965"/>
                  </a:lnTo>
                  <a:lnTo>
                    <a:pt x="566043" y="263317"/>
                  </a:lnTo>
                  <a:lnTo>
                    <a:pt x="560439" y="265681"/>
                  </a:lnTo>
                  <a:lnTo>
                    <a:pt x="554834" y="268056"/>
                  </a:lnTo>
                  <a:lnTo>
                    <a:pt x="549230" y="270442"/>
                  </a:lnTo>
                  <a:lnTo>
                    <a:pt x="543626" y="272839"/>
                  </a:lnTo>
                  <a:lnTo>
                    <a:pt x="538021" y="275245"/>
                  </a:lnTo>
                  <a:lnTo>
                    <a:pt x="532417" y="277661"/>
                  </a:lnTo>
                  <a:lnTo>
                    <a:pt x="526812" y="280086"/>
                  </a:lnTo>
                  <a:lnTo>
                    <a:pt x="521208" y="282521"/>
                  </a:lnTo>
                  <a:lnTo>
                    <a:pt x="515604" y="284965"/>
                  </a:lnTo>
                  <a:lnTo>
                    <a:pt x="509999" y="287418"/>
                  </a:lnTo>
                  <a:lnTo>
                    <a:pt x="504395" y="289880"/>
                  </a:lnTo>
                  <a:lnTo>
                    <a:pt x="498790" y="292351"/>
                  </a:lnTo>
                  <a:lnTo>
                    <a:pt x="493186" y="294832"/>
                  </a:lnTo>
                  <a:lnTo>
                    <a:pt x="487582" y="297321"/>
                  </a:lnTo>
                  <a:lnTo>
                    <a:pt x="481977" y="299820"/>
                  </a:lnTo>
                  <a:lnTo>
                    <a:pt x="476373" y="302329"/>
                  </a:lnTo>
                  <a:lnTo>
                    <a:pt x="470769" y="304847"/>
                  </a:lnTo>
                  <a:lnTo>
                    <a:pt x="465164" y="307376"/>
                  </a:lnTo>
                  <a:lnTo>
                    <a:pt x="459560" y="309916"/>
                  </a:lnTo>
                  <a:lnTo>
                    <a:pt x="453955" y="312467"/>
                  </a:lnTo>
                  <a:lnTo>
                    <a:pt x="448351" y="315030"/>
                  </a:lnTo>
                  <a:lnTo>
                    <a:pt x="442747" y="317605"/>
                  </a:lnTo>
                  <a:lnTo>
                    <a:pt x="437142" y="320193"/>
                  </a:lnTo>
                  <a:lnTo>
                    <a:pt x="431538" y="322796"/>
                  </a:lnTo>
                  <a:lnTo>
                    <a:pt x="425933" y="325413"/>
                  </a:lnTo>
                  <a:lnTo>
                    <a:pt x="420329" y="328046"/>
                  </a:lnTo>
                  <a:lnTo>
                    <a:pt x="414725" y="330695"/>
                  </a:lnTo>
                  <a:lnTo>
                    <a:pt x="409120" y="333362"/>
                  </a:lnTo>
                  <a:lnTo>
                    <a:pt x="403516" y="336049"/>
                  </a:lnTo>
                  <a:lnTo>
                    <a:pt x="397911" y="338755"/>
                  </a:lnTo>
                  <a:lnTo>
                    <a:pt x="392307" y="341482"/>
                  </a:lnTo>
                  <a:lnTo>
                    <a:pt x="386703" y="344233"/>
                  </a:lnTo>
                  <a:lnTo>
                    <a:pt x="381098" y="347008"/>
                  </a:lnTo>
                  <a:lnTo>
                    <a:pt x="375494" y="349808"/>
                  </a:lnTo>
                  <a:lnTo>
                    <a:pt x="369889" y="352636"/>
                  </a:lnTo>
                  <a:lnTo>
                    <a:pt x="364285" y="355493"/>
                  </a:lnTo>
                  <a:lnTo>
                    <a:pt x="358681" y="358381"/>
                  </a:lnTo>
                  <a:lnTo>
                    <a:pt x="353076" y="361301"/>
                  </a:lnTo>
                  <a:lnTo>
                    <a:pt x="347472" y="364256"/>
                  </a:lnTo>
                  <a:lnTo>
                    <a:pt x="341867" y="367248"/>
                  </a:lnTo>
                  <a:lnTo>
                    <a:pt x="336263" y="370278"/>
                  </a:lnTo>
                  <a:lnTo>
                    <a:pt x="330659" y="373348"/>
                  </a:lnTo>
                  <a:lnTo>
                    <a:pt x="325054" y="376461"/>
                  </a:lnTo>
                  <a:lnTo>
                    <a:pt x="319450" y="379619"/>
                  </a:lnTo>
                  <a:lnTo>
                    <a:pt x="313846" y="382823"/>
                  </a:lnTo>
                  <a:lnTo>
                    <a:pt x="308241" y="386077"/>
                  </a:lnTo>
                  <a:lnTo>
                    <a:pt x="302637" y="389381"/>
                  </a:lnTo>
                  <a:lnTo>
                    <a:pt x="297032" y="392739"/>
                  </a:lnTo>
                  <a:lnTo>
                    <a:pt x="291428" y="396152"/>
                  </a:lnTo>
                  <a:lnTo>
                    <a:pt x="285824" y="399623"/>
                  </a:lnTo>
                  <a:lnTo>
                    <a:pt x="280219" y="403153"/>
                  </a:lnTo>
                  <a:lnTo>
                    <a:pt x="274615" y="406744"/>
                  </a:lnTo>
                  <a:lnTo>
                    <a:pt x="269010" y="410398"/>
                  </a:lnTo>
                  <a:lnTo>
                    <a:pt x="263406" y="414118"/>
                  </a:lnTo>
                  <a:lnTo>
                    <a:pt x="257802" y="417905"/>
                  </a:lnTo>
                  <a:lnTo>
                    <a:pt x="252197" y="421759"/>
                  </a:lnTo>
                  <a:lnTo>
                    <a:pt x="246593" y="425684"/>
                  </a:lnTo>
                  <a:lnTo>
                    <a:pt x="240988" y="429679"/>
                  </a:lnTo>
                  <a:lnTo>
                    <a:pt x="235384" y="433746"/>
                  </a:lnTo>
                  <a:lnTo>
                    <a:pt x="229780" y="437886"/>
                  </a:lnTo>
                  <a:lnTo>
                    <a:pt x="224175" y="442099"/>
                  </a:lnTo>
                  <a:lnTo>
                    <a:pt x="218571" y="446386"/>
                  </a:lnTo>
                  <a:lnTo>
                    <a:pt x="212966" y="450746"/>
                  </a:lnTo>
                  <a:lnTo>
                    <a:pt x="207362" y="455181"/>
                  </a:lnTo>
                  <a:lnTo>
                    <a:pt x="201758" y="459688"/>
                  </a:lnTo>
                  <a:lnTo>
                    <a:pt x="196153" y="464269"/>
                  </a:lnTo>
                  <a:lnTo>
                    <a:pt x="190549" y="468920"/>
                  </a:lnTo>
                  <a:lnTo>
                    <a:pt x="184944" y="473642"/>
                  </a:lnTo>
                  <a:lnTo>
                    <a:pt x="179340" y="478433"/>
                  </a:lnTo>
                  <a:lnTo>
                    <a:pt x="173736" y="483290"/>
                  </a:lnTo>
                  <a:lnTo>
                    <a:pt x="168131" y="488211"/>
                  </a:lnTo>
                  <a:lnTo>
                    <a:pt x="162527" y="493194"/>
                  </a:lnTo>
                  <a:lnTo>
                    <a:pt x="156923" y="498235"/>
                  </a:lnTo>
                  <a:lnTo>
                    <a:pt x="151318" y="503332"/>
                  </a:lnTo>
                  <a:lnTo>
                    <a:pt x="145714" y="508481"/>
                  </a:lnTo>
                  <a:lnTo>
                    <a:pt x="140109" y="513678"/>
                  </a:lnTo>
                  <a:lnTo>
                    <a:pt x="134505" y="518919"/>
                  </a:lnTo>
                  <a:lnTo>
                    <a:pt x="128901" y="524199"/>
                  </a:lnTo>
                  <a:lnTo>
                    <a:pt x="123296" y="529514"/>
                  </a:lnTo>
                  <a:lnTo>
                    <a:pt x="117692" y="534859"/>
                  </a:lnTo>
                  <a:lnTo>
                    <a:pt x="112087" y="540228"/>
                  </a:lnTo>
                  <a:lnTo>
                    <a:pt x="106483" y="545617"/>
                  </a:lnTo>
                  <a:lnTo>
                    <a:pt x="100879" y="551021"/>
                  </a:lnTo>
                  <a:lnTo>
                    <a:pt x="95274" y="556432"/>
                  </a:lnTo>
                  <a:lnTo>
                    <a:pt x="89670" y="561847"/>
                  </a:lnTo>
                  <a:lnTo>
                    <a:pt x="84065" y="567259"/>
                  </a:lnTo>
                  <a:lnTo>
                    <a:pt x="78461" y="572662"/>
                  </a:lnTo>
                  <a:lnTo>
                    <a:pt x="72857" y="578051"/>
                  </a:lnTo>
                  <a:lnTo>
                    <a:pt x="67252" y="583420"/>
                  </a:lnTo>
                  <a:lnTo>
                    <a:pt x="61648" y="588763"/>
                  </a:lnTo>
                  <a:lnTo>
                    <a:pt x="56043" y="594074"/>
                  </a:lnTo>
                  <a:lnTo>
                    <a:pt x="50439" y="599349"/>
                  </a:lnTo>
                  <a:lnTo>
                    <a:pt x="44835" y="604581"/>
                  </a:lnTo>
                  <a:lnTo>
                    <a:pt x="39230" y="609766"/>
                  </a:lnTo>
                  <a:lnTo>
                    <a:pt x="33626" y="614898"/>
                  </a:lnTo>
                  <a:lnTo>
                    <a:pt x="28021" y="619972"/>
                  </a:lnTo>
                  <a:lnTo>
                    <a:pt x="22417" y="624985"/>
                  </a:lnTo>
                  <a:lnTo>
                    <a:pt x="16813" y="629930"/>
                  </a:lnTo>
                  <a:lnTo>
                    <a:pt x="11208" y="634805"/>
                  </a:lnTo>
                  <a:lnTo>
                    <a:pt x="5604" y="639605"/>
                  </a:lnTo>
                  <a:close/>
                </a:path>
              </a:pathLst>
            </a:custGeom>
            <a:solidFill>
              <a:srgbClr val="806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" name="pl207"/>
            <p:cNvSpPr/>
            <p:nvPr/>
          </p:nvSpPr>
          <p:spPr>
            <a:xfrm>
              <a:off x="6596816" y="3019939"/>
              <a:ext cx="1883076" cy="644327"/>
            </a:xfrm>
            <a:custGeom>
              <a:avLst/>
              <a:pathLst>
                <a:path w="1883076" h="644327">
                  <a:moveTo>
                    <a:pt x="0" y="644327"/>
                  </a:moveTo>
                  <a:lnTo>
                    <a:pt x="5604" y="639605"/>
                  </a:lnTo>
                  <a:lnTo>
                    <a:pt x="11208" y="634805"/>
                  </a:lnTo>
                  <a:lnTo>
                    <a:pt x="16813" y="629930"/>
                  </a:lnTo>
                  <a:lnTo>
                    <a:pt x="22417" y="624985"/>
                  </a:lnTo>
                  <a:lnTo>
                    <a:pt x="28021" y="619972"/>
                  </a:lnTo>
                  <a:lnTo>
                    <a:pt x="33626" y="614898"/>
                  </a:lnTo>
                  <a:lnTo>
                    <a:pt x="39230" y="609766"/>
                  </a:lnTo>
                  <a:lnTo>
                    <a:pt x="44835" y="604581"/>
                  </a:lnTo>
                  <a:lnTo>
                    <a:pt x="50439" y="599349"/>
                  </a:lnTo>
                  <a:lnTo>
                    <a:pt x="56043" y="594074"/>
                  </a:lnTo>
                  <a:lnTo>
                    <a:pt x="61648" y="588763"/>
                  </a:lnTo>
                  <a:lnTo>
                    <a:pt x="67252" y="583420"/>
                  </a:lnTo>
                  <a:lnTo>
                    <a:pt x="72857" y="578051"/>
                  </a:lnTo>
                  <a:lnTo>
                    <a:pt x="78461" y="572662"/>
                  </a:lnTo>
                  <a:lnTo>
                    <a:pt x="84065" y="567259"/>
                  </a:lnTo>
                  <a:lnTo>
                    <a:pt x="89670" y="561847"/>
                  </a:lnTo>
                  <a:lnTo>
                    <a:pt x="95274" y="556432"/>
                  </a:lnTo>
                  <a:lnTo>
                    <a:pt x="100879" y="551021"/>
                  </a:lnTo>
                  <a:lnTo>
                    <a:pt x="106483" y="545617"/>
                  </a:lnTo>
                  <a:lnTo>
                    <a:pt x="112087" y="540228"/>
                  </a:lnTo>
                  <a:lnTo>
                    <a:pt x="117692" y="534859"/>
                  </a:lnTo>
                  <a:lnTo>
                    <a:pt x="123296" y="529514"/>
                  </a:lnTo>
                  <a:lnTo>
                    <a:pt x="128901" y="524199"/>
                  </a:lnTo>
                  <a:lnTo>
                    <a:pt x="134505" y="518919"/>
                  </a:lnTo>
                  <a:lnTo>
                    <a:pt x="140109" y="513678"/>
                  </a:lnTo>
                  <a:lnTo>
                    <a:pt x="145714" y="508481"/>
                  </a:lnTo>
                  <a:lnTo>
                    <a:pt x="151318" y="503332"/>
                  </a:lnTo>
                  <a:lnTo>
                    <a:pt x="156923" y="498235"/>
                  </a:lnTo>
                  <a:lnTo>
                    <a:pt x="162527" y="493194"/>
                  </a:lnTo>
                  <a:lnTo>
                    <a:pt x="168131" y="488211"/>
                  </a:lnTo>
                  <a:lnTo>
                    <a:pt x="173736" y="483290"/>
                  </a:lnTo>
                  <a:lnTo>
                    <a:pt x="179340" y="478433"/>
                  </a:lnTo>
                  <a:lnTo>
                    <a:pt x="184944" y="473642"/>
                  </a:lnTo>
                  <a:lnTo>
                    <a:pt x="190549" y="468920"/>
                  </a:lnTo>
                  <a:lnTo>
                    <a:pt x="196153" y="464269"/>
                  </a:lnTo>
                  <a:lnTo>
                    <a:pt x="201758" y="459688"/>
                  </a:lnTo>
                  <a:lnTo>
                    <a:pt x="207362" y="455181"/>
                  </a:lnTo>
                  <a:lnTo>
                    <a:pt x="212966" y="450746"/>
                  </a:lnTo>
                  <a:lnTo>
                    <a:pt x="218571" y="446386"/>
                  </a:lnTo>
                  <a:lnTo>
                    <a:pt x="224175" y="442099"/>
                  </a:lnTo>
                  <a:lnTo>
                    <a:pt x="229780" y="437886"/>
                  </a:lnTo>
                  <a:lnTo>
                    <a:pt x="235384" y="433746"/>
                  </a:lnTo>
                  <a:lnTo>
                    <a:pt x="240988" y="429679"/>
                  </a:lnTo>
                  <a:lnTo>
                    <a:pt x="246593" y="425683"/>
                  </a:lnTo>
                  <a:lnTo>
                    <a:pt x="252197" y="421759"/>
                  </a:lnTo>
                  <a:lnTo>
                    <a:pt x="257802" y="417904"/>
                  </a:lnTo>
                  <a:lnTo>
                    <a:pt x="263406" y="414118"/>
                  </a:lnTo>
                  <a:lnTo>
                    <a:pt x="269010" y="410398"/>
                  </a:lnTo>
                  <a:lnTo>
                    <a:pt x="274615" y="406743"/>
                  </a:lnTo>
                  <a:lnTo>
                    <a:pt x="280219" y="403152"/>
                  </a:lnTo>
                  <a:lnTo>
                    <a:pt x="285824" y="399622"/>
                  </a:lnTo>
                  <a:lnTo>
                    <a:pt x="291428" y="396151"/>
                  </a:lnTo>
                  <a:lnTo>
                    <a:pt x="297032" y="392738"/>
                  </a:lnTo>
                  <a:lnTo>
                    <a:pt x="302637" y="389380"/>
                  </a:lnTo>
                  <a:lnTo>
                    <a:pt x="308241" y="386076"/>
                  </a:lnTo>
                  <a:lnTo>
                    <a:pt x="313846" y="382822"/>
                  </a:lnTo>
                  <a:lnTo>
                    <a:pt x="319450" y="379618"/>
                  </a:lnTo>
                  <a:lnTo>
                    <a:pt x="325054" y="376460"/>
                  </a:lnTo>
                  <a:lnTo>
                    <a:pt x="330659" y="373347"/>
                  </a:lnTo>
                  <a:lnTo>
                    <a:pt x="336263" y="370276"/>
                  </a:lnTo>
                  <a:lnTo>
                    <a:pt x="341867" y="367246"/>
                  </a:lnTo>
                  <a:lnTo>
                    <a:pt x="347472" y="364254"/>
                  </a:lnTo>
                  <a:lnTo>
                    <a:pt x="353076" y="361299"/>
                  </a:lnTo>
                  <a:lnTo>
                    <a:pt x="358681" y="358379"/>
                  </a:lnTo>
                  <a:lnTo>
                    <a:pt x="364285" y="355490"/>
                  </a:lnTo>
                  <a:lnTo>
                    <a:pt x="369889" y="352633"/>
                  </a:lnTo>
                  <a:lnTo>
                    <a:pt x="375494" y="349805"/>
                  </a:lnTo>
                  <a:lnTo>
                    <a:pt x="381098" y="347004"/>
                  </a:lnTo>
                  <a:lnTo>
                    <a:pt x="386703" y="344229"/>
                  </a:lnTo>
                  <a:lnTo>
                    <a:pt x="392307" y="341478"/>
                  </a:lnTo>
                  <a:lnTo>
                    <a:pt x="397911" y="338750"/>
                  </a:lnTo>
                  <a:lnTo>
                    <a:pt x="403516" y="336043"/>
                  </a:lnTo>
                  <a:lnTo>
                    <a:pt x="409120" y="333356"/>
                  </a:lnTo>
                  <a:lnTo>
                    <a:pt x="414725" y="330688"/>
                  </a:lnTo>
                  <a:lnTo>
                    <a:pt x="420329" y="328038"/>
                  </a:lnTo>
                  <a:lnTo>
                    <a:pt x="425933" y="325404"/>
                  </a:lnTo>
                  <a:lnTo>
                    <a:pt x="431538" y="322786"/>
                  </a:lnTo>
                  <a:lnTo>
                    <a:pt x="437142" y="320182"/>
                  </a:lnTo>
                  <a:lnTo>
                    <a:pt x="442747" y="317592"/>
                  </a:lnTo>
                  <a:lnTo>
                    <a:pt x="448351" y="315016"/>
                  </a:lnTo>
                  <a:lnTo>
                    <a:pt x="453955" y="312451"/>
                  </a:lnTo>
                  <a:lnTo>
                    <a:pt x="459560" y="309899"/>
                  </a:lnTo>
                  <a:lnTo>
                    <a:pt x="465164" y="307357"/>
                  </a:lnTo>
                  <a:lnTo>
                    <a:pt x="470769" y="304826"/>
                  </a:lnTo>
                  <a:lnTo>
                    <a:pt x="476373" y="302305"/>
                  </a:lnTo>
                  <a:lnTo>
                    <a:pt x="481977" y="299793"/>
                  </a:lnTo>
                  <a:lnTo>
                    <a:pt x="487582" y="297292"/>
                  </a:lnTo>
                  <a:lnTo>
                    <a:pt x="493186" y="294799"/>
                  </a:lnTo>
                  <a:lnTo>
                    <a:pt x="498790" y="292315"/>
                  </a:lnTo>
                  <a:lnTo>
                    <a:pt x="504395" y="289840"/>
                  </a:lnTo>
                  <a:lnTo>
                    <a:pt x="509999" y="287373"/>
                  </a:lnTo>
                  <a:lnTo>
                    <a:pt x="515604" y="284915"/>
                  </a:lnTo>
                  <a:lnTo>
                    <a:pt x="521208" y="282466"/>
                  </a:lnTo>
                  <a:lnTo>
                    <a:pt x="526812" y="280025"/>
                  </a:lnTo>
                  <a:lnTo>
                    <a:pt x="532417" y="277593"/>
                  </a:lnTo>
                  <a:lnTo>
                    <a:pt x="538021" y="275170"/>
                  </a:lnTo>
                  <a:lnTo>
                    <a:pt x="543626" y="272755"/>
                  </a:lnTo>
                  <a:lnTo>
                    <a:pt x="549230" y="270350"/>
                  </a:lnTo>
                  <a:lnTo>
                    <a:pt x="554834" y="267954"/>
                  </a:lnTo>
                  <a:lnTo>
                    <a:pt x="560439" y="265568"/>
                  </a:lnTo>
                  <a:lnTo>
                    <a:pt x="566043" y="263192"/>
                  </a:lnTo>
                  <a:lnTo>
                    <a:pt x="571648" y="260826"/>
                  </a:lnTo>
                  <a:lnTo>
                    <a:pt x="577252" y="258472"/>
                  </a:lnTo>
                  <a:lnTo>
                    <a:pt x="582856" y="256128"/>
                  </a:lnTo>
                  <a:lnTo>
                    <a:pt x="588461" y="253796"/>
                  </a:lnTo>
                  <a:lnTo>
                    <a:pt x="594065" y="251477"/>
                  </a:lnTo>
                  <a:lnTo>
                    <a:pt x="599670" y="249170"/>
                  </a:lnTo>
                  <a:lnTo>
                    <a:pt x="605274" y="246877"/>
                  </a:lnTo>
                  <a:lnTo>
                    <a:pt x="610878" y="244598"/>
                  </a:lnTo>
                  <a:lnTo>
                    <a:pt x="616483" y="242334"/>
                  </a:lnTo>
                  <a:lnTo>
                    <a:pt x="622087" y="240085"/>
                  </a:lnTo>
                  <a:lnTo>
                    <a:pt x="627692" y="237852"/>
                  </a:lnTo>
                  <a:lnTo>
                    <a:pt x="633296" y="235636"/>
                  </a:lnTo>
                  <a:lnTo>
                    <a:pt x="638900" y="233438"/>
                  </a:lnTo>
                  <a:lnTo>
                    <a:pt x="644505" y="231259"/>
                  </a:lnTo>
                  <a:lnTo>
                    <a:pt x="650109" y="229100"/>
                  </a:lnTo>
                  <a:lnTo>
                    <a:pt x="655713" y="226960"/>
                  </a:lnTo>
                  <a:lnTo>
                    <a:pt x="661318" y="224843"/>
                  </a:lnTo>
                  <a:lnTo>
                    <a:pt x="666922" y="222747"/>
                  </a:lnTo>
                  <a:lnTo>
                    <a:pt x="672527" y="220675"/>
                  </a:lnTo>
                  <a:lnTo>
                    <a:pt x="678131" y="218628"/>
                  </a:lnTo>
                  <a:lnTo>
                    <a:pt x="683735" y="216606"/>
                  </a:lnTo>
                  <a:lnTo>
                    <a:pt x="689340" y="214611"/>
                  </a:lnTo>
                  <a:lnTo>
                    <a:pt x="694944" y="212643"/>
                  </a:lnTo>
                  <a:lnTo>
                    <a:pt x="700549" y="210705"/>
                  </a:lnTo>
                  <a:lnTo>
                    <a:pt x="706153" y="208797"/>
                  </a:lnTo>
                  <a:lnTo>
                    <a:pt x="711757" y="206921"/>
                  </a:lnTo>
                  <a:lnTo>
                    <a:pt x="717362" y="205077"/>
                  </a:lnTo>
                  <a:lnTo>
                    <a:pt x="722966" y="203267"/>
                  </a:lnTo>
                  <a:lnTo>
                    <a:pt x="728571" y="201492"/>
                  </a:lnTo>
                  <a:lnTo>
                    <a:pt x="734175" y="199754"/>
                  </a:lnTo>
                  <a:lnTo>
                    <a:pt x="739779" y="198054"/>
                  </a:lnTo>
                  <a:lnTo>
                    <a:pt x="745384" y="196393"/>
                  </a:lnTo>
                  <a:lnTo>
                    <a:pt x="750988" y="194772"/>
                  </a:lnTo>
                  <a:lnTo>
                    <a:pt x="756593" y="193193"/>
                  </a:lnTo>
                  <a:lnTo>
                    <a:pt x="762197" y="191658"/>
                  </a:lnTo>
                  <a:lnTo>
                    <a:pt x="767801" y="190166"/>
                  </a:lnTo>
                  <a:lnTo>
                    <a:pt x="773406" y="188721"/>
                  </a:lnTo>
                  <a:lnTo>
                    <a:pt x="779010" y="187322"/>
                  </a:lnTo>
                  <a:lnTo>
                    <a:pt x="784615" y="185971"/>
                  </a:lnTo>
                  <a:lnTo>
                    <a:pt x="790219" y="184670"/>
                  </a:lnTo>
                  <a:lnTo>
                    <a:pt x="795823" y="183419"/>
                  </a:lnTo>
                  <a:lnTo>
                    <a:pt x="801428" y="182219"/>
                  </a:lnTo>
                  <a:lnTo>
                    <a:pt x="807032" y="181072"/>
                  </a:lnTo>
                  <a:lnTo>
                    <a:pt x="812636" y="179979"/>
                  </a:lnTo>
                  <a:lnTo>
                    <a:pt x="818241" y="178940"/>
                  </a:lnTo>
                  <a:lnTo>
                    <a:pt x="823845" y="177955"/>
                  </a:lnTo>
                  <a:lnTo>
                    <a:pt x="829450" y="177027"/>
                  </a:lnTo>
                  <a:lnTo>
                    <a:pt x="835054" y="176155"/>
                  </a:lnTo>
                  <a:lnTo>
                    <a:pt x="840658" y="175340"/>
                  </a:lnTo>
                  <a:lnTo>
                    <a:pt x="846263" y="174582"/>
                  </a:lnTo>
                  <a:lnTo>
                    <a:pt x="851867" y="173881"/>
                  </a:lnTo>
                  <a:lnTo>
                    <a:pt x="857472" y="173238"/>
                  </a:lnTo>
                  <a:lnTo>
                    <a:pt x="863076" y="172652"/>
                  </a:lnTo>
                  <a:lnTo>
                    <a:pt x="868680" y="172123"/>
                  </a:lnTo>
                  <a:lnTo>
                    <a:pt x="874285" y="171651"/>
                  </a:lnTo>
                  <a:lnTo>
                    <a:pt x="879889" y="171235"/>
                  </a:lnTo>
                  <a:lnTo>
                    <a:pt x="885494" y="170874"/>
                  </a:lnTo>
                  <a:lnTo>
                    <a:pt x="891098" y="170568"/>
                  </a:lnTo>
                  <a:lnTo>
                    <a:pt x="896702" y="170315"/>
                  </a:lnTo>
                  <a:lnTo>
                    <a:pt x="902307" y="170114"/>
                  </a:lnTo>
                  <a:lnTo>
                    <a:pt x="907911" y="169963"/>
                  </a:lnTo>
                  <a:lnTo>
                    <a:pt x="913516" y="169861"/>
                  </a:lnTo>
                  <a:lnTo>
                    <a:pt x="919120" y="169805"/>
                  </a:lnTo>
                  <a:lnTo>
                    <a:pt x="924724" y="169794"/>
                  </a:lnTo>
                  <a:lnTo>
                    <a:pt x="930329" y="169825"/>
                  </a:lnTo>
                  <a:lnTo>
                    <a:pt x="935933" y="169896"/>
                  </a:lnTo>
                  <a:lnTo>
                    <a:pt x="941538" y="170004"/>
                  </a:lnTo>
                  <a:lnTo>
                    <a:pt x="947142" y="170145"/>
                  </a:lnTo>
                  <a:lnTo>
                    <a:pt x="952746" y="170317"/>
                  </a:lnTo>
                  <a:lnTo>
                    <a:pt x="958351" y="170517"/>
                  </a:lnTo>
                  <a:lnTo>
                    <a:pt x="963955" y="170741"/>
                  </a:lnTo>
                  <a:lnTo>
                    <a:pt x="969559" y="170985"/>
                  </a:lnTo>
                  <a:lnTo>
                    <a:pt x="975164" y="171245"/>
                  </a:lnTo>
                  <a:lnTo>
                    <a:pt x="980768" y="171519"/>
                  </a:lnTo>
                  <a:lnTo>
                    <a:pt x="986373" y="171800"/>
                  </a:lnTo>
                  <a:lnTo>
                    <a:pt x="991977" y="172087"/>
                  </a:lnTo>
                  <a:lnTo>
                    <a:pt x="997581" y="172374"/>
                  </a:lnTo>
                  <a:lnTo>
                    <a:pt x="1003186" y="172657"/>
                  </a:lnTo>
                  <a:lnTo>
                    <a:pt x="1008790" y="172931"/>
                  </a:lnTo>
                  <a:lnTo>
                    <a:pt x="1014395" y="173193"/>
                  </a:lnTo>
                  <a:lnTo>
                    <a:pt x="1019999" y="173439"/>
                  </a:lnTo>
                  <a:lnTo>
                    <a:pt x="1025603" y="173663"/>
                  </a:lnTo>
                  <a:lnTo>
                    <a:pt x="1031208" y="173861"/>
                  </a:lnTo>
                  <a:lnTo>
                    <a:pt x="1036812" y="174030"/>
                  </a:lnTo>
                  <a:lnTo>
                    <a:pt x="1042417" y="174166"/>
                  </a:lnTo>
                  <a:lnTo>
                    <a:pt x="1048021" y="174263"/>
                  </a:lnTo>
                  <a:lnTo>
                    <a:pt x="1053625" y="174319"/>
                  </a:lnTo>
                  <a:lnTo>
                    <a:pt x="1059230" y="174329"/>
                  </a:lnTo>
                  <a:lnTo>
                    <a:pt x="1064834" y="174291"/>
                  </a:lnTo>
                  <a:lnTo>
                    <a:pt x="1070439" y="174199"/>
                  </a:lnTo>
                  <a:lnTo>
                    <a:pt x="1076043" y="174053"/>
                  </a:lnTo>
                  <a:lnTo>
                    <a:pt x="1081647" y="173847"/>
                  </a:lnTo>
                  <a:lnTo>
                    <a:pt x="1087252" y="173580"/>
                  </a:lnTo>
                  <a:lnTo>
                    <a:pt x="1092856" y="173249"/>
                  </a:lnTo>
                  <a:lnTo>
                    <a:pt x="1098461" y="172852"/>
                  </a:lnTo>
                  <a:lnTo>
                    <a:pt x="1104065" y="172386"/>
                  </a:lnTo>
                  <a:lnTo>
                    <a:pt x="1109669" y="171850"/>
                  </a:lnTo>
                  <a:lnTo>
                    <a:pt x="1115274" y="171242"/>
                  </a:lnTo>
                  <a:lnTo>
                    <a:pt x="1120878" y="170561"/>
                  </a:lnTo>
                  <a:lnTo>
                    <a:pt x="1126482" y="169806"/>
                  </a:lnTo>
                  <a:lnTo>
                    <a:pt x="1132087" y="168977"/>
                  </a:lnTo>
                  <a:lnTo>
                    <a:pt x="1137691" y="168073"/>
                  </a:lnTo>
                  <a:lnTo>
                    <a:pt x="1143296" y="167093"/>
                  </a:lnTo>
                  <a:lnTo>
                    <a:pt x="1148900" y="166039"/>
                  </a:lnTo>
                  <a:lnTo>
                    <a:pt x="1154504" y="164909"/>
                  </a:lnTo>
                  <a:lnTo>
                    <a:pt x="1160109" y="163706"/>
                  </a:lnTo>
                  <a:lnTo>
                    <a:pt x="1165713" y="162430"/>
                  </a:lnTo>
                  <a:lnTo>
                    <a:pt x="1171318" y="161081"/>
                  </a:lnTo>
                  <a:lnTo>
                    <a:pt x="1176922" y="159663"/>
                  </a:lnTo>
                  <a:lnTo>
                    <a:pt x="1182526" y="158175"/>
                  </a:lnTo>
                  <a:lnTo>
                    <a:pt x="1188131" y="156620"/>
                  </a:lnTo>
                  <a:lnTo>
                    <a:pt x="1193735" y="155000"/>
                  </a:lnTo>
                  <a:lnTo>
                    <a:pt x="1199340" y="153317"/>
                  </a:lnTo>
                  <a:lnTo>
                    <a:pt x="1204944" y="151574"/>
                  </a:lnTo>
                  <a:lnTo>
                    <a:pt x="1210548" y="149773"/>
                  </a:lnTo>
                  <a:lnTo>
                    <a:pt x="1216153" y="147917"/>
                  </a:lnTo>
                  <a:lnTo>
                    <a:pt x="1221757" y="146011"/>
                  </a:lnTo>
                  <a:lnTo>
                    <a:pt x="1227362" y="144056"/>
                  </a:lnTo>
                  <a:lnTo>
                    <a:pt x="1232966" y="142058"/>
                  </a:lnTo>
                  <a:lnTo>
                    <a:pt x="1238570" y="140019"/>
                  </a:lnTo>
                  <a:lnTo>
                    <a:pt x="1244175" y="137944"/>
                  </a:lnTo>
                  <a:lnTo>
                    <a:pt x="1249779" y="135835"/>
                  </a:lnTo>
                  <a:lnTo>
                    <a:pt x="1255384" y="133697"/>
                  </a:lnTo>
                  <a:lnTo>
                    <a:pt x="1260988" y="131532"/>
                  </a:lnTo>
                  <a:lnTo>
                    <a:pt x="1266592" y="129345"/>
                  </a:lnTo>
                  <a:lnTo>
                    <a:pt x="1272197" y="127138"/>
                  </a:lnTo>
                  <a:lnTo>
                    <a:pt x="1277801" y="124915"/>
                  </a:lnTo>
                  <a:lnTo>
                    <a:pt x="1283406" y="122680"/>
                  </a:lnTo>
                  <a:lnTo>
                    <a:pt x="1289010" y="120434"/>
                  </a:lnTo>
                  <a:lnTo>
                    <a:pt x="1294614" y="118183"/>
                  </a:lnTo>
                  <a:lnTo>
                    <a:pt x="1300219" y="115928"/>
                  </a:lnTo>
                  <a:lnTo>
                    <a:pt x="1305823" y="113672"/>
                  </a:lnTo>
                  <a:lnTo>
                    <a:pt x="1311427" y="111418"/>
                  </a:lnTo>
                  <a:lnTo>
                    <a:pt x="1317032" y="109169"/>
                  </a:lnTo>
                  <a:lnTo>
                    <a:pt x="1322636" y="106927"/>
                  </a:lnTo>
                  <a:lnTo>
                    <a:pt x="1328241" y="104695"/>
                  </a:lnTo>
                  <a:lnTo>
                    <a:pt x="1333845" y="102475"/>
                  </a:lnTo>
                  <a:lnTo>
                    <a:pt x="1339449" y="100269"/>
                  </a:lnTo>
                  <a:lnTo>
                    <a:pt x="1345054" y="98079"/>
                  </a:lnTo>
                  <a:lnTo>
                    <a:pt x="1350658" y="95907"/>
                  </a:lnTo>
                  <a:lnTo>
                    <a:pt x="1356263" y="93755"/>
                  </a:lnTo>
                  <a:lnTo>
                    <a:pt x="1361867" y="91625"/>
                  </a:lnTo>
                  <a:lnTo>
                    <a:pt x="1367471" y="89517"/>
                  </a:lnTo>
                  <a:lnTo>
                    <a:pt x="1373076" y="87434"/>
                  </a:lnTo>
                  <a:lnTo>
                    <a:pt x="1378680" y="85376"/>
                  </a:lnTo>
                  <a:lnTo>
                    <a:pt x="1384285" y="83345"/>
                  </a:lnTo>
                  <a:lnTo>
                    <a:pt x="1389889" y="81342"/>
                  </a:lnTo>
                  <a:lnTo>
                    <a:pt x="1395493" y="79368"/>
                  </a:lnTo>
                  <a:lnTo>
                    <a:pt x="1401098" y="77423"/>
                  </a:lnTo>
                  <a:lnTo>
                    <a:pt x="1406702" y="75508"/>
                  </a:lnTo>
                  <a:lnTo>
                    <a:pt x="1412307" y="73623"/>
                  </a:lnTo>
                  <a:lnTo>
                    <a:pt x="1417911" y="71770"/>
                  </a:lnTo>
                  <a:lnTo>
                    <a:pt x="1423515" y="69949"/>
                  </a:lnTo>
                  <a:lnTo>
                    <a:pt x="1429120" y="68159"/>
                  </a:lnTo>
                  <a:lnTo>
                    <a:pt x="1434724" y="66401"/>
                  </a:lnTo>
                  <a:lnTo>
                    <a:pt x="1440329" y="64675"/>
                  </a:lnTo>
                  <a:lnTo>
                    <a:pt x="1445933" y="62981"/>
                  </a:lnTo>
                  <a:lnTo>
                    <a:pt x="1451537" y="61318"/>
                  </a:lnTo>
                  <a:lnTo>
                    <a:pt x="1457142" y="59687"/>
                  </a:lnTo>
                  <a:lnTo>
                    <a:pt x="1462746" y="58087"/>
                  </a:lnTo>
                  <a:lnTo>
                    <a:pt x="1468350" y="56518"/>
                  </a:lnTo>
                  <a:lnTo>
                    <a:pt x="1473955" y="54979"/>
                  </a:lnTo>
                  <a:lnTo>
                    <a:pt x="1479559" y="53470"/>
                  </a:lnTo>
                  <a:lnTo>
                    <a:pt x="1485164" y="51990"/>
                  </a:lnTo>
                  <a:lnTo>
                    <a:pt x="1490768" y="50539"/>
                  </a:lnTo>
                  <a:lnTo>
                    <a:pt x="1496372" y="49115"/>
                  </a:lnTo>
                  <a:lnTo>
                    <a:pt x="1501977" y="47718"/>
                  </a:lnTo>
                  <a:lnTo>
                    <a:pt x="1507581" y="46347"/>
                  </a:lnTo>
                  <a:lnTo>
                    <a:pt x="1513186" y="45000"/>
                  </a:lnTo>
                  <a:lnTo>
                    <a:pt x="1518790" y="43678"/>
                  </a:lnTo>
                  <a:lnTo>
                    <a:pt x="1524394" y="42379"/>
                  </a:lnTo>
                  <a:lnTo>
                    <a:pt x="1529999" y="41101"/>
                  </a:lnTo>
                  <a:lnTo>
                    <a:pt x="1535603" y="39844"/>
                  </a:lnTo>
                  <a:lnTo>
                    <a:pt x="1541208" y="38607"/>
                  </a:lnTo>
                  <a:lnTo>
                    <a:pt x="1546812" y="37388"/>
                  </a:lnTo>
                  <a:lnTo>
                    <a:pt x="1552416" y="36186"/>
                  </a:lnTo>
                  <a:lnTo>
                    <a:pt x="1558021" y="35000"/>
                  </a:lnTo>
                  <a:lnTo>
                    <a:pt x="1563625" y="33828"/>
                  </a:lnTo>
                  <a:lnTo>
                    <a:pt x="1569230" y="32670"/>
                  </a:lnTo>
                  <a:lnTo>
                    <a:pt x="1574834" y="31524"/>
                  </a:lnTo>
                  <a:lnTo>
                    <a:pt x="1580438" y="30389"/>
                  </a:lnTo>
                  <a:lnTo>
                    <a:pt x="1586043" y="29264"/>
                  </a:lnTo>
                  <a:lnTo>
                    <a:pt x="1591647" y="28148"/>
                  </a:lnTo>
                  <a:lnTo>
                    <a:pt x="1597252" y="27041"/>
                  </a:lnTo>
                  <a:lnTo>
                    <a:pt x="1602856" y="25941"/>
                  </a:lnTo>
                  <a:lnTo>
                    <a:pt x="1608460" y="24848"/>
                  </a:lnTo>
                  <a:lnTo>
                    <a:pt x="1614065" y="23761"/>
                  </a:lnTo>
                  <a:lnTo>
                    <a:pt x="1619669" y="22681"/>
                  </a:lnTo>
                  <a:lnTo>
                    <a:pt x="1625273" y="21608"/>
                  </a:lnTo>
                  <a:lnTo>
                    <a:pt x="1630878" y="20542"/>
                  </a:lnTo>
                  <a:lnTo>
                    <a:pt x="1636482" y="19485"/>
                  </a:lnTo>
                  <a:lnTo>
                    <a:pt x="1642087" y="18437"/>
                  </a:lnTo>
                  <a:lnTo>
                    <a:pt x="1647691" y="17400"/>
                  </a:lnTo>
                  <a:lnTo>
                    <a:pt x="1653295" y="16377"/>
                  </a:lnTo>
                  <a:lnTo>
                    <a:pt x="1658900" y="15370"/>
                  </a:lnTo>
                  <a:lnTo>
                    <a:pt x="1664504" y="14382"/>
                  </a:lnTo>
                  <a:lnTo>
                    <a:pt x="1670109" y="13416"/>
                  </a:lnTo>
                  <a:lnTo>
                    <a:pt x="1675713" y="12475"/>
                  </a:lnTo>
                  <a:lnTo>
                    <a:pt x="1681317" y="11562"/>
                  </a:lnTo>
                  <a:lnTo>
                    <a:pt x="1686922" y="10680"/>
                  </a:lnTo>
                  <a:lnTo>
                    <a:pt x="1692526" y="9832"/>
                  </a:lnTo>
                  <a:lnTo>
                    <a:pt x="1698131" y="9021"/>
                  </a:lnTo>
                  <a:lnTo>
                    <a:pt x="1703735" y="8249"/>
                  </a:lnTo>
                  <a:lnTo>
                    <a:pt x="1709339" y="7517"/>
                  </a:lnTo>
                  <a:lnTo>
                    <a:pt x="1714944" y="6827"/>
                  </a:lnTo>
                  <a:lnTo>
                    <a:pt x="1720548" y="6181"/>
                  </a:lnTo>
                  <a:lnTo>
                    <a:pt x="1726153" y="5577"/>
                  </a:lnTo>
                  <a:lnTo>
                    <a:pt x="1731757" y="5017"/>
                  </a:lnTo>
                  <a:lnTo>
                    <a:pt x="1737361" y="4499"/>
                  </a:lnTo>
                  <a:lnTo>
                    <a:pt x="1742966" y="4022"/>
                  </a:lnTo>
                  <a:lnTo>
                    <a:pt x="1748570" y="3585"/>
                  </a:lnTo>
                  <a:lnTo>
                    <a:pt x="1754175" y="3186"/>
                  </a:lnTo>
                  <a:lnTo>
                    <a:pt x="1759779" y="2823"/>
                  </a:lnTo>
                  <a:lnTo>
                    <a:pt x="1765383" y="2495"/>
                  </a:lnTo>
                  <a:lnTo>
                    <a:pt x="1770988" y="2198"/>
                  </a:lnTo>
                  <a:lnTo>
                    <a:pt x="1776592" y="1931"/>
                  </a:lnTo>
                  <a:lnTo>
                    <a:pt x="1782196" y="1691"/>
                  </a:lnTo>
                  <a:lnTo>
                    <a:pt x="1787801" y="1476"/>
                  </a:lnTo>
                  <a:lnTo>
                    <a:pt x="1793405" y="1284"/>
                  </a:lnTo>
                  <a:lnTo>
                    <a:pt x="1799010" y="1113"/>
                  </a:lnTo>
                  <a:lnTo>
                    <a:pt x="1804614" y="961"/>
                  </a:lnTo>
                  <a:lnTo>
                    <a:pt x="1810218" y="826"/>
                  </a:lnTo>
                  <a:lnTo>
                    <a:pt x="1815823" y="706"/>
                  </a:lnTo>
                  <a:lnTo>
                    <a:pt x="1821427" y="599"/>
                  </a:lnTo>
                  <a:lnTo>
                    <a:pt x="1827032" y="505"/>
                  </a:lnTo>
                  <a:lnTo>
                    <a:pt x="1832636" y="422"/>
                  </a:lnTo>
                  <a:lnTo>
                    <a:pt x="1838240" y="348"/>
                  </a:lnTo>
                  <a:lnTo>
                    <a:pt x="1843845" y="283"/>
                  </a:lnTo>
                  <a:lnTo>
                    <a:pt x="1849449" y="226"/>
                  </a:lnTo>
                  <a:lnTo>
                    <a:pt x="1855054" y="175"/>
                  </a:lnTo>
                  <a:lnTo>
                    <a:pt x="1860658" y="131"/>
                  </a:lnTo>
                  <a:lnTo>
                    <a:pt x="1866262" y="92"/>
                  </a:lnTo>
                  <a:lnTo>
                    <a:pt x="1871867" y="57"/>
                  </a:lnTo>
                  <a:lnTo>
                    <a:pt x="1877471" y="26"/>
                  </a:ln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08" name="pg208"/>
            <p:cNvSpPr/>
            <p:nvPr/>
          </p:nvSpPr>
          <p:spPr>
            <a:xfrm>
              <a:off x="6596816" y="3030970"/>
              <a:ext cx="1883076" cy="764943"/>
            </a:xfrm>
            <a:custGeom>
              <a:avLst/>
              <a:pathLst>
                <a:path w="1883076" h="764943">
                  <a:moveTo>
                    <a:pt x="0" y="633296"/>
                  </a:moveTo>
                  <a:lnTo>
                    <a:pt x="5604" y="628575"/>
                  </a:lnTo>
                  <a:lnTo>
                    <a:pt x="11208" y="623775"/>
                  </a:lnTo>
                  <a:lnTo>
                    <a:pt x="16813" y="618900"/>
                  </a:lnTo>
                  <a:lnTo>
                    <a:pt x="22417" y="613954"/>
                  </a:lnTo>
                  <a:lnTo>
                    <a:pt x="28021" y="608942"/>
                  </a:lnTo>
                  <a:lnTo>
                    <a:pt x="33626" y="603868"/>
                  </a:lnTo>
                  <a:lnTo>
                    <a:pt x="39230" y="598736"/>
                  </a:lnTo>
                  <a:lnTo>
                    <a:pt x="44835" y="593551"/>
                  </a:lnTo>
                  <a:lnTo>
                    <a:pt x="50439" y="588319"/>
                  </a:lnTo>
                  <a:lnTo>
                    <a:pt x="56043" y="583044"/>
                  </a:lnTo>
                  <a:lnTo>
                    <a:pt x="61648" y="577733"/>
                  </a:lnTo>
                  <a:lnTo>
                    <a:pt x="67252" y="572390"/>
                  </a:lnTo>
                  <a:lnTo>
                    <a:pt x="72857" y="567021"/>
                  </a:lnTo>
                  <a:lnTo>
                    <a:pt x="78461" y="561632"/>
                  </a:lnTo>
                  <a:lnTo>
                    <a:pt x="84065" y="556229"/>
                  </a:lnTo>
                  <a:lnTo>
                    <a:pt x="89670" y="550817"/>
                  </a:lnTo>
                  <a:lnTo>
                    <a:pt x="95274" y="545402"/>
                  </a:lnTo>
                  <a:lnTo>
                    <a:pt x="100879" y="539990"/>
                  </a:lnTo>
                  <a:lnTo>
                    <a:pt x="106483" y="534587"/>
                  </a:lnTo>
                  <a:lnTo>
                    <a:pt x="112087" y="529198"/>
                  </a:lnTo>
                  <a:lnTo>
                    <a:pt x="117692" y="523828"/>
                  </a:lnTo>
                  <a:lnTo>
                    <a:pt x="123296" y="518484"/>
                  </a:lnTo>
                  <a:lnTo>
                    <a:pt x="128901" y="513169"/>
                  </a:lnTo>
                  <a:lnTo>
                    <a:pt x="134505" y="507888"/>
                  </a:lnTo>
                  <a:lnTo>
                    <a:pt x="140109" y="502648"/>
                  </a:lnTo>
                  <a:lnTo>
                    <a:pt x="145714" y="497451"/>
                  </a:lnTo>
                  <a:lnTo>
                    <a:pt x="151318" y="492302"/>
                  </a:lnTo>
                  <a:lnTo>
                    <a:pt x="156923" y="487205"/>
                  </a:lnTo>
                  <a:lnTo>
                    <a:pt x="162527" y="482163"/>
                  </a:lnTo>
                  <a:lnTo>
                    <a:pt x="168131" y="477181"/>
                  </a:lnTo>
                  <a:lnTo>
                    <a:pt x="173736" y="472259"/>
                  </a:lnTo>
                  <a:lnTo>
                    <a:pt x="179340" y="467402"/>
                  </a:lnTo>
                  <a:lnTo>
                    <a:pt x="184944" y="462612"/>
                  </a:lnTo>
                  <a:lnTo>
                    <a:pt x="190549" y="457890"/>
                  </a:lnTo>
                  <a:lnTo>
                    <a:pt x="196153" y="453238"/>
                  </a:lnTo>
                  <a:lnTo>
                    <a:pt x="201758" y="448658"/>
                  </a:lnTo>
                  <a:lnTo>
                    <a:pt x="207362" y="444150"/>
                  </a:lnTo>
                  <a:lnTo>
                    <a:pt x="212966" y="439716"/>
                  </a:lnTo>
                  <a:lnTo>
                    <a:pt x="218571" y="435355"/>
                  </a:lnTo>
                  <a:lnTo>
                    <a:pt x="224175" y="431068"/>
                  </a:lnTo>
                  <a:lnTo>
                    <a:pt x="229780" y="426855"/>
                  </a:lnTo>
                  <a:lnTo>
                    <a:pt x="235384" y="422716"/>
                  </a:lnTo>
                  <a:lnTo>
                    <a:pt x="240988" y="418648"/>
                  </a:lnTo>
                  <a:lnTo>
                    <a:pt x="246593" y="414653"/>
                  </a:lnTo>
                  <a:lnTo>
                    <a:pt x="252197" y="410729"/>
                  </a:lnTo>
                  <a:lnTo>
                    <a:pt x="257802" y="406874"/>
                  </a:lnTo>
                  <a:lnTo>
                    <a:pt x="263406" y="403088"/>
                  </a:lnTo>
                  <a:lnTo>
                    <a:pt x="269010" y="399368"/>
                  </a:lnTo>
                  <a:lnTo>
                    <a:pt x="274615" y="395714"/>
                  </a:lnTo>
                  <a:lnTo>
                    <a:pt x="280219" y="392122"/>
                  </a:lnTo>
                  <a:lnTo>
                    <a:pt x="285824" y="388592"/>
                  </a:lnTo>
                  <a:lnTo>
                    <a:pt x="291428" y="385122"/>
                  </a:lnTo>
                  <a:lnTo>
                    <a:pt x="297032" y="381709"/>
                  </a:lnTo>
                  <a:lnTo>
                    <a:pt x="302637" y="378351"/>
                  </a:lnTo>
                  <a:lnTo>
                    <a:pt x="308241" y="375046"/>
                  </a:lnTo>
                  <a:lnTo>
                    <a:pt x="313846" y="371793"/>
                  </a:lnTo>
                  <a:lnTo>
                    <a:pt x="319450" y="368588"/>
                  </a:lnTo>
                  <a:lnTo>
                    <a:pt x="325054" y="365431"/>
                  </a:lnTo>
                  <a:lnTo>
                    <a:pt x="330659" y="362318"/>
                  </a:lnTo>
                  <a:lnTo>
                    <a:pt x="336263" y="359247"/>
                  </a:lnTo>
                  <a:lnTo>
                    <a:pt x="341867" y="356217"/>
                  </a:lnTo>
                  <a:lnTo>
                    <a:pt x="347472" y="353226"/>
                  </a:lnTo>
                  <a:lnTo>
                    <a:pt x="353076" y="350271"/>
                  </a:lnTo>
                  <a:lnTo>
                    <a:pt x="358681" y="347351"/>
                  </a:lnTo>
                  <a:lnTo>
                    <a:pt x="364285" y="344463"/>
                  </a:lnTo>
                  <a:lnTo>
                    <a:pt x="369889" y="341606"/>
                  </a:lnTo>
                  <a:lnTo>
                    <a:pt x="375494" y="338778"/>
                  </a:lnTo>
                  <a:lnTo>
                    <a:pt x="381098" y="335977"/>
                  </a:lnTo>
                  <a:lnTo>
                    <a:pt x="386703" y="333203"/>
                  </a:lnTo>
                  <a:lnTo>
                    <a:pt x="392307" y="330452"/>
                  </a:lnTo>
                  <a:lnTo>
                    <a:pt x="397911" y="327724"/>
                  </a:lnTo>
                  <a:lnTo>
                    <a:pt x="403516" y="325018"/>
                  </a:lnTo>
                  <a:lnTo>
                    <a:pt x="409120" y="322332"/>
                  </a:lnTo>
                  <a:lnTo>
                    <a:pt x="414725" y="319665"/>
                  </a:lnTo>
                  <a:lnTo>
                    <a:pt x="420329" y="317015"/>
                  </a:lnTo>
                  <a:lnTo>
                    <a:pt x="425933" y="314383"/>
                  </a:lnTo>
                  <a:lnTo>
                    <a:pt x="431538" y="311765"/>
                  </a:lnTo>
                  <a:lnTo>
                    <a:pt x="437142" y="309163"/>
                  </a:lnTo>
                  <a:lnTo>
                    <a:pt x="442747" y="306575"/>
                  </a:lnTo>
                  <a:lnTo>
                    <a:pt x="448351" y="303999"/>
                  </a:lnTo>
                  <a:lnTo>
                    <a:pt x="453955" y="301437"/>
                  </a:lnTo>
                  <a:lnTo>
                    <a:pt x="459560" y="298886"/>
                  </a:lnTo>
                  <a:lnTo>
                    <a:pt x="465164" y="296346"/>
                  </a:lnTo>
                  <a:lnTo>
                    <a:pt x="470769" y="293817"/>
                  </a:lnTo>
                  <a:lnTo>
                    <a:pt x="476373" y="291298"/>
                  </a:lnTo>
                  <a:lnTo>
                    <a:pt x="481977" y="288790"/>
                  </a:lnTo>
                  <a:lnTo>
                    <a:pt x="487582" y="286291"/>
                  </a:lnTo>
                  <a:lnTo>
                    <a:pt x="493186" y="283801"/>
                  </a:lnTo>
                  <a:lnTo>
                    <a:pt x="498790" y="281321"/>
                  </a:lnTo>
                  <a:lnTo>
                    <a:pt x="504395" y="278850"/>
                  </a:lnTo>
                  <a:lnTo>
                    <a:pt x="509999" y="276388"/>
                  </a:lnTo>
                  <a:lnTo>
                    <a:pt x="515604" y="273935"/>
                  </a:lnTo>
                  <a:lnTo>
                    <a:pt x="521208" y="271491"/>
                  </a:lnTo>
                  <a:lnTo>
                    <a:pt x="526812" y="269056"/>
                  </a:lnTo>
                  <a:lnTo>
                    <a:pt x="532417" y="266631"/>
                  </a:lnTo>
                  <a:lnTo>
                    <a:pt x="538021" y="264215"/>
                  </a:lnTo>
                  <a:lnTo>
                    <a:pt x="543626" y="261808"/>
                  </a:lnTo>
                  <a:lnTo>
                    <a:pt x="549230" y="259412"/>
                  </a:lnTo>
                  <a:lnTo>
                    <a:pt x="554834" y="257026"/>
                  </a:lnTo>
                  <a:lnTo>
                    <a:pt x="560439" y="254651"/>
                  </a:lnTo>
                  <a:lnTo>
                    <a:pt x="566043" y="252287"/>
                  </a:lnTo>
                  <a:lnTo>
                    <a:pt x="571648" y="249934"/>
                  </a:lnTo>
                  <a:lnTo>
                    <a:pt x="577252" y="247594"/>
                  </a:lnTo>
                  <a:lnTo>
                    <a:pt x="582856" y="245266"/>
                  </a:lnTo>
                  <a:lnTo>
                    <a:pt x="588461" y="242952"/>
                  </a:lnTo>
                  <a:lnTo>
                    <a:pt x="594065" y="240652"/>
                  </a:lnTo>
                  <a:lnTo>
                    <a:pt x="599670" y="238366"/>
                  </a:lnTo>
                  <a:lnTo>
                    <a:pt x="605274" y="236096"/>
                  </a:lnTo>
                  <a:lnTo>
                    <a:pt x="610878" y="233843"/>
                  </a:lnTo>
                  <a:lnTo>
                    <a:pt x="616483" y="231606"/>
                  </a:lnTo>
                  <a:lnTo>
                    <a:pt x="622087" y="229388"/>
                  </a:lnTo>
                  <a:lnTo>
                    <a:pt x="627692" y="227189"/>
                  </a:lnTo>
                  <a:lnTo>
                    <a:pt x="633296" y="225010"/>
                  </a:lnTo>
                  <a:lnTo>
                    <a:pt x="638900" y="222853"/>
                  </a:lnTo>
                  <a:lnTo>
                    <a:pt x="644505" y="220718"/>
                  </a:lnTo>
                  <a:lnTo>
                    <a:pt x="650109" y="218606"/>
                  </a:lnTo>
                  <a:lnTo>
                    <a:pt x="655713" y="216520"/>
                  </a:lnTo>
                  <a:lnTo>
                    <a:pt x="661318" y="214460"/>
                  </a:lnTo>
                  <a:lnTo>
                    <a:pt x="666922" y="212427"/>
                  </a:lnTo>
                  <a:lnTo>
                    <a:pt x="672527" y="210424"/>
                  </a:lnTo>
                  <a:lnTo>
                    <a:pt x="678131" y="208452"/>
                  </a:lnTo>
                  <a:lnTo>
                    <a:pt x="683735" y="206512"/>
                  </a:lnTo>
                  <a:lnTo>
                    <a:pt x="689340" y="204605"/>
                  </a:lnTo>
                  <a:lnTo>
                    <a:pt x="694944" y="202735"/>
                  </a:lnTo>
                  <a:lnTo>
                    <a:pt x="700549" y="200902"/>
                  </a:lnTo>
                  <a:lnTo>
                    <a:pt x="706153" y="199109"/>
                  </a:lnTo>
                  <a:lnTo>
                    <a:pt x="711757" y="197357"/>
                  </a:lnTo>
                  <a:lnTo>
                    <a:pt x="717362" y="195648"/>
                  </a:lnTo>
                  <a:lnTo>
                    <a:pt x="722966" y="193985"/>
                  </a:lnTo>
                  <a:lnTo>
                    <a:pt x="728571" y="192370"/>
                  </a:lnTo>
                  <a:lnTo>
                    <a:pt x="734175" y="190805"/>
                  </a:lnTo>
                  <a:lnTo>
                    <a:pt x="739779" y="189292"/>
                  </a:lnTo>
                  <a:lnTo>
                    <a:pt x="745384" y="187833"/>
                  </a:lnTo>
                  <a:lnTo>
                    <a:pt x="750988" y="186432"/>
                  </a:lnTo>
                  <a:lnTo>
                    <a:pt x="756593" y="185090"/>
                  </a:lnTo>
                  <a:lnTo>
                    <a:pt x="762197" y="183811"/>
                  </a:lnTo>
                  <a:lnTo>
                    <a:pt x="767801" y="182596"/>
                  </a:lnTo>
                  <a:lnTo>
                    <a:pt x="773406" y="181449"/>
                  </a:lnTo>
                  <a:lnTo>
                    <a:pt x="779010" y="180372"/>
                  </a:lnTo>
                  <a:lnTo>
                    <a:pt x="784615" y="179368"/>
                  </a:lnTo>
                  <a:lnTo>
                    <a:pt x="790219" y="178440"/>
                  </a:lnTo>
                  <a:lnTo>
                    <a:pt x="795823" y="177590"/>
                  </a:lnTo>
                  <a:lnTo>
                    <a:pt x="801428" y="176823"/>
                  </a:lnTo>
                  <a:lnTo>
                    <a:pt x="807032" y="176139"/>
                  </a:lnTo>
                  <a:lnTo>
                    <a:pt x="812636" y="175543"/>
                  </a:lnTo>
                  <a:lnTo>
                    <a:pt x="818241" y="175038"/>
                  </a:lnTo>
                  <a:lnTo>
                    <a:pt x="823845" y="174625"/>
                  </a:lnTo>
                  <a:lnTo>
                    <a:pt x="829450" y="174309"/>
                  </a:lnTo>
                  <a:lnTo>
                    <a:pt x="835054" y="174092"/>
                  </a:lnTo>
                  <a:lnTo>
                    <a:pt x="840658" y="173977"/>
                  </a:lnTo>
                  <a:lnTo>
                    <a:pt x="846263" y="173966"/>
                  </a:lnTo>
                  <a:lnTo>
                    <a:pt x="851867" y="174063"/>
                  </a:lnTo>
                  <a:lnTo>
                    <a:pt x="857472" y="174270"/>
                  </a:lnTo>
                  <a:lnTo>
                    <a:pt x="863076" y="174590"/>
                  </a:lnTo>
                  <a:lnTo>
                    <a:pt x="868680" y="175025"/>
                  </a:lnTo>
                  <a:lnTo>
                    <a:pt x="874285" y="175578"/>
                  </a:lnTo>
                  <a:lnTo>
                    <a:pt x="879889" y="176250"/>
                  </a:lnTo>
                  <a:lnTo>
                    <a:pt x="885494" y="177045"/>
                  </a:lnTo>
                  <a:lnTo>
                    <a:pt x="891098" y="177963"/>
                  </a:lnTo>
                  <a:lnTo>
                    <a:pt x="896702" y="179007"/>
                  </a:lnTo>
                  <a:lnTo>
                    <a:pt x="902307" y="180179"/>
                  </a:lnTo>
                  <a:lnTo>
                    <a:pt x="907911" y="181480"/>
                  </a:lnTo>
                  <a:lnTo>
                    <a:pt x="913516" y="182910"/>
                  </a:lnTo>
                  <a:lnTo>
                    <a:pt x="919120" y="184472"/>
                  </a:lnTo>
                  <a:lnTo>
                    <a:pt x="924724" y="186165"/>
                  </a:lnTo>
                  <a:lnTo>
                    <a:pt x="930329" y="187991"/>
                  </a:lnTo>
                  <a:lnTo>
                    <a:pt x="935933" y="189949"/>
                  </a:lnTo>
                  <a:lnTo>
                    <a:pt x="941538" y="192040"/>
                  </a:lnTo>
                  <a:lnTo>
                    <a:pt x="947142" y="194263"/>
                  </a:lnTo>
                  <a:lnTo>
                    <a:pt x="952746" y="196619"/>
                  </a:lnTo>
                  <a:lnTo>
                    <a:pt x="958351" y="199105"/>
                  </a:lnTo>
                  <a:lnTo>
                    <a:pt x="963955" y="201721"/>
                  </a:lnTo>
                  <a:lnTo>
                    <a:pt x="969559" y="204466"/>
                  </a:lnTo>
                  <a:lnTo>
                    <a:pt x="975164" y="207338"/>
                  </a:lnTo>
                  <a:lnTo>
                    <a:pt x="980768" y="210334"/>
                  </a:lnTo>
                  <a:lnTo>
                    <a:pt x="986373" y="213453"/>
                  </a:lnTo>
                  <a:lnTo>
                    <a:pt x="991977" y="216692"/>
                  </a:lnTo>
                  <a:lnTo>
                    <a:pt x="997581" y="220049"/>
                  </a:lnTo>
                  <a:lnTo>
                    <a:pt x="1003186" y="223519"/>
                  </a:lnTo>
                  <a:lnTo>
                    <a:pt x="1008790" y="227100"/>
                  </a:lnTo>
                  <a:lnTo>
                    <a:pt x="1014395" y="230788"/>
                  </a:lnTo>
                  <a:lnTo>
                    <a:pt x="1019999" y="234579"/>
                  </a:lnTo>
                  <a:lnTo>
                    <a:pt x="1025603" y="238469"/>
                  </a:lnTo>
                  <a:lnTo>
                    <a:pt x="1031208" y="242453"/>
                  </a:lnTo>
                  <a:lnTo>
                    <a:pt x="1036812" y="246528"/>
                  </a:lnTo>
                  <a:lnTo>
                    <a:pt x="1042417" y="250688"/>
                  </a:lnTo>
                  <a:lnTo>
                    <a:pt x="1048021" y="254928"/>
                  </a:lnTo>
                  <a:lnTo>
                    <a:pt x="1053625" y="259243"/>
                  </a:lnTo>
                  <a:lnTo>
                    <a:pt x="1059230" y="263628"/>
                  </a:lnTo>
                  <a:lnTo>
                    <a:pt x="1064834" y="268077"/>
                  </a:lnTo>
                  <a:lnTo>
                    <a:pt x="1070439" y="272586"/>
                  </a:lnTo>
                  <a:lnTo>
                    <a:pt x="1076043" y="277148"/>
                  </a:lnTo>
                  <a:lnTo>
                    <a:pt x="1081647" y="281757"/>
                  </a:lnTo>
                  <a:lnTo>
                    <a:pt x="1087252" y="286409"/>
                  </a:lnTo>
                  <a:lnTo>
                    <a:pt x="1092856" y="291098"/>
                  </a:lnTo>
                  <a:lnTo>
                    <a:pt x="1098461" y="295817"/>
                  </a:lnTo>
                  <a:lnTo>
                    <a:pt x="1104065" y="300561"/>
                  </a:lnTo>
                  <a:lnTo>
                    <a:pt x="1109669" y="305324"/>
                  </a:lnTo>
                  <a:lnTo>
                    <a:pt x="1115274" y="310101"/>
                  </a:lnTo>
                  <a:lnTo>
                    <a:pt x="1120878" y="314886"/>
                  </a:lnTo>
                  <a:lnTo>
                    <a:pt x="1126482" y="319673"/>
                  </a:lnTo>
                  <a:lnTo>
                    <a:pt x="1132087" y="324457"/>
                  </a:lnTo>
                  <a:lnTo>
                    <a:pt x="1137691" y="329234"/>
                  </a:lnTo>
                  <a:lnTo>
                    <a:pt x="1143296" y="333996"/>
                  </a:lnTo>
                  <a:lnTo>
                    <a:pt x="1148900" y="338740"/>
                  </a:lnTo>
                  <a:lnTo>
                    <a:pt x="1154504" y="343461"/>
                  </a:lnTo>
                  <a:lnTo>
                    <a:pt x="1160109" y="348153"/>
                  </a:lnTo>
                  <a:lnTo>
                    <a:pt x="1165713" y="352812"/>
                  </a:lnTo>
                  <a:lnTo>
                    <a:pt x="1171318" y="357433"/>
                  </a:lnTo>
                  <a:lnTo>
                    <a:pt x="1176922" y="362013"/>
                  </a:lnTo>
                  <a:lnTo>
                    <a:pt x="1182526" y="366546"/>
                  </a:lnTo>
                  <a:lnTo>
                    <a:pt x="1188131" y="371029"/>
                  </a:lnTo>
                  <a:lnTo>
                    <a:pt x="1193735" y="375457"/>
                  </a:lnTo>
                  <a:lnTo>
                    <a:pt x="1199340" y="379828"/>
                  </a:lnTo>
                  <a:lnTo>
                    <a:pt x="1204944" y="384138"/>
                  </a:lnTo>
                  <a:lnTo>
                    <a:pt x="1210548" y="388383"/>
                  </a:lnTo>
                  <a:lnTo>
                    <a:pt x="1216153" y="392563"/>
                  </a:lnTo>
                  <a:lnTo>
                    <a:pt x="1221757" y="396676"/>
                  </a:lnTo>
                  <a:lnTo>
                    <a:pt x="1227362" y="400722"/>
                  </a:lnTo>
                  <a:lnTo>
                    <a:pt x="1232966" y="404701"/>
                  </a:lnTo>
                  <a:lnTo>
                    <a:pt x="1238570" y="408611"/>
                  </a:lnTo>
                  <a:lnTo>
                    <a:pt x="1244175" y="412454"/>
                  </a:lnTo>
                  <a:lnTo>
                    <a:pt x="1249779" y="416229"/>
                  </a:lnTo>
                  <a:lnTo>
                    <a:pt x="1255384" y="419935"/>
                  </a:lnTo>
                  <a:lnTo>
                    <a:pt x="1260988" y="423574"/>
                  </a:lnTo>
                  <a:lnTo>
                    <a:pt x="1266592" y="427144"/>
                  </a:lnTo>
                  <a:lnTo>
                    <a:pt x="1272197" y="430648"/>
                  </a:lnTo>
                  <a:lnTo>
                    <a:pt x="1277801" y="434084"/>
                  </a:lnTo>
                  <a:lnTo>
                    <a:pt x="1283406" y="437454"/>
                  </a:lnTo>
                  <a:lnTo>
                    <a:pt x="1289010" y="440758"/>
                  </a:lnTo>
                  <a:lnTo>
                    <a:pt x="1294614" y="443996"/>
                  </a:lnTo>
                  <a:lnTo>
                    <a:pt x="1300219" y="447170"/>
                  </a:lnTo>
                  <a:lnTo>
                    <a:pt x="1305823" y="450279"/>
                  </a:lnTo>
                  <a:lnTo>
                    <a:pt x="1311427" y="453325"/>
                  </a:lnTo>
                  <a:lnTo>
                    <a:pt x="1317032" y="456307"/>
                  </a:lnTo>
                  <a:lnTo>
                    <a:pt x="1322636" y="459227"/>
                  </a:lnTo>
                  <a:lnTo>
                    <a:pt x="1328241" y="462086"/>
                  </a:lnTo>
                  <a:lnTo>
                    <a:pt x="1333845" y="464884"/>
                  </a:lnTo>
                  <a:lnTo>
                    <a:pt x="1339449" y="467621"/>
                  </a:lnTo>
                  <a:lnTo>
                    <a:pt x="1345054" y="470298"/>
                  </a:lnTo>
                  <a:lnTo>
                    <a:pt x="1350658" y="472916"/>
                  </a:lnTo>
                  <a:lnTo>
                    <a:pt x="1356263" y="475475"/>
                  </a:lnTo>
                  <a:lnTo>
                    <a:pt x="1361867" y="477976"/>
                  </a:lnTo>
                  <a:lnTo>
                    <a:pt x="1367471" y="480418"/>
                  </a:lnTo>
                  <a:lnTo>
                    <a:pt x="1373076" y="482803"/>
                  </a:lnTo>
                  <a:lnTo>
                    <a:pt x="1378680" y="485129"/>
                  </a:lnTo>
                  <a:lnTo>
                    <a:pt x="1384285" y="487397"/>
                  </a:lnTo>
                  <a:lnTo>
                    <a:pt x="1389889" y="489607"/>
                  </a:lnTo>
                  <a:lnTo>
                    <a:pt x="1395493" y="491758"/>
                  </a:lnTo>
                  <a:lnTo>
                    <a:pt x="1401098" y="493850"/>
                  </a:lnTo>
                  <a:lnTo>
                    <a:pt x="1406702" y="495881"/>
                  </a:lnTo>
                  <a:lnTo>
                    <a:pt x="1412307" y="497851"/>
                  </a:lnTo>
                  <a:lnTo>
                    <a:pt x="1417911" y="499757"/>
                  </a:lnTo>
                  <a:lnTo>
                    <a:pt x="1423515" y="501599"/>
                  </a:lnTo>
                  <a:lnTo>
                    <a:pt x="1429120" y="503373"/>
                  </a:lnTo>
                  <a:lnTo>
                    <a:pt x="1434724" y="505077"/>
                  </a:lnTo>
                  <a:lnTo>
                    <a:pt x="1440329" y="506709"/>
                  </a:lnTo>
                  <a:lnTo>
                    <a:pt x="1445933" y="508264"/>
                  </a:lnTo>
                  <a:lnTo>
                    <a:pt x="1451537" y="509738"/>
                  </a:lnTo>
                  <a:lnTo>
                    <a:pt x="1457142" y="511126"/>
                  </a:lnTo>
                  <a:lnTo>
                    <a:pt x="1462746" y="512423"/>
                  </a:lnTo>
                  <a:lnTo>
                    <a:pt x="1468350" y="513623"/>
                  </a:lnTo>
                  <a:lnTo>
                    <a:pt x="1473955" y="514718"/>
                  </a:lnTo>
                  <a:lnTo>
                    <a:pt x="1479559" y="515701"/>
                  </a:lnTo>
                  <a:lnTo>
                    <a:pt x="1485164" y="516561"/>
                  </a:lnTo>
                  <a:lnTo>
                    <a:pt x="1490768" y="517290"/>
                  </a:lnTo>
                  <a:lnTo>
                    <a:pt x="1496372" y="517876"/>
                  </a:lnTo>
                  <a:lnTo>
                    <a:pt x="1501977" y="518305"/>
                  </a:lnTo>
                  <a:lnTo>
                    <a:pt x="1507581" y="518565"/>
                  </a:lnTo>
                  <a:lnTo>
                    <a:pt x="1513186" y="518640"/>
                  </a:lnTo>
                  <a:lnTo>
                    <a:pt x="1518790" y="518513"/>
                  </a:lnTo>
                  <a:lnTo>
                    <a:pt x="1524394" y="518164"/>
                  </a:lnTo>
                  <a:lnTo>
                    <a:pt x="1529999" y="517574"/>
                  </a:lnTo>
                  <a:lnTo>
                    <a:pt x="1535603" y="516721"/>
                  </a:lnTo>
                  <a:lnTo>
                    <a:pt x="1541208" y="515579"/>
                  </a:lnTo>
                  <a:lnTo>
                    <a:pt x="1546812" y="514123"/>
                  </a:lnTo>
                  <a:lnTo>
                    <a:pt x="1552416" y="512325"/>
                  </a:lnTo>
                  <a:lnTo>
                    <a:pt x="1558021" y="510155"/>
                  </a:lnTo>
                  <a:lnTo>
                    <a:pt x="1563625" y="507580"/>
                  </a:lnTo>
                  <a:lnTo>
                    <a:pt x="1569230" y="504567"/>
                  </a:lnTo>
                  <a:lnTo>
                    <a:pt x="1574834" y="501080"/>
                  </a:lnTo>
                  <a:lnTo>
                    <a:pt x="1580438" y="497083"/>
                  </a:lnTo>
                  <a:lnTo>
                    <a:pt x="1586043" y="492538"/>
                  </a:lnTo>
                  <a:lnTo>
                    <a:pt x="1591647" y="487407"/>
                  </a:lnTo>
                  <a:lnTo>
                    <a:pt x="1597252" y="481652"/>
                  </a:lnTo>
                  <a:lnTo>
                    <a:pt x="1602856" y="475236"/>
                  </a:lnTo>
                  <a:lnTo>
                    <a:pt x="1608460" y="468124"/>
                  </a:lnTo>
                  <a:lnTo>
                    <a:pt x="1614065" y="460284"/>
                  </a:lnTo>
                  <a:lnTo>
                    <a:pt x="1619669" y="451688"/>
                  </a:lnTo>
                  <a:lnTo>
                    <a:pt x="1625273" y="442312"/>
                  </a:lnTo>
                  <a:lnTo>
                    <a:pt x="1630878" y="432140"/>
                  </a:lnTo>
                  <a:lnTo>
                    <a:pt x="1636482" y="421166"/>
                  </a:lnTo>
                  <a:lnTo>
                    <a:pt x="1642087" y="409395"/>
                  </a:lnTo>
                  <a:lnTo>
                    <a:pt x="1647691" y="396848"/>
                  </a:lnTo>
                  <a:lnTo>
                    <a:pt x="1653295" y="383558"/>
                  </a:lnTo>
                  <a:lnTo>
                    <a:pt x="1658900" y="369571"/>
                  </a:lnTo>
                  <a:lnTo>
                    <a:pt x="1664504" y="354951"/>
                  </a:lnTo>
                  <a:lnTo>
                    <a:pt x="1670109" y="339771"/>
                  </a:lnTo>
                  <a:lnTo>
                    <a:pt x="1675713" y="324120"/>
                  </a:lnTo>
                  <a:lnTo>
                    <a:pt x="1681317" y="308098"/>
                  </a:lnTo>
                  <a:lnTo>
                    <a:pt x="1686922" y="291811"/>
                  </a:lnTo>
                  <a:lnTo>
                    <a:pt x="1692526" y="275374"/>
                  </a:lnTo>
                  <a:lnTo>
                    <a:pt x="1698131" y="258904"/>
                  </a:lnTo>
                  <a:lnTo>
                    <a:pt x="1703735" y="242517"/>
                  </a:lnTo>
                  <a:lnTo>
                    <a:pt x="1709339" y="226326"/>
                  </a:lnTo>
                  <a:lnTo>
                    <a:pt x="1714944" y="210439"/>
                  </a:lnTo>
                  <a:lnTo>
                    <a:pt x="1720548" y="194954"/>
                  </a:lnTo>
                  <a:lnTo>
                    <a:pt x="1726153" y="179958"/>
                  </a:lnTo>
                  <a:lnTo>
                    <a:pt x="1731757" y="165526"/>
                  </a:lnTo>
                  <a:lnTo>
                    <a:pt x="1737361" y="151719"/>
                  </a:lnTo>
                  <a:lnTo>
                    <a:pt x="1742966" y="138585"/>
                  </a:lnTo>
                  <a:lnTo>
                    <a:pt x="1748570" y="126158"/>
                  </a:lnTo>
                  <a:lnTo>
                    <a:pt x="1754175" y="114460"/>
                  </a:lnTo>
                  <a:lnTo>
                    <a:pt x="1759779" y="103499"/>
                  </a:lnTo>
                  <a:lnTo>
                    <a:pt x="1765383" y="93275"/>
                  </a:lnTo>
                  <a:lnTo>
                    <a:pt x="1770988" y="83777"/>
                  </a:lnTo>
                  <a:lnTo>
                    <a:pt x="1776592" y="74988"/>
                  </a:lnTo>
                  <a:lnTo>
                    <a:pt x="1782196" y="66883"/>
                  </a:lnTo>
                  <a:lnTo>
                    <a:pt x="1787801" y="59432"/>
                  </a:lnTo>
                  <a:lnTo>
                    <a:pt x="1793405" y="52604"/>
                  </a:lnTo>
                  <a:lnTo>
                    <a:pt x="1799010" y="46362"/>
                  </a:lnTo>
                  <a:lnTo>
                    <a:pt x="1804614" y="40671"/>
                  </a:lnTo>
                  <a:lnTo>
                    <a:pt x="1810218" y="35494"/>
                  </a:lnTo>
                  <a:lnTo>
                    <a:pt x="1815823" y="30793"/>
                  </a:lnTo>
                  <a:lnTo>
                    <a:pt x="1821427" y="26533"/>
                  </a:lnTo>
                  <a:lnTo>
                    <a:pt x="1827032" y="22679"/>
                  </a:lnTo>
                  <a:lnTo>
                    <a:pt x="1832636" y="19197"/>
                  </a:lnTo>
                  <a:lnTo>
                    <a:pt x="1838240" y="16055"/>
                  </a:lnTo>
                  <a:lnTo>
                    <a:pt x="1843845" y="13224"/>
                  </a:lnTo>
                  <a:lnTo>
                    <a:pt x="1849449" y="10676"/>
                  </a:lnTo>
                  <a:lnTo>
                    <a:pt x="1855054" y="8385"/>
                  </a:lnTo>
                  <a:lnTo>
                    <a:pt x="1860658" y="6326"/>
                  </a:lnTo>
                  <a:lnTo>
                    <a:pt x="1866262" y="4477"/>
                  </a:lnTo>
                  <a:lnTo>
                    <a:pt x="1871867" y="2819"/>
                  </a:lnTo>
                  <a:lnTo>
                    <a:pt x="1877471" y="1332"/>
                  </a:lnTo>
                  <a:lnTo>
                    <a:pt x="1883076" y="0"/>
                  </a:lnTo>
                  <a:lnTo>
                    <a:pt x="1883076" y="764943"/>
                  </a:lnTo>
                  <a:lnTo>
                    <a:pt x="1877471" y="764590"/>
                  </a:lnTo>
                  <a:lnTo>
                    <a:pt x="1871867" y="764192"/>
                  </a:lnTo>
                  <a:lnTo>
                    <a:pt x="1866262" y="763744"/>
                  </a:lnTo>
                  <a:lnTo>
                    <a:pt x="1860658" y="763239"/>
                  </a:lnTo>
                  <a:lnTo>
                    <a:pt x="1855054" y="762672"/>
                  </a:lnTo>
                  <a:lnTo>
                    <a:pt x="1849449" y="762034"/>
                  </a:lnTo>
                  <a:lnTo>
                    <a:pt x="1843845" y="761318"/>
                  </a:lnTo>
                  <a:lnTo>
                    <a:pt x="1838240" y="760515"/>
                  </a:lnTo>
                  <a:lnTo>
                    <a:pt x="1832636" y="759615"/>
                  </a:lnTo>
                  <a:lnTo>
                    <a:pt x="1827032" y="758607"/>
                  </a:lnTo>
                  <a:lnTo>
                    <a:pt x="1821427" y="757481"/>
                  </a:lnTo>
                  <a:lnTo>
                    <a:pt x="1815823" y="756224"/>
                  </a:lnTo>
                  <a:lnTo>
                    <a:pt x="1810218" y="754823"/>
                  </a:lnTo>
                  <a:lnTo>
                    <a:pt x="1804614" y="753264"/>
                  </a:lnTo>
                  <a:lnTo>
                    <a:pt x="1799010" y="751534"/>
                  </a:lnTo>
                  <a:lnTo>
                    <a:pt x="1793405" y="749617"/>
                  </a:lnTo>
                  <a:lnTo>
                    <a:pt x="1787801" y="747498"/>
                  </a:lnTo>
                  <a:lnTo>
                    <a:pt x="1782196" y="745162"/>
                  </a:lnTo>
                  <a:lnTo>
                    <a:pt x="1776592" y="742594"/>
                  </a:lnTo>
                  <a:lnTo>
                    <a:pt x="1770988" y="739780"/>
                  </a:lnTo>
                  <a:lnTo>
                    <a:pt x="1765383" y="736706"/>
                  </a:lnTo>
                  <a:lnTo>
                    <a:pt x="1759779" y="733362"/>
                  </a:lnTo>
                  <a:lnTo>
                    <a:pt x="1754175" y="729736"/>
                  </a:lnTo>
                  <a:lnTo>
                    <a:pt x="1748570" y="725823"/>
                  </a:lnTo>
                  <a:lnTo>
                    <a:pt x="1742966" y="721617"/>
                  </a:lnTo>
                  <a:lnTo>
                    <a:pt x="1737361" y="717120"/>
                  </a:lnTo>
                  <a:lnTo>
                    <a:pt x="1731757" y="712335"/>
                  </a:lnTo>
                  <a:lnTo>
                    <a:pt x="1726153" y="707270"/>
                  </a:lnTo>
                  <a:lnTo>
                    <a:pt x="1720548" y="701940"/>
                  </a:lnTo>
                  <a:lnTo>
                    <a:pt x="1714944" y="696362"/>
                  </a:lnTo>
                  <a:lnTo>
                    <a:pt x="1709339" y="690561"/>
                  </a:lnTo>
                  <a:lnTo>
                    <a:pt x="1703735" y="684563"/>
                  </a:lnTo>
                  <a:lnTo>
                    <a:pt x="1698131" y="678401"/>
                  </a:lnTo>
                  <a:lnTo>
                    <a:pt x="1692526" y="672110"/>
                  </a:lnTo>
                  <a:lnTo>
                    <a:pt x="1686922" y="665729"/>
                  </a:lnTo>
                  <a:lnTo>
                    <a:pt x="1681317" y="659296"/>
                  </a:lnTo>
                  <a:lnTo>
                    <a:pt x="1675713" y="652851"/>
                  </a:lnTo>
                  <a:lnTo>
                    <a:pt x="1670109" y="646434"/>
                  </a:lnTo>
                  <a:lnTo>
                    <a:pt x="1664504" y="640081"/>
                  </a:lnTo>
                  <a:lnTo>
                    <a:pt x="1658900" y="633827"/>
                  </a:lnTo>
                  <a:lnTo>
                    <a:pt x="1653295" y="627704"/>
                  </a:lnTo>
                  <a:lnTo>
                    <a:pt x="1647691" y="621740"/>
                  </a:lnTo>
                  <a:lnTo>
                    <a:pt x="1642087" y="615958"/>
                  </a:lnTo>
                  <a:lnTo>
                    <a:pt x="1636482" y="610376"/>
                  </a:lnTo>
                  <a:lnTo>
                    <a:pt x="1630878" y="605008"/>
                  </a:lnTo>
                  <a:lnTo>
                    <a:pt x="1625273" y="599866"/>
                  </a:lnTo>
                  <a:lnTo>
                    <a:pt x="1619669" y="594951"/>
                  </a:lnTo>
                  <a:lnTo>
                    <a:pt x="1614065" y="590264"/>
                  </a:lnTo>
                  <a:lnTo>
                    <a:pt x="1608460" y="585802"/>
                  </a:lnTo>
                  <a:lnTo>
                    <a:pt x="1602856" y="581559"/>
                  </a:lnTo>
                  <a:lnTo>
                    <a:pt x="1597252" y="577528"/>
                  </a:lnTo>
                  <a:lnTo>
                    <a:pt x="1591647" y="573700"/>
                  </a:lnTo>
                  <a:lnTo>
                    <a:pt x="1586043" y="570066"/>
                  </a:lnTo>
                  <a:lnTo>
                    <a:pt x="1580438" y="566613"/>
                  </a:lnTo>
                  <a:lnTo>
                    <a:pt x="1574834" y="563331"/>
                  </a:lnTo>
                  <a:lnTo>
                    <a:pt x="1569230" y="560208"/>
                  </a:lnTo>
                  <a:lnTo>
                    <a:pt x="1563625" y="557233"/>
                  </a:lnTo>
                  <a:lnTo>
                    <a:pt x="1558021" y="554392"/>
                  </a:lnTo>
                  <a:lnTo>
                    <a:pt x="1552416" y="551676"/>
                  </a:lnTo>
                  <a:lnTo>
                    <a:pt x="1546812" y="549072"/>
                  </a:lnTo>
                  <a:lnTo>
                    <a:pt x="1541208" y="546569"/>
                  </a:lnTo>
                  <a:lnTo>
                    <a:pt x="1535603" y="544158"/>
                  </a:lnTo>
                  <a:lnTo>
                    <a:pt x="1529999" y="541828"/>
                  </a:lnTo>
                  <a:lnTo>
                    <a:pt x="1524394" y="539570"/>
                  </a:lnTo>
                  <a:lnTo>
                    <a:pt x="1518790" y="537375"/>
                  </a:lnTo>
                  <a:lnTo>
                    <a:pt x="1513186" y="535235"/>
                  </a:lnTo>
                  <a:lnTo>
                    <a:pt x="1507581" y="533141"/>
                  </a:lnTo>
                  <a:lnTo>
                    <a:pt x="1501977" y="531086"/>
                  </a:lnTo>
                  <a:lnTo>
                    <a:pt x="1496372" y="529064"/>
                  </a:lnTo>
                  <a:lnTo>
                    <a:pt x="1490768" y="527068"/>
                  </a:lnTo>
                  <a:lnTo>
                    <a:pt x="1485164" y="525091"/>
                  </a:lnTo>
                  <a:lnTo>
                    <a:pt x="1479559" y="523128"/>
                  </a:lnTo>
                  <a:lnTo>
                    <a:pt x="1473955" y="521175"/>
                  </a:lnTo>
                  <a:lnTo>
                    <a:pt x="1468350" y="519225"/>
                  </a:lnTo>
                  <a:lnTo>
                    <a:pt x="1462746" y="517274"/>
                  </a:lnTo>
                  <a:lnTo>
                    <a:pt x="1457142" y="515318"/>
                  </a:lnTo>
                  <a:lnTo>
                    <a:pt x="1451537" y="513353"/>
                  </a:lnTo>
                  <a:lnTo>
                    <a:pt x="1445933" y="511375"/>
                  </a:lnTo>
                  <a:lnTo>
                    <a:pt x="1440329" y="509382"/>
                  </a:lnTo>
                  <a:lnTo>
                    <a:pt x="1434724" y="507368"/>
                  </a:lnTo>
                  <a:lnTo>
                    <a:pt x="1429120" y="505332"/>
                  </a:lnTo>
                  <a:lnTo>
                    <a:pt x="1423515" y="503270"/>
                  </a:lnTo>
                  <a:lnTo>
                    <a:pt x="1417911" y="501180"/>
                  </a:lnTo>
                  <a:lnTo>
                    <a:pt x="1412307" y="499059"/>
                  </a:lnTo>
                  <a:lnTo>
                    <a:pt x="1406702" y="496904"/>
                  </a:lnTo>
                  <a:lnTo>
                    <a:pt x="1401098" y="494715"/>
                  </a:lnTo>
                  <a:lnTo>
                    <a:pt x="1395493" y="492487"/>
                  </a:lnTo>
                  <a:lnTo>
                    <a:pt x="1389889" y="490220"/>
                  </a:lnTo>
                  <a:lnTo>
                    <a:pt x="1384285" y="487911"/>
                  </a:lnTo>
                  <a:lnTo>
                    <a:pt x="1378680" y="485559"/>
                  </a:lnTo>
                  <a:lnTo>
                    <a:pt x="1373076" y="483161"/>
                  </a:lnTo>
                  <a:lnTo>
                    <a:pt x="1367471" y="480716"/>
                  </a:lnTo>
                  <a:lnTo>
                    <a:pt x="1361867" y="478223"/>
                  </a:lnTo>
                  <a:lnTo>
                    <a:pt x="1356263" y="475679"/>
                  </a:lnTo>
                  <a:lnTo>
                    <a:pt x="1350658" y="473084"/>
                  </a:lnTo>
                  <a:lnTo>
                    <a:pt x="1345054" y="470436"/>
                  </a:lnTo>
                  <a:lnTo>
                    <a:pt x="1339449" y="467734"/>
                  </a:lnTo>
                  <a:lnTo>
                    <a:pt x="1333845" y="464976"/>
                  </a:lnTo>
                  <a:lnTo>
                    <a:pt x="1328241" y="462161"/>
                  </a:lnTo>
                  <a:lnTo>
                    <a:pt x="1322636" y="459288"/>
                  </a:lnTo>
                  <a:lnTo>
                    <a:pt x="1317032" y="456356"/>
                  </a:lnTo>
                  <a:lnTo>
                    <a:pt x="1311427" y="453364"/>
                  </a:lnTo>
                  <a:lnTo>
                    <a:pt x="1305823" y="450311"/>
                  </a:lnTo>
                  <a:lnTo>
                    <a:pt x="1300219" y="447195"/>
                  </a:lnTo>
                  <a:lnTo>
                    <a:pt x="1294614" y="444017"/>
                  </a:lnTo>
                  <a:lnTo>
                    <a:pt x="1289010" y="440774"/>
                  </a:lnTo>
                  <a:lnTo>
                    <a:pt x="1283406" y="437467"/>
                  </a:lnTo>
                  <a:lnTo>
                    <a:pt x="1277801" y="434094"/>
                  </a:lnTo>
                  <a:lnTo>
                    <a:pt x="1272197" y="430656"/>
                  </a:lnTo>
                  <a:lnTo>
                    <a:pt x="1266592" y="427151"/>
                  </a:lnTo>
                  <a:lnTo>
                    <a:pt x="1260988" y="423578"/>
                  </a:lnTo>
                  <a:lnTo>
                    <a:pt x="1255384" y="419939"/>
                  </a:lnTo>
                  <a:lnTo>
                    <a:pt x="1249779" y="416231"/>
                  </a:lnTo>
                  <a:lnTo>
                    <a:pt x="1244175" y="412456"/>
                  </a:lnTo>
                  <a:lnTo>
                    <a:pt x="1238570" y="408613"/>
                  </a:lnTo>
                  <a:lnTo>
                    <a:pt x="1232966" y="404702"/>
                  </a:lnTo>
                  <a:lnTo>
                    <a:pt x="1227362" y="400723"/>
                  </a:lnTo>
                  <a:lnTo>
                    <a:pt x="1221757" y="396677"/>
                  </a:lnTo>
                  <a:lnTo>
                    <a:pt x="1216153" y="392563"/>
                  </a:lnTo>
                  <a:lnTo>
                    <a:pt x="1210548" y="388384"/>
                  </a:lnTo>
                  <a:lnTo>
                    <a:pt x="1204944" y="384138"/>
                  </a:lnTo>
                  <a:lnTo>
                    <a:pt x="1199340" y="379829"/>
                  </a:lnTo>
                  <a:lnTo>
                    <a:pt x="1193735" y="375458"/>
                  </a:lnTo>
                  <a:lnTo>
                    <a:pt x="1188131" y="371029"/>
                  </a:lnTo>
                  <a:lnTo>
                    <a:pt x="1182526" y="366546"/>
                  </a:lnTo>
                  <a:lnTo>
                    <a:pt x="1176922" y="362013"/>
                  </a:lnTo>
                  <a:lnTo>
                    <a:pt x="1171318" y="357433"/>
                  </a:lnTo>
                  <a:lnTo>
                    <a:pt x="1165713" y="352812"/>
                  </a:lnTo>
                  <a:lnTo>
                    <a:pt x="1160109" y="348153"/>
                  </a:lnTo>
                  <a:lnTo>
                    <a:pt x="1154504" y="343461"/>
                  </a:lnTo>
                  <a:lnTo>
                    <a:pt x="1148900" y="338740"/>
                  </a:lnTo>
                  <a:lnTo>
                    <a:pt x="1143296" y="333996"/>
                  </a:lnTo>
                  <a:lnTo>
                    <a:pt x="1137691" y="329234"/>
                  </a:lnTo>
                  <a:lnTo>
                    <a:pt x="1132087" y="324457"/>
                  </a:lnTo>
                  <a:lnTo>
                    <a:pt x="1126482" y="319673"/>
                  </a:lnTo>
                  <a:lnTo>
                    <a:pt x="1120878" y="314886"/>
                  </a:lnTo>
                  <a:lnTo>
                    <a:pt x="1115274" y="310101"/>
                  </a:lnTo>
                  <a:lnTo>
                    <a:pt x="1109669" y="305324"/>
                  </a:lnTo>
                  <a:lnTo>
                    <a:pt x="1104065" y="300561"/>
                  </a:lnTo>
                  <a:lnTo>
                    <a:pt x="1098461" y="295817"/>
                  </a:lnTo>
                  <a:lnTo>
                    <a:pt x="1092856" y="291098"/>
                  </a:lnTo>
                  <a:lnTo>
                    <a:pt x="1087252" y="286409"/>
                  </a:lnTo>
                  <a:lnTo>
                    <a:pt x="1081647" y="281757"/>
                  </a:lnTo>
                  <a:lnTo>
                    <a:pt x="1076043" y="277148"/>
                  </a:lnTo>
                  <a:lnTo>
                    <a:pt x="1070439" y="272586"/>
                  </a:lnTo>
                  <a:lnTo>
                    <a:pt x="1064834" y="268077"/>
                  </a:lnTo>
                  <a:lnTo>
                    <a:pt x="1059230" y="263628"/>
                  </a:lnTo>
                  <a:lnTo>
                    <a:pt x="1053625" y="259243"/>
                  </a:lnTo>
                  <a:lnTo>
                    <a:pt x="1048021" y="254928"/>
                  </a:lnTo>
                  <a:lnTo>
                    <a:pt x="1042417" y="250688"/>
                  </a:lnTo>
                  <a:lnTo>
                    <a:pt x="1036812" y="246528"/>
                  </a:lnTo>
                  <a:lnTo>
                    <a:pt x="1031208" y="242453"/>
                  </a:lnTo>
                  <a:lnTo>
                    <a:pt x="1025603" y="238469"/>
                  </a:lnTo>
                  <a:lnTo>
                    <a:pt x="1019999" y="234579"/>
                  </a:lnTo>
                  <a:lnTo>
                    <a:pt x="1014395" y="230788"/>
                  </a:lnTo>
                  <a:lnTo>
                    <a:pt x="1008790" y="227100"/>
                  </a:lnTo>
                  <a:lnTo>
                    <a:pt x="1003186" y="223519"/>
                  </a:lnTo>
                  <a:lnTo>
                    <a:pt x="997581" y="220049"/>
                  </a:lnTo>
                  <a:lnTo>
                    <a:pt x="991977" y="216692"/>
                  </a:lnTo>
                  <a:lnTo>
                    <a:pt x="986373" y="213453"/>
                  </a:lnTo>
                  <a:lnTo>
                    <a:pt x="980768" y="210334"/>
                  </a:lnTo>
                  <a:lnTo>
                    <a:pt x="975164" y="207338"/>
                  </a:lnTo>
                  <a:lnTo>
                    <a:pt x="969559" y="204466"/>
                  </a:lnTo>
                  <a:lnTo>
                    <a:pt x="963955" y="201721"/>
                  </a:lnTo>
                  <a:lnTo>
                    <a:pt x="958351" y="199105"/>
                  </a:lnTo>
                  <a:lnTo>
                    <a:pt x="952746" y="196619"/>
                  </a:lnTo>
                  <a:lnTo>
                    <a:pt x="947142" y="194263"/>
                  </a:lnTo>
                  <a:lnTo>
                    <a:pt x="941538" y="192040"/>
                  </a:lnTo>
                  <a:lnTo>
                    <a:pt x="935933" y="189949"/>
                  </a:lnTo>
                  <a:lnTo>
                    <a:pt x="930329" y="187991"/>
                  </a:lnTo>
                  <a:lnTo>
                    <a:pt x="924724" y="186165"/>
                  </a:lnTo>
                  <a:lnTo>
                    <a:pt x="919120" y="184472"/>
                  </a:lnTo>
                  <a:lnTo>
                    <a:pt x="913516" y="182910"/>
                  </a:lnTo>
                  <a:lnTo>
                    <a:pt x="907911" y="181480"/>
                  </a:lnTo>
                  <a:lnTo>
                    <a:pt x="902307" y="180179"/>
                  </a:lnTo>
                  <a:lnTo>
                    <a:pt x="896702" y="179007"/>
                  </a:lnTo>
                  <a:lnTo>
                    <a:pt x="891098" y="177963"/>
                  </a:lnTo>
                  <a:lnTo>
                    <a:pt x="885494" y="177045"/>
                  </a:lnTo>
                  <a:lnTo>
                    <a:pt x="879889" y="176250"/>
                  </a:lnTo>
                  <a:lnTo>
                    <a:pt x="874285" y="175578"/>
                  </a:lnTo>
                  <a:lnTo>
                    <a:pt x="868680" y="175025"/>
                  </a:lnTo>
                  <a:lnTo>
                    <a:pt x="863076" y="174590"/>
                  </a:lnTo>
                  <a:lnTo>
                    <a:pt x="857472" y="174270"/>
                  </a:lnTo>
                  <a:lnTo>
                    <a:pt x="851867" y="174063"/>
                  </a:lnTo>
                  <a:lnTo>
                    <a:pt x="846263" y="173966"/>
                  </a:lnTo>
                  <a:lnTo>
                    <a:pt x="840658" y="173977"/>
                  </a:lnTo>
                  <a:lnTo>
                    <a:pt x="835054" y="174092"/>
                  </a:lnTo>
                  <a:lnTo>
                    <a:pt x="829450" y="174309"/>
                  </a:lnTo>
                  <a:lnTo>
                    <a:pt x="823845" y="174625"/>
                  </a:lnTo>
                  <a:lnTo>
                    <a:pt x="818241" y="175038"/>
                  </a:lnTo>
                  <a:lnTo>
                    <a:pt x="812636" y="175543"/>
                  </a:lnTo>
                  <a:lnTo>
                    <a:pt x="807032" y="176139"/>
                  </a:lnTo>
                  <a:lnTo>
                    <a:pt x="801428" y="176823"/>
                  </a:lnTo>
                  <a:lnTo>
                    <a:pt x="795823" y="177590"/>
                  </a:lnTo>
                  <a:lnTo>
                    <a:pt x="790219" y="178440"/>
                  </a:lnTo>
                  <a:lnTo>
                    <a:pt x="784615" y="179368"/>
                  </a:lnTo>
                  <a:lnTo>
                    <a:pt x="779010" y="180372"/>
                  </a:lnTo>
                  <a:lnTo>
                    <a:pt x="773406" y="181449"/>
                  </a:lnTo>
                  <a:lnTo>
                    <a:pt x="767801" y="182596"/>
                  </a:lnTo>
                  <a:lnTo>
                    <a:pt x="762197" y="183811"/>
                  </a:lnTo>
                  <a:lnTo>
                    <a:pt x="756593" y="185090"/>
                  </a:lnTo>
                  <a:lnTo>
                    <a:pt x="750988" y="186432"/>
                  </a:lnTo>
                  <a:lnTo>
                    <a:pt x="745384" y="187833"/>
                  </a:lnTo>
                  <a:lnTo>
                    <a:pt x="739779" y="189292"/>
                  </a:lnTo>
                  <a:lnTo>
                    <a:pt x="734175" y="190805"/>
                  </a:lnTo>
                  <a:lnTo>
                    <a:pt x="728571" y="192370"/>
                  </a:lnTo>
                  <a:lnTo>
                    <a:pt x="722966" y="193985"/>
                  </a:lnTo>
                  <a:lnTo>
                    <a:pt x="717362" y="195648"/>
                  </a:lnTo>
                  <a:lnTo>
                    <a:pt x="711757" y="197357"/>
                  </a:lnTo>
                  <a:lnTo>
                    <a:pt x="706153" y="199109"/>
                  </a:lnTo>
                  <a:lnTo>
                    <a:pt x="700549" y="200902"/>
                  </a:lnTo>
                  <a:lnTo>
                    <a:pt x="694944" y="202735"/>
                  </a:lnTo>
                  <a:lnTo>
                    <a:pt x="689340" y="204605"/>
                  </a:lnTo>
                  <a:lnTo>
                    <a:pt x="683735" y="206512"/>
                  </a:lnTo>
                  <a:lnTo>
                    <a:pt x="678131" y="208452"/>
                  </a:lnTo>
                  <a:lnTo>
                    <a:pt x="672527" y="210424"/>
                  </a:lnTo>
                  <a:lnTo>
                    <a:pt x="666922" y="212427"/>
                  </a:lnTo>
                  <a:lnTo>
                    <a:pt x="661318" y="214460"/>
                  </a:lnTo>
                  <a:lnTo>
                    <a:pt x="655713" y="216520"/>
                  </a:lnTo>
                  <a:lnTo>
                    <a:pt x="650109" y="218606"/>
                  </a:lnTo>
                  <a:lnTo>
                    <a:pt x="644505" y="220718"/>
                  </a:lnTo>
                  <a:lnTo>
                    <a:pt x="638900" y="222853"/>
                  </a:lnTo>
                  <a:lnTo>
                    <a:pt x="633296" y="225010"/>
                  </a:lnTo>
                  <a:lnTo>
                    <a:pt x="627692" y="227189"/>
                  </a:lnTo>
                  <a:lnTo>
                    <a:pt x="622087" y="229388"/>
                  </a:lnTo>
                  <a:lnTo>
                    <a:pt x="616483" y="231606"/>
                  </a:lnTo>
                  <a:lnTo>
                    <a:pt x="610878" y="233843"/>
                  </a:lnTo>
                  <a:lnTo>
                    <a:pt x="605274" y="236096"/>
                  </a:lnTo>
                  <a:lnTo>
                    <a:pt x="599670" y="238366"/>
                  </a:lnTo>
                  <a:lnTo>
                    <a:pt x="594065" y="240652"/>
                  </a:lnTo>
                  <a:lnTo>
                    <a:pt x="588461" y="242952"/>
                  </a:lnTo>
                  <a:lnTo>
                    <a:pt x="582856" y="245266"/>
                  </a:lnTo>
                  <a:lnTo>
                    <a:pt x="577252" y="247594"/>
                  </a:lnTo>
                  <a:lnTo>
                    <a:pt x="571648" y="249934"/>
                  </a:lnTo>
                  <a:lnTo>
                    <a:pt x="566043" y="252287"/>
                  </a:lnTo>
                  <a:lnTo>
                    <a:pt x="560439" y="254651"/>
                  </a:lnTo>
                  <a:lnTo>
                    <a:pt x="554834" y="257026"/>
                  </a:lnTo>
                  <a:lnTo>
                    <a:pt x="549230" y="259412"/>
                  </a:lnTo>
                  <a:lnTo>
                    <a:pt x="543626" y="261808"/>
                  </a:lnTo>
                  <a:lnTo>
                    <a:pt x="538021" y="264215"/>
                  </a:lnTo>
                  <a:lnTo>
                    <a:pt x="532417" y="266631"/>
                  </a:lnTo>
                  <a:lnTo>
                    <a:pt x="526812" y="269056"/>
                  </a:lnTo>
                  <a:lnTo>
                    <a:pt x="521208" y="271491"/>
                  </a:lnTo>
                  <a:lnTo>
                    <a:pt x="515604" y="273935"/>
                  </a:lnTo>
                  <a:lnTo>
                    <a:pt x="509999" y="276388"/>
                  </a:lnTo>
                  <a:lnTo>
                    <a:pt x="504395" y="278850"/>
                  </a:lnTo>
                  <a:lnTo>
                    <a:pt x="498790" y="281321"/>
                  </a:lnTo>
                  <a:lnTo>
                    <a:pt x="493186" y="283801"/>
                  </a:lnTo>
                  <a:lnTo>
                    <a:pt x="487582" y="286291"/>
                  </a:lnTo>
                  <a:lnTo>
                    <a:pt x="481977" y="288790"/>
                  </a:lnTo>
                  <a:lnTo>
                    <a:pt x="476373" y="291298"/>
                  </a:lnTo>
                  <a:lnTo>
                    <a:pt x="470769" y="293817"/>
                  </a:lnTo>
                  <a:lnTo>
                    <a:pt x="465164" y="296346"/>
                  </a:lnTo>
                  <a:lnTo>
                    <a:pt x="459560" y="298886"/>
                  </a:lnTo>
                  <a:lnTo>
                    <a:pt x="453955" y="301437"/>
                  </a:lnTo>
                  <a:lnTo>
                    <a:pt x="448351" y="303999"/>
                  </a:lnTo>
                  <a:lnTo>
                    <a:pt x="442747" y="306575"/>
                  </a:lnTo>
                  <a:lnTo>
                    <a:pt x="437142" y="309163"/>
                  </a:lnTo>
                  <a:lnTo>
                    <a:pt x="431538" y="311765"/>
                  </a:lnTo>
                  <a:lnTo>
                    <a:pt x="425933" y="314383"/>
                  </a:lnTo>
                  <a:lnTo>
                    <a:pt x="420329" y="317015"/>
                  </a:lnTo>
                  <a:lnTo>
                    <a:pt x="414725" y="319665"/>
                  </a:lnTo>
                  <a:lnTo>
                    <a:pt x="409120" y="322332"/>
                  </a:lnTo>
                  <a:lnTo>
                    <a:pt x="403516" y="325018"/>
                  </a:lnTo>
                  <a:lnTo>
                    <a:pt x="397911" y="327724"/>
                  </a:lnTo>
                  <a:lnTo>
                    <a:pt x="392307" y="330452"/>
                  </a:lnTo>
                  <a:lnTo>
                    <a:pt x="386703" y="333203"/>
                  </a:lnTo>
                  <a:lnTo>
                    <a:pt x="381098" y="335977"/>
                  </a:lnTo>
                  <a:lnTo>
                    <a:pt x="375494" y="338778"/>
                  </a:lnTo>
                  <a:lnTo>
                    <a:pt x="369889" y="341606"/>
                  </a:lnTo>
                  <a:lnTo>
                    <a:pt x="364285" y="344463"/>
                  </a:lnTo>
                  <a:lnTo>
                    <a:pt x="358681" y="347351"/>
                  </a:lnTo>
                  <a:lnTo>
                    <a:pt x="353076" y="350271"/>
                  </a:lnTo>
                  <a:lnTo>
                    <a:pt x="347472" y="353226"/>
                  </a:lnTo>
                  <a:lnTo>
                    <a:pt x="341867" y="356217"/>
                  </a:lnTo>
                  <a:lnTo>
                    <a:pt x="336263" y="359247"/>
                  </a:lnTo>
                  <a:lnTo>
                    <a:pt x="330659" y="362318"/>
                  </a:lnTo>
                  <a:lnTo>
                    <a:pt x="325054" y="365431"/>
                  </a:lnTo>
                  <a:lnTo>
                    <a:pt x="319450" y="368588"/>
                  </a:lnTo>
                  <a:lnTo>
                    <a:pt x="313846" y="371793"/>
                  </a:lnTo>
                  <a:lnTo>
                    <a:pt x="308241" y="375046"/>
                  </a:lnTo>
                  <a:lnTo>
                    <a:pt x="302637" y="378351"/>
                  </a:lnTo>
                  <a:lnTo>
                    <a:pt x="297032" y="381709"/>
                  </a:lnTo>
                  <a:lnTo>
                    <a:pt x="291428" y="385122"/>
                  </a:lnTo>
                  <a:lnTo>
                    <a:pt x="285824" y="388592"/>
                  </a:lnTo>
                  <a:lnTo>
                    <a:pt x="280219" y="392122"/>
                  </a:lnTo>
                  <a:lnTo>
                    <a:pt x="274615" y="395714"/>
                  </a:lnTo>
                  <a:lnTo>
                    <a:pt x="269010" y="399368"/>
                  </a:lnTo>
                  <a:lnTo>
                    <a:pt x="263406" y="403088"/>
                  </a:lnTo>
                  <a:lnTo>
                    <a:pt x="257802" y="406874"/>
                  </a:lnTo>
                  <a:lnTo>
                    <a:pt x="252197" y="410729"/>
                  </a:lnTo>
                  <a:lnTo>
                    <a:pt x="246593" y="414653"/>
                  </a:lnTo>
                  <a:lnTo>
                    <a:pt x="240988" y="418648"/>
                  </a:lnTo>
                  <a:lnTo>
                    <a:pt x="235384" y="422716"/>
                  </a:lnTo>
                  <a:lnTo>
                    <a:pt x="229780" y="426855"/>
                  </a:lnTo>
                  <a:lnTo>
                    <a:pt x="224175" y="431068"/>
                  </a:lnTo>
                  <a:lnTo>
                    <a:pt x="218571" y="435355"/>
                  </a:lnTo>
                  <a:lnTo>
                    <a:pt x="212966" y="439716"/>
                  </a:lnTo>
                  <a:lnTo>
                    <a:pt x="207362" y="444150"/>
                  </a:lnTo>
                  <a:lnTo>
                    <a:pt x="201758" y="448658"/>
                  </a:lnTo>
                  <a:lnTo>
                    <a:pt x="196153" y="453238"/>
                  </a:lnTo>
                  <a:lnTo>
                    <a:pt x="190549" y="457890"/>
                  </a:lnTo>
                  <a:lnTo>
                    <a:pt x="184944" y="462612"/>
                  </a:lnTo>
                  <a:lnTo>
                    <a:pt x="179340" y="467402"/>
                  </a:lnTo>
                  <a:lnTo>
                    <a:pt x="173736" y="472259"/>
                  </a:lnTo>
                  <a:lnTo>
                    <a:pt x="168131" y="477181"/>
                  </a:lnTo>
                  <a:lnTo>
                    <a:pt x="162527" y="482163"/>
                  </a:lnTo>
                  <a:lnTo>
                    <a:pt x="156923" y="487205"/>
                  </a:lnTo>
                  <a:lnTo>
                    <a:pt x="151318" y="492302"/>
                  </a:lnTo>
                  <a:lnTo>
                    <a:pt x="145714" y="497451"/>
                  </a:lnTo>
                  <a:lnTo>
                    <a:pt x="140109" y="502648"/>
                  </a:lnTo>
                  <a:lnTo>
                    <a:pt x="134505" y="507888"/>
                  </a:lnTo>
                  <a:lnTo>
                    <a:pt x="128901" y="513169"/>
                  </a:lnTo>
                  <a:lnTo>
                    <a:pt x="123296" y="518484"/>
                  </a:lnTo>
                  <a:lnTo>
                    <a:pt x="117692" y="523828"/>
                  </a:lnTo>
                  <a:lnTo>
                    <a:pt x="112087" y="529198"/>
                  </a:lnTo>
                  <a:lnTo>
                    <a:pt x="106483" y="534587"/>
                  </a:lnTo>
                  <a:lnTo>
                    <a:pt x="100879" y="539990"/>
                  </a:lnTo>
                  <a:lnTo>
                    <a:pt x="95274" y="545402"/>
                  </a:lnTo>
                  <a:lnTo>
                    <a:pt x="89670" y="550817"/>
                  </a:lnTo>
                  <a:lnTo>
                    <a:pt x="84065" y="556229"/>
                  </a:lnTo>
                  <a:lnTo>
                    <a:pt x="78461" y="561632"/>
                  </a:lnTo>
                  <a:lnTo>
                    <a:pt x="72857" y="567021"/>
                  </a:lnTo>
                  <a:lnTo>
                    <a:pt x="67252" y="572390"/>
                  </a:lnTo>
                  <a:lnTo>
                    <a:pt x="61648" y="577733"/>
                  </a:lnTo>
                  <a:lnTo>
                    <a:pt x="56043" y="583044"/>
                  </a:lnTo>
                  <a:lnTo>
                    <a:pt x="50439" y="588319"/>
                  </a:lnTo>
                  <a:lnTo>
                    <a:pt x="44835" y="593551"/>
                  </a:lnTo>
                  <a:lnTo>
                    <a:pt x="39230" y="598736"/>
                  </a:lnTo>
                  <a:lnTo>
                    <a:pt x="33626" y="603868"/>
                  </a:lnTo>
                  <a:lnTo>
                    <a:pt x="28021" y="608942"/>
                  </a:lnTo>
                  <a:lnTo>
                    <a:pt x="22417" y="613954"/>
                  </a:lnTo>
                  <a:lnTo>
                    <a:pt x="16813" y="618900"/>
                  </a:lnTo>
                  <a:lnTo>
                    <a:pt x="11208" y="623775"/>
                  </a:lnTo>
                  <a:lnTo>
                    <a:pt x="5604" y="628575"/>
                  </a:lnTo>
                  <a:close/>
                </a:path>
              </a:pathLst>
            </a:custGeom>
            <a:solidFill>
              <a:srgbClr val="FF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" name="pl209"/>
            <p:cNvSpPr/>
            <p:nvPr/>
          </p:nvSpPr>
          <p:spPr>
            <a:xfrm>
              <a:off x="6596816" y="3030970"/>
              <a:ext cx="1883076" cy="633296"/>
            </a:xfrm>
            <a:custGeom>
              <a:avLst/>
              <a:pathLst>
                <a:path w="1883076" h="633296">
                  <a:moveTo>
                    <a:pt x="0" y="633296"/>
                  </a:moveTo>
                  <a:lnTo>
                    <a:pt x="5604" y="628575"/>
                  </a:lnTo>
                  <a:lnTo>
                    <a:pt x="11208" y="623775"/>
                  </a:lnTo>
                  <a:lnTo>
                    <a:pt x="16813" y="618900"/>
                  </a:lnTo>
                  <a:lnTo>
                    <a:pt x="22417" y="613954"/>
                  </a:lnTo>
                  <a:lnTo>
                    <a:pt x="28021" y="608942"/>
                  </a:lnTo>
                  <a:lnTo>
                    <a:pt x="33626" y="603868"/>
                  </a:lnTo>
                  <a:lnTo>
                    <a:pt x="39230" y="598736"/>
                  </a:lnTo>
                  <a:lnTo>
                    <a:pt x="44835" y="593551"/>
                  </a:lnTo>
                  <a:lnTo>
                    <a:pt x="50439" y="588319"/>
                  </a:lnTo>
                  <a:lnTo>
                    <a:pt x="56043" y="583044"/>
                  </a:lnTo>
                  <a:lnTo>
                    <a:pt x="61648" y="577733"/>
                  </a:lnTo>
                  <a:lnTo>
                    <a:pt x="67252" y="572390"/>
                  </a:lnTo>
                  <a:lnTo>
                    <a:pt x="72857" y="567021"/>
                  </a:lnTo>
                  <a:lnTo>
                    <a:pt x="78461" y="561632"/>
                  </a:lnTo>
                  <a:lnTo>
                    <a:pt x="84065" y="556229"/>
                  </a:lnTo>
                  <a:lnTo>
                    <a:pt x="89670" y="550817"/>
                  </a:lnTo>
                  <a:lnTo>
                    <a:pt x="95274" y="545402"/>
                  </a:lnTo>
                  <a:lnTo>
                    <a:pt x="100879" y="539990"/>
                  </a:lnTo>
                  <a:lnTo>
                    <a:pt x="106483" y="534587"/>
                  </a:lnTo>
                  <a:lnTo>
                    <a:pt x="112087" y="529198"/>
                  </a:lnTo>
                  <a:lnTo>
                    <a:pt x="117692" y="523828"/>
                  </a:lnTo>
                  <a:lnTo>
                    <a:pt x="123296" y="518484"/>
                  </a:lnTo>
                  <a:lnTo>
                    <a:pt x="128901" y="513169"/>
                  </a:lnTo>
                  <a:lnTo>
                    <a:pt x="134505" y="507888"/>
                  </a:lnTo>
                  <a:lnTo>
                    <a:pt x="140109" y="502648"/>
                  </a:lnTo>
                  <a:lnTo>
                    <a:pt x="145714" y="497451"/>
                  </a:lnTo>
                  <a:lnTo>
                    <a:pt x="151318" y="492302"/>
                  </a:lnTo>
                  <a:lnTo>
                    <a:pt x="156923" y="487205"/>
                  </a:lnTo>
                  <a:lnTo>
                    <a:pt x="162527" y="482163"/>
                  </a:lnTo>
                  <a:lnTo>
                    <a:pt x="168131" y="477181"/>
                  </a:lnTo>
                  <a:lnTo>
                    <a:pt x="173736" y="472259"/>
                  </a:lnTo>
                  <a:lnTo>
                    <a:pt x="179340" y="467402"/>
                  </a:lnTo>
                  <a:lnTo>
                    <a:pt x="184944" y="462612"/>
                  </a:lnTo>
                  <a:lnTo>
                    <a:pt x="190549" y="457890"/>
                  </a:lnTo>
                  <a:lnTo>
                    <a:pt x="196153" y="453238"/>
                  </a:lnTo>
                  <a:lnTo>
                    <a:pt x="201758" y="448658"/>
                  </a:lnTo>
                  <a:lnTo>
                    <a:pt x="207362" y="444150"/>
                  </a:lnTo>
                  <a:lnTo>
                    <a:pt x="212966" y="439716"/>
                  </a:lnTo>
                  <a:lnTo>
                    <a:pt x="218571" y="435355"/>
                  </a:lnTo>
                  <a:lnTo>
                    <a:pt x="224175" y="431068"/>
                  </a:lnTo>
                  <a:lnTo>
                    <a:pt x="229780" y="426855"/>
                  </a:lnTo>
                  <a:lnTo>
                    <a:pt x="235384" y="422716"/>
                  </a:lnTo>
                  <a:lnTo>
                    <a:pt x="240988" y="418648"/>
                  </a:lnTo>
                  <a:lnTo>
                    <a:pt x="246593" y="414653"/>
                  </a:lnTo>
                  <a:lnTo>
                    <a:pt x="252197" y="410729"/>
                  </a:lnTo>
                  <a:lnTo>
                    <a:pt x="257802" y="406874"/>
                  </a:lnTo>
                  <a:lnTo>
                    <a:pt x="263406" y="403088"/>
                  </a:lnTo>
                  <a:lnTo>
                    <a:pt x="269010" y="399368"/>
                  </a:lnTo>
                  <a:lnTo>
                    <a:pt x="274615" y="395714"/>
                  </a:lnTo>
                  <a:lnTo>
                    <a:pt x="280219" y="392122"/>
                  </a:lnTo>
                  <a:lnTo>
                    <a:pt x="285824" y="388592"/>
                  </a:lnTo>
                  <a:lnTo>
                    <a:pt x="291428" y="385122"/>
                  </a:lnTo>
                  <a:lnTo>
                    <a:pt x="297032" y="381709"/>
                  </a:lnTo>
                  <a:lnTo>
                    <a:pt x="302637" y="378351"/>
                  </a:lnTo>
                  <a:lnTo>
                    <a:pt x="308241" y="375046"/>
                  </a:lnTo>
                  <a:lnTo>
                    <a:pt x="313846" y="371793"/>
                  </a:lnTo>
                  <a:lnTo>
                    <a:pt x="319450" y="368588"/>
                  </a:lnTo>
                  <a:lnTo>
                    <a:pt x="325054" y="365431"/>
                  </a:lnTo>
                  <a:lnTo>
                    <a:pt x="330659" y="362318"/>
                  </a:lnTo>
                  <a:lnTo>
                    <a:pt x="336263" y="359247"/>
                  </a:lnTo>
                  <a:lnTo>
                    <a:pt x="341867" y="356217"/>
                  </a:lnTo>
                  <a:lnTo>
                    <a:pt x="347472" y="353226"/>
                  </a:lnTo>
                  <a:lnTo>
                    <a:pt x="353076" y="350271"/>
                  </a:lnTo>
                  <a:lnTo>
                    <a:pt x="358681" y="347351"/>
                  </a:lnTo>
                  <a:lnTo>
                    <a:pt x="364285" y="344463"/>
                  </a:lnTo>
                  <a:lnTo>
                    <a:pt x="369889" y="341606"/>
                  </a:lnTo>
                  <a:lnTo>
                    <a:pt x="375494" y="338778"/>
                  </a:lnTo>
                  <a:lnTo>
                    <a:pt x="381098" y="335977"/>
                  </a:lnTo>
                  <a:lnTo>
                    <a:pt x="386703" y="333203"/>
                  </a:lnTo>
                  <a:lnTo>
                    <a:pt x="392307" y="330452"/>
                  </a:lnTo>
                  <a:lnTo>
                    <a:pt x="397911" y="327724"/>
                  </a:lnTo>
                  <a:lnTo>
                    <a:pt x="403516" y="325018"/>
                  </a:lnTo>
                  <a:lnTo>
                    <a:pt x="409120" y="322332"/>
                  </a:lnTo>
                  <a:lnTo>
                    <a:pt x="414725" y="319665"/>
                  </a:lnTo>
                  <a:lnTo>
                    <a:pt x="420329" y="317015"/>
                  </a:lnTo>
                  <a:lnTo>
                    <a:pt x="425933" y="314383"/>
                  </a:lnTo>
                  <a:lnTo>
                    <a:pt x="431538" y="311765"/>
                  </a:lnTo>
                  <a:lnTo>
                    <a:pt x="437142" y="309163"/>
                  </a:lnTo>
                  <a:lnTo>
                    <a:pt x="442747" y="306575"/>
                  </a:lnTo>
                  <a:lnTo>
                    <a:pt x="448351" y="303999"/>
                  </a:lnTo>
                  <a:lnTo>
                    <a:pt x="453955" y="301437"/>
                  </a:lnTo>
                  <a:lnTo>
                    <a:pt x="459560" y="298886"/>
                  </a:lnTo>
                  <a:lnTo>
                    <a:pt x="465164" y="296346"/>
                  </a:lnTo>
                  <a:lnTo>
                    <a:pt x="470769" y="293817"/>
                  </a:lnTo>
                  <a:lnTo>
                    <a:pt x="476373" y="291298"/>
                  </a:lnTo>
                  <a:lnTo>
                    <a:pt x="481977" y="288790"/>
                  </a:lnTo>
                  <a:lnTo>
                    <a:pt x="487582" y="286291"/>
                  </a:lnTo>
                  <a:lnTo>
                    <a:pt x="493186" y="283801"/>
                  </a:lnTo>
                  <a:lnTo>
                    <a:pt x="498790" y="281321"/>
                  </a:lnTo>
                  <a:lnTo>
                    <a:pt x="504395" y="278850"/>
                  </a:lnTo>
                  <a:lnTo>
                    <a:pt x="509999" y="276388"/>
                  </a:lnTo>
                  <a:lnTo>
                    <a:pt x="515604" y="273935"/>
                  </a:lnTo>
                  <a:lnTo>
                    <a:pt x="521208" y="271491"/>
                  </a:lnTo>
                  <a:lnTo>
                    <a:pt x="526812" y="269056"/>
                  </a:lnTo>
                  <a:lnTo>
                    <a:pt x="532417" y="266631"/>
                  </a:lnTo>
                  <a:lnTo>
                    <a:pt x="538021" y="264215"/>
                  </a:lnTo>
                  <a:lnTo>
                    <a:pt x="543626" y="261808"/>
                  </a:lnTo>
                  <a:lnTo>
                    <a:pt x="549230" y="259412"/>
                  </a:lnTo>
                  <a:lnTo>
                    <a:pt x="554834" y="257026"/>
                  </a:lnTo>
                  <a:lnTo>
                    <a:pt x="560439" y="254651"/>
                  </a:lnTo>
                  <a:lnTo>
                    <a:pt x="566043" y="252287"/>
                  </a:lnTo>
                  <a:lnTo>
                    <a:pt x="571648" y="249934"/>
                  </a:lnTo>
                  <a:lnTo>
                    <a:pt x="577252" y="247594"/>
                  </a:lnTo>
                  <a:lnTo>
                    <a:pt x="582856" y="245266"/>
                  </a:lnTo>
                  <a:lnTo>
                    <a:pt x="588461" y="242952"/>
                  </a:lnTo>
                  <a:lnTo>
                    <a:pt x="594065" y="240652"/>
                  </a:lnTo>
                  <a:lnTo>
                    <a:pt x="599670" y="238366"/>
                  </a:lnTo>
                  <a:lnTo>
                    <a:pt x="605274" y="236096"/>
                  </a:lnTo>
                  <a:lnTo>
                    <a:pt x="610878" y="233843"/>
                  </a:lnTo>
                  <a:lnTo>
                    <a:pt x="616483" y="231606"/>
                  </a:lnTo>
                  <a:lnTo>
                    <a:pt x="622087" y="229388"/>
                  </a:lnTo>
                  <a:lnTo>
                    <a:pt x="627692" y="227189"/>
                  </a:lnTo>
                  <a:lnTo>
                    <a:pt x="633296" y="225010"/>
                  </a:lnTo>
                  <a:lnTo>
                    <a:pt x="638900" y="222853"/>
                  </a:lnTo>
                  <a:lnTo>
                    <a:pt x="644505" y="220718"/>
                  </a:lnTo>
                  <a:lnTo>
                    <a:pt x="650109" y="218606"/>
                  </a:lnTo>
                  <a:lnTo>
                    <a:pt x="655713" y="216520"/>
                  </a:lnTo>
                  <a:lnTo>
                    <a:pt x="661318" y="214460"/>
                  </a:lnTo>
                  <a:lnTo>
                    <a:pt x="666922" y="212427"/>
                  </a:lnTo>
                  <a:lnTo>
                    <a:pt x="672527" y="210424"/>
                  </a:lnTo>
                  <a:lnTo>
                    <a:pt x="678131" y="208452"/>
                  </a:lnTo>
                  <a:lnTo>
                    <a:pt x="683735" y="206512"/>
                  </a:lnTo>
                  <a:lnTo>
                    <a:pt x="689340" y="204605"/>
                  </a:lnTo>
                  <a:lnTo>
                    <a:pt x="694944" y="202735"/>
                  </a:lnTo>
                  <a:lnTo>
                    <a:pt x="700549" y="200902"/>
                  </a:lnTo>
                  <a:lnTo>
                    <a:pt x="706153" y="199109"/>
                  </a:lnTo>
                  <a:lnTo>
                    <a:pt x="711757" y="197357"/>
                  </a:lnTo>
                  <a:lnTo>
                    <a:pt x="717362" y="195648"/>
                  </a:lnTo>
                  <a:lnTo>
                    <a:pt x="722966" y="193985"/>
                  </a:lnTo>
                  <a:lnTo>
                    <a:pt x="728571" y="192370"/>
                  </a:lnTo>
                  <a:lnTo>
                    <a:pt x="734175" y="190805"/>
                  </a:lnTo>
                  <a:lnTo>
                    <a:pt x="739779" y="189292"/>
                  </a:lnTo>
                  <a:lnTo>
                    <a:pt x="745384" y="187833"/>
                  </a:lnTo>
                  <a:lnTo>
                    <a:pt x="750988" y="186432"/>
                  </a:lnTo>
                  <a:lnTo>
                    <a:pt x="756593" y="185090"/>
                  </a:lnTo>
                  <a:lnTo>
                    <a:pt x="762197" y="183811"/>
                  </a:lnTo>
                  <a:lnTo>
                    <a:pt x="767801" y="182596"/>
                  </a:lnTo>
                  <a:lnTo>
                    <a:pt x="773406" y="181449"/>
                  </a:lnTo>
                  <a:lnTo>
                    <a:pt x="779010" y="180372"/>
                  </a:lnTo>
                  <a:lnTo>
                    <a:pt x="784615" y="179368"/>
                  </a:lnTo>
                  <a:lnTo>
                    <a:pt x="790219" y="178440"/>
                  </a:lnTo>
                  <a:lnTo>
                    <a:pt x="795823" y="177590"/>
                  </a:lnTo>
                  <a:lnTo>
                    <a:pt x="801428" y="176823"/>
                  </a:lnTo>
                  <a:lnTo>
                    <a:pt x="807032" y="176139"/>
                  </a:lnTo>
                  <a:lnTo>
                    <a:pt x="812636" y="175543"/>
                  </a:lnTo>
                  <a:lnTo>
                    <a:pt x="818241" y="175038"/>
                  </a:lnTo>
                  <a:lnTo>
                    <a:pt x="823845" y="174625"/>
                  </a:lnTo>
                  <a:lnTo>
                    <a:pt x="829450" y="174309"/>
                  </a:lnTo>
                  <a:lnTo>
                    <a:pt x="835054" y="174092"/>
                  </a:lnTo>
                  <a:lnTo>
                    <a:pt x="840658" y="173977"/>
                  </a:lnTo>
                  <a:lnTo>
                    <a:pt x="846263" y="173966"/>
                  </a:lnTo>
                  <a:lnTo>
                    <a:pt x="851867" y="174063"/>
                  </a:lnTo>
                  <a:lnTo>
                    <a:pt x="857472" y="174270"/>
                  </a:lnTo>
                  <a:lnTo>
                    <a:pt x="863076" y="174590"/>
                  </a:lnTo>
                  <a:lnTo>
                    <a:pt x="868680" y="175025"/>
                  </a:lnTo>
                  <a:lnTo>
                    <a:pt x="874285" y="175578"/>
                  </a:lnTo>
                  <a:lnTo>
                    <a:pt x="879889" y="176250"/>
                  </a:lnTo>
                  <a:lnTo>
                    <a:pt x="885494" y="177045"/>
                  </a:lnTo>
                  <a:lnTo>
                    <a:pt x="891098" y="177963"/>
                  </a:lnTo>
                  <a:lnTo>
                    <a:pt x="896702" y="179007"/>
                  </a:lnTo>
                  <a:lnTo>
                    <a:pt x="902307" y="180179"/>
                  </a:lnTo>
                  <a:lnTo>
                    <a:pt x="907911" y="181480"/>
                  </a:lnTo>
                  <a:lnTo>
                    <a:pt x="913516" y="182910"/>
                  </a:lnTo>
                  <a:lnTo>
                    <a:pt x="919120" y="184472"/>
                  </a:lnTo>
                  <a:lnTo>
                    <a:pt x="924724" y="186165"/>
                  </a:lnTo>
                  <a:lnTo>
                    <a:pt x="930329" y="187991"/>
                  </a:lnTo>
                  <a:lnTo>
                    <a:pt x="935933" y="189949"/>
                  </a:lnTo>
                  <a:lnTo>
                    <a:pt x="941538" y="192040"/>
                  </a:lnTo>
                  <a:lnTo>
                    <a:pt x="947142" y="194263"/>
                  </a:lnTo>
                  <a:lnTo>
                    <a:pt x="952746" y="196619"/>
                  </a:lnTo>
                  <a:lnTo>
                    <a:pt x="958351" y="199105"/>
                  </a:lnTo>
                  <a:lnTo>
                    <a:pt x="963955" y="201721"/>
                  </a:lnTo>
                  <a:lnTo>
                    <a:pt x="969559" y="204466"/>
                  </a:lnTo>
                  <a:lnTo>
                    <a:pt x="975164" y="207338"/>
                  </a:lnTo>
                  <a:lnTo>
                    <a:pt x="980768" y="210334"/>
                  </a:lnTo>
                  <a:lnTo>
                    <a:pt x="986373" y="213453"/>
                  </a:lnTo>
                  <a:lnTo>
                    <a:pt x="991977" y="216692"/>
                  </a:lnTo>
                  <a:lnTo>
                    <a:pt x="997581" y="220049"/>
                  </a:lnTo>
                  <a:lnTo>
                    <a:pt x="1003186" y="223519"/>
                  </a:lnTo>
                  <a:lnTo>
                    <a:pt x="1008790" y="227100"/>
                  </a:lnTo>
                  <a:lnTo>
                    <a:pt x="1014395" y="230788"/>
                  </a:lnTo>
                  <a:lnTo>
                    <a:pt x="1019999" y="234579"/>
                  </a:lnTo>
                  <a:lnTo>
                    <a:pt x="1025603" y="238469"/>
                  </a:lnTo>
                  <a:lnTo>
                    <a:pt x="1031208" y="242453"/>
                  </a:lnTo>
                  <a:lnTo>
                    <a:pt x="1036812" y="246528"/>
                  </a:lnTo>
                  <a:lnTo>
                    <a:pt x="1042417" y="250688"/>
                  </a:lnTo>
                  <a:lnTo>
                    <a:pt x="1048021" y="254928"/>
                  </a:lnTo>
                  <a:lnTo>
                    <a:pt x="1053625" y="259243"/>
                  </a:lnTo>
                  <a:lnTo>
                    <a:pt x="1059230" y="263628"/>
                  </a:lnTo>
                  <a:lnTo>
                    <a:pt x="1064834" y="268077"/>
                  </a:lnTo>
                  <a:lnTo>
                    <a:pt x="1070439" y="272586"/>
                  </a:lnTo>
                  <a:lnTo>
                    <a:pt x="1076043" y="277148"/>
                  </a:lnTo>
                  <a:lnTo>
                    <a:pt x="1081647" y="281757"/>
                  </a:lnTo>
                  <a:lnTo>
                    <a:pt x="1087252" y="286409"/>
                  </a:lnTo>
                  <a:lnTo>
                    <a:pt x="1092856" y="291098"/>
                  </a:lnTo>
                  <a:lnTo>
                    <a:pt x="1098461" y="295817"/>
                  </a:lnTo>
                  <a:lnTo>
                    <a:pt x="1104065" y="300561"/>
                  </a:lnTo>
                  <a:lnTo>
                    <a:pt x="1109669" y="305324"/>
                  </a:lnTo>
                  <a:lnTo>
                    <a:pt x="1115274" y="310101"/>
                  </a:lnTo>
                  <a:lnTo>
                    <a:pt x="1120878" y="314886"/>
                  </a:lnTo>
                  <a:lnTo>
                    <a:pt x="1126482" y="319673"/>
                  </a:lnTo>
                  <a:lnTo>
                    <a:pt x="1132087" y="324457"/>
                  </a:lnTo>
                  <a:lnTo>
                    <a:pt x="1137691" y="329234"/>
                  </a:lnTo>
                  <a:lnTo>
                    <a:pt x="1143296" y="333996"/>
                  </a:lnTo>
                  <a:lnTo>
                    <a:pt x="1148900" y="338740"/>
                  </a:lnTo>
                  <a:lnTo>
                    <a:pt x="1154504" y="343461"/>
                  </a:lnTo>
                  <a:lnTo>
                    <a:pt x="1160109" y="348153"/>
                  </a:lnTo>
                  <a:lnTo>
                    <a:pt x="1165713" y="352812"/>
                  </a:lnTo>
                  <a:lnTo>
                    <a:pt x="1171318" y="357433"/>
                  </a:lnTo>
                  <a:lnTo>
                    <a:pt x="1176922" y="362013"/>
                  </a:lnTo>
                  <a:lnTo>
                    <a:pt x="1182526" y="366546"/>
                  </a:lnTo>
                  <a:lnTo>
                    <a:pt x="1188131" y="371029"/>
                  </a:lnTo>
                  <a:lnTo>
                    <a:pt x="1193735" y="375457"/>
                  </a:lnTo>
                  <a:lnTo>
                    <a:pt x="1199340" y="379828"/>
                  </a:lnTo>
                  <a:lnTo>
                    <a:pt x="1204944" y="384138"/>
                  </a:lnTo>
                  <a:lnTo>
                    <a:pt x="1210548" y="388383"/>
                  </a:lnTo>
                  <a:lnTo>
                    <a:pt x="1216153" y="392563"/>
                  </a:lnTo>
                  <a:lnTo>
                    <a:pt x="1221757" y="396676"/>
                  </a:lnTo>
                  <a:lnTo>
                    <a:pt x="1227362" y="400722"/>
                  </a:lnTo>
                  <a:lnTo>
                    <a:pt x="1232966" y="404701"/>
                  </a:lnTo>
                  <a:lnTo>
                    <a:pt x="1238570" y="408611"/>
                  </a:lnTo>
                  <a:lnTo>
                    <a:pt x="1244175" y="412454"/>
                  </a:lnTo>
                  <a:lnTo>
                    <a:pt x="1249779" y="416229"/>
                  </a:lnTo>
                  <a:lnTo>
                    <a:pt x="1255384" y="419935"/>
                  </a:lnTo>
                  <a:lnTo>
                    <a:pt x="1260988" y="423574"/>
                  </a:lnTo>
                  <a:lnTo>
                    <a:pt x="1266592" y="427144"/>
                  </a:lnTo>
                  <a:lnTo>
                    <a:pt x="1272197" y="430648"/>
                  </a:lnTo>
                  <a:lnTo>
                    <a:pt x="1277801" y="434084"/>
                  </a:lnTo>
                  <a:lnTo>
                    <a:pt x="1283406" y="437454"/>
                  </a:lnTo>
                  <a:lnTo>
                    <a:pt x="1289010" y="440758"/>
                  </a:lnTo>
                  <a:lnTo>
                    <a:pt x="1294614" y="443996"/>
                  </a:lnTo>
                  <a:lnTo>
                    <a:pt x="1300219" y="447170"/>
                  </a:lnTo>
                  <a:lnTo>
                    <a:pt x="1305823" y="450279"/>
                  </a:lnTo>
                  <a:lnTo>
                    <a:pt x="1311427" y="453325"/>
                  </a:lnTo>
                  <a:lnTo>
                    <a:pt x="1317032" y="456307"/>
                  </a:lnTo>
                  <a:lnTo>
                    <a:pt x="1322636" y="459227"/>
                  </a:lnTo>
                  <a:lnTo>
                    <a:pt x="1328241" y="462086"/>
                  </a:lnTo>
                  <a:lnTo>
                    <a:pt x="1333845" y="464884"/>
                  </a:lnTo>
                  <a:lnTo>
                    <a:pt x="1339449" y="467621"/>
                  </a:lnTo>
                  <a:lnTo>
                    <a:pt x="1345054" y="470298"/>
                  </a:lnTo>
                  <a:lnTo>
                    <a:pt x="1350658" y="472916"/>
                  </a:lnTo>
                  <a:lnTo>
                    <a:pt x="1356263" y="475475"/>
                  </a:lnTo>
                  <a:lnTo>
                    <a:pt x="1361867" y="477976"/>
                  </a:lnTo>
                  <a:lnTo>
                    <a:pt x="1367471" y="480418"/>
                  </a:lnTo>
                  <a:lnTo>
                    <a:pt x="1373076" y="482803"/>
                  </a:lnTo>
                  <a:lnTo>
                    <a:pt x="1378680" y="485129"/>
                  </a:lnTo>
                  <a:lnTo>
                    <a:pt x="1384285" y="487397"/>
                  </a:lnTo>
                  <a:lnTo>
                    <a:pt x="1389889" y="489607"/>
                  </a:lnTo>
                  <a:lnTo>
                    <a:pt x="1395493" y="491758"/>
                  </a:lnTo>
                  <a:lnTo>
                    <a:pt x="1401098" y="493850"/>
                  </a:lnTo>
                  <a:lnTo>
                    <a:pt x="1406702" y="495881"/>
                  </a:lnTo>
                  <a:lnTo>
                    <a:pt x="1412307" y="497851"/>
                  </a:lnTo>
                  <a:lnTo>
                    <a:pt x="1417911" y="499757"/>
                  </a:lnTo>
                  <a:lnTo>
                    <a:pt x="1423515" y="501599"/>
                  </a:lnTo>
                  <a:lnTo>
                    <a:pt x="1429120" y="503373"/>
                  </a:lnTo>
                  <a:lnTo>
                    <a:pt x="1434724" y="505077"/>
                  </a:lnTo>
                  <a:lnTo>
                    <a:pt x="1440329" y="506709"/>
                  </a:lnTo>
                  <a:lnTo>
                    <a:pt x="1445933" y="508264"/>
                  </a:lnTo>
                  <a:lnTo>
                    <a:pt x="1451537" y="509738"/>
                  </a:lnTo>
                  <a:lnTo>
                    <a:pt x="1457142" y="511126"/>
                  </a:lnTo>
                  <a:lnTo>
                    <a:pt x="1462746" y="512423"/>
                  </a:lnTo>
                  <a:lnTo>
                    <a:pt x="1468350" y="513623"/>
                  </a:lnTo>
                  <a:lnTo>
                    <a:pt x="1473955" y="514718"/>
                  </a:lnTo>
                  <a:lnTo>
                    <a:pt x="1479559" y="515701"/>
                  </a:lnTo>
                  <a:lnTo>
                    <a:pt x="1485164" y="516561"/>
                  </a:lnTo>
                  <a:lnTo>
                    <a:pt x="1490768" y="517290"/>
                  </a:lnTo>
                  <a:lnTo>
                    <a:pt x="1496372" y="517876"/>
                  </a:lnTo>
                  <a:lnTo>
                    <a:pt x="1501977" y="518305"/>
                  </a:lnTo>
                  <a:lnTo>
                    <a:pt x="1507581" y="518565"/>
                  </a:lnTo>
                  <a:lnTo>
                    <a:pt x="1513186" y="518640"/>
                  </a:lnTo>
                  <a:lnTo>
                    <a:pt x="1518790" y="518513"/>
                  </a:lnTo>
                  <a:lnTo>
                    <a:pt x="1524394" y="518164"/>
                  </a:lnTo>
                  <a:lnTo>
                    <a:pt x="1529999" y="517574"/>
                  </a:lnTo>
                  <a:lnTo>
                    <a:pt x="1535603" y="516721"/>
                  </a:lnTo>
                  <a:lnTo>
                    <a:pt x="1541208" y="515579"/>
                  </a:lnTo>
                  <a:lnTo>
                    <a:pt x="1546812" y="514123"/>
                  </a:lnTo>
                  <a:lnTo>
                    <a:pt x="1552416" y="512325"/>
                  </a:lnTo>
                  <a:lnTo>
                    <a:pt x="1558021" y="510155"/>
                  </a:lnTo>
                  <a:lnTo>
                    <a:pt x="1563625" y="507580"/>
                  </a:lnTo>
                  <a:lnTo>
                    <a:pt x="1569230" y="504567"/>
                  </a:lnTo>
                  <a:lnTo>
                    <a:pt x="1574834" y="501080"/>
                  </a:lnTo>
                  <a:lnTo>
                    <a:pt x="1580438" y="497083"/>
                  </a:lnTo>
                  <a:lnTo>
                    <a:pt x="1586043" y="492538"/>
                  </a:lnTo>
                  <a:lnTo>
                    <a:pt x="1591647" y="487407"/>
                  </a:lnTo>
                  <a:lnTo>
                    <a:pt x="1597252" y="481652"/>
                  </a:lnTo>
                  <a:lnTo>
                    <a:pt x="1602856" y="475236"/>
                  </a:lnTo>
                  <a:lnTo>
                    <a:pt x="1608460" y="468124"/>
                  </a:lnTo>
                  <a:lnTo>
                    <a:pt x="1614065" y="460284"/>
                  </a:lnTo>
                  <a:lnTo>
                    <a:pt x="1619669" y="451688"/>
                  </a:lnTo>
                  <a:lnTo>
                    <a:pt x="1625273" y="442312"/>
                  </a:lnTo>
                  <a:lnTo>
                    <a:pt x="1630878" y="432140"/>
                  </a:lnTo>
                  <a:lnTo>
                    <a:pt x="1636482" y="421166"/>
                  </a:lnTo>
                  <a:lnTo>
                    <a:pt x="1642087" y="409395"/>
                  </a:lnTo>
                  <a:lnTo>
                    <a:pt x="1647691" y="396848"/>
                  </a:lnTo>
                  <a:lnTo>
                    <a:pt x="1653295" y="383558"/>
                  </a:lnTo>
                  <a:lnTo>
                    <a:pt x="1658900" y="369571"/>
                  </a:lnTo>
                  <a:lnTo>
                    <a:pt x="1664504" y="354951"/>
                  </a:lnTo>
                  <a:lnTo>
                    <a:pt x="1670109" y="339771"/>
                  </a:lnTo>
                  <a:lnTo>
                    <a:pt x="1675713" y="324120"/>
                  </a:lnTo>
                  <a:lnTo>
                    <a:pt x="1681317" y="308098"/>
                  </a:lnTo>
                  <a:lnTo>
                    <a:pt x="1686922" y="291811"/>
                  </a:lnTo>
                  <a:lnTo>
                    <a:pt x="1692526" y="275374"/>
                  </a:lnTo>
                  <a:lnTo>
                    <a:pt x="1698131" y="258904"/>
                  </a:lnTo>
                  <a:lnTo>
                    <a:pt x="1703735" y="242517"/>
                  </a:lnTo>
                  <a:lnTo>
                    <a:pt x="1709339" y="226326"/>
                  </a:lnTo>
                  <a:lnTo>
                    <a:pt x="1714944" y="210439"/>
                  </a:lnTo>
                  <a:lnTo>
                    <a:pt x="1720548" y="194954"/>
                  </a:lnTo>
                  <a:lnTo>
                    <a:pt x="1726153" y="179958"/>
                  </a:lnTo>
                  <a:lnTo>
                    <a:pt x="1731757" y="165526"/>
                  </a:lnTo>
                  <a:lnTo>
                    <a:pt x="1737361" y="151719"/>
                  </a:lnTo>
                  <a:lnTo>
                    <a:pt x="1742966" y="138585"/>
                  </a:lnTo>
                  <a:lnTo>
                    <a:pt x="1748570" y="126158"/>
                  </a:lnTo>
                  <a:lnTo>
                    <a:pt x="1754175" y="114460"/>
                  </a:lnTo>
                  <a:lnTo>
                    <a:pt x="1759779" y="103499"/>
                  </a:lnTo>
                  <a:lnTo>
                    <a:pt x="1765383" y="93275"/>
                  </a:lnTo>
                  <a:lnTo>
                    <a:pt x="1770988" y="83777"/>
                  </a:lnTo>
                  <a:lnTo>
                    <a:pt x="1776592" y="74988"/>
                  </a:lnTo>
                  <a:lnTo>
                    <a:pt x="1782196" y="66883"/>
                  </a:lnTo>
                  <a:lnTo>
                    <a:pt x="1787801" y="59432"/>
                  </a:lnTo>
                  <a:lnTo>
                    <a:pt x="1793405" y="52604"/>
                  </a:lnTo>
                  <a:lnTo>
                    <a:pt x="1799010" y="46362"/>
                  </a:lnTo>
                  <a:lnTo>
                    <a:pt x="1804614" y="40671"/>
                  </a:lnTo>
                  <a:lnTo>
                    <a:pt x="1810218" y="35494"/>
                  </a:lnTo>
                  <a:lnTo>
                    <a:pt x="1815823" y="30793"/>
                  </a:lnTo>
                  <a:lnTo>
                    <a:pt x="1821427" y="26533"/>
                  </a:lnTo>
                  <a:lnTo>
                    <a:pt x="1827032" y="22679"/>
                  </a:lnTo>
                  <a:lnTo>
                    <a:pt x="1832636" y="19197"/>
                  </a:lnTo>
                  <a:lnTo>
                    <a:pt x="1838240" y="16055"/>
                  </a:lnTo>
                  <a:lnTo>
                    <a:pt x="1843845" y="13224"/>
                  </a:lnTo>
                  <a:lnTo>
                    <a:pt x="1849449" y="10676"/>
                  </a:lnTo>
                  <a:lnTo>
                    <a:pt x="1855054" y="8385"/>
                  </a:lnTo>
                  <a:lnTo>
                    <a:pt x="1860658" y="6326"/>
                  </a:lnTo>
                  <a:lnTo>
                    <a:pt x="1866262" y="4477"/>
                  </a:lnTo>
                  <a:lnTo>
                    <a:pt x="1871867" y="2819"/>
                  </a:lnTo>
                  <a:lnTo>
                    <a:pt x="1877471" y="1332"/>
                  </a:ln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10" name="pg210"/>
            <p:cNvSpPr/>
            <p:nvPr/>
          </p:nvSpPr>
          <p:spPr>
            <a:xfrm>
              <a:off x="6596816" y="3204936"/>
              <a:ext cx="1883076" cy="593707"/>
            </a:xfrm>
            <a:custGeom>
              <a:avLst/>
              <a:pathLst>
                <a:path w="1883076" h="593707">
                  <a:moveTo>
                    <a:pt x="0" y="459330"/>
                  </a:moveTo>
                  <a:lnTo>
                    <a:pt x="5604" y="454608"/>
                  </a:lnTo>
                  <a:lnTo>
                    <a:pt x="11208" y="449808"/>
                  </a:lnTo>
                  <a:lnTo>
                    <a:pt x="16813" y="444933"/>
                  </a:lnTo>
                  <a:lnTo>
                    <a:pt x="22417" y="439988"/>
                  </a:lnTo>
                  <a:lnTo>
                    <a:pt x="28021" y="434975"/>
                  </a:lnTo>
                  <a:lnTo>
                    <a:pt x="33626" y="429901"/>
                  </a:lnTo>
                  <a:lnTo>
                    <a:pt x="39230" y="424769"/>
                  </a:lnTo>
                  <a:lnTo>
                    <a:pt x="44835" y="419584"/>
                  </a:lnTo>
                  <a:lnTo>
                    <a:pt x="50439" y="414352"/>
                  </a:lnTo>
                  <a:lnTo>
                    <a:pt x="56043" y="409077"/>
                  </a:lnTo>
                  <a:lnTo>
                    <a:pt x="61648" y="403766"/>
                  </a:lnTo>
                  <a:lnTo>
                    <a:pt x="67252" y="398423"/>
                  </a:lnTo>
                  <a:lnTo>
                    <a:pt x="72857" y="393054"/>
                  </a:lnTo>
                  <a:lnTo>
                    <a:pt x="78461" y="387665"/>
                  </a:lnTo>
                  <a:lnTo>
                    <a:pt x="84065" y="382262"/>
                  </a:lnTo>
                  <a:lnTo>
                    <a:pt x="89670" y="376850"/>
                  </a:lnTo>
                  <a:lnTo>
                    <a:pt x="95274" y="371435"/>
                  </a:lnTo>
                  <a:lnTo>
                    <a:pt x="100879" y="366024"/>
                  </a:lnTo>
                  <a:lnTo>
                    <a:pt x="106483" y="360620"/>
                  </a:lnTo>
                  <a:lnTo>
                    <a:pt x="112087" y="355231"/>
                  </a:lnTo>
                  <a:lnTo>
                    <a:pt x="117692" y="349862"/>
                  </a:lnTo>
                  <a:lnTo>
                    <a:pt x="123296" y="344517"/>
                  </a:lnTo>
                  <a:lnTo>
                    <a:pt x="128901" y="339202"/>
                  </a:lnTo>
                  <a:lnTo>
                    <a:pt x="134505" y="333922"/>
                  </a:lnTo>
                  <a:lnTo>
                    <a:pt x="140109" y="328681"/>
                  </a:lnTo>
                  <a:lnTo>
                    <a:pt x="145714" y="323484"/>
                  </a:lnTo>
                  <a:lnTo>
                    <a:pt x="151318" y="318335"/>
                  </a:lnTo>
                  <a:lnTo>
                    <a:pt x="156923" y="313238"/>
                  </a:lnTo>
                  <a:lnTo>
                    <a:pt x="162527" y="308197"/>
                  </a:lnTo>
                  <a:lnTo>
                    <a:pt x="168131" y="303214"/>
                  </a:lnTo>
                  <a:lnTo>
                    <a:pt x="173736" y="298293"/>
                  </a:lnTo>
                  <a:lnTo>
                    <a:pt x="179340" y="293436"/>
                  </a:lnTo>
                  <a:lnTo>
                    <a:pt x="184944" y="288645"/>
                  </a:lnTo>
                  <a:lnTo>
                    <a:pt x="190549" y="283923"/>
                  </a:lnTo>
                  <a:lnTo>
                    <a:pt x="196153" y="279272"/>
                  </a:lnTo>
                  <a:lnTo>
                    <a:pt x="201758" y="274691"/>
                  </a:lnTo>
                  <a:lnTo>
                    <a:pt x="207362" y="270184"/>
                  </a:lnTo>
                  <a:lnTo>
                    <a:pt x="212966" y="265749"/>
                  </a:lnTo>
                  <a:lnTo>
                    <a:pt x="218571" y="261389"/>
                  </a:lnTo>
                  <a:lnTo>
                    <a:pt x="224175" y="257102"/>
                  </a:lnTo>
                  <a:lnTo>
                    <a:pt x="229780" y="252889"/>
                  </a:lnTo>
                  <a:lnTo>
                    <a:pt x="235384" y="248749"/>
                  </a:lnTo>
                  <a:lnTo>
                    <a:pt x="240988" y="244682"/>
                  </a:lnTo>
                  <a:lnTo>
                    <a:pt x="246593" y="240687"/>
                  </a:lnTo>
                  <a:lnTo>
                    <a:pt x="252197" y="236762"/>
                  </a:lnTo>
                  <a:lnTo>
                    <a:pt x="257802" y="232908"/>
                  </a:lnTo>
                  <a:lnTo>
                    <a:pt x="263406" y="229121"/>
                  </a:lnTo>
                  <a:lnTo>
                    <a:pt x="269010" y="225401"/>
                  </a:lnTo>
                  <a:lnTo>
                    <a:pt x="274615" y="221747"/>
                  </a:lnTo>
                  <a:lnTo>
                    <a:pt x="280219" y="218156"/>
                  </a:lnTo>
                  <a:lnTo>
                    <a:pt x="285824" y="214626"/>
                  </a:lnTo>
                  <a:lnTo>
                    <a:pt x="291428" y="211155"/>
                  </a:lnTo>
                  <a:lnTo>
                    <a:pt x="297032" y="207742"/>
                  </a:lnTo>
                  <a:lnTo>
                    <a:pt x="302637" y="204384"/>
                  </a:lnTo>
                  <a:lnTo>
                    <a:pt x="308241" y="201080"/>
                  </a:lnTo>
                  <a:lnTo>
                    <a:pt x="313846" y="197826"/>
                  </a:lnTo>
                  <a:lnTo>
                    <a:pt x="319450" y="194622"/>
                  </a:lnTo>
                  <a:lnTo>
                    <a:pt x="325054" y="191464"/>
                  </a:lnTo>
                  <a:lnTo>
                    <a:pt x="330659" y="188351"/>
                  </a:lnTo>
                  <a:lnTo>
                    <a:pt x="336263" y="185281"/>
                  </a:lnTo>
                  <a:lnTo>
                    <a:pt x="341867" y="182251"/>
                  </a:lnTo>
                  <a:lnTo>
                    <a:pt x="347472" y="179259"/>
                  </a:lnTo>
                  <a:lnTo>
                    <a:pt x="353076" y="176304"/>
                  </a:lnTo>
                  <a:lnTo>
                    <a:pt x="358681" y="173384"/>
                  </a:lnTo>
                  <a:lnTo>
                    <a:pt x="364285" y="170496"/>
                  </a:lnTo>
                  <a:lnTo>
                    <a:pt x="369889" y="167639"/>
                  </a:lnTo>
                  <a:lnTo>
                    <a:pt x="375494" y="164811"/>
                  </a:lnTo>
                  <a:lnTo>
                    <a:pt x="381098" y="162011"/>
                  </a:lnTo>
                  <a:lnTo>
                    <a:pt x="386703" y="159236"/>
                  </a:lnTo>
                  <a:lnTo>
                    <a:pt x="392307" y="156485"/>
                  </a:lnTo>
                  <a:lnTo>
                    <a:pt x="397911" y="153758"/>
                  </a:lnTo>
                  <a:lnTo>
                    <a:pt x="403516" y="151052"/>
                  </a:lnTo>
                  <a:lnTo>
                    <a:pt x="409120" y="148365"/>
                  </a:lnTo>
                  <a:lnTo>
                    <a:pt x="414725" y="145698"/>
                  </a:lnTo>
                  <a:lnTo>
                    <a:pt x="420329" y="143049"/>
                  </a:lnTo>
                  <a:lnTo>
                    <a:pt x="425933" y="140416"/>
                  </a:lnTo>
                  <a:lnTo>
                    <a:pt x="431538" y="137799"/>
                  </a:lnTo>
                  <a:lnTo>
                    <a:pt x="437142" y="135196"/>
                  </a:lnTo>
                  <a:lnTo>
                    <a:pt x="442747" y="132608"/>
                  </a:lnTo>
                  <a:lnTo>
                    <a:pt x="448351" y="130033"/>
                  </a:lnTo>
                  <a:lnTo>
                    <a:pt x="453955" y="127470"/>
                  </a:lnTo>
                  <a:lnTo>
                    <a:pt x="459560" y="124919"/>
                  </a:lnTo>
                  <a:lnTo>
                    <a:pt x="465164" y="122379"/>
                  </a:lnTo>
                  <a:lnTo>
                    <a:pt x="470769" y="119850"/>
                  </a:lnTo>
                  <a:lnTo>
                    <a:pt x="476373" y="117332"/>
                  </a:lnTo>
                  <a:lnTo>
                    <a:pt x="481977" y="114823"/>
                  </a:lnTo>
                  <a:lnTo>
                    <a:pt x="487582" y="112324"/>
                  </a:lnTo>
                  <a:lnTo>
                    <a:pt x="493186" y="109835"/>
                  </a:lnTo>
                  <a:lnTo>
                    <a:pt x="498790" y="107354"/>
                  </a:lnTo>
                  <a:lnTo>
                    <a:pt x="504395" y="104883"/>
                  </a:lnTo>
                  <a:lnTo>
                    <a:pt x="509999" y="102421"/>
                  </a:lnTo>
                  <a:lnTo>
                    <a:pt x="515604" y="99968"/>
                  </a:lnTo>
                  <a:lnTo>
                    <a:pt x="521208" y="97524"/>
                  </a:lnTo>
                  <a:lnTo>
                    <a:pt x="526812" y="95089"/>
                  </a:lnTo>
                  <a:lnTo>
                    <a:pt x="532417" y="92664"/>
                  </a:lnTo>
                  <a:lnTo>
                    <a:pt x="538021" y="90248"/>
                  </a:lnTo>
                  <a:lnTo>
                    <a:pt x="543626" y="87842"/>
                  </a:lnTo>
                  <a:lnTo>
                    <a:pt x="549230" y="85445"/>
                  </a:lnTo>
                  <a:lnTo>
                    <a:pt x="554834" y="83059"/>
                  </a:lnTo>
                  <a:lnTo>
                    <a:pt x="560439" y="80684"/>
                  </a:lnTo>
                  <a:lnTo>
                    <a:pt x="566043" y="78320"/>
                  </a:lnTo>
                  <a:lnTo>
                    <a:pt x="571648" y="75968"/>
                  </a:lnTo>
                  <a:lnTo>
                    <a:pt x="577252" y="73627"/>
                  </a:lnTo>
                  <a:lnTo>
                    <a:pt x="582856" y="71300"/>
                  </a:lnTo>
                  <a:lnTo>
                    <a:pt x="588461" y="68985"/>
                  </a:lnTo>
                  <a:lnTo>
                    <a:pt x="594065" y="66685"/>
                  </a:lnTo>
                  <a:lnTo>
                    <a:pt x="599670" y="64400"/>
                  </a:lnTo>
                  <a:lnTo>
                    <a:pt x="605274" y="62130"/>
                  </a:lnTo>
                  <a:lnTo>
                    <a:pt x="610878" y="59876"/>
                  </a:lnTo>
                  <a:lnTo>
                    <a:pt x="616483" y="57640"/>
                  </a:lnTo>
                  <a:lnTo>
                    <a:pt x="622087" y="55422"/>
                  </a:lnTo>
                  <a:lnTo>
                    <a:pt x="627692" y="53223"/>
                  </a:lnTo>
                  <a:lnTo>
                    <a:pt x="633296" y="51044"/>
                  </a:lnTo>
                  <a:lnTo>
                    <a:pt x="638900" y="48886"/>
                  </a:lnTo>
                  <a:lnTo>
                    <a:pt x="644505" y="46751"/>
                  </a:lnTo>
                  <a:lnTo>
                    <a:pt x="650109" y="44640"/>
                  </a:lnTo>
                  <a:lnTo>
                    <a:pt x="655713" y="42553"/>
                  </a:lnTo>
                  <a:lnTo>
                    <a:pt x="661318" y="40493"/>
                  </a:lnTo>
                  <a:lnTo>
                    <a:pt x="666922" y="38461"/>
                  </a:lnTo>
                  <a:lnTo>
                    <a:pt x="672527" y="36458"/>
                  </a:lnTo>
                  <a:lnTo>
                    <a:pt x="678131" y="34485"/>
                  </a:lnTo>
                  <a:lnTo>
                    <a:pt x="683735" y="32545"/>
                  </a:lnTo>
                  <a:lnTo>
                    <a:pt x="689340" y="30639"/>
                  </a:lnTo>
                  <a:lnTo>
                    <a:pt x="694944" y="28768"/>
                  </a:lnTo>
                  <a:lnTo>
                    <a:pt x="700549" y="26936"/>
                  </a:lnTo>
                  <a:lnTo>
                    <a:pt x="706153" y="25142"/>
                  </a:lnTo>
                  <a:lnTo>
                    <a:pt x="711757" y="23390"/>
                  </a:lnTo>
                  <a:lnTo>
                    <a:pt x="717362" y="21682"/>
                  </a:lnTo>
                  <a:lnTo>
                    <a:pt x="722966" y="20019"/>
                  </a:lnTo>
                  <a:lnTo>
                    <a:pt x="728571" y="18404"/>
                  </a:lnTo>
                  <a:lnTo>
                    <a:pt x="734175" y="16838"/>
                  </a:lnTo>
                  <a:lnTo>
                    <a:pt x="739779" y="15325"/>
                  </a:lnTo>
                  <a:lnTo>
                    <a:pt x="745384" y="13867"/>
                  </a:lnTo>
                  <a:lnTo>
                    <a:pt x="750988" y="12465"/>
                  </a:lnTo>
                  <a:lnTo>
                    <a:pt x="756593" y="11124"/>
                  </a:lnTo>
                  <a:lnTo>
                    <a:pt x="762197" y="9844"/>
                  </a:lnTo>
                  <a:lnTo>
                    <a:pt x="767801" y="8630"/>
                  </a:lnTo>
                  <a:lnTo>
                    <a:pt x="773406" y="7482"/>
                  </a:lnTo>
                  <a:lnTo>
                    <a:pt x="779010" y="6405"/>
                  </a:lnTo>
                  <a:lnTo>
                    <a:pt x="784615" y="5401"/>
                  </a:lnTo>
                  <a:lnTo>
                    <a:pt x="790219" y="4473"/>
                  </a:lnTo>
                  <a:lnTo>
                    <a:pt x="795823" y="3624"/>
                  </a:lnTo>
                  <a:lnTo>
                    <a:pt x="801428" y="2856"/>
                  </a:lnTo>
                  <a:lnTo>
                    <a:pt x="807032" y="2173"/>
                  </a:lnTo>
                  <a:lnTo>
                    <a:pt x="812636" y="1577"/>
                  </a:lnTo>
                  <a:lnTo>
                    <a:pt x="818241" y="1071"/>
                  </a:lnTo>
                  <a:lnTo>
                    <a:pt x="823845" y="659"/>
                  </a:lnTo>
                  <a:lnTo>
                    <a:pt x="829450" y="342"/>
                  </a:lnTo>
                  <a:lnTo>
                    <a:pt x="835054" y="125"/>
                  </a:lnTo>
                  <a:lnTo>
                    <a:pt x="840658" y="10"/>
                  </a:lnTo>
                  <a:lnTo>
                    <a:pt x="846263" y="0"/>
                  </a:lnTo>
                  <a:lnTo>
                    <a:pt x="851867" y="96"/>
                  </a:lnTo>
                  <a:lnTo>
                    <a:pt x="857472" y="304"/>
                  </a:lnTo>
                  <a:lnTo>
                    <a:pt x="863076" y="623"/>
                  </a:lnTo>
                  <a:lnTo>
                    <a:pt x="868680" y="1058"/>
                  </a:lnTo>
                  <a:lnTo>
                    <a:pt x="874285" y="1611"/>
                  </a:lnTo>
                  <a:lnTo>
                    <a:pt x="879889" y="2284"/>
                  </a:lnTo>
                  <a:lnTo>
                    <a:pt x="885494" y="3078"/>
                  </a:lnTo>
                  <a:lnTo>
                    <a:pt x="891098" y="3997"/>
                  </a:lnTo>
                  <a:lnTo>
                    <a:pt x="896702" y="5041"/>
                  </a:lnTo>
                  <a:lnTo>
                    <a:pt x="902307" y="6212"/>
                  </a:lnTo>
                  <a:lnTo>
                    <a:pt x="907911" y="7513"/>
                  </a:lnTo>
                  <a:lnTo>
                    <a:pt x="913516" y="8943"/>
                  </a:lnTo>
                  <a:lnTo>
                    <a:pt x="919120" y="10505"/>
                  </a:lnTo>
                  <a:lnTo>
                    <a:pt x="924724" y="12198"/>
                  </a:lnTo>
                  <a:lnTo>
                    <a:pt x="930329" y="14024"/>
                  </a:lnTo>
                  <a:lnTo>
                    <a:pt x="935933" y="15982"/>
                  </a:lnTo>
                  <a:lnTo>
                    <a:pt x="941538" y="18073"/>
                  </a:lnTo>
                  <a:lnTo>
                    <a:pt x="947142" y="20297"/>
                  </a:lnTo>
                  <a:lnTo>
                    <a:pt x="952746" y="22652"/>
                  </a:lnTo>
                  <a:lnTo>
                    <a:pt x="958351" y="25138"/>
                  </a:lnTo>
                  <a:lnTo>
                    <a:pt x="963955" y="27755"/>
                  </a:lnTo>
                  <a:lnTo>
                    <a:pt x="969559" y="30499"/>
                  </a:lnTo>
                  <a:lnTo>
                    <a:pt x="975164" y="33371"/>
                  </a:lnTo>
                  <a:lnTo>
                    <a:pt x="980768" y="36368"/>
                  </a:lnTo>
                  <a:lnTo>
                    <a:pt x="986373" y="39487"/>
                  </a:lnTo>
                  <a:lnTo>
                    <a:pt x="991977" y="42726"/>
                  </a:lnTo>
                  <a:lnTo>
                    <a:pt x="997581" y="46082"/>
                  </a:lnTo>
                  <a:lnTo>
                    <a:pt x="1003186" y="49552"/>
                  </a:lnTo>
                  <a:lnTo>
                    <a:pt x="1008790" y="53133"/>
                  </a:lnTo>
                  <a:lnTo>
                    <a:pt x="1014395" y="56821"/>
                  </a:lnTo>
                  <a:lnTo>
                    <a:pt x="1019999" y="60612"/>
                  </a:lnTo>
                  <a:lnTo>
                    <a:pt x="1025603" y="64502"/>
                  </a:lnTo>
                  <a:lnTo>
                    <a:pt x="1031208" y="68487"/>
                  </a:lnTo>
                  <a:lnTo>
                    <a:pt x="1036812" y="72561"/>
                  </a:lnTo>
                  <a:lnTo>
                    <a:pt x="1042417" y="76721"/>
                  </a:lnTo>
                  <a:lnTo>
                    <a:pt x="1048021" y="80961"/>
                  </a:lnTo>
                  <a:lnTo>
                    <a:pt x="1053625" y="85276"/>
                  </a:lnTo>
                  <a:lnTo>
                    <a:pt x="1059230" y="89661"/>
                  </a:lnTo>
                  <a:lnTo>
                    <a:pt x="1064834" y="94110"/>
                  </a:lnTo>
                  <a:lnTo>
                    <a:pt x="1070439" y="98619"/>
                  </a:lnTo>
                  <a:lnTo>
                    <a:pt x="1076043" y="103181"/>
                  </a:lnTo>
                  <a:lnTo>
                    <a:pt x="1081647" y="107791"/>
                  </a:lnTo>
                  <a:lnTo>
                    <a:pt x="1087252" y="112443"/>
                  </a:lnTo>
                  <a:lnTo>
                    <a:pt x="1092856" y="117131"/>
                  </a:lnTo>
                  <a:lnTo>
                    <a:pt x="1098461" y="121850"/>
                  </a:lnTo>
                  <a:lnTo>
                    <a:pt x="1104065" y="126594"/>
                  </a:lnTo>
                  <a:lnTo>
                    <a:pt x="1109669" y="131357"/>
                  </a:lnTo>
                  <a:lnTo>
                    <a:pt x="1115274" y="136134"/>
                  </a:lnTo>
                  <a:lnTo>
                    <a:pt x="1120878" y="140919"/>
                  </a:lnTo>
                  <a:lnTo>
                    <a:pt x="1126482" y="145706"/>
                  </a:lnTo>
                  <a:lnTo>
                    <a:pt x="1132087" y="150491"/>
                  </a:lnTo>
                  <a:lnTo>
                    <a:pt x="1137691" y="155267"/>
                  </a:lnTo>
                  <a:lnTo>
                    <a:pt x="1143296" y="160030"/>
                  </a:lnTo>
                  <a:lnTo>
                    <a:pt x="1148900" y="164774"/>
                  </a:lnTo>
                  <a:lnTo>
                    <a:pt x="1154504" y="169494"/>
                  </a:lnTo>
                  <a:lnTo>
                    <a:pt x="1160109" y="174186"/>
                  </a:lnTo>
                  <a:lnTo>
                    <a:pt x="1165713" y="178845"/>
                  </a:lnTo>
                  <a:lnTo>
                    <a:pt x="1171318" y="183467"/>
                  </a:lnTo>
                  <a:lnTo>
                    <a:pt x="1176922" y="188046"/>
                  </a:lnTo>
                  <a:lnTo>
                    <a:pt x="1182526" y="192579"/>
                  </a:lnTo>
                  <a:lnTo>
                    <a:pt x="1188131" y="197062"/>
                  </a:lnTo>
                  <a:lnTo>
                    <a:pt x="1193735" y="201491"/>
                  </a:lnTo>
                  <a:lnTo>
                    <a:pt x="1199340" y="205862"/>
                  </a:lnTo>
                  <a:lnTo>
                    <a:pt x="1204944" y="210172"/>
                  </a:lnTo>
                  <a:lnTo>
                    <a:pt x="1210548" y="214417"/>
                  </a:lnTo>
                  <a:lnTo>
                    <a:pt x="1216153" y="218597"/>
                  </a:lnTo>
                  <a:lnTo>
                    <a:pt x="1221757" y="222710"/>
                  </a:lnTo>
                  <a:lnTo>
                    <a:pt x="1227362" y="226756"/>
                  </a:lnTo>
                  <a:lnTo>
                    <a:pt x="1232966" y="230735"/>
                  </a:lnTo>
                  <a:lnTo>
                    <a:pt x="1238570" y="234646"/>
                  </a:lnTo>
                  <a:lnTo>
                    <a:pt x="1244175" y="238489"/>
                  </a:lnTo>
                  <a:lnTo>
                    <a:pt x="1249779" y="242265"/>
                  </a:lnTo>
                  <a:lnTo>
                    <a:pt x="1255384" y="245972"/>
                  </a:lnTo>
                  <a:lnTo>
                    <a:pt x="1260988" y="249612"/>
                  </a:lnTo>
                  <a:lnTo>
                    <a:pt x="1266592" y="253184"/>
                  </a:lnTo>
                  <a:lnTo>
                    <a:pt x="1272197" y="256689"/>
                  </a:lnTo>
                  <a:lnTo>
                    <a:pt x="1277801" y="260128"/>
                  </a:lnTo>
                  <a:lnTo>
                    <a:pt x="1283406" y="263500"/>
                  </a:lnTo>
                  <a:lnTo>
                    <a:pt x="1289010" y="266807"/>
                  </a:lnTo>
                  <a:lnTo>
                    <a:pt x="1294614" y="270050"/>
                  </a:lnTo>
                  <a:lnTo>
                    <a:pt x="1300219" y="273229"/>
                  </a:lnTo>
                  <a:lnTo>
                    <a:pt x="1305823" y="276344"/>
                  </a:lnTo>
                  <a:lnTo>
                    <a:pt x="1311427" y="279398"/>
                  </a:lnTo>
                  <a:lnTo>
                    <a:pt x="1317032" y="282390"/>
                  </a:lnTo>
                  <a:lnTo>
                    <a:pt x="1322636" y="285322"/>
                  </a:lnTo>
                  <a:lnTo>
                    <a:pt x="1328241" y="288194"/>
                  </a:lnTo>
                  <a:lnTo>
                    <a:pt x="1333845" y="291009"/>
                  </a:lnTo>
                  <a:lnTo>
                    <a:pt x="1339449" y="293767"/>
                  </a:lnTo>
                  <a:lnTo>
                    <a:pt x="1345054" y="296470"/>
                  </a:lnTo>
                  <a:lnTo>
                    <a:pt x="1350658" y="299118"/>
                  </a:lnTo>
                  <a:lnTo>
                    <a:pt x="1356263" y="301713"/>
                  </a:lnTo>
                  <a:lnTo>
                    <a:pt x="1361867" y="304256"/>
                  </a:lnTo>
                  <a:lnTo>
                    <a:pt x="1367471" y="306749"/>
                  </a:lnTo>
                  <a:lnTo>
                    <a:pt x="1373076" y="309194"/>
                  </a:lnTo>
                  <a:lnTo>
                    <a:pt x="1378680" y="311592"/>
                  </a:lnTo>
                  <a:lnTo>
                    <a:pt x="1384285" y="313944"/>
                  </a:lnTo>
                  <a:lnTo>
                    <a:pt x="1389889" y="316253"/>
                  </a:lnTo>
                  <a:lnTo>
                    <a:pt x="1395493" y="318521"/>
                  </a:lnTo>
                  <a:lnTo>
                    <a:pt x="1401098" y="320748"/>
                  </a:lnTo>
                  <a:lnTo>
                    <a:pt x="1406702" y="322938"/>
                  </a:lnTo>
                  <a:lnTo>
                    <a:pt x="1412307" y="325092"/>
                  </a:lnTo>
                  <a:lnTo>
                    <a:pt x="1417911" y="327213"/>
                  </a:lnTo>
                  <a:lnTo>
                    <a:pt x="1423515" y="329303"/>
                  </a:lnTo>
                  <a:lnTo>
                    <a:pt x="1429120" y="331365"/>
                  </a:lnTo>
                  <a:lnTo>
                    <a:pt x="1434724" y="333401"/>
                  </a:lnTo>
                  <a:lnTo>
                    <a:pt x="1440329" y="335415"/>
                  </a:lnTo>
                  <a:lnTo>
                    <a:pt x="1445933" y="337409"/>
                  </a:lnTo>
                  <a:lnTo>
                    <a:pt x="1451537" y="339386"/>
                  </a:lnTo>
                  <a:lnTo>
                    <a:pt x="1457142" y="341351"/>
                  </a:lnTo>
                  <a:lnTo>
                    <a:pt x="1462746" y="343307"/>
                  </a:lnTo>
                  <a:lnTo>
                    <a:pt x="1468350" y="345258"/>
                  </a:lnTo>
                  <a:lnTo>
                    <a:pt x="1473955" y="347208"/>
                  </a:lnTo>
                  <a:lnTo>
                    <a:pt x="1479559" y="349162"/>
                  </a:lnTo>
                  <a:lnTo>
                    <a:pt x="1485164" y="351124"/>
                  </a:lnTo>
                  <a:lnTo>
                    <a:pt x="1490768" y="353101"/>
                  </a:lnTo>
                  <a:lnTo>
                    <a:pt x="1496372" y="355098"/>
                  </a:lnTo>
                  <a:lnTo>
                    <a:pt x="1501977" y="357120"/>
                  </a:lnTo>
                  <a:lnTo>
                    <a:pt x="1507581" y="359174"/>
                  </a:lnTo>
                  <a:lnTo>
                    <a:pt x="1513186" y="361268"/>
                  </a:lnTo>
                  <a:lnTo>
                    <a:pt x="1518790" y="363409"/>
                  </a:lnTo>
                  <a:lnTo>
                    <a:pt x="1524394" y="365604"/>
                  </a:lnTo>
                  <a:lnTo>
                    <a:pt x="1529999" y="367862"/>
                  </a:lnTo>
                  <a:lnTo>
                    <a:pt x="1535603" y="370191"/>
                  </a:lnTo>
                  <a:lnTo>
                    <a:pt x="1541208" y="372603"/>
                  </a:lnTo>
                  <a:lnTo>
                    <a:pt x="1546812" y="375105"/>
                  </a:lnTo>
                  <a:lnTo>
                    <a:pt x="1552416" y="377709"/>
                  </a:lnTo>
                  <a:lnTo>
                    <a:pt x="1558021" y="380426"/>
                  </a:lnTo>
                  <a:lnTo>
                    <a:pt x="1563625" y="383266"/>
                  </a:lnTo>
                  <a:lnTo>
                    <a:pt x="1569230" y="386242"/>
                  </a:lnTo>
                  <a:lnTo>
                    <a:pt x="1574834" y="389365"/>
                  </a:lnTo>
                  <a:lnTo>
                    <a:pt x="1580438" y="392646"/>
                  </a:lnTo>
                  <a:lnTo>
                    <a:pt x="1586043" y="396099"/>
                  </a:lnTo>
                  <a:lnTo>
                    <a:pt x="1591647" y="399734"/>
                  </a:lnTo>
                  <a:lnTo>
                    <a:pt x="1597252" y="403561"/>
                  </a:lnTo>
                  <a:lnTo>
                    <a:pt x="1602856" y="407592"/>
                  </a:lnTo>
                  <a:lnTo>
                    <a:pt x="1608460" y="411835"/>
                  </a:lnTo>
                  <a:lnTo>
                    <a:pt x="1614065" y="416297"/>
                  </a:lnTo>
                  <a:lnTo>
                    <a:pt x="1619669" y="420984"/>
                  </a:lnTo>
                  <a:lnTo>
                    <a:pt x="1625273" y="425899"/>
                  </a:lnTo>
                  <a:lnTo>
                    <a:pt x="1630878" y="431042"/>
                  </a:lnTo>
                  <a:lnTo>
                    <a:pt x="1636482" y="436409"/>
                  </a:lnTo>
                  <a:lnTo>
                    <a:pt x="1642087" y="441991"/>
                  </a:lnTo>
                  <a:lnTo>
                    <a:pt x="1647691" y="447773"/>
                  </a:lnTo>
                  <a:lnTo>
                    <a:pt x="1653295" y="453738"/>
                  </a:lnTo>
                  <a:lnTo>
                    <a:pt x="1658900" y="459860"/>
                  </a:lnTo>
                  <a:lnTo>
                    <a:pt x="1664504" y="466114"/>
                  </a:lnTo>
                  <a:lnTo>
                    <a:pt x="1670109" y="472467"/>
                  </a:lnTo>
                  <a:lnTo>
                    <a:pt x="1675713" y="478885"/>
                  </a:lnTo>
                  <a:lnTo>
                    <a:pt x="1681317" y="485329"/>
                  </a:lnTo>
                  <a:lnTo>
                    <a:pt x="1686922" y="491762"/>
                  </a:lnTo>
                  <a:lnTo>
                    <a:pt x="1692526" y="498144"/>
                  </a:lnTo>
                  <a:lnTo>
                    <a:pt x="1698131" y="504434"/>
                  </a:lnTo>
                  <a:lnTo>
                    <a:pt x="1703735" y="510596"/>
                  </a:lnTo>
                  <a:lnTo>
                    <a:pt x="1709339" y="516594"/>
                  </a:lnTo>
                  <a:lnTo>
                    <a:pt x="1714944" y="522396"/>
                  </a:lnTo>
                  <a:lnTo>
                    <a:pt x="1720548" y="527973"/>
                  </a:lnTo>
                  <a:lnTo>
                    <a:pt x="1726153" y="533304"/>
                  </a:lnTo>
                  <a:lnTo>
                    <a:pt x="1731757" y="538368"/>
                  </a:lnTo>
                  <a:lnTo>
                    <a:pt x="1737361" y="543153"/>
                  </a:lnTo>
                  <a:lnTo>
                    <a:pt x="1742966" y="547651"/>
                  </a:lnTo>
                  <a:lnTo>
                    <a:pt x="1748570" y="551856"/>
                  </a:lnTo>
                  <a:lnTo>
                    <a:pt x="1754175" y="555770"/>
                  </a:lnTo>
                  <a:lnTo>
                    <a:pt x="1759779" y="559395"/>
                  </a:lnTo>
                  <a:lnTo>
                    <a:pt x="1765383" y="562740"/>
                  </a:lnTo>
                  <a:lnTo>
                    <a:pt x="1770988" y="565813"/>
                  </a:lnTo>
                  <a:lnTo>
                    <a:pt x="1776592" y="568627"/>
                  </a:lnTo>
                  <a:lnTo>
                    <a:pt x="1782196" y="571195"/>
                  </a:lnTo>
                  <a:lnTo>
                    <a:pt x="1787801" y="573531"/>
                  </a:lnTo>
                  <a:lnTo>
                    <a:pt x="1793405" y="575650"/>
                  </a:lnTo>
                  <a:lnTo>
                    <a:pt x="1799010" y="577567"/>
                  </a:lnTo>
                  <a:lnTo>
                    <a:pt x="1804614" y="579298"/>
                  </a:lnTo>
                  <a:lnTo>
                    <a:pt x="1810218" y="580856"/>
                  </a:lnTo>
                  <a:lnTo>
                    <a:pt x="1815823" y="582257"/>
                  </a:lnTo>
                  <a:lnTo>
                    <a:pt x="1821427" y="583514"/>
                  </a:lnTo>
                  <a:lnTo>
                    <a:pt x="1827032" y="584640"/>
                  </a:lnTo>
                  <a:lnTo>
                    <a:pt x="1832636" y="585648"/>
                  </a:lnTo>
                  <a:lnTo>
                    <a:pt x="1838240" y="586548"/>
                  </a:lnTo>
                  <a:lnTo>
                    <a:pt x="1843845" y="587351"/>
                  </a:lnTo>
                  <a:lnTo>
                    <a:pt x="1849449" y="588067"/>
                  </a:lnTo>
                  <a:lnTo>
                    <a:pt x="1855054" y="588705"/>
                  </a:lnTo>
                  <a:lnTo>
                    <a:pt x="1860658" y="589272"/>
                  </a:lnTo>
                  <a:lnTo>
                    <a:pt x="1866262" y="589777"/>
                  </a:lnTo>
                  <a:lnTo>
                    <a:pt x="1871867" y="590225"/>
                  </a:lnTo>
                  <a:lnTo>
                    <a:pt x="1877471" y="590623"/>
                  </a:lnTo>
                  <a:lnTo>
                    <a:pt x="1883076" y="590977"/>
                  </a:lnTo>
                  <a:lnTo>
                    <a:pt x="1883076" y="593707"/>
                  </a:lnTo>
                  <a:lnTo>
                    <a:pt x="1877471" y="593707"/>
                  </a:lnTo>
                  <a:lnTo>
                    <a:pt x="1871867" y="593707"/>
                  </a:lnTo>
                  <a:lnTo>
                    <a:pt x="1866262" y="593707"/>
                  </a:lnTo>
                  <a:lnTo>
                    <a:pt x="1860658" y="593707"/>
                  </a:lnTo>
                  <a:lnTo>
                    <a:pt x="1855054" y="593707"/>
                  </a:lnTo>
                  <a:lnTo>
                    <a:pt x="1849449" y="593707"/>
                  </a:lnTo>
                  <a:lnTo>
                    <a:pt x="1843845" y="593707"/>
                  </a:lnTo>
                  <a:lnTo>
                    <a:pt x="1838240" y="593707"/>
                  </a:lnTo>
                  <a:lnTo>
                    <a:pt x="1832636" y="593707"/>
                  </a:lnTo>
                  <a:lnTo>
                    <a:pt x="1827032" y="593707"/>
                  </a:lnTo>
                  <a:lnTo>
                    <a:pt x="1821427" y="593707"/>
                  </a:lnTo>
                  <a:lnTo>
                    <a:pt x="1815823" y="593707"/>
                  </a:lnTo>
                  <a:lnTo>
                    <a:pt x="1810218" y="593707"/>
                  </a:lnTo>
                  <a:lnTo>
                    <a:pt x="1804614" y="593707"/>
                  </a:lnTo>
                  <a:lnTo>
                    <a:pt x="1799010" y="593707"/>
                  </a:lnTo>
                  <a:lnTo>
                    <a:pt x="1793405" y="593707"/>
                  </a:lnTo>
                  <a:lnTo>
                    <a:pt x="1787801" y="593707"/>
                  </a:lnTo>
                  <a:lnTo>
                    <a:pt x="1782196" y="593707"/>
                  </a:lnTo>
                  <a:lnTo>
                    <a:pt x="1776592" y="593707"/>
                  </a:lnTo>
                  <a:lnTo>
                    <a:pt x="1770988" y="593707"/>
                  </a:lnTo>
                  <a:lnTo>
                    <a:pt x="1765383" y="593707"/>
                  </a:lnTo>
                  <a:lnTo>
                    <a:pt x="1759779" y="593707"/>
                  </a:lnTo>
                  <a:lnTo>
                    <a:pt x="1754175" y="593707"/>
                  </a:lnTo>
                  <a:lnTo>
                    <a:pt x="1748570" y="593707"/>
                  </a:lnTo>
                  <a:lnTo>
                    <a:pt x="1742966" y="593707"/>
                  </a:lnTo>
                  <a:lnTo>
                    <a:pt x="1737361" y="593707"/>
                  </a:lnTo>
                  <a:lnTo>
                    <a:pt x="1731757" y="593707"/>
                  </a:lnTo>
                  <a:lnTo>
                    <a:pt x="1726153" y="593707"/>
                  </a:lnTo>
                  <a:lnTo>
                    <a:pt x="1720548" y="593707"/>
                  </a:lnTo>
                  <a:lnTo>
                    <a:pt x="1714944" y="593707"/>
                  </a:lnTo>
                  <a:lnTo>
                    <a:pt x="1709339" y="593707"/>
                  </a:lnTo>
                  <a:lnTo>
                    <a:pt x="1703735" y="593707"/>
                  </a:lnTo>
                  <a:lnTo>
                    <a:pt x="1698131" y="593707"/>
                  </a:lnTo>
                  <a:lnTo>
                    <a:pt x="1692526" y="593707"/>
                  </a:lnTo>
                  <a:lnTo>
                    <a:pt x="1686922" y="593707"/>
                  </a:lnTo>
                  <a:lnTo>
                    <a:pt x="1681317" y="593707"/>
                  </a:lnTo>
                  <a:lnTo>
                    <a:pt x="1675713" y="593707"/>
                  </a:lnTo>
                  <a:lnTo>
                    <a:pt x="1670109" y="593707"/>
                  </a:lnTo>
                  <a:lnTo>
                    <a:pt x="1664504" y="593707"/>
                  </a:lnTo>
                  <a:lnTo>
                    <a:pt x="1658900" y="593707"/>
                  </a:lnTo>
                  <a:lnTo>
                    <a:pt x="1653295" y="593707"/>
                  </a:lnTo>
                  <a:lnTo>
                    <a:pt x="1647691" y="593707"/>
                  </a:lnTo>
                  <a:lnTo>
                    <a:pt x="1642087" y="593707"/>
                  </a:lnTo>
                  <a:lnTo>
                    <a:pt x="1636482" y="593707"/>
                  </a:lnTo>
                  <a:lnTo>
                    <a:pt x="1630878" y="593707"/>
                  </a:lnTo>
                  <a:lnTo>
                    <a:pt x="1625273" y="593707"/>
                  </a:lnTo>
                  <a:lnTo>
                    <a:pt x="1619669" y="593707"/>
                  </a:lnTo>
                  <a:lnTo>
                    <a:pt x="1614065" y="593707"/>
                  </a:lnTo>
                  <a:lnTo>
                    <a:pt x="1608460" y="593707"/>
                  </a:lnTo>
                  <a:lnTo>
                    <a:pt x="1602856" y="593707"/>
                  </a:lnTo>
                  <a:lnTo>
                    <a:pt x="1597252" y="593707"/>
                  </a:lnTo>
                  <a:lnTo>
                    <a:pt x="1591647" y="593707"/>
                  </a:lnTo>
                  <a:lnTo>
                    <a:pt x="1586043" y="593707"/>
                  </a:lnTo>
                  <a:lnTo>
                    <a:pt x="1580438" y="593707"/>
                  </a:lnTo>
                  <a:lnTo>
                    <a:pt x="1574834" y="593707"/>
                  </a:lnTo>
                  <a:lnTo>
                    <a:pt x="1569230" y="593707"/>
                  </a:lnTo>
                  <a:lnTo>
                    <a:pt x="1563625" y="593707"/>
                  </a:lnTo>
                  <a:lnTo>
                    <a:pt x="1558021" y="593707"/>
                  </a:lnTo>
                  <a:lnTo>
                    <a:pt x="1552416" y="593707"/>
                  </a:lnTo>
                  <a:lnTo>
                    <a:pt x="1546812" y="593707"/>
                  </a:lnTo>
                  <a:lnTo>
                    <a:pt x="1541208" y="593707"/>
                  </a:lnTo>
                  <a:lnTo>
                    <a:pt x="1535603" y="593707"/>
                  </a:lnTo>
                  <a:lnTo>
                    <a:pt x="1529999" y="593707"/>
                  </a:lnTo>
                  <a:lnTo>
                    <a:pt x="1524394" y="593707"/>
                  </a:lnTo>
                  <a:lnTo>
                    <a:pt x="1518790" y="593707"/>
                  </a:lnTo>
                  <a:lnTo>
                    <a:pt x="1513186" y="593707"/>
                  </a:lnTo>
                  <a:lnTo>
                    <a:pt x="1507581" y="593707"/>
                  </a:lnTo>
                  <a:lnTo>
                    <a:pt x="1501977" y="593707"/>
                  </a:lnTo>
                  <a:lnTo>
                    <a:pt x="1496372" y="593707"/>
                  </a:lnTo>
                  <a:lnTo>
                    <a:pt x="1490768" y="593707"/>
                  </a:lnTo>
                  <a:lnTo>
                    <a:pt x="1485164" y="593707"/>
                  </a:lnTo>
                  <a:lnTo>
                    <a:pt x="1479559" y="593707"/>
                  </a:lnTo>
                  <a:lnTo>
                    <a:pt x="1473955" y="593707"/>
                  </a:lnTo>
                  <a:lnTo>
                    <a:pt x="1468350" y="593707"/>
                  </a:lnTo>
                  <a:lnTo>
                    <a:pt x="1462746" y="593707"/>
                  </a:lnTo>
                  <a:lnTo>
                    <a:pt x="1457142" y="593707"/>
                  </a:lnTo>
                  <a:lnTo>
                    <a:pt x="1451537" y="593707"/>
                  </a:lnTo>
                  <a:lnTo>
                    <a:pt x="1445933" y="593707"/>
                  </a:lnTo>
                  <a:lnTo>
                    <a:pt x="1440329" y="593707"/>
                  </a:lnTo>
                  <a:lnTo>
                    <a:pt x="1434724" y="593707"/>
                  </a:lnTo>
                  <a:lnTo>
                    <a:pt x="1429120" y="593707"/>
                  </a:lnTo>
                  <a:lnTo>
                    <a:pt x="1423515" y="593707"/>
                  </a:lnTo>
                  <a:lnTo>
                    <a:pt x="1417911" y="593707"/>
                  </a:lnTo>
                  <a:lnTo>
                    <a:pt x="1412307" y="593707"/>
                  </a:lnTo>
                  <a:lnTo>
                    <a:pt x="1406702" y="593707"/>
                  </a:lnTo>
                  <a:lnTo>
                    <a:pt x="1401098" y="593707"/>
                  </a:lnTo>
                  <a:lnTo>
                    <a:pt x="1395493" y="593707"/>
                  </a:lnTo>
                  <a:lnTo>
                    <a:pt x="1389889" y="593707"/>
                  </a:lnTo>
                  <a:lnTo>
                    <a:pt x="1384285" y="593707"/>
                  </a:lnTo>
                  <a:lnTo>
                    <a:pt x="1378680" y="593707"/>
                  </a:lnTo>
                  <a:lnTo>
                    <a:pt x="1373076" y="593707"/>
                  </a:lnTo>
                  <a:lnTo>
                    <a:pt x="1367471" y="593707"/>
                  </a:lnTo>
                  <a:lnTo>
                    <a:pt x="1361867" y="593707"/>
                  </a:lnTo>
                  <a:lnTo>
                    <a:pt x="1356263" y="593707"/>
                  </a:lnTo>
                  <a:lnTo>
                    <a:pt x="1350658" y="593707"/>
                  </a:lnTo>
                  <a:lnTo>
                    <a:pt x="1345054" y="593707"/>
                  </a:lnTo>
                  <a:lnTo>
                    <a:pt x="1339449" y="593707"/>
                  </a:lnTo>
                  <a:lnTo>
                    <a:pt x="1333845" y="593707"/>
                  </a:lnTo>
                  <a:lnTo>
                    <a:pt x="1328241" y="593707"/>
                  </a:lnTo>
                  <a:lnTo>
                    <a:pt x="1322636" y="593707"/>
                  </a:lnTo>
                  <a:lnTo>
                    <a:pt x="1317032" y="593707"/>
                  </a:lnTo>
                  <a:lnTo>
                    <a:pt x="1311427" y="593707"/>
                  </a:lnTo>
                  <a:lnTo>
                    <a:pt x="1305823" y="593707"/>
                  </a:lnTo>
                  <a:lnTo>
                    <a:pt x="1300219" y="593707"/>
                  </a:lnTo>
                  <a:lnTo>
                    <a:pt x="1294614" y="593707"/>
                  </a:lnTo>
                  <a:lnTo>
                    <a:pt x="1289010" y="593707"/>
                  </a:lnTo>
                  <a:lnTo>
                    <a:pt x="1283406" y="593707"/>
                  </a:lnTo>
                  <a:lnTo>
                    <a:pt x="1277801" y="593707"/>
                  </a:lnTo>
                  <a:lnTo>
                    <a:pt x="1272197" y="593707"/>
                  </a:lnTo>
                  <a:lnTo>
                    <a:pt x="1266592" y="593707"/>
                  </a:lnTo>
                  <a:lnTo>
                    <a:pt x="1260988" y="593707"/>
                  </a:lnTo>
                  <a:lnTo>
                    <a:pt x="1255384" y="593707"/>
                  </a:lnTo>
                  <a:lnTo>
                    <a:pt x="1249779" y="593707"/>
                  </a:lnTo>
                  <a:lnTo>
                    <a:pt x="1244175" y="593707"/>
                  </a:lnTo>
                  <a:lnTo>
                    <a:pt x="1238570" y="593707"/>
                  </a:lnTo>
                  <a:lnTo>
                    <a:pt x="1232966" y="593707"/>
                  </a:lnTo>
                  <a:lnTo>
                    <a:pt x="1227362" y="593707"/>
                  </a:lnTo>
                  <a:lnTo>
                    <a:pt x="1221757" y="593707"/>
                  </a:lnTo>
                  <a:lnTo>
                    <a:pt x="1216153" y="593707"/>
                  </a:lnTo>
                  <a:lnTo>
                    <a:pt x="1210548" y="593707"/>
                  </a:lnTo>
                  <a:lnTo>
                    <a:pt x="1204944" y="593707"/>
                  </a:lnTo>
                  <a:lnTo>
                    <a:pt x="1199340" y="593707"/>
                  </a:lnTo>
                  <a:lnTo>
                    <a:pt x="1193735" y="593707"/>
                  </a:lnTo>
                  <a:lnTo>
                    <a:pt x="1188131" y="593707"/>
                  </a:lnTo>
                  <a:lnTo>
                    <a:pt x="1182526" y="593707"/>
                  </a:lnTo>
                  <a:lnTo>
                    <a:pt x="1176922" y="593707"/>
                  </a:lnTo>
                  <a:lnTo>
                    <a:pt x="1171318" y="593707"/>
                  </a:lnTo>
                  <a:lnTo>
                    <a:pt x="1165713" y="593707"/>
                  </a:lnTo>
                  <a:lnTo>
                    <a:pt x="1160109" y="593707"/>
                  </a:lnTo>
                  <a:lnTo>
                    <a:pt x="1154504" y="593707"/>
                  </a:lnTo>
                  <a:lnTo>
                    <a:pt x="1148900" y="593707"/>
                  </a:lnTo>
                  <a:lnTo>
                    <a:pt x="1143296" y="593707"/>
                  </a:lnTo>
                  <a:lnTo>
                    <a:pt x="1137691" y="593707"/>
                  </a:lnTo>
                  <a:lnTo>
                    <a:pt x="1132087" y="593707"/>
                  </a:lnTo>
                  <a:lnTo>
                    <a:pt x="1126482" y="593707"/>
                  </a:lnTo>
                  <a:lnTo>
                    <a:pt x="1120878" y="593707"/>
                  </a:lnTo>
                  <a:lnTo>
                    <a:pt x="1115274" y="593707"/>
                  </a:lnTo>
                  <a:lnTo>
                    <a:pt x="1109669" y="593707"/>
                  </a:lnTo>
                  <a:lnTo>
                    <a:pt x="1104065" y="593707"/>
                  </a:lnTo>
                  <a:lnTo>
                    <a:pt x="1098461" y="593707"/>
                  </a:lnTo>
                  <a:lnTo>
                    <a:pt x="1092856" y="593707"/>
                  </a:lnTo>
                  <a:lnTo>
                    <a:pt x="1087252" y="593707"/>
                  </a:lnTo>
                  <a:lnTo>
                    <a:pt x="1081647" y="593707"/>
                  </a:lnTo>
                  <a:lnTo>
                    <a:pt x="1076043" y="593707"/>
                  </a:lnTo>
                  <a:lnTo>
                    <a:pt x="1070439" y="593707"/>
                  </a:lnTo>
                  <a:lnTo>
                    <a:pt x="1064834" y="593707"/>
                  </a:lnTo>
                  <a:lnTo>
                    <a:pt x="1059230" y="593707"/>
                  </a:lnTo>
                  <a:lnTo>
                    <a:pt x="1053625" y="593707"/>
                  </a:lnTo>
                  <a:lnTo>
                    <a:pt x="1048021" y="593707"/>
                  </a:lnTo>
                  <a:lnTo>
                    <a:pt x="1042417" y="593707"/>
                  </a:lnTo>
                  <a:lnTo>
                    <a:pt x="1036812" y="593707"/>
                  </a:lnTo>
                  <a:lnTo>
                    <a:pt x="1031208" y="593707"/>
                  </a:lnTo>
                  <a:lnTo>
                    <a:pt x="1025603" y="593707"/>
                  </a:lnTo>
                  <a:lnTo>
                    <a:pt x="1019999" y="593707"/>
                  </a:lnTo>
                  <a:lnTo>
                    <a:pt x="1014395" y="593707"/>
                  </a:lnTo>
                  <a:lnTo>
                    <a:pt x="1008790" y="593707"/>
                  </a:lnTo>
                  <a:lnTo>
                    <a:pt x="1003186" y="593707"/>
                  </a:lnTo>
                  <a:lnTo>
                    <a:pt x="997581" y="593707"/>
                  </a:lnTo>
                  <a:lnTo>
                    <a:pt x="991977" y="593707"/>
                  </a:lnTo>
                  <a:lnTo>
                    <a:pt x="986373" y="593707"/>
                  </a:lnTo>
                  <a:lnTo>
                    <a:pt x="980768" y="593707"/>
                  </a:lnTo>
                  <a:lnTo>
                    <a:pt x="975164" y="593707"/>
                  </a:lnTo>
                  <a:lnTo>
                    <a:pt x="969559" y="593707"/>
                  </a:lnTo>
                  <a:lnTo>
                    <a:pt x="963955" y="593707"/>
                  </a:lnTo>
                  <a:lnTo>
                    <a:pt x="958351" y="593707"/>
                  </a:lnTo>
                  <a:lnTo>
                    <a:pt x="952746" y="593707"/>
                  </a:lnTo>
                  <a:lnTo>
                    <a:pt x="947142" y="593707"/>
                  </a:lnTo>
                  <a:lnTo>
                    <a:pt x="941538" y="593707"/>
                  </a:lnTo>
                  <a:lnTo>
                    <a:pt x="935933" y="593707"/>
                  </a:lnTo>
                  <a:lnTo>
                    <a:pt x="930329" y="593707"/>
                  </a:lnTo>
                  <a:lnTo>
                    <a:pt x="924724" y="593707"/>
                  </a:lnTo>
                  <a:lnTo>
                    <a:pt x="919120" y="593707"/>
                  </a:lnTo>
                  <a:lnTo>
                    <a:pt x="913516" y="593707"/>
                  </a:lnTo>
                  <a:lnTo>
                    <a:pt x="907911" y="593707"/>
                  </a:lnTo>
                  <a:lnTo>
                    <a:pt x="902307" y="593707"/>
                  </a:lnTo>
                  <a:lnTo>
                    <a:pt x="896702" y="593707"/>
                  </a:lnTo>
                  <a:lnTo>
                    <a:pt x="891098" y="593707"/>
                  </a:lnTo>
                  <a:lnTo>
                    <a:pt x="885494" y="593707"/>
                  </a:lnTo>
                  <a:lnTo>
                    <a:pt x="879889" y="593707"/>
                  </a:lnTo>
                  <a:lnTo>
                    <a:pt x="874285" y="593707"/>
                  </a:lnTo>
                  <a:lnTo>
                    <a:pt x="868680" y="593707"/>
                  </a:lnTo>
                  <a:lnTo>
                    <a:pt x="863076" y="593707"/>
                  </a:lnTo>
                  <a:lnTo>
                    <a:pt x="857472" y="593707"/>
                  </a:lnTo>
                  <a:lnTo>
                    <a:pt x="851867" y="593707"/>
                  </a:lnTo>
                  <a:lnTo>
                    <a:pt x="846263" y="593707"/>
                  </a:lnTo>
                  <a:lnTo>
                    <a:pt x="840658" y="593707"/>
                  </a:lnTo>
                  <a:lnTo>
                    <a:pt x="835054" y="593707"/>
                  </a:lnTo>
                  <a:lnTo>
                    <a:pt x="829450" y="593707"/>
                  </a:lnTo>
                  <a:lnTo>
                    <a:pt x="823845" y="593707"/>
                  </a:lnTo>
                  <a:lnTo>
                    <a:pt x="818241" y="593707"/>
                  </a:lnTo>
                  <a:lnTo>
                    <a:pt x="812636" y="593707"/>
                  </a:lnTo>
                  <a:lnTo>
                    <a:pt x="807032" y="593707"/>
                  </a:lnTo>
                  <a:lnTo>
                    <a:pt x="801428" y="593707"/>
                  </a:lnTo>
                  <a:lnTo>
                    <a:pt x="795823" y="593707"/>
                  </a:lnTo>
                  <a:lnTo>
                    <a:pt x="790219" y="593707"/>
                  </a:lnTo>
                  <a:lnTo>
                    <a:pt x="784615" y="593707"/>
                  </a:lnTo>
                  <a:lnTo>
                    <a:pt x="779010" y="593707"/>
                  </a:lnTo>
                  <a:lnTo>
                    <a:pt x="773406" y="593707"/>
                  </a:lnTo>
                  <a:lnTo>
                    <a:pt x="767801" y="593707"/>
                  </a:lnTo>
                  <a:lnTo>
                    <a:pt x="762197" y="593707"/>
                  </a:lnTo>
                  <a:lnTo>
                    <a:pt x="756593" y="593707"/>
                  </a:lnTo>
                  <a:lnTo>
                    <a:pt x="750988" y="593707"/>
                  </a:lnTo>
                  <a:lnTo>
                    <a:pt x="745384" y="593707"/>
                  </a:lnTo>
                  <a:lnTo>
                    <a:pt x="739779" y="593707"/>
                  </a:lnTo>
                  <a:lnTo>
                    <a:pt x="734175" y="593707"/>
                  </a:lnTo>
                  <a:lnTo>
                    <a:pt x="728571" y="593707"/>
                  </a:lnTo>
                  <a:lnTo>
                    <a:pt x="722966" y="593707"/>
                  </a:lnTo>
                  <a:lnTo>
                    <a:pt x="717362" y="593707"/>
                  </a:lnTo>
                  <a:lnTo>
                    <a:pt x="711757" y="593707"/>
                  </a:lnTo>
                  <a:lnTo>
                    <a:pt x="706153" y="593707"/>
                  </a:lnTo>
                  <a:lnTo>
                    <a:pt x="700549" y="593707"/>
                  </a:lnTo>
                  <a:lnTo>
                    <a:pt x="694944" y="593707"/>
                  </a:lnTo>
                  <a:lnTo>
                    <a:pt x="689340" y="593707"/>
                  </a:lnTo>
                  <a:lnTo>
                    <a:pt x="683735" y="593707"/>
                  </a:lnTo>
                  <a:lnTo>
                    <a:pt x="678131" y="593707"/>
                  </a:lnTo>
                  <a:lnTo>
                    <a:pt x="672527" y="593707"/>
                  </a:lnTo>
                  <a:lnTo>
                    <a:pt x="666922" y="593707"/>
                  </a:lnTo>
                  <a:lnTo>
                    <a:pt x="661318" y="593707"/>
                  </a:lnTo>
                  <a:lnTo>
                    <a:pt x="655713" y="593707"/>
                  </a:lnTo>
                  <a:lnTo>
                    <a:pt x="650109" y="593707"/>
                  </a:lnTo>
                  <a:lnTo>
                    <a:pt x="644505" y="593707"/>
                  </a:lnTo>
                  <a:lnTo>
                    <a:pt x="638900" y="593707"/>
                  </a:lnTo>
                  <a:lnTo>
                    <a:pt x="633296" y="593707"/>
                  </a:lnTo>
                  <a:lnTo>
                    <a:pt x="627692" y="593707"/>
                  </a:lnTo>
                  <a:lnTo>
                    <a:pt x="622087" y="593707"/>
                  </a:lnTo>
                  <a:lnTo>
                    <a:pt x="616483" y="593707"/>
                  </a:lnTo>
                  <a:lnTo>
                    <a:pt x="610878" y="593707"/>
                  </a:lnTo>
                  <a:lnTo>
                    <a:pt x="605274" y="593707"/>
                  </a:lnTo>
                  <a:lnTo>
                    <a:pt x="599670" y="593707"/>
                  </a:lnTo>
                  <a:lnTo>
                    <a:pt x="594065" y="593707"/>
                  </a:lnTo>
                  <a:lnTo>
                    <a:pt x="588461" y="593707"/>
                  </a:lnTo>
                  <a:lnTo>
                    <a:pt x="582856" y="593707"/>
                  </a:lnTo>
                  <a:lnTo>
                    <a:pt x="577252" y="593707"/>
                  </a:lnTo>
                  <a:lnTo>
                    <a:pt x="571648" y="593707"/>
                  </a:lnTo>
                  <a:lnTo>
                    <a:pt x="566043" y="593707"/>
                  </a:lnTo>
                  <a:lnTo>
                    <a:pt x="560439" y="593707"/>
                  </a:lnTo>
                  <a:lnTo>
                    <a:pt x="554834" y="593707"/>
                  </a:lnTo>
                  <a:lnTo>
                    <a:pt x="549230" y="593707"/>
                  </a:lnTo>
                  <a:lnTo>
                    <a:pt x="543626" y="593707"/>
                  </a:lnTo>
                  <a:lnTo>
                    <a:pt x="538021" y="593707"/>
                  </a:lnTo>
                  <a:lnTo>
                    <a:pt x="532417" y="593707"/>
                  </a:lnTo>
                  <a:lnTo>
                    <a:pt x="526812" y="593707"/>
                  </a:lnTo>
                  <a:lnTo>
                    <a:pt x="521208" y="593707"/>
                  </a:lnTo>
                  <a:lnTo>
                    <a:pt x="515604" y="593707"/>
                  </a:lnTo>
                  <a:lnTo>
                    <a:pt x="509999" y="593707"/>
                  </a:lnTo>
                  <a:lnTo>
                    <a:pt x="504395" y="593707"/>
                  </a:lnTo>
                  <a:lnTo>
                    <a:pt x="498790" y="593707"/>
                  </a:lnTo>
                  <a:lnTo>
                    <a:pt x="493186" y="593707"/>
                  </a:lnTo>
                  <a:lnTo>
                    <a:pt x="487582" y="593707"/>
                  </a:lnTo>
                  <a:lnTo>
                    <a:pt x="481977" y="593707"/>
                  </a:lnTo>
                  <a:lnTo>
                    <a:pt x="476373" y="593707"/>
                  </a:lnTo>
                  <a:lnTo>
                    <a:pt x="470769" y="593707"/>
                  </a:lnTo>
                  <a:lnTo>
                    <a:pt x="465164" y="593707"/>
                  </a:lnTo>
                  <a:lnTo>
                    <a:pt x="459560" y="593707"/>
                  </a:lnTo>
                  <a:lnTo>
                    <a:pt x="453955" y="593707"/>
                  </a:lnTo>
                  <a:lnTo>
                    <a:pt x="448351" y="593707"/>
                  </a:lnTo>
                  <a:lnTo>
                    <a:pt x="442747" y="593707"/>
                  </a:lnTo>
                  <a:lnTo>
                    <a:pt x="437142" y="593707"/>
                  </a:lnTo>
                  <a:lnTo>
                    <a:pt x="431538" y="593707"/>
                  </a:lnTo>
                  <a:lnTo>
                    <a:pt x="425933" y="593707"/>
                  </a:lnTo>
                  <a:lnTo>
                    <a:pt x="420329" y="593707"/>
                  </a:lnTo>
                  <a:lnTo>
                    <a:pt x="414725" y="593707"/>
                  </a:lnTo>
                  <a:lnTo>
                    <a:pt x="409120" y="593707"/>
                  </a:lnTo>
                  <a:lnTo>
                    <a:pt x="403516" y="593707"/>
                  </a:lnTo>
                  <a:lnTo>
                    <a:pt x="397911" y="593707"/>
                  </a:lnTo>
                  <a:lnTo>
                    <a:pt x="392307" y="593707"/>
                  </a:lnTo>
                  <a:lnTo>
                    <a:pt x="386703" y="593707"/>
                  </a:lnTo>
                  <a:lnTo>
                    <a:pt x="381098" y="593707"/>
                  </a:lnTo>
                  <a:lnTo>
                    <a:pt x="375494" y="593707"/>
                  </a:lnTo>
                  <a:lnTo>
                    <a:pt x="369889" y="593707"/>
                  </a:lnTo>
                  <a:lnTo>
                    <a:pt x="364285" y="593707"/>
                  </a:lnTo>
                  <a:lnTo>
                    <a:pt x="358681" y="593707"/>
                  </a:lnTo>
                  <a:lnTo>
                    <a:pt x="353076" y="593707"/>
                  </a:lnTo>
                  <a:lnTo>
                    <a:pt x="347472" y="593707"/>
                  </a:lnTo>
                  <a:lnTo>
                    <a:pt x="341867" y="593707"/>
                  </a:lnTo>
                  <a:lnTo>
                    <a:pt x="336263" y="593707"/>
                  </a:lnTo>
                  <a:lnTo>
                    <a:pt x="330659" y="593707"/>
                  </a:lnTo>
                  <a:lnTo>
                    <a:pt x="325054" y="593707"/>
                  </a:lnTo>
                  <a:lnTo>
                    <a:pt x="319450" y="593707"/>
                  </a:lnTo>
                  <a:lnTo>
                    <a:pt x="313846" y="593707"/>
                  </a:lnTo>
                  <a:lnTo>
                    <a:pt x="308241" y="593707"/>
                  </a:lnTo>
                  <a:lnTo>
                    <a:pt x="302637" y="593707"/>
                  </a:lnTo>
                  <a:lnTo>
                    <a:pt x="297032" y="593707"/>
                  </a:lnTo>
                  <a:lnTo>
                    <a:pt x="291428" y="593707"/>
                  </a:lnTo>
                  <a:lnTo>
                    <a:pt x="285824" y="593707"/>
                  </a:lnTo>
                  <a:lnTo>
                    <a:pt x="280219" y="593707"/>
                  </a:lnTo>
                  <a:lnTo>
                    <a:pt x="274615" y="593707"/>
                  </a:lnTo>
                  <a:lnTo>
                    <a:pt x="269010" y="593707"/>
                  </a:lnTo>
                  <a:lnTo>
                    <a:pt x="263406" y="593707"/>
                  </a:lnTo>
                  <a:lnTo>
                    <a:pt x="257802" y="593707"/>
                  </a:lnTo>
                  <a:lnTo>
                    <a:pt x="252197" y="593707"/>
                  </a:lnTo>
                  <a:lnTo>
                    <a:pt x="246593" y="593707"/>
                  </a:lnTo>
                  <a:lnTo>
                    <a:pt x="240988" y="593707"/>
                  </a:lnTo>
                  <a:lnTo>
                    <a:pt x="235384" y="593707"/>
                  </a:lnTo>
                  <a:lnTo>
                    <a:pt x="229780" y="593707"/>
                  </a:lnTo>
                  <a:lnTo>
                    <a:pt x="224175" y="593707"/>
                  </a:lnTo>
                  <a:lnTo>
                    <a:pt x="218571" y="593707"/>
                  </a:lnTo>
                  <a:lnTo>
                    <a:pt x="212966" y="593707"/>
                  </a:lnTo>
                  <a:lnTo>
                    <a:pt x="207362" y="593707"/>
                  </a:lnTo>
                  <a:lnTo>
                    <a:pt x="201758" y="593707"/>
                  </a:lnTo>
                  <a:lnTo>
                    <a:pt x="196153" y="593707"/>
                  </a:lnTo>
                  <a:lnTo>
                    <a:pt x="190549" y="593707"/>
                  </a:lnTo>
                  <a:lnTo>
                    <a:pt x="184944" y="593707"/>
                  </a:lnTo>
                  <a:lnTo>
                    <a:pt x="179340" y="593707"/>
                  </a:lnTo>
                  <a:lnTo>
                    <a:pt x="173736" y="593707"/>
                  </a:lnTo>
                  <a:lnTo>
                    <a:pt x="168131" y="593707"/>
                  </a:lnTo>
                  <a:lnTo>
                    <a:pt x="162527" y="593707"/>
                  </a:lnTo>
                  <a:lnTo>
                    <a:pt x="156923" y="593707"/>
                  </a:lnTo>
                  <a:lnTo>
                    <a:pt x="151318" y="593707"/>
                  </a:lnTo>
                  <a:lnTo>
                    <a:pt x="145714" y="593707"/>
                  </a:lnTo>
                  <a:lnTo>
                    <a:pt x="140109" y="593707"/>
                  </a:lnTo>
                  <a:lnTo>
                    <a:pt x="134505" y="593707"/>
                  </a:lnTo>
                  <a:lnTo>
                    <a:pt x="128901" y="593707"/>
                  </a:lnTo>
                  <a:lnTo>
                    <a:pt x="123296" y="593707"/>
                  </a:lnTo>
                  <a:lnTo>
                    <a:pt x="117692" y="593707"/>
                  </a:lnTo>
                  <a:lnTo>
                    <a:pt x="112087" y="593707"/>
                  </a:lnTo>
                  <a:lnTo>
                    <a:pt x="106483" y="593707"/>
                  </a:lnTo>
                  <a:lnTo>
                    <a:pt x="100879" y="593707"/>
                  </a:lnTo>
                  <a:lnTo>
                    <a:pt x="95274" y="593707"/>
                  </a:lnTo>
                  <a:lnTo>
                    <a:pt x="89670" y="593707"/>
                  </a:lnTo>
                  <a:lnTo>
                    <a:pt x="84065" y="593707"/>
                  </a:lnTo>
                  <a:lnTo>
                    <a:pt x="78461" y="593707"/>
                  </a:lnTo>
                  <a:lnTo>
                    <a:pt x="72857" y="593707"/>
                  </a:lnTo>
                  <a:lnTo>
                    <a:pt x="67252" y="593707"/>
                  </a:lnTo>
                  <a:lnTo>
                    <a:pt x="61648" y="593707"/>
                  </a:lnTo>
                  <a:lnTo>
                    <a:pt x="56043" y="593707"/>
                  </a:lnTo>
                  <a:lnTo>
                    <a:pt x="50439" y="593707"/>
                  </a:lnTo>
                  <a:lnTo>
                    <a:pt x="44835" y="593707"/>
                  </a:lnTo>
                  <a:lnTo>
                    <a:pt x="39230" y="593707"/>
                  </a:lnTo>
                  <a:lnTo>
                    <a:pt x="33626" y="593707"/>
                  </a:lnTo>
                  <a:lnTo>
                    <a:pt x="28021" y="593707"/>
                  </a:lnTo>
                  <a:lnTo>
                    <a:pt x="22417" y="593707"/>
                  </a:lnTo>
                  <a:lnTo>
                    <a:pt x="16813" y="593707"/>
                  </a:lnTo>
                  <a:lnTo>
                    <a:pt x="11208" y="593707"/>
                  </a:lnTo>
                  <a:lnTo>
                    <a:pt x="5604" y="593707"/>
                  </a:lnTo>
                  <a:lnTo>
                    <a:pt x="0" y="593707"/>
                  </a:lnTo>
                  <a:close/>
                </a:path>
              </a:pathLst>
            </a:custGeom>
            <a:solidFill>
              <a:srgbClr val="BFBFB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" name="pl211"/>
            <p:cNvSpPr/>
            <p:nvPr/>
          </p:nvSpPr>
          <p:spPr>
            <a:xfrm>
              <a:off x="6596816" y="3204936"/>
              <a:ext cx="1883076" cy="590977"/>
            </a:xfrm>
            <a:custGeom>
              <a:avLst/>
              <a:pathLst>
                <a:path w="1883076" h="590977">
                  <a:moveTo>
                    <a:pt x="0" y="459330"/>
                  </a:moveTo>
                  <a:lnTo>
                    <a:pt x="5604" y="454608"/>
                  </a:lnTo>
                  <a:lnTo>
                    <a:pt x="11208" y="449808"/>
                  </a:lnTo>
                  <a:lnTo>
                    <a:pt x="16813" y="444933"/>
                  </a:lnTo>
                  <a:lnTo>
                    <a:pt x="22417" y="439988"/>
                  </a:lnTo>
                  <a:lnTo>
                    <a:pt x="28021" y="434975"/>
                  </a:lnTo>
                  <a:lnTo>
                    <a:pt x="33626" y="429901"/>
                  </a:lnTo>
                  <a:lnTo>
                    <a:pt x="39230" y="424769"/>
                  </a:lnTo>
                  <a:lnTo>
                    <a:pt x="44835" y="419584"/>
                  </a:lnTo>
                  <a:lnTo>
                    <a:pt x="50439" y="414352"/>
                  </a:lnTo>
                  <a:lnTo>
                    <a:pt x="56043" y="409077"/>
                  </a:lnTo>
                  <a:lnTo>
                    <a:pt x="61648" y="403766"/>
                  </a:lnTo>
                  <a:lnTo>
                    <a:pt x="67252" y="398423"/>
                  </a:lnTo>
                  <a:lnTo>
                    <a:pt x="72857" y="393054"/>
                  </a:lnTo>
                  <a:lnTo>
                    <a:pt x="78461" y="387665"/>
                  </a:lnTo>
                  <a:lnTo>
                    <a:pt x="84065" y="382262"/>
                  </a:lnTo>
                  <a:lnTo>
                    <a:pt x="89670" y="376850"/>
                  </a:lnTo>
                  <a:lnTo>
                    <a:pt x="95274" y="371435"/>
                  </a:lnTo>
                  <a:lnTo>
                    <a:pt x="100879" y="366024"/>
                  </a:lnTo>
                  <a:lnTo>
                    <a:pt x="106483" y="360620"/>
                  </a:lnTo>
                  <a:lnTo>
                    <a:pt x="112087" y="355231"/>
                  </a:lnTo>
                  <a:lnTo>
                    <a:pt x="117692" y="349862"/>
                  </a:lnTo>
                  <a:lnTo>
                    <a:pt x="123296" y="344517"/>
                  </a:lnTo>
                  <a:lnTo>
                    <a:pt x="128901" y="339202"/>
                  </a:lnTo>
                  <a:lnTo>
                    <a:pt x="134505" y="333922"/>
                  </a:lnTo>
                  <a:lnTo>
                    <a:pt x="140109" y="328681"/>
                  </a:lnTo>
                  <a:lnTo>
                    <a:pt x="145714" y="323484"/>
                  </a:lnTo>
                  <a:lnTo>
                    <a:pt x="151318" y="318335"/>
                  </a:lnTo>
                  <a:lnTo>
                    <a:pt x="156923" y="313238"/>
                  </a:lnTo>
                  <a:lnTo>
                    <a:pt x="162527" y="308197"/>
                  </a:lnTo>
                  <a:lnTo>
                    <a:pt x="168131" y="303214"/>
                  </a:lnTo>
                  <a:lnTo>
                    <a:pt x="173736" y="298293"/>
                  </a:lnTo>
                  <a:lnTo>
                    <a:pt x="179340" y="293436"/>
                  </a:lnTo>
                  <a:lnTo>
                    <a:pt x="184944" y="288645"/>
                  </a:lnTo>
                  <a:lnTo>
                    <a:pt x="190549" y="283923"/>
                  </a:lnTo>
                  <a:lnTo>
                    <a:pt x="196153" y="279272"/>
                  </a:lnTo>
                  <a:lnTo>
                    <a:pt x="201758" y="274691"/>
                  </a:lnTo>
                  <a:lnTo>
                    <a:pt x="207362" y="270184"/>
                  </a:lnTo>
                  <a:lnTo>
                    <a:pt x="212966" y="265749"/>
                  </a:lnTo>
                  <a:lnTo>
                    <a:pt x="218571" y="261389"/>
                  </a:lnTo>
                  <a:lnTo>
                    <a:pt x="224175" y="257102"/>
                  </a:lnTo>
                  <a:lnTo>
                    <a:pt x="229780" y="252889"/>
                  </a:lnTo>
                  <a:lnTo>
                    <a:pt x="235384" y="248749"/>
                  </a:lnTo>
                  <a:lnTo>
                    <a:pt x="240988" y="244682"/>
                  </a:lnTo>
                  <a:lnTo>
                    <a:pt x="246593" y="240687"/>
                  </a:lnTo>
                  <a:lnTo>
                    <a:pt x="252197" y="236762"/>
                  </a:lnTo>
                  <a:lnTo>
                    <a:pt x="257802" y="232908"/>
                  </a:lnTo>
                  <a:lnTo>
                    <a:pt x="263406" y="229121"/>
                  </a:lnTo>
                  <a:lnTo>
                    <a:pt x="269010" y="225401"/>
                  </a:lnTo>
                  <a:lnTo>
                    <a:pt x="274615" y="221747"/>
                  </a:lnTo>
                  <a:lnTo>
                    <a:pt x="280219" y="218156"/>
                  </a:lnTo>
                  <a:lnTo>
                    <a:pt x="285824" y="214626"/>
                  </a:lnTo>
                  <a:lnTo>
                    <a:pt x="291428" y="211155"/>
                  </a:lnTo>
                  <a:lnTo>
                    <a:pt x="297032" y="207742"/>
                  </a:lnTo>
                  <a:lnTo>
                    <a:pt x="302637" y="204384"/>
                  </a:lnTo>
                  <a:lnTo>
                    <a:pt x="308241" y="201080"/>
                  </a:lnTo>
                  <a:lnTo>
                    <a:pt x="313846" y="197826"/>
                  </a:lnTo>
                  <a:lnTo>
                    <a:pt x="319450" y="194622"/>
                  </a:lnTo>
                  <a:lnTo>
                    <a:pt x="325054" y="191464"/>
                  </a:lnTo>
                  <a:lnTo>
                    <a:pt x="330659" y="188351"/>
                  </a:lnTo>
                  <a:lnTo>
                    <a:pt x="336263" y="185281"/>
                  </a:lnTo>
                  <a:lnTo>
                    <a:pt x="341867" y="182251"/>
                  </a:lnTo>
                  <a:lnTo>
                    <a:pt x="347472" y="179259"/>
                  </a:lnTo>
                  <a:lnTo>
                    <a:pt x="353076" y="176304"/>
                  </a:lnTo>
                  <a:lnTo>
                    <a:pt x="358681" y="173384"/>
                  </a:lnTo>
                  <a:lnTo>
                    <a:pt x="364285" y="170496"/>
                  </a:lnTo>
                  <a:lnTo>
                    <a:pt x="369889" y="167639"/>
                  </a:lnTo>
                  <a:lnTo>
                    <a:pt x="375494" y="164811"/>
                  </a:lnTo>
                  <a:lnTo>
                    <a:pt x="381098" y="162011"/>
                  </a:lnTo>
                  <a:lnTo>
                    <a:pt x="386703" y="159236"/>
                  </a:lnTo>
                  <a:lnTo>
                    <a:pt x="392307" y="156485"/>
                  </a:lnTo>
                  <a:lnTo>
                    <a:pt x="397911" y="153758"/>
                  </a:lnTo>
                  <a:lnTo>
                    <a:pt x="403516" y="151052"/>
                  </a:lnTo>
                  <a:lnTo>
                    <a:pt x="409120" y="148365"/>
                  </a:lnTo>
                  <a:lnTo>
                    <a:pt x="414725" y="145698"/>
                  </a:lnTo>
                  <a:lnTo>
                    <a:pt x="420329" y="143049"/>
                  </a:lnTo>
                  <a:lnTo>
                    <a:pt x="425933" y="140416"/>
                  </a:lnTo>
                  <a:lnTo>
                    <a:pt x="431538" y="137799"/>
                  </a:lnTo>
                  <a:lnTo>
                    <a:pt x="437142" y="135196"/>
                  </a:lnTo>
                  <a:lnTo>
                    <a:pt x="442747" y="132608"/>
                  </a:lnTo>
                  <a:lnTo>
                    <a:pt x="448351" y="130033"/>
                  </a:lnTo>
                  <a:lnTo>
                    <a:pt x="453955" y="127470"/>
                  </a:lnTo>
                  <a:lnTo>
                    <a:pt x="459560" y="124919"/>
                  </a:lnTo>
                  <a:lnTo>
                    <a:pt x="465164" y="122379"/>
                  </a:lnTo>
                  <a:lnTo>
                    <a:pt x="470769" y="119850"/>
                  </a:lnTo>
                  <a:lnTo>
                    <a:pt x="476373" y="117332"/>
                  </a:lnTo>
                  <a:lnTo>
                    <a:pt x="481977" y="114823"/>
                  </a:lnTo>
                  <a:lnTo>
                    <a:pt x="487582" y="112324"/>
                  </a:lnTo>
                  <a:lnTo>
                    <a:pt x="493186" y="109835"/>
                  </a:lnTo>
                  <a:lnTo>
                    <a:pt x="498790" y="107354"/>
                  </a:lnTo>
                  <a:lnTo>
                    <a:pt x="504395" y="104883"/>
                  </a:lnTo>
                  <a:lnTo>
                    <a:pt x="509999" y="102421"/>
                  </a:lnTo>
                  <a:lnTo>
                    <a:pt x="515604" y="99968"/>
                  </a:lnTo>
                  <a:lnTo>
                    <a:pt x="521208" y="97524"/>
                  </a:lnTo>
                  <a:lnTo>
                    <a:pt x="526812" y="95089"/>
                  </a:lnTo>
                  <a:lnTo>
                    <a:pt x="532417" y="92664"/>
                  </a:lnTo>
                  <a:lnTo>
                    <a:pt x="538021" y="90248"/>
                  </a:lnTo>
                  <a:lnTo>
                    <a:pt x="543626" y="87842"/>
                  </a:lnTo>
                  <a:lnTo>
                    <a:pt x="549230" y="85445"/>
                  </a:lnTo>
                  <a:lnTo>
                    <a:pt x="554834" y="83059"/>
                  </a:lnTo>
                  <a:lnTo>
                    <a:pt x="560439" y="80684"/>
                  </a:lnTo>
                  <a:lnTo>
                    <a:pt x="566043" y="78320"/>
                  </a:lnTo>
                  <a:lnTo>
                    <a:pt x="571648" y="75968"/>
                  </a:lnTo>
                  <a:lnTo>
                    <a:pt x="577252" y="73627"/>
                  </a:lnTo>
                  <a:lnTo>
                    <a:pt x="582856" y="71300"/>
                  </a:lnTo>
                  <a:lnTo>
                    <a:pt x="588461" y="68985"/>
                  </a:lnTo>
                  <a:lnTo>
                    <a:pt x="594065" y="66685"/>
                  </a:lnTo>
                  <a:lnTo>
                    <a:pt x="599670" y="64400"/>
                  </a:lnTo>
                  <a:lnTo>
                    <a:pt x="605274" y="62130"/>
                  </a:lnTo>
                  <a:lnTo>
                    <a:pt x="610878" y="59876"/>
                  </a:lnTo>
                  <a:lnTo>
                    <a:pt x="616483" y="57640"/>
                  </a:lnTo>
                  <a:lnTo>
                    <a:pt x="622087" y="55422"/>
                  </a:lnTo>
                  <a:lnTo>
                    <a:pt x="627692" y="53223"/>
                  </a:lnTo>
                  <a:lnTo>
                    <a:pt x="633296" y="51044"/>
                  </a:lnTo>
                  <a:lnTo>
                    <a:pt x="638900" y="48886"/>
                  </a:lnTo>
                  <a:lnTo>
                    <a:pt x="644505" y="46751"/>
                  </a:lnTo>
                  <a:lnTo>
                    <a:pt x="650109" y="44640"/>
                  </a:lnTo>
                  <a:lnTo>
                    <a:pt x="655713" y="42553"/>
                  </a:lnTo>
                  <a:lnTo>
                    <a:pt x="661318" y="40493"/>
                  </a:lnTo>
                  <a:lnTo>
                    <a:pt x="666922" y="38461"/>
                  </a:lnTo>
                  <a:lnTo>
                    <a:pt x="672527" y="36458"/>
                  </a:lnTo>
                  <a:lnTo>
                    <a:pt x="678131" y="34485"/>
                  </a:lnTo>
                  <a:lnTo>
                    <a:pt x="683735" y="32545"/>
                  </a:lnTo>
                  <a:lnTo>
                    <a:pt x="689340" y="30639"/>
                  </a:lnTo>
                  <a:lnTo>
                    <a:pt x="694944" y="28768"/>
                  </a:lnTo>
                  <a:lnTo>
                    <a:pt x="700549" y="26936"/>
                  </a:lnTo>
                  <a:lnTo>
                    <a:pt x="706153" y="25142"/>
                  </a:lnTo>
                  <a:lnTo>
                    <a:pt x="711757" y="23390"/>
                  </a:lnTo>
                  <a:lnTo>
                    <a:pt x="717362" y="21682"/>
                  </a:lnTo>
                  <a:lnTo>
                    <a:pt x="722966" y="20019"/>
                  </a:lnTo>
                  <a:lnTo>
                    <a:pt x="728571" y="18404"/>
                  </a:lnTo>
                  <a:lnTo>
                    <a:pt x="734175" y="16838"/>
                  </a:lnTo>
                  <a:lnTo>
                    <a:pt x="739779" y="15325"/>
                  </a:lnTo>
                  <a:lnTo>
                    <a:pt x="745384" y="13867"/>
                  </a:lnTo>
                  <a:lnTo>
                    <a:pt x="750988" y="12465"/>
                  </a:lnTo>
                  <a:lnTo>
                    <a:pt x="756593" y="11124"/>
                  </a:lnTo>
                  <a:lnTo>
                    <a:pt x="762197" y="9844"/>
                  </a:lnTo>
                  <a:lnTo>
                    <a:pt x="767801" y="8630"/>
                  </a:lnTo>
                  <a:lnTo>
                    <a:pt x="773406" y="7482"/>
                  </a:lnTo>
                  <a:lnTo>
                    <a:pt x="779010" y="6405"/>
                  </a:lnTo>
                  <a:lnTo>
                    <a:pt x="784615" y="5401"/>
                  </a:lnTo>
                  <a:lnTo>
                    <a:pt x="790219" y="4473"/>
                  </a:lnTo>
                  <a:lnTo>
                    <a:pt x="795823" y="3624"/>
                  </a:lnTo>
                  <a:lnTo>
                    <a:pt x="801428" y="2856"/>
                  </a:lnTo>
                  <a:lnTo>
                    <a:pt x="807032" y="2173"/>
                  </a:lnTo>
                  <a:lnTo>
                    <a:pt x="812636" y="1577"/>
                  </a:lnTo>
                  <a:lnTo>
                    <a:pt x="818241" y="1071"/>
                  </a:lnTo>
                  <a:lnTo>
                    <a:pt x="823845" y="659"/>
                  </a:lnTo>
                  <a:lnTo>
                    <a:pt x="829450" y="342"/>
                  </a:lnTo>
                  <a:lnTo>
                    <a:pt x="835054" y="125"/>
                  </a:lnTo>
                  <a:lnTo>
                    <a:pt x="840658" y="10"/>
                  </a:lnTo>
                  <a:lnTo>
                    <a:pt x="846263" y="0"/>
                  </a:lnTo>
                  <a:lnTo>
                    <a:pt x="851867" y="96"/>
                  </a:lnTo>
                  <a:lnTo>
                    <a:pt x="857472" y="304"/>
                  </a:lnTo>
                  <a:lnTo>
                    <a:pt x="863076" y="623"/>
                  </a:lnTo>
                  <a:lnTo>
                    <a:pt x="868680" y="1058"/>
                  </a:lnTo>
                  <a:lnTo>
                    <a:pt x="874285" y="1611"/>
                  </a:lnTo>
                  <a:lnTo>
                    <a:pt x="879889" y="2284"/>
                  </a:lnTo>
                  <a:lnTo>
                    <a:pt x="885494" y="3078"/>
                  </a:lnTo>
                  <a:lnTo>
                    <a:pt x="891098" y="3997"/>
                  </a:lnTo>
                  <a:lnTo>
                    <a:pt x="896702" y="5041"/>
                  </a:lnTo>
                  <a:lnTo>
                    <a:pt x="902307" y="6212"/>
                  </a:lnTo>
                  <a:lnTo>
                    <a:pt x="907911" y="7513"/>
                  </a:lnTo>
                  <a:lnTo>
                    <a:pt x="913516" y="8943"/>
                  </a:lnTo>
                  <a:lnTo>
                    <a:pt x="919120" y="10505"/>
                  </a:lnTo>
                  <a:lnTo>
                    <a:pt x="924724" y="12198"/>
                  </a:lnTo>
                  <a:lnTo>
                    <a:pt x="930329" y="14024"/>
                  </a:lnTo>
                  <a:lnTo>
                    <a:pt x="935933" y="15982"/>
                  </a:lnTo>
                  <a:lnTo>
                    <a:pt x="941538" y="18073"/>
                  </a:lnTo>
                  <a:lnTo>
                    <a:pt x="947142" y="20297"/>
                  </a:lnTo>
                  <a:lnTo>
                    <a:pt x="952746" y="22652"/>
                  </a:lnTo>
                  <a:lnTo>
                    <a:pt x="958351" y="25138"/>
                  </a:lnTo>
                  <a:lnTo>
                    <a:pt x="963955" y="27755"/>
                  </a:lnTo>
                  <a:lnTo>
                    <a:pt x="969559" y="30499"/>
                  </a:lnTo>
                  <a:lnTo>
                    <a:pt x="975164" y="33371"/>
                  </a:lnTo>
                  <a:lnTo>
                    <a:pt x="980768" y="36368"/>
                  </a:lnTo>
                  <a:lnTo>
                    <a:pt x="986373" y="39487"/>
                  </a:lnTo>
                  <a:lnTo>
                    <a:pt x="991977" y="42726"/>
                  </a:lnTo>
                  <a:lnTo>
                    <a:pt x="997581" y="46082"/>
                  </a:lnTo>
                  <a:lnTo>
                    <a:pt x="1003186" y="49552"/>
                  </a:lnTo>
                  <a:lnTo>
                    <a:pt x="1008790" y="53133"/>
                  </a:lnTo>
                  <a:lnTo>
                    <a:pt x="1014395" y="56821"/>
                  </a:lnTo>
                  <a:lnTo>
                    <a:pt x="1019999" y="60612"/>
                  </a:lnTo>
                  <a:lnTo>
                    <a:pt x="1025603" y="64502"/>
                  </a:lnTo>
                  <a:lnTo>
                    <a:pt x="1031208" y="68487"/>
                  </a:lnTo>
                  <a:lnTo>
                    <a:pt x="1036812" y="72561"/>
                  </a:lnTo>
                  <a:lnTo>
                    <a:pt x="1042417" y="76721"/>
                  </a:lnTo>
                  <a:lnTo>
                    <a:pt x="1048021" y="80961"/>
                  </a:lnTo>
                  <a:lnTo>
                    <a:pt x="1053625" y="85276"/>
                  </a:lnTo>
                  <a:lnTo>
                    <a:pt x="1059230" y="89661"/>
                  </a:lnTo>
                  <a:lnTo>
                    <a:pt x="1064834" y="94110"/>
                  </a:lnTo>
                  <a:lnTo>
                    <a:pt x="1070439" y="98619"/>
                  </a:lnTo>
                  <a:lnTo>
                    <a:pt x="1076043" y="103181"/>
                  </a:lnTo>
                  <a:lnTo>
                    <a:pt x="1081647" y="107791"/>
                  </a:lnTo>
                  <a:lnTo>
                    <a:pt x="1087252" y="112443"/>
                  </a:lnTo>
                  <a:lnTo>
                    <a:pt x="1092856" y="117131"/>
                  </a:lnTo>
                  <a:lnTo>
                    <a:pt x="1098461" y="121850"/>
                  </a:lnTo>
                  <a:lnTo>
                    <a:pt x="1104065" y="126594"/>
                  </a:lnTo>
                  <a:lnTo>
                    <a:pt x="1109669" y="131357"/>
                  </a:lnTo>
                  <a:lnTo>
                    <a:pt x="1115274" y="136134"/>
                  </a:lnTo>
                  <a:lnTo>
                    <a:pt x="1120878" y="140919"/>
                  </a:lnTo>
                  <a:lnTo>
                    <a:pt x="1126482" y="145706"/>
                  </a:lnTo>
                  <a:lnTo>
                    <a:pt x="1132087" y="150491"/>
                  </a:lnTo>
                  <a:lnTo>
                    <a:pt x="1137691" y="155267"/>
                  </a:lnTo>
                  <a:lnTo>
                    <a:pt x="1143296" y="160030"/>
                  </a:lnTo>
                  <a:lnTo>
                    <a:pt x="1148900" y="164774"/>
                  </a:lnTo>
                  <a:lnTo>
                    <a:pt x="1154504" y="169494"/>
                  </a:lnTo>
                  <a:lnTo>
                    <a:pt x="1160109" y="174186"/>
                  </a:lnTo>
                  <a:lnTo>
                    <a:pt x="1165713" y="178845"/>
                  </a:lnTo>
                  <a:lnTo>
                    <a:pt x="1171318" y="183467"/>
                  </a:lnTo>
                  <a:lnTo>
                    <a:pt x="1176922" y="188046"/>
                  </a:lnTo>
                  <a:lnTo>
                    <a:pt x="1182526" y="192579"/>
                  </a:lnTo>
                  <a:lnTo>
                    <a:pt x="1188131" y="197062"/>
                  </a:lnTo>
                  <a:lnTo>
                    <a:pt x="1193735" y="201491"/>
                  </a:lnTo>
                  <a:lnTo>
                    <a:pt x="1199340" y="205862"/>
                  </a:lnTo>
                  <a:lnTo>
                    <a:pt x="1204944" y="210172"/>
                  </a:lnTo>
                  <a:lnTo>
                    <a:pt x="1210548" y="214417"/>
                  </a:lnTo>
                  <a:lnTo>
                    <a:pt x="1216153" y="218597"/>
                  </a:lnTo>
                  <a:lnTo>
                    <a:pt x="1221757" y="222710"/>
                  </a:lnTo>
                  <a:lnTo>
                    <a:pt x="1227362" y="226756"/>
                  </a:lnTo>
                  <a:lnTo>
                    <a:pt x="1232966" y="230735"/>
                  </a:lnTo>
                  <a:lnTo>
                    <a:pt x="1238570" y="234646"/>
                  </a:lnTo>
                  <a:lnTo>
                    <a:pt x="1244175" y="238489"/>
                  </a:lnTo>
                  <a:lnTo>
                    <a:pt x="1249779" y="242265"/>
                  </a:lnTo>
                  <a:lnTo>
                    <a:pt x="1255384" y="245972"/>
                  </a:lnTo>
                  <a:lnTo>
                    <a:pt x="1260988" y="249612"/>
                  </a:lnTo>
                  <a:lnTo>
                    <a:pt x="1266592" y="253184"/>
                  </a:lnTo>
                  <a:lnTo>
                    <a:pt x="1272197" y="256689"/>
                  </a:lnTo>
                  <a:lnTo>
                    <a:pt x="1277801" y="260128"/>
                  </a:lnTo>
                  <a:lnTo>
                    <a:pt x="1283406" y="263500"/>
                  </a:lnTo>
                  <a:lnTo>
                    <a:pt x="1289010" y="266807"/>
                  </a:lnTo>
                  <a:lnTo>
                    <a:pt x="1294614" y="270050"/>
                  </a:lnTo>
                  <a:lnTo>
                    <a:pt x="1300219" y="273229"/>
                  </a:lnTo>
                  <a:lnTo>
                    <a:pt x="1305823" y="276344"/>
                  </a:lnTo>
                  <a:lnTo>
                    <a:pt x="1311427" y="279398"/>
                  </a:lnTo>
                  <a:lnTo>
                    <a:pt x="1317032" y="282390"/>
                  </a:lnTo>
                  <a:lnTo>
                    <a:pt x="1322636" y="285322"/>
                  </a:lnTo>
                  <a:lnTo>
                    <a:pt x="1328241" y="288194"/>
                  </a:lnTo>
                  <a:lnTo>
                    <a:pt x="1333845" y="291009"/>
                  </a:lnTo>
                  <a:lnTo>
                    <a:pt x="1339449" y="293767"/>
                  </a:lnTo>
                  <a:lnTo>
                    <a:pt x="1345054" y="296470"/>
                  </a:lnTo>
                  <a:lnTo>
                    <a:pt x="1350658" y="299118"/>
                  </a:lnTo>
                  <a:lnTo>
                    <a:pt x="1356263" y="301713"/>
                  </a:lnTo>
                  <a:lnTo>
                    <a:pt x="1361867" y="304256"/>
                  </a:lnTo>
                  <a:lnTo>
                    <a:pt x="1367471" y="306749"/>
                  </a:lnTo>
                  <a:lnTo>
                    <a:pt x="1373076" y="309194"/>
                  </a:lnTo>
                  <a:lnTo>
                    <a:pt x="1378680" y="311592"/>
                  </a:lnTo>
                  <a:lnTo>
                    <a:pt x="1384285" y="313944"/>
                  </a:lnTo>
                  <a:lnTo>
                    <a:pt x="1389889" y="316253"/>
                  </a:lnTo>
                  <a:lnTo>
                    <a:pt x="1395493" y="318521"/>
                  </a:lnTo>
                  <a:lnTo>
                    <a:pt x="1401098" y="320748"/>
                  </a:lnTo>
                  <a:lnTo>
                    <a:pt x="1406702" y="322938"/>
                  </a:lnTo>
                  <a:lnTo>
                    <a:pt x="1412307" y="325092"/>
                  </a:lnTo>
                  <a:lnTo>
                    <a:pt x="1417911" y="327213"/>
                  </a:lnTo>
                  <a:lnTo>
                    <a:pt x="1423515" y="329303"/>
                  </a:lnTo>
                  <a:lnTo>
                    <a:pt x="1429120" y="331365"/>
                  </a:lnTo>
                  <a:lnTo>
                    <a:pt x="1434724" y="333401"/>
                  </a:lnTo>
                  <a:lnTo>
                    <a:pt x="1440329" y="335415"/>
                  </a:lnTo>
                  <a:lnTo>
                    <a:pt x="1445933" y="337409"/>
                  </a:lnTo>
                  <a:lnTo>
                    <a:pt x="1451537" y="339386"/>
                  </a:lnTo>
                  <a:lnTo>
                    <a:pt x="1457142" y="341351"/>
                  </a:lnTo>
                  <a:lnTo>
                    <a:pt x="1462746" y="343307"/>
                  </a:lnTo>
                  <a:lnTo>
                    <a:pt x="1468350" y="345258"/>
                  </a:lnTo>
                  <a:lnTo>
                    <a:pt x="1473955" y="347208"/>
                  </a:lnTo>
                  <a:lnTo>
                    <a:pt x="1479559" y="349162"/>
                  </a:lnTo>
                  <a:lnTo>
                    <a:pt x="1485164" y="351124"/>
                  </a:lnTo>
                  <a:lnTo>
                    <a:pt x="1490768" y="353101"/>
                  </a:lnTo>
                  <a:lnTo>
                    <a:pt x="1496372" y="355098"/>
                  </a:lnTo>
                  <a:lnTo>
                    <a:pt x="1501977" y="357120"/>
                  </a:lnTo>
                  <a:lnTo>
                    <a:pt x="1507581" y="359174"/>
                  </a:lnTo>
                  <a:lnTo>
                    <a:pt x="1513186" y="361268"/>
                  </a:lnTo>
                  <a:lnTo>
                    <a:pt x="1518790" y="363409"/>
                  </a:lnTo>
                  <a:lnTo>
                    <a:pt x="1524394" y="365604"/>
                  </a:lnTo>
                  <a:lnTo>
                    <a:pt x="1529999" y="367862"/>
                  </a:lnTo>
                  <a:lnTo>
                    <a:pt x="1535603" y="370191"/>
                  </a:lnTo>
                  <a:lnTo>
                    <a:pt x="1541208" y="372603"/>
                  </a:lnTo>
                  <a:lnTo>
                    <a:pt x="1546812" y="375105"/>
                  </a:lnTo>
                  <a:lnTo>
                    <a:pt x="1552416" y="377709"/>
                  </a:lnTo>
                  <a:lnTo>
                    <a:pt x="1558021" y="380426"/>
                  </a:lnTo>
                  <a:lnTo>
                    <a:pt x="1563625" y="383266"/>
                  </a:lnTo>
                  <a:lnTo>
                    <a:pt x="1569230" y="386242"/>
                  </a:lnTo>
                  <a:lnTo>
                    <a:pt x="1574834" y="389365"/>
                  </a:lnTo>
                  <a:lnTo>
                    <a:pt x="1580438" y="392646"/>
                  </a:lnTo>
                  <a:lnTo>
                    <a:pt x="1586043" y="396099"/>
                  </a:lnTo>
                  <a:lnTo>
                    <a:pt x="1591647" y="399734"/>
                  </a:lnTo>
                  <a:lnTo>
                    <a:pt x="1597252" y="403561"/>
                  </a:lnTo>
                  <a:lnTo>
                    <a:pt x="1602856" y="407592"/>
                  </a:lnTo>
                  <a:lnTo>
                    <a:pt x="1608460" y="411835"/>
                  </a:lnTo>
                  <a:lnTo>
                    <a:pt x="1614065" y="416297"/>
                  </a:lnTo>
                  <a:lnTo>
                    <a:pt x="1619669" y="420984"/>
                  </a:lnTo>
                  <a:lnTo>
                    <a:pt x="1625273" y="425899"/>
                  </a:lnTo>
                  <a:lnTo>
                    <a:pt x="1630878" y="431042"/>
                  </a:lnTo>
                  <a:lnTo>
                    <a:pt x="1636482" y="436409"/>
                  </a:lnTo>
                  <a:lnTo>
                    <a:pt x="1642087" y="441991"/>
                  </a:lnTo>
                  <a:lnTo>
                    <a:pt x="1647691" y="447773"/>
                  </a:lnTo>
                  <a:lnTo>
                    <a:pt x="1653295" y="453738"/>
                  </a:lnTo>
                  <a:lnTo>
                    <a:pt x="1658900" y="459860"/>
                  </a:lnTo>
                  <a:lnTo>
                    <a:pt x="1664504" y="466114"/>
                  </a:lnTo>
                  <a:lnTo>
                    <a:pt x="1670109" y="472467"/>
                  </a:lnTo>
                  <a:lnTo>
                    <a:pt x="1675713" y="478885"/>
                  </a:lnTo>
                  <a:lnTo>
                    <a:pt x="1681317" y="485329"/>
                  </a:lnTo>
                  <a:lnTo>
                    <a:pt x="1686922" y="491762"/>
                  </a:lnTo>
                  <a:lnTo>
                    <a:pt x="1692526" y="498144"/>
                  </a:lnTo>
                  <a:lnTo>
                    <a:pt x="1698131" y="504434"/>
                  </a:lnTo>
                  <a:lnTo>
                    <a:pt x="1703735" y="510596"/>
                  </a:lnTo>
                  <a:lnTo>
                    <a:pt x="1709339" y="516594"/>
                  </a:lnTo>
                  <a:lnTo>
                    <a:pt x="1714944" y="522396"/>
                  </a:lnTo>
                  <a:lnTo>
                    <a:pt x="1720548" y="527973"/>
                  </a:lnTo>
                  <a:lnTo>
                    <a:pt x="1726153" y="533304"/>
                  </a:lnTo>
                  <a:lnTo>
                    <a:pt x="1731757" y="538368"/>
                  </a:lnTo>
                  <a:lnTo>
                    <a:pt x="1737361" y="543153"/>
                  </a:lnTo>
                  <a:lnTo>
                    <a:pt x="1742966" y="547651"/>
                  </a:lnTo>
                  <a:lnTo>
                    <a:pt x="1748570" y="551856"/>
                  </a:lnTo>
                  <a:lnTo>
                    <a:pt x="1754175" y="555770"/>
                  </a:lnTo>
                  <a:lnTo>
                    <a:pt x="1759779" y="559395"/>
                  </a:lnTo>
                  <a:lnTo>
                    <a:pt x="1765383" y="562740"/>
                  </a:lnTo>
                  <a:lnTo>
                    <a:pt x="1770988" y="565813"/>
                  </a:lnTo>
                  <a:lnTo>
                    <a:pt x="1776592" y="568627"/>
                  </a:lnTo>
                  <a:lnTo>
                    <a:pt x="1782196" y="571195"/>
                  </a:lnTo>
                  <a:lnTo>
                    <a:pt x="1787801" y="573531"/>
                  </a:lnTo>
                  <a:lnTo>
                    <a:pt x="1793405" y="575650"/>
                  </a:lnTo>
                  <a:lnTo>
                    <a:pt x="1799010" y="577567"/>
                  </a:lnTo>
                  <a:lnTo>
                    <a:pt x="1804614" y="579298"/>
                  </a:lnTo>
                  <a:lnTo>
                    <a:pt x="1810218" y="580856"/>
                  </a:lnTo>
                  <a:lnTo>
                    <a:pt x="1815823" y="582257"/>
                  </a:lnTo>
                  <a:lnTo>
                    <a:pt x="1821427" y="583514"/>
                  </a:lnTo>
                  <a:lnTo>
                    <a:pt x="1827032" y="584640"/>
                  </a:lnTo>
                  <a:lnTo>
                    <a:pt x="1832636" y="585648"/>
                  </a:lnTo>
                  <a:lnTo>
                    <a:pt x="1838240" y="586548"/>
                  </a:lnTo>
                  <a:lnTo>
                    <a:pt x="1843845" y="587351"/>
                  </a:lnTo>
                  <a:lnTo>
                    <a:pt x="1849449" y="588067"/>
                  </a:lnTo>
                  <a:lnTo>
                    <a:pt x="1855054" y="588705"/>
                  </a:lnTo>
                  <a:lnTo>
                    <a:pt x="1860658" y="589272"/>
                  </a:lnTo>
                  <a:lnTo>
                    <a:pt x="1866262" y="589777"/>
                  </a:lnTo>
                  <a:lnTo>
                    <a:pt x="1871867" y="590225"/>
                  </a:lnTo>
                  <a:lnTo>
                    <a:pt x="1877471" y="590623"/>
                  </a:lnTo>
                  <a:lnTo>
                    <a:pt x="1883076" y="590977"/>
                  </a:lnTo>
                  <a:lnTo>
                    <a:pt x="1883076" y="590977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12" name="rc212"/>
            <p:cNvSpPr/>
            <p:nvPr/>
          </p:nvSpPr>
          <p:spPr>
            <a:xfrm>
              <a:off x="8233299" y="3019734"/>
              <a:ext cx="246593" cy="778909"/>
            </a:xfrm>
            <a:prstGeom prst="rect">
              <a:avLst/>
            </a:prstGeom>
            <a:solidFill>
              <a:srgbClr val="FFFFFF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213" name="pl213"/>
            <p:cNvSpPr/>
            <p:nvPr/>
          </p:nvSpPr>
          <p:spPr>
            <a:xfrm>
              <a:off x="6596816" y="4969726"/>
              <a:ext cx="1883076" cy="0"/>
            </a:xfrm>
            <a:custGeom>
              <a:avLst/>
              <a:pathLst>
                <a:path w="1883076" h="0">
                  <a:moveTo>
                    <a:pt x="0" y="0"/>
                  </a:move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l214"/>
            <p:cNvSpPr/>
            <p:nvPr/>
          </p:nvSpPr>
          <p:spPr>
            <a:xfrm>
              <a:off x="6596816" y="4774999"/>
              <a:ext cx="1883076" cy="0"/>
            </a:xfrm>
            <a:custGeom>
              <a:avLst/>
              <a:pathLst>
                <a:path w="1883076" h="0">
                  <a:moveTo>
                    <a:pt x="0" y="0"/>
                  </a:move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l215"/>
            <p:cNvSpPr/>
            <p:nvPr/>
          </p:nvSpPr>
          <p:spPr>
            <a:xfrm>
              <a:off x="6596816" y="4580271"/>
              <a:ext cx="1883076" cy="0"/>
            </a:xfrm>
            <a:custGeom>
              <a:avLst/>
              <a:pathLst>
                <a:path w="1883076" h="0">
                  <a:moveTo>
                    <a:pt x="0" y="0"/>
                  </a:move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l216"/>
            <p:cNvSpPr/>
            <p:nvPr/>
          </p:nvSpPr>
          <p:spPr>
            <a:xfrm>
              <a:off x="6596816" y="4385544"/>
              <a:ext cx="1883076" cy="0"/>
            </a:xfrm>
            <a:custGeom>
              <a:avLst/>
              <a:pathLst>
                <a:path w="1883076" h="0">
                  <a:moveTo>
                    <a:pt x="0" y="0"/>
                  </a:move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l217"/>
            <p:cNvSpPr/>
            <p:nvPr/>
          </p:nvSpPr>
          <p:spPr>
            <a:xfrm>
              <a:off x="6596816" y="4190816"/>
              <a:ext cx="1883076" cy="0"/>
            </a:xfrm>
            <a:custGeom>
              <a:avLst/>
              <a:pathLst>
                <a:path w="1883076" h="0">
                  <a:moveTo>
                    <a:pt x="0" y="0"/>
                  </a:move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g218"/>
            <p:cNvSpPr/>
            <p:nvPr/>
          </p:nvSpPr>
          <p:spPr>
            <a:xfrm>
              <a:off x="6596816" y="4190816"/>
              <a:ext cx="1883076" cy="79165"/>
            </a:xfrm>
            <a:custGeom>
              <a:avLst/>
              <a:pathLst>
                <a:path w="1883076" h="79165">
                  <a:moveTo>
                    <a:pt x="0" y="0"/>
                  </a:moveTo>
                  <a:lnTo>
                    <a:pt x="5604" y="0"/>
                  </a:lnTo>
                  <a:lnTo>
                    <a:pt x="11208" y="0"/>
                  </a:lnTo>
                  <a:lnTo>
                    <a:pt x="16813" y="0"/>
                  </a:lnTo>
                  <a:lnTo>
                    <a:pt x="22417" y="0"/>
                  </a:lnTo>
                  <a:lnTo>
                    <a:pt x="28021" y="0"/>
                  </a:lnTo>
                  <a:lnTo>
                    <a:pt x="33626" y="0"/>
                  </a:lnTo>
                  <a:lnTo>
                    <a:pt x="39230" y="0"/>
                  </a:lnTo>
                  <a:lnTo>
                    <a:pt x="44835" y="0"/>
                  </a:lnTo>
                  <a:lnTo>
                    <a:pt x="50439" y="0"/>
                  </a:lnTo>
                  <a:lnTo>
                    <a:pt x="56043" y="0"/>
                  </a:lnTo>
                  <a:lnTo>
                    <a:pt x="61648" y="0"/>
                  </a:lnTo>
                  <a:lnTo>
                    <a:pt x="67252" y="0"/>
                  </a:lnTo>
                  <a:lnTo>
                    <a:pt x="72857" y="0"/>
                  </a:lnTo>
                  <a:lnTo>
                    <a:pt x="78461" y="0"/>
                  </a:lnTo>
                  <a:lnTo>
                    <a:pt x="84065" y="0"/>
                  </a:lnTo>
                  <a:lnTo>
                    <a:pt x="89670" y="0"/>
                  </a:lnTo>
                  <a:lnTo>
                    <a:pt x="95274" y="0"/>
                  </a:lnTo>
                  <a:lnTo>
                    <a:pt x="100879" y="0"/>
                  </a:lnTo>
                  <a:lnTo>
                    <a:pt x="106483" y="0"/>
                  </a:lnTo>
                  <a:lnTo>
                    <a:pt x="112087" y="0"/>
                  </a:lnTo>
                  <a:lnTo>
                    <a:pt x="117692" y="0"/>
                  </a:lnTo>
                  <a:lnTo>
                    <a:pt x="123296" y="0"/>
                  </a:lnTo>
                  <a:lnTo>
                    <a:pt x="128901" y="0"/>
                  </a:lnTo>
                  <a:lnTo>
                    <a:pt x="134505" y="0"/>
                  </a:lnTo>
                  <a:lnTo>
                    <a:pt x="140109" y="0"/>
                  </a:lnTo>
                  <a:lnTo>
                    <a:pt x="145714" y="0"/>
                  </a:lnTo>
                  <a:lnTo>
                    <a:pt x="151318" y="0"/>
                  </a:lnTo>
                  <a:lnTo>
                    <a:pt x="156923" y="0"/>
                  </a:lnTo>
                  <a:lnTo>
                    <a:pt x="162527" y="0"/>
                  </a:lnTo>
                  <a:lnTo>
                    <a:pt x="168131" y="0"/>
                  </a:lnTo>
                  <a:lnTo>
                    <a:pt x="173736" y="0"/>
                  </a:lnTo>
                  <a:lnTo>
                    <a:pt x="179340" y="0"/>
                  </a:lnTo>
                  <a:lnTo>
                    <a:pt x="184944" y="0"/>
                  </a:lnTo>
                  <a:lnTo>
                    <a:pt x="190549" y="0"/>
                  </a:lnTo>
                  <a:lnTo>
                    <a:pt x="196153" y="0"/>
                  </a:lnTo>
                  <a:lnTo>
                    <a:pt x="201758" y="0"/>
                  </a:lnTo>
                  <a:lnTo>
                    <a:pt x="207362" y="0"/>
                  </a:lnTo>
                  <a:lnTo>
                    <a:pt x="212966" y="0"/>
                  </a:lnTo>
                  <a:lnTo>
                    <a:pt x="218571" y="0"/>
                  </a:lnTo>
                  <a:lnTo>
                    <a:pt x="224175" y="0"/>
                  </a:lnTo>
                  <a:lnTo>
                    <a:pt x="229780" y="0"/>
                  </a:lnTo>
                  <a:lnTo>
                    <a:pt x="235384" y="0"/>
                  </a:lnTo>
                  <a:lnTo>
                    <a:pt x="240988" y="0"/>
                  </a:lnTo>
                  <a:lnTo>
                    <a:pt x="246593" y="0"/>
                  </a:lnTo>
                  <a:lnTo>
                    <a:pt x="252197" y="0"/>
                  </a:lnTo>
                  <a:lnTo>
                    <a:pt x="257802" y="0"/>
                  </a:lnTo>
                  <a:lnTo>
                    <a:pt x="263406" y="0"/>
                  </a:lnTo>
                  <a:lnTo>
                    <a:pt x="269010" y="0"/>
                  </a:lnTo>
                  <a:lnTo>
                    <a:pt x="274615" y="0"/>
                  </a:lnTo>
                  <a:lnTo>
                    <a:pt x="280219" y="0"/>
                  </a:lnTo>
                  <a:lnTo>
                    <a:pt x="285824" y="0"/>
                  </a:lnTo>
                  <a:lnTo>
                    <a:pt x="291428" y="0"/>
                  </a:lnTo>
                  <a:lnTo>
                    <a:pt x="297032" y="0"/>
                  </a:lnTo>
                  <a:lnTo>
                    <a:pt x="302637" y="0"/>
                  </a:lnTo>
                  <a:lnTo>
                    <a:pt x="308241" y="0"/>
                  </a:lnTo>
                  <a:lnTo>
                    <a:pt x="313846" y="0"/>
                  </a:lnTo>
                  <a:lnTo>
                    <a:pt x="319450" y="0"/>
                  </a:lnTo>
                  <a:lnTo>
                    <a:pt x="325054" y="0"/>
                  </a:lnTo>
                  <a:lnTo>
                    <a:pt x="330659" y="0"/>
                  </a:lnTo>
                  <a:lnTo>
                    <a:pt x="336263" y="0"/>
                  </a:lnTo>
                  <a:lnTo>
                    <a:pt x="341867" y="0"/>
                  </a:lnTo>
                  <a:lnTo>
                    <a:pt x="347472" y="0"/>
                  </a:lnTo>
                  <a:lnTo>
                    <a:pt x="353076" y="0"/>
                  </a:lnTo>
                  <a:lnTo>
                    <a:pt x="358681" y="0"/>
                  </a:lnTo>
                  <a:lnTo>
                    <a:pt x="364285" y="0"/>
                  </a:lnTo>
                  <a:lnTo>
                    <a:pt x="369889" y="0"/>
                  </a:lnTo>
                  <a:lnTo>
                    <a:pt x="375494" y="0"/>
                  </a:lnTo>
                  <a:lnTo>
                    <a:pt x="381098" y="0"/>
                  </a:lnTo>
                  <a:lnTo>
                    <a:pt x="386703" y="0"/>
                  </a:lnTo>
                  <a:lnTo>
                    <a:pt x="392307" y="0"/>
                  </a:lnTo>
                  <a:lnTo>
                    <a:pt x="397911" y="0"/>
                  </a:lnTo>
                  <a:lnTo>
                    <a:pt x="403516" y="0"/>
                  </a:lnTo>
                  <a:lnTo>
                    <a:pt x="409120" y="0"/>
                  </a:lnTo>
                  <a:lnTo>
                    <a:pt x="414725" y="0"/>
                  </a:lnTo>
                  <a:lnTo>
                    <a:pt x="420329" y="0"/>
                  </a:lnTo>
                  <a:lnTo>
                    <a:pt x="425933" y="0"/>
                  </a:lnTo>
                  <a:lnTo>
                    <a:pt x="431538" y="0"/>
                  </a:lnTo>
                  <a:lnTo>
                    <a:pt x="437142" y="0"/>
                  </a:lnTo>
                  <a:lnTo>
                    <a:pt x="442747" y="0"/>
                  </a:lnTo>
                  <a:lnTo>
                    <a:pt x="448351" y="0"/>
                  </a:lnTo>
                  <a:lnTo>
                    <a:pt x="453955" y="0"/>
                  </a:lnTo>
                  <a:lnTo>
                    <a:pt x="459560" y="0"/>
                  </a:lnTo>
                  <a:lnTo>
                    <a:pt x="465164" y="0"/>
                  </a:lnTo>
                  <a:lnTo>
                    <a:pt x="470769" y="0"/>
                  </a:lnTo>
                  <a:lnTo>
                    <a:pt x="476373" y="0"/>
                  </a:lnTo>
                  <a:lnTo>
                    <a:pt x="481977" y="0"/>
                  </a:lnTo>
                  <a:lnTo>
                    <a:pt x="487582" y="0"/>
                  </a:lnTo>
                  <a:lnTo>
                    <a:pt x="493186" y="0"/>
                  </a:lnTo>
                  <a:lnTo>
                    <a:pt x="498790" y="0"/>
                  </a:lnTo>
                  <a:lnTo>
                    <a:pt x="504395" y="0"/>
                  </a:lnTo>
                  <a:lnTo>
                    <a:pt x="509999" y="0"/>
                  </a:lnTo>
                  <a:lnTo>
                    <a:pt x="515604" y="0"/>
                  </a:lnTo>
                  <a:lnTo>
                    <a:pt x="521208" y="0"/>
                  </a:lnTo>
                  <a:lnTo>
                    <a:pt x="526812" y="0"/>
                  </a:lnTo>
                  <a:lnTo>
                    <a:pt x="532417" y="0"/>
                  </a:lnTo>
                  <a:lnTo>
                    <a:pt x="538021" y="0"/>
                  </a:lnTo>
                  <a:lnTo>
                    <a:pt x="543626" y="0"/>
                  </a:lnTo>
                  <a:lnTo>
                    <a:pt x="549230" y="0"/>
                  </a:lnTo>
                  <a:lnTo>
                    <a:pt x="554834" y="0"/>
                  </a:lnTo>
                  <a:lnTo>
                    <a:pt x="560439" y="0"/>
                  </a:lnTo>
                  <a:lnTo>
                    <a:pt x="566043" y="0"/>
                  </a:lnTo>
                  <a:lnTo>
                    <a:pt x="571648" y="0"/>
                  </a:lnTo>
                  <a:lnTo>
                    <a:pt x="577252" y="0"/>
                  </a:lnTo>
                  <a:lnTo>
                    <a:pt x="582856" y="0"/>
                  </a:lnTo>
                  <a:lnTo>
                    <a:pt x="588461" y="0"/>
                  </a:lnTo>
                  <a:lnTo>
                    <a:pt x="594065" y="0"/>
                  </a:lnTo>
                  <a:lnTo>
                    <a:pt x="599670" y="0"/>
                  </a:lnTo>
                  <a:lnTo>
                    <a:pt x="605274" y="0"/>
                  </a:lnTo>
                  <a:lnTo>
                    <a:pt x="610878" y="0"/>
                  </a:lnTo>
                  <a:lnTo>
                    <a:pt x="616483" y="0"/>
                  </a:lnTo>
                  <a:lnTo>
                    <a:pt x="622087" y="0"/>
                  </a:lnTo>
                  <a:lnTo>
                    <a:pt x="627692" y="0"/>
                  </a:lnTo>
                  <a:lnTo>
                    <a:pt x="633296" y="0"/>
                  </a:lnTo>
                  <a:lnTo>
                    <a:pt x="638900" y="0"/>
                  </a:lnTo>
                  <a:lnTo>
                    <a:pt x="644505" y="0"/>
                  </a:lnTo>
                  <a:lnTo>
                    <a:pt x="650109" y="0"/>
                  </a:lnTo>
                  <a:lnTo>
                    <a:pt x="655713" y="0"/>
                  </a:lnTo>
                  <a:lnTo>
                    <a:pt x="661318" y="0"/>
                  </a:lnTo>
                  <a:lnTo>
                    <a:pt x="666922" y="0"/>
                  </a:lnTo>
                  <a:lnTo>
                    <a:pt x="672527" y="0"/>
                  </a:lnTo>
                  <a:lnTo>
                    <a:pt x="678131" y="0"/>
                  </a:lnTo>
                  <a:lnTo>
                    <a:pt x="683735" y="0"/>
                  </a:lnTo>
                  <a:lnTo>
                    <a:pt x="689340" y="0"/>
                  </a:lnTo>
                  <a:lnTo>
                    <a:pt x="694944" y="0"/>
                  </a:lnTo>
                  <a:lnTo>
                    <a:pt x="700549" y="0"/>
                  </a:lnTo>
                  <a:lnTo>
                    <a:pt x="706153" y="0"/>
                  </a:lnTo>
                  <a:lnTo>
                    <a:pt x="711757" y="0"/>
                  </a:lnTo>
                  <a:lnTo>
                    <a:pt x="717362" y="0"/>
                  </a:lnTo>
                  <a:lnTo>
                    <a:pt x="722966" y="0"/>
                  </a:lnTo>
                  <a:lnTo>
                    <a:pt x="728571" y="0"/>
                  </a:lnTo>
                  <a:lnTo>
                    <a:pt x="734175" y="0"/>
                  </a:lnTo>
                  <a:lnTo>
                    <a:pt x="739779" y="0"/>
                  </a:lnTo>
                  <a:lnTo>
                    <a:pt x="745384" y="0"/>
                  </a:lnTo>
                  <a:lnTo>
                    <a:pt x="750988" y="0"/>
                  </a:lnTo>
                  <a:lnTo>
                    <a:pt x="756593" y="0"/>
                  </a:lnTo>
                  <a:lnTo>
                    <a:pt x="762197" y="0"/>
                  </a:lnTo>
                  <a:lnTo>
                    <a:pt x="767801" y="0"/>
                  </a:lnTo>
                  <a:lnTo>
                    <a:pt x="773406" y="0"/>
                  </a:lnTo>
                  <a:lnTo>
                    <a:pt x="779010" y="0"/>
                  </a:lnTo>
                  <a:lnTo>
                    <a:pt x="784615" y="0"/>
                  </a:lnTo>
                  <a:lnTo>
                    <a:pt x="790219" y="0"/>
                  </a:lnTo>
                  <a:lnTo>
                    <a:pt x="795823" y="0"/>
                  </a:lnTo>
                  <a:lnTo>
                    <a:pt x="801428" y="0"/>
                  </a:lnTo>
                  <a:lnTo>
                    <a:pt x="807032" y="0"/>
                  </a:lnTo>
                  <a:lnTo>
                    <a:pt x="812636" y="0"/>
                  </a:lnTo>
                  <a:lnTo>
                    <a:pt x="818241" y="0"/>
                  </a:lnTo>
                  <a:lnTo>
                    <a:pt x="823845" y="0"/>
                  </a:lnTo>
                  <a:lnTo>
                    <a:pt x="829450" y="0"/>
                  </a:lnTo>
                  <a:lnTo>
                    <a:pt x="835054" y="0"/>
                  </a:lnTo>
                  <a:lnTo>
                    <a:pt x="840658" y="0"/>
                  </a:lnTo>
                  <a:lnTo>
                    <a:pt x="846263" y="0"/>
                  </a:lnTo>
                  <a:lnTo>
                    <a:pt x="851867" y="0"/>
                  </a:lnTo>
                  <a:lnTo>
                    <a:pt x="857472" y="0"/>
                  </a:lnTo>
                  <a:lnTo>
                    <a:pt x="863076" y="0"/>
                  </a:lnTo>
                  <a:lnTo>
                    <a:pt x="868680" y="0"/>
                  </a:lnTo>
                  <a:lnTo>
                    <a:pt x="874285" y="0"/>
                  </a:lnTo>
                  <a:lnTo>
                    <a:pt x="879889" y="0"/>
                  </a:lnTo>
                  <a:lnTo>
                    <a:pt x="885494" y="0"/>
                  </a:lnTo>
                  <a:lnTo>
                    <a:pt x="891098" y="0"/>
                  </a:lnTo>
                  <a:lnTo>
                    <a:pt x="896702" y="0"/>
                  </a:lnTo>
                  <a:lnTo>
                    <a:pt x="902307" y="0"/>
                  </a:lnTo>
                  <a:lnTo>
                    <a:pt x="907911" y="0"/>
                  </a:lnTo>
                  <a:lnTo>
                    <a:pt x="913516" y="0"/>
                  </a:lnTo>
                  <a:lnTo>
                    <a:pt x="919120" y="0"/>
                  </a:lnTo>
                  <a:lnTo>
                    <a:pt x="924724" y="0"/>
                  </a:lnTo>
                  <a:lnTo>
                    <a:pt x="930329" y="0"/>
                  </a:lnTo>
                  <a:lnTo>
                    <a:pt x="935933" y="0"/>
                  </a:lnTo>
                  <a:lnTo>
                    <a:pt x="941538" y="0"/>
                  </a:lnTo>
                  <a:lnTo>
                    <a:pt x="947142" y="0"/>
                  </a:lnTo>
                  <a:lnTo>
                    <a:pt x="952746" y="0"/>
                  </a:lnTo>
                  <a:lnTo>
                    <a:pt x="958351" y="0"/>
                  </a:lnTo>
                  <a:lnTo>
                    <a:pt x="963955" y="0"/>
                  </a:lnTo>
                  <a:lnTo>
                    <a:pt x="969559" y="0"/>
                  </a:lnTo>
                  <a:lnTo>
                    <a:pt x="975164" y="0"/>
                  </a:lnTo>
                  <a:lnTo>
                    <a:pt x="980768" y="0"/>
                  </a:lnTo>
                  <a:lnTo>
                    <a:pt x="986373" y="0"/>
                  </a:lnTo>
                  <a:lnTo>
                    <a:pt x="991977" y="0"/>
                  </a:lnTo>
                  <a:lnTo>
                    <a:pt x="997581" y="0"/>
                  </a:lnTo>
                  <a:lnTo>
                    <a:pt x="1003186" y="0"/>
                  </a:lnTo>
                  <a:lnTo>
                    <a:pt x="1008790" y="0"/>
                  </a:lnTo>
                  <a:lnTo>
                    <a:pt x="1014395" y="0"/>
                  </a:lnTo>
                  <a:lnTo>
                    <a:pt x="1019999" y="0"/>
                  </a:lnTo>
                  <a:lnTo>
                    <a:pt x="1025603" y="0"/>
                  </a:lnTo>
                  <a:lnTo>
                    <a:pt x="1031208" y="0"/>
                  </a:lnTo>
                  <a:lnTo>
                    <a:pt x="1036812" y="0"/>
                  </a:lnTo>
                  <a:lnTo>
                    <a:pt x="1042417" y="0"/>
                  </a:lnTo>
                  <a:lnTo>
                    <a:pt x="1048021" y="0"/>
                  </a:lnTo>
                  <a:lnTo>
                    <a:pt x="1053625" y="0"/>
                  </a:lnTo>
                  <a:lnTo>
                    <a:pt x="1059230" y="0"/>
                  </a:lnTo>
                  <a:lnTo>
                    <a:pt x="1064834" y="0"/>
                  </a:lnTo>
                  <a:lnTo>
                    <a:pt x="1070439" y="0"/>
                  </a:lnTo>
                  <a:lnTo>
                    <a:pt x="1076043" y="0"/>
                  </a:lnTo>
                  <a:lnTo>
                    <a:pt x="1081647" y="0"/>
                  </a:lnTo>
                  <a:lnTo>
                    <a:pt x="1087252" y="0"/>
                  </a:lnTo>
                  <a:lnTo>
                    <a:pt x="1092856" y="0"/>
                  </a:lnTo>
                  <a:lnTo>
                    <a:pt x="1098461" y="0"/>
                  </a:lnTo>
                  <a:lnTo>
                    <a:pt x="1104065" y="0"/>
                  </a:lnTo>
                  <a:lnTo>
                    <a:pt x="1109669" y="0"/>
                  </a:lnTo>
                  <a:lnTo>
                    <a:pt x="1115274" y="0"/>
                  </a:lnTo>
                  <a:lnTo>
                    <a:pt x="1120878" y="0"/>
                  </a:lnTo>
                  <a:lnTo>
                    <a:pt x="1126482" y="0"/>
                  </a:lnTo>
                  <a:lnTo>
                    <a:pt x="1132087" y="0"/>
                  </a:lnTo>
                  <a:lnTo>
                    <a:pt x="1137691" y="0"/>
                  </a:lnTo>
                  <a:lnTo>
                    <a:pt x="1143296" y="0"/>
                  </a:lnTo>
                  <a:lnTo>
                    <a:pt x="1148900" y="0"/>
                  </a:lnTo>
                  <a:lnTo>
                    <a:pt x="1154504" y="0"/>
                  </a:lnTo>
                  <a:lnTo>
                    <a:pt x="1160109" y="0"/>
                  </a:lnTo>
                  <a:lnTo>
                    <a:pt x="1165713" y="0"/>
                  </a:lnTo>
                  <a:lnTo>
                    <a:pt x="1171318" y="0"/>
                  </a:lnTo>
                  <a:lnTo>
                    <a:pt x="1176922" y="0"/>
                  </a:lnTo>
                  <a:lnTo>
                    <a:pt x="1182526" y="0"/>
                  </a:lnTo>
                  <a:lnTo>
                    <a:pt x="1188131" y="0"/>
                  </a:lnTo>
                  <a:lnTo>
                    <a:pt x="1193735" y="0"/>
                  </a:lnTo>
                  <a:lnTo>
                    <a:pt x="1199340" y="0"/>
                  </a:lnTo>
                  <a:lnTo>
                    <a:pt x="1204944" y="0"/>
                  </a:lnTo>
                  <a:lnTo>
                    <a:pt x="1210548" y="0"/>
                  </a:lnTo>
                  <a:lnTo>
                    <a:pt x="1216153" y="0"/>
                  </a:lnTo>
                  <a:lnTo>
                    <a:pt x="1221757" y="0"/>
                  </a:lnTo>
                  <a:lnTo>
                    <a:pt x="1227362" y="0"/>
                  </a:lnTo>
                  <a:lnTo>
                    <a:pt x="1232966" y="0"/>
                  </a:lnTo>
                  <a:lnTo>
                    <a:pt x="1238570" y="0"/>
                  </a:lnTo>
                  <a:lnTo>
                    <a:pt x="1244175" y="0"/>
                  </a:lnTo>
                  <a:lnTo>
                    <a:pt x="1249779" y="0"/>
                  </a:lnTo>
                  <a:lnTo>
                    <a:pt x="1255384" y="0"/>
                  </a:lnTo>
                  <a:lnTo>
                    <a:pt x="1260988" y="0"/>
                  </a:lnTo>
                  <a:lnTo>
                    <a:pt x="1266592" y="0"/>
                  </a:lnTo>
                  <a:lnTo>
                    <a:pt x="1272197" y="0"/>
                  </a:lnTo>
                  <a:lnTo>
                    <a:pt x="1277801" y="0"/>
                  </a:lnTo>
                  <a:lnTo>
                    <a:pt x="1283406" y="0"/>
                  </a:lnTo>
                  <a:lnTo>
                    <a:pt x="1289010" y="0"/>
                  </a:lnTo>
                  <a:lnTo>
                    <a:pt x="1294614" y="0"/>
                  </a:lnTo>
                  <a:lnTo>
                    <a:pt x="1300219" y="0"/>
                  </a:lnTo>
                  <a:lnTo>
                    <a:pt x="1305823" y="0"/>
                  </a:lnTo>
                  <a:lnTo>
                    <a:pt x="1311427" y="0"/>
                  </a:lnTo>
                  <a:lnTo>
                    <a:pt x="1317032" y="0"/>
                  </a:lnTo>
                  <a:lnTo>
                    <a:pt x="1322636" y="0"/>
                  </a:lnTo>
                  <a:lnTo>
                    <a:pt x="1328241" y="0"/>
                  </a:lnTo>
                  <a:lnTo>
                    <a:pt x="1333845" y="0"/>
                  </a:lnTo>
                  <a:lnTo>
                    <a:pt x="1339449" y="0"/>
                  </a:lnTo>
                  <a:lnTo>
                    <a:pt x="1345054" y="0"/>
                  </a:lnTo>
                  <a:lnTo>
                    <a:pt x="1350658" y="0"/>
                  </a:lnTo>
                  <a:lnTo>
                    <a:pt x="1356263" y="0"/>
                  </a:lnTo>
                  <a:lnTo>
                    <a:pt x="1361867" y="0"/>
                  </a:lnTo>
                  <a:lnTo>
                    <a:pt x="1367471" y="0"/>
                  </a:lnTo>
                  <a:lnTo>
                    <a:pt x="1373076" y="0"/>
                  </a:lnTo>
                  <a:lnTo>
                    <a:pt x="1378680" y="0"/>
                  </a:lnTo>
                  <a:lnTo>
                    <a:pt x="1384285" y="0"/>
                  </a:lnTo>
                  <a:lnTo>
                    <a:pt x="1389889" y="0"/>
                  </a:lnTo>
                  <a:lnTo>
                    <a:pt x="1395493" y="0"/>
                  </a:lnTo>
                  <a:lnTo>
                    <a:pt x="1401098" y="0"/>
                  </a:lnTo>
                  <a:lnTo>
                    <a:pt x="1406702" y="0"/>
                  </a:lnTo>
                  <a:lnTo>
                    <a:pt x="1412307" y="0"/>
                  </a:lnTo>
                  <a:lnTo>
                    <a:pt x="1417911" y="0"/>
                  </a:lnTo>
                  <a:lnTo>
                    <a:pt x="1423515" y="0"/>
                  </a:lnTo>
                  <a:lnTo>
                    <a:pt x="1429120" y="0"/>
                  </a:lnTo>
                  <a:lnTo>
                    <a:pt x="1434724" y="0"/>
                  </a:lnTo>
                  <a:lnTo>
                    <a:pt x="1440329" y="0"/>
                  </a:lnTo>
                  <a:lnTo>
                    <a:pt x="1445933" y="0"/>
                  </a:lnTo>
                  <a:lnTo>
                    <a:pt x="1451537" y="0"/>
                  </a:lnTo>
                  <a:lnTo>
                    <a:pt x="1457142" y="0"/>
                  </a:lnTo>
                  <a:lnTo>
                    <a:pt x="1462746" y="0"/>
                  </a:lnTo>
                  <a:lnTo>
                    <a:pt x="1468350" y="0"/>
                  </a:lnTo>
                  <a:lnTo>
                    <a:pt x="1473955" y="0"/>
                  </a:lnTo>
                  <a:lnTo>
                    <a:pt x="1479559" y="0"/>
                  </a:lnTo>
                  <a:lnTo>
                    <a:pt x="1485164" y="0"/>
                  </a:lnTo>
                  <a:lnTo>
                    <a:pt x="1490768" y="0"/>
                  </a:lnTo>
                  <a:lnTo>
                    <a:pt x="1496372" y="0"/>
                  </a:lnTo>
                  <a:lnTo>
                    <a:pt x="1501977" y="0"/>
                  </a:lnTo>
                  <a:lnTo>
                    <a:pt x="1507581" y="0"/>
                  </a:lnTo>
                  <a:lnTo>
                    <a:pt x="1513186" y="0"/>
                  </a:lnTo>
                  <a:lnTo>
                    <a:pt x="1518790" y="0"/>
                  </a:lnTo>
                  <a:lnTo>
                    <a:pt x="1524394" y="0"/>
                  </a:lnTo>
                  <a:lnTo>
                    <a:pt x="1529999" y="0"/>
                  </a:lnTo>
                  <a:lnTo>
                    <a:pt x="1535603" y="0"/>
                  </a:lnTo>
                  <a:lnTo>
                    <a:pt x="1541208" y="0"/>
                  </a:lnTo>
                  <a:lnTo>
                    <a:pt x="1546812" y="0"/>
                  </a:lnTo>
                  <a:lnTo>
                    <a:pt x="1552416" y="0"/>
                  </a:lnTo>
                  <a:lnTo>
                    <a:pt x="1558021" y="0"/>
                  </a:lnTo>
                  <a:lnTo>
                    <a:pt x="1563625" y="0"/>
                  </a:lnTo>
                  <a:lnTo>
                    <a:pt x="1569230" y="0"/>
                  </a:lnTo>
                  <a:lnTo>
                    <a:pt x="1574834" y="0"/>
                  </a:lnTo>
                  <a:lnTo>
                    <a:pt x="1580438" y="0"/>
                  </a:lnTo>
                  <a:lnTo>
                    <a:pt x="1586043" y="0"/>
                  </a:lnTo>
                  <a:lnTo>
                    <a:pt x="1591647" y="0"/>
                  </a:lnTo>
                  <a:lnTo>
                    <a:pt x="1597252" y="0"/>
                  </a:lnTo>
                  <a:lnTo>
                    <a:pt x="1602856" y="0"/>
                  </a:lnTo>
                  <a:lnTo>
                    <a:pt x="1608460" y="0"/>
                  </a:lnTo>
                  <a:lnTo>
                    <a:pt x="1614065" y="0"/>
                  </a:lnTo>
                  <a:lnTo>
                    <a:pt x="1619669" y="0"/>
                  </a:lnTo>
                  <a:lnTo>
                    <a:pt x="1625273" y="0"/>
                  </a:lnTo>
                  <a:lnTo>
                    <a:pt x="1630878" y="0"/>
                  </a:lnTo>
                  <a:lnTo>
                    <a:pt x="1636482" y="0"/>
                  </a:lnTo>
                  <a:lnTo>
                    <a:pt x="1642087" y="0"/>
                  </a:lnTo>
                  <a:lnTo>
                    <a:pt x="1647691" y="0"/>
                  </a:lnTo>
                  <a:lnTo>
                    <a:pt x="1653295" y="0"/>
                  </a:lnTo>
                  <a:lnTo>
                    <a:pt x="1658900" y="0"/>
                  </a:lnTo>
                  <a:lnTo>
                    <a:pt x="1664504" y="0"/>
                  </a:lnTo>
                  <a:lnTo>
                    <a:pt x="1670109" y="0"/>
                  </a:lnTo>
                  <a:lnTo>
                    <a:pt x="1675713" y="0"/>
                  </a:lnTo>
                  <a:lnTo>
                    <a:pt x="1681317" y="0"/>
                  </a:lnTo>
                  <a:lnTo>
                    <a:pt x="1686922" y="0"/>
                  </a:lnTo>
                  <a:lnTo>
                    <a:pt x="1692526" y="0"/>
                  </a:lnTo>
                  <a:lnTo>
                    <a:pt x="1698131" y="0"/>
                  </a:lnTo>
                  <a:lnTo>
                    <a:pt x="1703735" y="0"/>
                  </a:lnTo>
                  <a:lnTo>
                    <a:pt x="1709339" y="0"/>
                  </a:lnTo>
                  <a:lnTo>
                    <a:pt x="1714944" y="0"/>
                  </a:lnTo>
                  <a:lnTo>
                    <a:pt x="1720548" y="0"/>
                  </a:lnTo>
                  <a:lnTo>
                    <a:pt x="1726153" y="0"/>
                  </a:lnTo>
                  <a:lnTo>
                    <a:pt x="1731757" y="0"/>
                  </a:lnTo>
                  <a:lnTo>
                    <a:pt x="1737361" y="0"/>
                  </a:lnTo>
                  <a:lnTo>
                    <a:pt x="1742966" y="0"/>
                  </a:lnTo>
                  <a:lnTo>
                    <a:pt x="1748570" y="0"/>
                  </a:lnTo>
                  <a:lnTo>
                    <a:pt x="1754175" y="0"/>
                  </a:lnTo>
                  <a:lnTo>
                    <a:pt x="1759779" y="0"/>
                  </a:lnTo>
                  <a:lnTo>
                    <a:pt x="1765383" y="0"/>
                  </a:lnTo>
                  <a:lnTo>
                    <a:pt x="1770988" y="0"/>
                  </a:lnTo>
                  <a:lnTo>
                    <a:pt x="1776592" y="0"/>
                  </a:lnTo>
                  <a:lnTo>
                    <a:pt x="1782196" y="0"/>
                  </a:lnTo>
                  <a:lnTo>
                    <a:pt x="1787801" y="0"/>
                  </a:lnTo>
                  <a:lnTo>
                    <a:pt x="1793405" y="0"/>
                  </a:lnTo>
                  <a:lnTo>
                    <a:pt x="1799010" y="0"/>
                  </a:lnTo>
                  <a:lnTo>
                    <a:pt x="1804614" y="0"/>
                  </a:lnTo>
                  <a:lnTo>
                    <a:pt x="1810218" y="0"/>
                  </a:lnTo>
                  <a:lnTo>
                    <a:pt x="1815823" y="0"/>
                  </a:lnTo>
                  <a:lnTo>
                    <a:pt x="1821427" y="0"/>
                  </a:lnTo>
                  <a:lnTo>
                    <a:pt x="1827032" y="0"/>
                  </a:lnTo>
                  <a:lnTo>
                    <a:pt x="1832636" y="0"/>
                  </a:lnTo>
                  <a:lnTo>
                    <a:pt x="1838240" y="0"/>
                  </a:lnTo>
                  <a:lnTo>
                    <a:pt x="1843845" y="0"/>
                  </a:lnTo>
                  <a:lnTo>
                    <a:pt x="1849449" y="0"/>
                  </a:lnTo>
                  <a:lnTo>
                    <a:pt x="1855054" y="0"/>
                  </a:lnTo>
                  <a:lnTo>
                    <a:pt x="1860658" y="0"/>
                  </a:lnTo>
                  <a:lnTo>
                    <a:pt x="1866262" y="0"/>
                  </a:lnTo>
                  <a:lnTo>
                    <a:pt x="1871867" y="0"/>
                  </a:lnTo>
                  <a:lnTo>
                    <a:pt x="1877471" y="0"/>
                  </a:lnTo>
                  <a:lnTo>
                    <a:pt x="1883076" y="0"/>
                  </a:lnTo>
                  <a:lnTo>
                    <a:pt x="1877471" y="0"/>
                  </a:lnTo>
                  <a:lnTo>
                    <a:pt x="1871867" y="0"/>
                  </a:lnTo>
                  <a:lnTo>
                    <a:pt x="1866262" y="0"/>
                  </a:lnTo>
                  <a:lnTo>
                    <a:pt x="1860658" y="0"/>
                  </a:lnTo>
                  <a:lnTo>
                    <a:pt x="1855054" y="0"/>
                  </a:lnTo>
                  <a:lnTo>
                    <a:pt x="1849449" y="0"/>
                  </a:lnTo>
                  <a:lnTo>
                    <a:pt x="1843845" y="0"/>
                  </a:lnTo>
                  <a:lnTo>
                    <a:pt x="1838240" y="0"/>
                  </a:lnTo>
                  <a:lnTo>
                    <a:pt x="1832636" y="0"/>
                  </a:lnTo>
                  <a:lnTo>
                    <a:pt x="1827032" y="0"/>
                  </a:lnTo>
                  <a:lnTo>
                    <a:pt x="1821427" y="0"/>
                  </a:lnTo>
                  <a:lnTo>
                    <a:pt x="1815823" y="0"/>
                  </a:lnTo>
                  <a:lnTo>
                    <a:pt x="1810218" y="0"/>
                  </a:lnTo>
                  <a:lnTo>
                    <a:pt x="1804614" y="0"/>
                  </a:lnTo>
                  <a:lnTo>
                    <a:pt x="1799010" y="0"/>
                  </a:lnTo>
                  <a:lnTo>
                    <a:pt x="1793405" y="0"/>
                  </a:lnTo>
                  <a:lnTo>
                    <a:pt x="1787801" y="0"/>
                  </a:lnTo>
                  <a:lnTo>
                    <a:pt x="1782196" y="0"/>
                  </a:lnTo>
                  <a:lnTo>
                    <a:pt x="1776592" y="0"/>
                  </a:lnTo>
                  <a:lnTo>
                    <a:pt x="1770988" y="0"/>
                  </a:lnTo>
                  <a:lnTo>
                    <a:pt x="1765383" y="0"/>
                  </a:lnTo>
                  <a:lnTo>
                    <a:pt x="1759779" y="0"/>
                  </a:lnTo>
                  <a:lnTo>
                    <a:pt x="1754175" y="0"/>
                  </a:lnTo>
                  <a:lnTo>
                    <a:pt x="1748570" y="0"/>
                  </a:lnTo>
                  <a:lnTo>
                    <a:pt x="1742966" y="0"/>
                  </a:lnTo>
                  <a:lnTo>
                    <a:pt x="1737361" y="0"/>
                  </a:lnTo>
                  <a:lnTo>
                    <a:pt x="1731757" y="0"/>
                  </a:lnTo>
                  <a:lnTo>
                    <a:pt x="1726153" y="0"/>
                  </a:lnTo>
                  <a:lnTo>
                    <a:pt x="1720548" y="0"/>
                  </a:lnTo>
                  <a:lnTo>
                    <a:pt x="1714944" y="0"/>
                  </a:lnTo>
                  <a:lnTo>
                    <a:pt x="1709339" y="0"/>
                  </a:lnTo>
                  <a:lnTo>
                    <a:pt x="1703735" y="0"/>
                  </a:lnTo>
                  <a:lnTo>
                    <a:pt x="1698131" y="0"/>
                  </a:lnTo>
                  <a:lnTo>
                    <a:pt x="1692526" y="0"/>
                  </a:lnTo>
                  <a:lnTo>
                    <a:pt x="1686922" y="0"/>
                  </a:lnTo>
                  <a:lnTo>
                    <a:pt x="1681317" y="0"/>
                  </a:lnTo>
                  <a:lnTo>
                    <a:pt x="1675713" y="0"/>
                  </a:lnTo>
                  <a:lnTo>
                    <a:pt x="1670109" y="0"/>
                  </a:lnTo>
                  <a:lnTo>
                    <a:pt x="1664504" y="0"/>
                  </a:lnTo>
                  <a:lnTo>
                    <a:pt x="1658900" y="0"/>
                  </a:lnTo>
                  <a:lnTo>
                    <a:pt x="1653295" y="0"/>
                  </a:lnTo>
                  <a:lnTo>
                    <a:pt x="1647691" y="0"/>
                  </a:lnTo>
                  <a:lnTo>
                    <a:pt x="1642087" y="0"/>
                  </a:lnTo>
                  <a:lnTo>
                    <a:pt x="1636482" y="0"/>
                  </a:lnTo>
                  <a:lnTo>
                    <a:pt x="1630878" y="0"/>
                  </a:lnTo>
                  <a:lnTo>
                    <a:pt x="1625273" y="0"/>
                  </a:lnTo>
                  <a:lnTo>
                    <a:pt x="1619669" y="0"/>
                  </a:lnTo>
                  <a:lnTo>
                    <a:pt x="1614065" y="0"/>
                  </a:lnTo>
                  <a:lnTo>
                    <a:pt x="1608460" y="0"/>
                  </a:lnTo>
                  <a:lnTo>
                    <a:pt x="1602856" y="0"/>
                  </a:lnTo>
                  <a:lnTo>
                    <a:pt x="1597252" y="0"/>
                  </a:lnTo>
                  <a:lnTo>
                    <a:pt x="1591647" y="0"/>
                  </a:lnTo>
                  <a:lnTo>
                    <a:pt x="1586043" y="0"/>
                  </a:lnTo>
                  <a:lnTo>
                    <a:pt x="1580438" y="0"/>
                  </a:lnTo>
                  <a:lnTo>
                    <a:pt x="1574834" y="0"/>
                  </a:lnTo>
                  <a:lnTo>
                    <a:pt x="1569230" y="0"/>
                  </a:lnTo>
                  <a:lnTo>
                    <a:pt x="1563625" y="0"/>
                  </a:lnTo>
                  <a:lnTo>
                    <a:pt x="1558021" y="0"/>
                  </a:lnTo>
                  <a:lnTo>
                    <a:pt x="1552416" y="0"/>
                  </a:lnTo>
                  <a:lnTo>
                    <a:pt x="1546812" y="0"/>
                  </a:lnTo>
                  <a:lnTo>
                    <a:pt x="1541208" y="0"/>
                  </a:lnTo>
                  <a:lnTo>
                    <a:pt x="1535603" y="0"/>
                  </a:lnTo>
                  <a:lnTo>
                    <a:pt x="1529999" y="0"/>
                  </a:lnTo>
                  <a:lnTo>
                    <a:pt x="1524394" y="0"/>
                  </a:lnTo>
                  <a:lnTo>
                    <a:pt x="1518790" y="0"/>
                  </a:lnTo>
                  <a:lnTo>
                    <a:pt x="1513186" y="0"/>
                  </a:lnTo>
                  <a:lnTo>
                    <a:pt x="1507581" y="0"/>
                  </a:lnTo>
                  <a:lnTo>
                    <a:pt x="1501977" y="0"/>
                  </a:lnTo>
                  <a:lnTo>
                    <a:pt x="1496372" y="0"/>
                  </a:lnTo>
                  <a:lnTo>
                    <a:pt x="1490768" y="0"/>
                  </a:lnTo>
                  <a:lnTo>
                    <a:pt x="1485164" y="0"/>
                  </a:lnTo>
                  <a:lnTo>
                    <a:pt x="1479559" y="0"/>
                  </a:lnTo>
                  <a:lnTo>
                    <a:pt x="1473955" y="0"/>
                  </a:lnTo>
                  <a:lnTo>
                    <a:pt x="1468350" y="0"/>
                  </a:lnTo>
                  <a:lnTo>
                    <a:pt x="1462746" y="0"/>
                  </a:lnTo>
                  <a:lnTo>
                    <a:pt x="1457142" y="0"/>
                  </a:lnTo>
                  <a:lnTo>
                    <a:pt x="1451537" y="0"/>
                  </a:lnTo>
                  <a:lnTo>
                    <a:pt x="1445933" y="0"/>
                  </a:lnTo>
                  <a:lnTo>
                    <a:pt x="1440329" y="0"/>
                  </a:lnTo>
                  <a:lnTo>
                    <a:pt x="1434724" y="0"/>
                  </a:lnTo>
                  <a:lnTo>
                    <a:pt x="1429120" y="0"/>
                  </a:lnTo>
                  <a:lnTo>
                    <a:pt x="1423515" y="0"/>
                  </a:lnTo>
                  <a:lnTo>
                    <a:pt x="1417911" y="0"/>
                  </a:lnTo>
                  <a:lnTo>
                    <a:pt x="1412307" y="0"/>
                  </a:lnTo>
                  <a:lnTo>
                    <a:pt x="1406702" y="0"/>
                  </a:lnTo>
                  <a:lnTo>
                    <a:pt x="1401098" y="0"/>
                  </a:lnTo>
                  <a:lnTo>
                    <a:pt x="1395493" y="0"/>
                  </a:lnTo>
                  <a:lnTo>
                    <a:pt x="1389889" y="0"/>
                  </a:lnTo>
                  <a:lnTo>
                    <a:pt x="1384285" y="0"/>
                  </a:lnTo>
                  <a:lnTo>
                    <a:pt x="1378680" y="0"/>
                  </a:lnTo>
                  <a:lnTo>
                    <a:pt x="1373076" y="0"/>
                  </a:lnTo>
                  <a:lnTo>
                    <a:pt x="1367471" y="0"/>
                  </a:lnTo>
                  <a:lnTo>
                    <a:pt x="1361867" y="0"/>
                  </a:lnTo>
                  <a:lnTo>
                    <a:pt x="1356263" y="0"/>
                  </a:lnTo>
                  <a:lnTo>
                    <a:pt x="1350658" y="0"/>
                  </a:lnTo>
                  <a:lnTo>
                    <a:pt x="1345054" y="0"/>
                  </a:lnTo>
                  <a:lnTo>
                    <a:pt x="1339449" y="0"/>
                  </a:lnTo>
                  <a:lnTo>
                    <a:pt x="1333845" y="0"/>
                  </a:lnTo>
                  <a:lnTo>
                    <a:pt x="1328241" y="0"/>
                  </a:lnTo>
                  <a:lnTo>
                    <a:pt x="1322636" y="0"/>
                  </a:lnTo>
                  <a:lnTo>
                    <a:pt x="1317032" y="0"/>
                  </a:lnTo>
                  <a:lnTo>
                    <a:pt x="1311427" y="0"/>
                  </a:lnTo>
                  <a:lnTo>
                    <a:pt x="1305823" y="0"/>
                  </a:lnTo>
                  <a:lnTo>
                    <a:pt x="1300219" y="0"/>
                  </a:lnTo>
                  <a:lnTo>
                    <a:pt x="1294614" y="0"/>
                  </a:lnTo>
                  <a:lnTo>
                    <a:pt x="1289010" y="0"/>
                  </a:lnTo>
                  <a:lnTo>
                    <a:pt x="1283406" y="0"/>
                  </a:lnTo>
                  <a:lnTo>
                    <a:pt x="1277801" y="0"/>
                  </a:lnTo>
                  <a:lnTo>
                    <a:pt x="1272197" y="0"/>
                  </a:lnTo>
                  <a:lnTo>
                    <a:pt x="1266592" y="0"/>
                  </a:lnTo>
                  <a:lnTo>
                    <a:pt x="1260988" y="0"/>
                  </a:lnTo>
                  <a:lnTo>
                    <a:pt x="1255384" y="0"/>
                  </a:lnTo>
                  <a:lnTo>
                    <a:pt x="1249779" y="0"/>
                  </a:lnTo>
                  <a:lnTo>
                    <a:pt x="1244175" y="0"/>
                  </a:lnTo>
                  <a:lnTo>
                    <a:pt x="1238570" y="0"/>
                  </a:lnTo>
                  <a:lnTo>
                    <a:pt x="1232966" y="0"/>
                  </a:lnTo>
                  <a:lnTo>
                    <a:pt x="1227362" y="0"/>
                  </a:lnTo>
                  <a:lnTo>
                    <a:pt x="1221757" y="0"/>
                  </a:lnTo>
                  <a:lnTo>
                    <a:pt x="1216153" y="0"/>
                  </a:lnTo>
                  <a:lnTo>
                    <a:pt x="1210548" y="0"/>
                  </a:lnTo>
                  <a:lnTo>
                    <a:pt x="1204944" y="0"/>
                  </a:lnTo>
                  <a:lnTo>
                    <a:pt x="1199340" y="0"/>
                  </a:lnTo>
                  <a:lnTo>
                    <a:pt x="1193735" y="0"/>
                  </a:lnTo>
                  <a:lnTo>
                    <a:pt x="1188131" y="0"/>
                  </a:lnTo>
                  <a:lnTo>
                    <a:pt x="1182526" y="0"/>
                  </a:lnTo>
                  <a:lnTo>
                    <a:pt x="1176922" y="0"/>
                  </a:lnTo>
                  <a:lnTo>
                    <a:pt x="1171318" y="0"/>
                  </a:lnTo>
                  <a:lnTo>
                    <a:pt x="1165713" y="0"/>
                  </a:lnTo>
                  <a:lnTo>
                    <a:pt x="1160109" y="0"/>
                  </a:lnTo>
                  <a:lnTo>
                    <a:pt x="1154504" y="0"/>
                  </a:lnTo>
                  <a:lnTo>
                    <a:pt x="1148900" y="0"/>
                  </a:lnTo>
                  <a:lnTo>
                    <a:pt x="1143296" y="0"/>
                  </a:lnTo>
                  <a:lnTo>
                    <a:pt x="1137691" y="0"/>
                  </a:lnTo>
                  <a:lnTo>
                    <a:pt x="1132087" y="0"/>
                  </a:lnTo>
                  <a:lnTo>
                    <a:pt x="1126482" y="0"/>
                  </a:lnTo>
                  <a:lnTo>
                    <a:pt x="1120878" y="0"/>
                  </a:lnTo>
                  <a:lnTo>
                    <a:pt x="1115274" y="0"/>
                  </a:lnTo>
                  <a:lnTo>
                    <a:pt x="1109669" y="0"/>
                  </a:lnTo>
                  <a:lnTo>
                    <a:pt x="1104065" y="0"/>
                  </a:lnTo>
                  <a:lnTo>
                    <a:pt x="1098461" y="0"/>
                  </a:lnTo>
                  <a:lnTo>
                    <a:pt x="1092856" y="0"/>
                  </a:lnTo>
                  <a:lnTo>
                    <a:pt x="1087252" y="0"/>
                  </a:lnTo>
                  <a:lnTo>
                    <a:pt x="1081647" y="0"/>
                  </a:lnTo>
                  <a:lnTo>
                    <a:pt x="1076043" y="0"/>
                  </a:lnTo>
                  <a:lnTo>
                    <a:pt x="1070439" y="0"/>
                  </a:lnTo>
                  <a:lnTo>
                    <a:pt x="1064834" y="0"/>
                  </a:lnTo>
                  <a:lnTo>
                    <a:pt x="1059230" y="0"/>
                  </a:lnTo>
                  <a:lnTo>
                    <a:pt x="1053625" y="0"/>
                  </a:lnTo>
                  <a:lnTo>
                    <a:pt x="1048021" y="0"/>
                  </a:lnTo>
                  <a:lnTo>
                    <a:pt x="1042417" y="0"/>
                  </a:lnTo>
                  <a:lnTo>
                    <a:pt x="1036812" y="0"/>
                  </a:lnTo>
                  <a:lnTo>
                    <a:pt x="1031208" y="0"/>
                  </a:lnTo>
                  <a:lnTo>
                    <a:pt x="1025603" y="0"/>
                  </a:lnTo>
                  <a:lnTo>
                    <a:pt x="1019999" y="0"/>
                  </a:lnTo>
                  <a:lnTo>
                    <a:pt x="1014395" y="0"/>
                  </a:lnTo>
                  <a:lnTo>
                    <a:pt x="1008790" y="0"/>
                  </a:lnTo>
                  <a:lnTo>
                    <a:pt x="1003186" y="0"/>
                  </a:lnTo>
                  <a:lnTo>
                    <a:pt x="997581" y="0"/>
                  </a:lnTo>
                  <a:lnTo>
                    <a:pt x="991977" y="0"/>
                  </a:lnTo>
                  <a:lnTo>
                    <a:pt x="986373" y="0"/>
                  </a:lnTo>
                  <a:lnTo>
                    <a:pt x="980768" y="0"/>
                  </a:lnTo>
                  <a:lnTo>
                    <a:pt x="975164" y="0"/>
                  </a:lnTo>
                  <a:lnTo>
                    <a:pt x="969559" y="0"/>
                  </a:lnTo>
                  <a:lnTo>
                    <a:pt x="963955" y="0"/>
                  </a:lnTo>
                  <a:lnTo>
                    <a:pt x="958351" y="0"/>
                  </a:lnTo>
                  <a:lnTo>
                    <a:pt x="952746" y="0"/>
                  </a:lnTo>
                  <a:lnTo>
                    <a:pt x="947142" y="0"/>
                  </a:lnTo>
                  <a:lnTo>
                    <a:pt x="941538" y="0"/>
                  </a:lnTo>
                  <a:lnTo>
                    <a:pt x="935933" y="0"/>
                  </a:lnTo>
                  <a:lnTo>
                    <a:pt x="930329" y="0"/>
                  </a:lnTo>
                  <a:lnTo>
                    <a:pt x="924724" y="0"/>
                  </a:lnTo>
                  <a:lnTo>
                    <a:pt x="919120" y="0"/>
                  </a:lnTo>
                  <a:lnTo>
                    <a:pt x="913516" y="0"/>
                  </a:lnTo>
                  <a:lnTo>
                    <a:pt x="907911" y="0"/>
                  </a:lnTo>
                  <a:lnTo>
                    <a:pt x="902307" y="0"/>
                  </a:lnTo>
                  <a:lnTo>
                    <a:pt x="896702" y="0"/>
                  </a:lnTo>
                  <a:lnTo>
                    <a:pt x="891098" y="0"/>
                  </a:lnTo>
                  <a:lnTo>
                    <a:pt x="885494" y="0"/>
                  </a:lnTo>
                  <a:lnTo>
                    <a:pt x="879889" y="0"/>
                  </a:lnTo>
                  <a:lnTo>
                    <a:pt x="874285" y="0"/>
                  </a:lnTo>
                  <a:lnTo>
                    <a:pt x="868680" y="0"/>
                  </a:lnTo>
                  <a:lnTo>
                    <a:pt x="863076" y="0"/>
                  </a:lnTo>
                  <a:lnTo>
                    <a:pt x="857472" y="0"/>
                  </a:lnTo>
                  <a:lnTo>
                    <a:pt x="851867" y="0"/>
                  </a:lnTo>
                  <a:lnTo>
                    <a:pt x="846263" y="1"/>
                  </a:lnTo>
                  <a:lnTo>
                    <a:pt x="840658" y="1"/>
                  </a:lnTo>
                  <a:lnTo>
                    <a:pt x="835054" y="1"/>
                  </a:lnTo>
                  <a:lnTo>
                    <a:pt x="829450" y="1"/>
                  </a:lnTo>
                  <a:lnTo>
                    <a:pt x="823845" y="1"/>
                  </a:lnTo>
                  <a:lnTo>
                    <a:pt x="818241" y="2"/>
                  </a:lnTo>
                  <a:lnTo>
                    <a:pt x="812636" y="2"/>
                  </a:lnTo>
                  <a:lnTo>
                    <a:pt x="807032" y="2"/>
                  </a:lnTo>
                  <a:lnTo>
                    <a:pt x="801428" y="3"/>
                  </a:lnTo>
                  <a:lnTo>
                    <a:pt x="795823" y="3"/>
                  </a:lnTo>
                  <a:lnTo>
                    <a:pt x="790219" y="4"/>
                  </a:lnTo>
                  <a:lnTo>
                    <a:pt x="784615" y="4"/>
                  </a:lnTo>
                  <a:lnTo>
                    <a:pt x="779010" y="5"/>
                  </a:lnTo>
                  <a:lnTo>
                    <a:pt x="773406" y="6"/>
                  </a:lnTo>
                  <a:lnTo>
                    <a:pt x="767801" y="7"/>
                  </a:lnTo>
                  <a:lnTo>
                    <a:pt x="762197" y="8"/>
                  </a:lnTo>
                  <a:lnTo>
                    <a:pt x="756593" y="9"/>
                  </a:lnTo>
                  <a:lnTo>
                    <a:pt x="750988" y="10"/>
                  </a:lnTo>
                  <a:lnTo>
                    <a:pt x="745384" y="12"/>
                  </a:lnTo>
                  <a:lnTo>
                    <a:pt x="739779" y="13"/>
                  </a:lnTo>
                  <a:lnTo>
                    <a:pt x="734175" y="15"/>
                  </a:lnTo>
                  <a:lnTo>
                    <a:pt x="728571" y="17"/>
                  </a:lnTo>
                  <a:lnTo>
                    <a:pt x="722966" y="19"/>
                  </a:lnTo>
                  <a:lnTo>
                    <a:pt x="717362" y="22"/>
                  </a:lnTo>
                  <a:lnTo>
                    <a:pt x="711757" y="25"/>
                  </a:lnTo>
                  <a:lnTo>
                    <a:pt x="706153" y="28"/>
                  </a:lnTo>
                  <a:lnTo>
                    <a:pt x="700549" y="31"/>
                  </a:lnTo>
                  <a:lnTo>
                    <a:pt x="694944" y="35"/>
                  </a:lnTo>
                  <a:lnTo>
                    <a:pt x="689340" y="40"/>
                  </a:lnTo>
                  <a:lnTo>
                    <a:pt x="683735" y="44"/>
                  </a:lnTo>
                  <a:lnTo>
                    <a:pt x="678131" y="50"/>
                  </a:lnTo>
                  <a:lnTo>
                    <a:pt x="672527" y="55"/>
                  </a:lnTo>
                  <a:lnTo>
                    <a:pt x="666922" y="62"/>
                  </a:lnTo>
                  <a:lnTo>
                    <a:pt x="661318" y="69"/>
                  </a:lnTo>
                  <a:lnTo>
                    <a:pt x="655713" y="77"/>
                  </a:lnTo>
                  <a:lnTo>
                    <a:pt x="650109" y="86"/>
                  </a:lnTo>
                  <a:lnTo>
                    <a:pt x="644505" y="95"/>
                  </a:lnTo>
                  <a:lnTo>
                    <a:pt x="638900" y="106"/>
                  </a:lnTo>
                  <a:lnTo>
                    <a:pt x="633296" y="117"/>
                  </a:lnTo>
                  <a:lnTo>
                    <a:pt x="627692" y="130"/>
                  </a:lnTo>
                  <a:lnTo>
                    <a:pt x="622087" y="143"/>
                  </a:lnTo>
                  <a:lnTo>
                    <a:pt x="616483" y="158"/>
                  </a:lnTo>
                  <a:lnTo>
                    <a:pt x="610878" y="175"/>
                  </a:lnTo>
                  <a:lnTo>
                    <a:pt x="605274" y="193"/>
                  </a:lnTo>
                  <a:lnTo>
                    <a:pt x="599670" y="212"/>
                  </a:lnTo>
                  <a:lnTo>
                    <a:pt x="594065" y="234"/>
                  </a:lnTo>
                  <a:lnTo>
                    <a:pt x="588461" y="257"/>
                  </a:lnTo>
                  <a:lnTo>
                    <a:pt x="582856" y="282"/>
                  </a:lnTo>
                  <a:lnTo>
                    <a:pt x="577252" y="309"/>
                  </a:lnTo>
                  <a:lnTo>
                    <a:pt x="571648" y="339"/>
                  </a:lnTo>
                  <a:lnTo>
                    <a:pt x="566043" y="371"/>
                  </a:lnTo>
                  <a:lnTo>
                    <a:pt x="560439" y="405"/>
                  </a:lnTo>
                  <a:lnTo>
                    <a:pt x="554834" y="443"/>
                  </a:lnTo>
                  <a:lnTo>
                    <a:pt x="549230" y="483"/>
                  </a:lnTo>
                  <a:lnTo>
                    <a:pt x="543626" y="527"/>
                  </a:lnTo>
                  <a:lnTo>
                    <a:pt x="538021" y="574"/>
                  </a:lnTo>
                  <a:lnTo>
                    <a:pt x="532417" y="625"/>
                  </a:lnTo>
                  <a:lnTo>
                    <a:pt x="526812" y="679"/>
                  </a:lnTo>
                  <a:lnTo>
                    <a:pt x="521208" y="737"/>
                  </a:lnTo>
                  <a:lnTo>
                    <a:pt x="515604" y="800"/>
                  </a:lnTo>
                  <a:lnTo>
                    <a:pt x="509999" y="868"/>
                  </a:lnTo>
                  <a:lnTo>
                    <a:pt x="504395" y="940"/>
                  </a:lnTo>
                  <a:lnTo>
                    <a:pt x="498790" y="1017"/>
                  </a:lnTo>
                  <a:lnTo>
                    <a:pt x="493186" y="1100"/>
                  </a:lnTo>
                  <a:lnTo>
                    <a:pt x="487582" y="1188"/>
                  </a:lnTo>
                  <a:lnTo>
                    <a:pt x="481977" y="1283"/>
                  </a:lnTo>
                  <a:lnTo>
                    <a:pt x="476373" y="1383"/>
                  </a:lnTo>
                  <a:lnTo>
                    <a:pt x="470769" y="1491"/>
                  </a:lnTo>
                  <a:lnTo>
                    <a:pt x="465164" y="1605"/>
                  </a:lnTo>
                  <a:lnTo>
                    <a:pt x="459560" y="1726"/>
                  </a:lnTo>
                  <a:lnTo>
                    <a:pt x="453955" y="1856"/>
                  </a:lnTo>
                  <a:lnTo>
                    <a:pt x="448351" y="1993"/>
                  </a:lnTo>
                  <a:lnTo>
                    <a:pt x="442747" y="2139"/>
                  </a:lnTo>
                  <a:lnTo>
                    <a:pt x="437142" y="2293"/>
                  </a:lnTo>
                  <a:lnTo>
                    <a:pt x="431538" y="2457"/>
                  </a:lnTo>
                  <a:lnTo>
                    <a:pt x="425933" y="2631"/>
                  </a:lnTo>
                  <a:lnTo>
                    <a:pt x="420329" y="2814"/>
                  </a:lnTo>
                  <a:lnTo>
                    <a:pt x="414725" y="3008"/>
                  </a:lnTo>
                  <a:lnTo>
                    <a:pt x="409120" y="3213"/>
                  </a:lnTo>
                  <a:lnTo>
                    <a:pt x="403516" y="3430"/>
                  </a:lnTo>
                  <a:lnTo>
                    <a:pt x="397911" y="3658"/>
                  </a:lnTo>
                  <a:lnTo>
                    <a:pt x="392307" y="3898"/>
                  </a:lnTo>
                  <a:lnTo>
                    <a:pt x="386703" y="4152"/>
                  </a:lnTo>
                  <a:lnTo>
                    <a:pt x="381098" y="4418"/>
                  </a:lnTo>
                  <a:lnTo>
                    <a:pt x="375494" y="4699"/>
                  </a:lnTo>
                  <a:lnTo>
                    <a:pt x="369889" y="4993"/>
                  </a:lnTo>
                  <a:lnTo>
                    <a:pt x="364285" y="5303"/>
                  </a:lnTo>
                  <a:lnTo>
                    <a:pt x="358681" y="5628"/>
                  </a:lnTo>
                  <a:lnTo>
                    <a:pt x="353076" y="5969"/>
                  </a:lnTo>
                  <a:lnTo>
                    <a:pt x="347472" y="6326"/>
                  </a:lnTo>
                  <a:lnTo>
                    <a:pt x="341867" y="6700"/>
                  </a:lnTo>
                  <a:lnTo>
                    <a:pt x="336263" y="7092"/>
                  </a:lnTo>
                  <a:lnTo>
                    <a:pt x="330659" y="7501"/>
                  </a:lnTo>
                  <a:lnTo>
                    <a:pt x="325054" y="7929"/>
                  </a:lnTo>
                  <a:lnTo>
                    <a:pt x="319450" y="8376"/>
                  </a:lnTo>
                  <a:lnTo>
                    <a:pt x="313846" y="8843"/>
                  </a:lnTo>
                  <a:lnTo>
                    <a:pt x="308241" y="9330"/>
                  </a:lnTo>
                  <a:lnTo>
                    <a:pt x="302637" y="9837"/>
                  </a:lnTo>
                  <a:lnTo>
                    <a:pt x="297032" y="10366"/>
                  </a:lnTo>
                  <a:lnTo>
                    <a:pt x="291428" y="10916"/>
                  </a:lnTo>
                  <a:lnTo>
                    <a:pt x="285824" y="11488"/>
                  </a:lnTo>
                  <a:lnTo>
                    <a:pt x="280219" y="12083"/>
                  </a:lnTo>
                  <a:lnTo>
                    <a:pt x="274615" y="12700"/>
                  </a:lnTo>
                  <a:lnTo>
                    <a:pt x="269010" y="13341"/>
                  </a:lnTo>
                  <a:lnTo>
                    <a:pt x="263406" y="14006"/>
                  </a:lnTo>
                  <a:lnTo>
                    <a:pt x="257802" y="14695"/>
                  </a:lnTo>
                  <a:lnTo>
                    <a:pt x="252197" y="15409"/>
                  </a:lnTo>
                  <a:lnTo>
                    <a:pt x="246593" y="16147"/>
                  </a:lnTo>
                  <a:lnTo>
                    <a:pt x="240988" y="16911"/>
                  </a:lnTo>
                  <a:lnTo>
                    <a:pt x="235384" y="17700"/>
                  </a:lnTo>
                  <a:lnTo>
                    <a:pt x="229780" y="18515"/>
                  </a:lnTo>
                  <a:lnTo>
                    <a:pt x="224175" y="19357"/>
                  </a:lnTo>
                  <a:lnTo>
                    <a:pt x="218571" y="20224"/>
                  </a:lnTo>
                  <a:lnTo>
                    <a:pt x="212966" y="21119"/>
                  </a:lnTo>
                  <a:lnTo>
                    <a:pt x="207362" y="22040"/>
                  </a:lnTo>
                  <a:lnTo>
                    <a:pt x="201758" y="22988"/>
                  </a:lnTo>
                  <a:lnTo>
                    <a:pt x="196153" y="23964"/>
                  </a:lnTo>
                  <a:lnTo>
                    <a:pt x="190549" y="24968"/>
                  </a:lnTo>
                  <a:lnTo>
                    <a:pt x="184944" y="26000"/>
                  </a:lnTo>
                  <a:lnTo>
                    <a:pt x="179340" y="27059"/>
                  </a:lnTo>
                  <a:lnTo>
                    <a:pt x="173736" y="28148"/>
                  </a:lnTo>
                  <a:lnTo>
                    <a:pt x="168131" y="29265"/>
                  </a:lnTo>
                  <a:lnTo>
                    <a:pt x="162527" y="30411"/>
                  </a:lnTo>
                  <a:lnTo>
                    <a:pt x="156923" y="31587"/>
                  </a:lnTo>
                  <a:lnTo>
                    <a:pt x="151318" y="32793"/>
                  </a:lnTo>
                  <a:lnTo>
                    <a:pt x="145714" y="34030"/>
                  </a:lnTo>
                  <a:lnTo>
                    <a:pt x="140109" y="35297"/>
                  </a:lnTo>
                  <a:lnTo>
                    <a:pt x="134505" y="36595"/>
                  </a:lnTo>
                  <a:lnTo>
                    <a:pt x="128901" y="37926"/>
                  </a:lnTo>
                  <a:lnTo>
                    <a:pt x="123296" y="39288"/>
                  </a:lnTo>
                  <a:lnTo>
                    <a:pt x="117692" y="40684"/>
                  </a:lnTo>
                  <a:lnTo>
                    <a:pt x="112087" y="42114"/>
                  </a:lnTo>
                  <a:lnTo>
                    <a:pt x="106483" y="43578"/>
                  </a:lnTo>
                  <a:lnTo>
                    <a:pt x="100879" y="45077"/>
                  </a:lnTo>
                  <a:lnTo>
                    <a:pt x="95274" y="46613"/>
                  </a:lnTo>
                  <a:lnTo>
                    <a:pt x="89670" y="48185"/>
                  </a:lnTo>
                  <a:lnTo>
                    <a:pt x="84065" y="49795"/>
                  </a:lnTo>
                  <a:lnTo>
                    <a:pt x="78461" y="51444"/>
                  </a:lnTo>
                  <a:lnTo>
                    <a:pt x="72857" y="53132"/>
                  </a:lnTo>
                  <a:lnTo>
                    <a:pt x="67252" y="54861"/>
                  </a:lnTo>
                  <a:lnTo>
                    <a:pt x="61648" y="56631"/>
                  </a:lnTo>
                  <a:lnTo>
                    <a:pt x="56043" y="58445"/>
                  </a:lnTo>
                  <a:lnTo>
                    <a:pt x="50439" y="60302"/>
                  </a:lnTo>
                  <a:lnTo>
                    <a:pt x="44835" y="62203"/>
                  </a:lnTo>
                  <a:lnTo>
                    <a:pt x="39230" y="64151"/>
                  </a:lnTo>
                  <a:lnTo>
                    <a:pt x="33626" y="66146"/>
                  </a:lnTo>
                  <a:lnTo>
                    <a:pt x="28021" y="68189"/>
                  </a:lnTo>
                  <a:lnTo>
                    <a:pt x="22417" y="70281"/>
                  </a:lnTo>
                  <a:lnTo>
                    <a:pt x="16813" y="72423"/>
                  </a:lnTo>
                  <a:lnTo>
                    <a:pt x="11208" y="74617"/>
                  </a:lnTo>
                  <a:lnTo>
                    <a:pt x="5604" y="76864"/>
                  </a:lnTo>
                  <a:lnTo>
                    <a:pt x="0" y="79165"/>
                  </a:lnTo>
                  <a:close/>
                </a:path>
              </a:pathLst>
            </a:custGeom>
            <a:solidFill>
              <a:srgbClr val="FF3A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" name="pl219"/>
            <p:cNvSpPr/>
            <p:nvPr/>
          </p:nvSpPr>
          <p:spPr>
            <a:xfrm>
              <a:off x="6596816" y="4190816"/>
              <a:ext cx="1883076" cy="0"/>
            </a:xfrm>
            <a:custGeom>
              <a:avLst/>
              <a:pathLst>
                <a:path w="1883076" h="0">
                  <a:moveTo>
                    <a:pt x="0" y="0"/>
                  </a:moveTo>
                  <a:lnTo>
                    <a:pt x="5604" y="0"/>
                  </a:lnTo>
                  <a:lnTo>
                    <a:pt x="11208" y="0"/>
                  </a:lnTo>
                  <a:lnTo>
                    <a:pt x="16813" y="0"/>
                  </a:lnTo>
                  <a:lnTo>
                    <a:pt x="22417" y="0"/>
                  </a:lnTo>
                  <a:lnTo>
                    <a:pt x="28021" y="0"/>
                  </a:lnTo>
                  <a:lnTo>
                    <a:pt x="33626" y="0"/>
                  </a:lnTo>
                  <a:lnTo>
                    <a:pt x="39230" y="0"/>
                  </a:lnTo>
                  <a:lnTo>
                    <a:pt x="44835" y="0"/>
                  </a:lnTo>
                  <a:lnTo>
                    <a:pt x="50439" y="0"/>
                  </a:lnTo>
                  <a:lnTo>
                    <a:pt x="56043" y="0"/>
                  </a:lnTo>
                  <a:lnTo>
                    <a:pt x="61648" y="0"/>
                  </a:lnTo>
                  <a:lnTo>
                    <a:pt x="67252" y="0"/>
                  </a:lnTo>
                  <a:lnTo>
                    <a:pt x="72857" y="0"/>
                  </a:lnTo>
                  <a:lnTo>
                    <a:pt x="78461" y="0"/>
                  </a:lnTo>
                  <a:lnTo>
                    <a:pt x="84065" y="0"/>
                  </a:lnTo>
                  <a:lnTo>
                    <a:pt x="89670" y="0"/>
                  </a:lnTo>
                  <a:lnTo>
                    <a:pt x="95274" y="0"/>
                  </a:lnTo>
                  <a:lnTo>
                    <a:pt x="100879" y="0"/>
                  </a:lnTo>
                  <a:lnTo>
                    <a:pt x="106483" y="0"/>
                  </a:lnTo>
                  <a:lnTo>
                    <a:pt x="112087" y="0"/>
                  </a:lnTo>
                  <a:lnTo>
                    <a:pt x="117692" y="0"/>
                  </a:lnTo>
                  <a:lnTo>
                    <a:pt x="123296" y="0"/>
                  </a:lnTo>
                  <a:lnTo>
                    <a:pt x="128901" y="0"/>
                  </a:lnTo>
                  <a:lnTo>
                    <a:pt x="134505" y="0"/>
                  </a:lnTo>
                  <a:lnTo>
                    <a:pt x="140109" y="0"/>
                  </a:lnTo>
                  <a:lnTo>
                    <a:pt x="145714" y="0"/>
                  </a:lnTo>
                  <a:lnTo>
                    <a:pt x="151318" y="0"/>
                  </a:lnTo>
                  <a:lnTo>
                    <a:pt x="156923" y="0"/>
                  </a:lnTo>
                  <a:lnTo>
                    <a:pt x="162527" y="0"/>
                  </a:lnTo>
                  <a:lnTo>
                    <a:pt x="168131" y="0"/>
                  </a:lnTo>
                  <a:lnTo>
                    <a:pt x="173736" y="0"/>
                  </a:lnTo>
                  <a:lnTo>
                    <a:pt x="179340" y="0"/>
                  </a:lnTo>
                  <a:lnTo>
                    <a:pt x="184944" y="0"/>
                  </a:lnTo>
                  <a:lnTo>
                    <a:pt x="190549" y="0"/>
                  </a:lnTo>
                  <a:lnTo>
                    <a:pt x="196153" y="0"/>
                  </a:lnTo>
                  <a:lnTo>
                    <a:pt x="201758" y="0"/>
                  </a:lnTo>
                  <a:lnTo>
                    <a:pt x="207362" y="0"/>
                  </a:lnTo>
                  <a:lnTo>
                    <a:pt x="212966" y="0"/>
                  </a:lnTo>
                  <a:lnTo>
                    <a:pt x="218571" y="0"/>
                  </a:lnTo>
                  <a:lnTo>
                    <a:pt x="224175" y="0"/>
                  </a:lnTo>
                  <a:lnTo>
                    <a:pt x="229780" y="0"/>
                  </a:lnTo>
                  <a:lnTo>
                    <a:pt x="235384" y="0"/>
                  </a:lnTo>
                  <a:lnTo>
                    <a:pt x="240988" y="0"/>
                  </a:lnTo>
                  <a:lnTo>
                    <a:pt x="246593" y="0"/>
                  </a:lnTo>
                  <a:lnTo>
                    <a:pt x="252197" y="0"/>
                  </a:lnTo>
                  <a:lnTo>
                    <a:pt x="257802" y="0"/>
                  </a:lnTo>
                  <a:lnTo>
                    <a:pt x="263406" y="0"/>
                  </a:lnTo>
                  <a:lnTo>
                    <a:pt x="269010" y="0"/>
                  </a:lnTo>
                  <a:lnTo>
                    <a:pt x="274615" y="0"/>
                  </a:lnTo>
                  <a:lnTo>
                    <a:pt x="280219" y="0"/>
                  </a:lnTo>
                  <a:lnTo>
                    <a:pt x="285824" y="0"/>
                  </a:lnTo>
                  <a:lnTo>
                    <a:pt x="291428" y="0"/>
                  </a:lnTo>
                  <a:lnTo>
                    <a:pt x="297032" y="0"/>
                  </a:lnTo>
                  <a:lnTo>
                    <a:pt x="302637" y="0"/>
                  </a:lnTo>
                  <a:lnTo>
                    <a:pt x="308241" y="0"/>
                  </a:lnTo>
                  <a:lnTo>
                    <a:pt x="313846" y="0"/>
                  </a:lnTo>
                  <a:lnTo>
                    <a:pt x="319450" y="0"/>
                  </a:lnTo>
                  <a:lnTo>
                    <a:pt x="325054" y="0"/>
                  </a:lnTo>
                  <a:lnTo>
                    <a:pt x="330659" y="0"/>
                  </a:lnTo>
                  <a:lnTo>
                    <a:pt x="336263" y="0"/>
                  </a:lnTo>
                  <a:lnTo>
                    <a:pt x="341867" y="0"/>
                  </a:lnTo>
                  <a:lnTo>
                    <a:pt x="347472" y="0"/>
                  </a:lnTo>
                  <a:lnTo>
                    <a:pt x="353076" y="0"/>
                  </a:lnTo>
                  <a:lnTo>
                    <a:pt x="358681" y="0"/>
                  </a:lnTo>
                  <a:lnTo>
                    <a:pt x="364285" y="0"/>
                  </a:lnTo>
                  <a:lnTo>
                    <a:pt x="369889" y="0"/>
                  </a:lnTo>
                  <a:lnTo>
                    <a:pt x="375494" y="0"/>
                  </a:lnTo>
                  <a:lnTo>
                    <a:pt x="381098" y="0"/>
                  </a:lnTo>
                  <a:lnTo>
                    <a:pt x="386703" y="0"/>
                  </a:lnTo>
                  <a:lnTo>
                    <a:pt x="392307" y="0"/>
                  </a:lnTo>
                  <a:lnTo>
                    <a:pt x="397911" y="0"/>
                  </a:lnTo>
                  <a:lnTo>
                    <a:pt x="403516" y="0"/>
                  </a:lnTo>
                  <a:lnTo>
                    <a:pt x="409120" y="0"/>
                  </a:lnTo>
                  <a:lnTo>
                    <a:pt x="414725" y="0"/>
                  </a:lnTo>
                  <a:lnTo>
                    <a:pt x="420329" y="0"/>
                  </a:lnTo>
                  <a:lnTo>
                    <a:pt x="425933" y="0"/>
                  </a:lnTo>
                  <a:lnTo>
                    <a:pt x="431538" y="0"/>
                  </a:lnTo>
                  <a:lnTo>
                    <a:pt x="437142" y="0"/>
                  </a:lnTo>
                  <a:lnTo>
                    <a:pt x="442747" y="0"/>
                  </a:lnTo>
                  <a:lnTo>
                    <a:pt x="448351" y="0"/>
                  </a:lnTo>
                  <a:lnTo>
                    <a:pt x="453955" y="0"/>
                  </a:lnTo>
                  <a:lnTo>
                    <a:pt x="459560" y="0"/>
                  </a:lnTo>
                  <a:lnTo>
                    <a:pt x="465164" y="0"/>
                  </a:lnTo>
                  <a:lnTo>
                    <a:pt x="470769" y="0"/>
                  </a:lnTo>
                  <a:lnTo>
                    <a:pt x="476373" y="0"/>
                  </a:lnTo>
                  <a:lnTo>
                    <a:pt x="481977" y="0"/>
                  </a:lnTo>
                  <a:lnTo>
                    <a:pt x="487582" y="0"/>
                  </a:lnTo>
                  <a:lnTo>
                    <a:pt x="493186" y="0"/>
                  </a:lnTo>
                  <a:lnTo>
                    <a:pt x="498790" y="0"/>
                  </a:lnTo>
                  <a:lnTo>
                    <a:pt x="504395" y="0"/>
                  </a:lnTo>
                  <a:lnTo>
                    <a:pt x="509999" y="0"/>
                  </a:lnTo>
                  <a:lnTo>
                    <a:pt x="515604" y="0"/>
                  </a:lnTo>
                  <a:lnTo>
                    <a:pt x="521208" y="0"/>
                  </a:lnTo>
                  <a:lnTo>
                    <a:pt x="526812" y="0"/>
                  </a:lnTo>
                  <a:lnTo>
                    <a:pt x="532417" y="0"/>
                  </a:lnTo>
                  <a:lnTo>
                    <a:pt x="538021" y="0"/>
                  </a:lnTo>
                  <a:lnTo>
                    <a:pt x="543626" y="0"/>
                  </a:lnTo>
                  <a:lnTo>
                    <a:pt x="549230" y="0"/>
                  </a:lnTo>
                  <a:lnTo>
                    <a:pt x="554834" y="0"/>
                  </a:lnTo>
                  <a:lnTo>
                    <a:pt x="560439" y="0"/>
                  </a:lnTo>
                  <a:lnTo>
                    <a:pt x="566043" y="0"/>
                  </a:lnTo>
                  <a:lnTo>
                    <a:pt x="571648" y="0"/>
                  </a:lnTo>
                  <a:lnTo>
                    <a:pt x="577252" y="0"/>
                  </a:lnTo>
                  <a:lnTo>
                    <a:pt x="582856" y="0"/>
                  </a:lnTo>
                  <a:lnTo>
                    <a:pt x="588461" y="0"/>
                  </a:lnTo>
                  <a:lnTo>
                    <a:pt x="594065" y="0"/>
                  </a:lnTo>
                  <a:lnTo>
                    <a:pt x="599670" y="0"/>
                  </a:lnTo>
                  <a:lnTo>
                    <a:pt x="605274" y="0"/>
                  </a:lnTo>
                  <a:lnTo>
                    <a:pt x="610878" y="0"/>
                  </a:lnTo>
                  <a:lnTo>
                    <a:pt x="616483" y="0"/>
                  </a:lnTo>
                  <a:lnTo>
                    <a:pt x="622087" y="0"/>
                  </a:lnTo>
                  <a:lnTo>
                    <a:pt x="627692" y="0"/>
                  </a:lnTo>
                  <a:lnTo>
                    <a:pt x="633296" y="0"/>
                  </a:lnTo>
                  <a:lnTo>
                    <a:pt x="638900" y="0"/>
                  </a:lnTo>
                  <a:lnTo>
                    <a:pt x="644505" y="0"/>
                  </a:lnTo>
                  <a:lnTo>
                    <a:pt x="650109" y="0"/>
                  </a:lnTo>
                  <a:lnTo>
                    <a:pt x="655713" y="0"/>
                  </a:lnTo>
                  <a:lnTo>
                    <a:pt x="661318" y="0"/>
                  </a:lnTo>
                  <a:lnTo>
                    <a:pt x="666922" y="0"/>
                  </a:lnTo>
                  <a:lnTo>
                    <a:pt x="672527" y="0"/>
                  </a:lnTo>
                  <a:lnTo>
                    <a:pt x="678131" y="0"/>
                  </a:lnTo>
                  <a:lnTo>
                    <a:pt x="683735" y="0"/>
                  </a:lnTo>
                  <a:lnTo>
                    <a:pt x="689340" y="0"/>
                  </a:lnTo>
                  <a:lnTo>
                    <a:pt x="694944" y="0"/>
                  </a:lnTo>
                  <a:lnTo>
                    <a:pt x="700549" y="0"/>
                  </a:lnTo>
                  <a:lnTo>
                    <a:pt x="706153" y="0"/>
                  </a:lnTo>
                  <a:lnTo>
                    <a:pt x="711757" y="0"/>
                  </a:lnTo>
                  <a:lnTo>
                    <a:pt x="717362" y="0"/>
                  </a:lnTo>
                  <a:lnTo>
                    <a:pt x="722966" y="0"/>
                  </a:lnTo>
                  <a:lnTo>
                    <a:pt x="728571" y="0"/>
                  </a:lnTo>
                  <a:lnTo>
                    <a:pt x="734175" y="0"/>
                  </a:lnTo>
                  <a:lnTo>
                    <a:pt x="739779" y="0"/>
                  </a:lnTo>
                  <a:lnTo>
                    <a:pt x="745384" y="0"/>
                  </a:lnTo>
                  <a:lnTo>
                    <a:pt x="750988" y="0"/>
                  </a:lnTo>
                  <a:lnTo>
                    <a:pt x="756593" y="0"/>
                  </a:lnTo>
                  <a:lnTo>
                    <a:pt x="762197" y="0"/>
                  </a:lnTo>
                  <a:lnTo>
                    <a:pt x="767801" y="0"/>
                  </a:lnTo>
                  <a:lnTo>
                    <a:pt x="773406" y="0"/>
                  </a:lnTo>
                  <a:lnTo>
                    <a:pt x="779010" y="0"/>
                  </a:lnTo>
                  <a:lnTo>
                    <a:pt x="784615" y="0"/>
                  </a:lnTo>
                  <a:lnTo>
                    <a:pt x="790219" y="0"/>
                  </a:lnTo>
                  <a:lnTo>
                    <a:pt x="795823" y="0"/>
                  </a:lnTo>
                  <a:lnTo>
                    <a:pt x="801428" y="0"/>
                  </a:lnTo>
                  <a:lnTo>
                    <a:pt x="807032" y="0"/>
                  </a:lnTo>
                  <a:lnTo>
                    <a:pt x="812636" y="0"/>
                  </a:lnTo>
                  <a:lnTo>
                    <a:pt x="818241" y="0"/>
                  </a:lnTo>
                  <a:lnTo>
                    <a:pt x="823845" y="0"/>
                  </a:lnTo>
                  <a:lnTo>
                    <a:pt x="829450" y="0"/>
                  </a:lnTo>
                  <a:lnTo>
                    <a:pt x="835054" y="0"/>
                  </a:lnTo>
                  <a:lnTo>
                    <a:pt x="840658" y="0"/>
                  </a:lnTo>
                  <a:lnTo>
                    <a:pt x="846263" y="0"/>
                  </a:lnTo>
                  <a:lnTo>
                    <a:pt x="851867" y="0"/>
                  </a:lnTo>
                  <a:lnTo>
                    <a:pt x="857472" y="0"/>
                  </a:lnTo>
                  <a:lnTo>
                    <a:pt x="863076" y="0"/>
                  </a:lnTo>
                  <a:lnTo>
                    <a:pt x="868680" y="0"/>
                  </a:lnTo>
                  <a:lnTo>
                    <a:pt x="874285" y="0"/>
                  </a:lnTo>
                  <a:lnTo>
                    <a:pt x="879889" y="0"/>
                  </a:lnTo>
                  <a:lnTo>
                    <a:pt x="885494" y="0"/>
                  </a:lnTo>
                  <a:lnTo>
                    <a:pt x="891098" y="0"/>
                  </a:lnTo>
                  <a:lnTo>
                    <a:pt x="896702" y="0"/>
                  </a:lnTo>
                  <a:lnTo>
                    <a:pt x="902307" y="0"/>
                  </a:lnTo>
                  <a:lnTo>
                    <a:pt x="907911" y="0"/>
                  </a:lnTo>
                  <a:lnTo>
                    <a:pt x="913516" y="0"/>
                  </a:lnTo>
                  <a:lnTo>
                    <a:pt x="919120" y="0"/>
                  </a:lnTo>
                  <a:lnTo>
                    <a:pt x="924724" y="0"/>
                  </a:lnTo>
                  <a:lnTo>
                    <a:pt x="930329" y="0"/>
                  </a:lnTo>
                  <a:lnTo>
                    <a:pt x="935933" y="0"/>
                  </a:lnTo>
                  <a:lnTo>
                    <a:pt x="941538" y="0"/>
                  </a:lnTo>
                  <a:lnTo>
                    <a:pt x="947142" y="0"/>
                  </a:lnTo>
                  <a:lnTo>
                    <a:pt x="952746" y="0"/>
                  </a:lnTo>
                  <a:lnTo>
                    <a:pt x="958351" y="0"/>
                  </a:lnTo>
                  <a:lnTo>
                    <a:pt x="963955" y="0"/>
                  </a:lnTo>
                  <a:lnTo>
                    <a:pt x="969559" y="0"/>
                  </a:lnTo>
                  <a:lnTo>
                    <a:pt x="975164" y="0"/>
                  </a:lnTo>
                  <a:lnTo>
                    <a:pt x="980768" y="0"/>
                  </a:lnTo>
                  <a:lnTo>
                    <a:pt x="986373" y="0"/>
                  </a:lnTo>
                  <a:lnTo>
                    <a:pt x="991977" y="0"/>
                  </a:lnTo>
                  <a:lnTo>
                    <a:pt x="997581" y="0"/>
                  </a:lnTo>
                  <a:lnTo>
                    <a:pt x="1003186" y="0"/>
                  </a:lnTo>
                  <a:lnTo>
                    <a:pt x="1008790" y="0"/>
                  </a:lnTo>
                  <a:lnTo>
                    <a:pt x="1014395" y="0"/>
                  </a:lnTo>
                  <a:lnTo>
                    <a:pt x="1019999" y="0"/>
                  </a:lnTo>
                  <a:lnTo>
                    <a:pt x="1025603" y="0"/>
                  </a:lnTo>
                  <a:lnTo>
                    <a:pt x="1031208" y="0"/>
                  </a:lnTo>
                  <a:lnTo>
                    <a:pt x="1036812" y="0"/>
                  </a:lnTo>
                  <a:lnTo>
                    <a:pt x="1042417" y="0"/>
                  </a:lnTo>
                  <a:lnTo>
                    <a:pt x="1048021" y="0"/>
                  </a:lnTo>
                  <a:lnTo>
                    <a:pt x="1053625" y="0"/>
                  </a:lnTo>
                  <a:lnTo>
                    <a:pt x="1059230" y="0"/>
                  </a:lnTo>
                  <a:lnTo>
                    <a:pt x="1064834" y="0"/>
                  </a:lnTo>
                  <a:lnTo>
                    <a:pt x="1070439" y="0"/>
                  </a:lnTo>
                  <a:lnTo>
                    <a:pt x="1076043" y="0"/>
                  </a:lnTo>
                  <a:lnTo>
                    <a:pt x="1081647" y="0"/>
                  </a:lnTo>
                  <a:lnTo>
                    <a:pt x="1087252" y="0"/>
                  </a:lnTo>
                  <a:lnTo>
                    <a:pt x="1092856" y="0"/>
                  </a:lnTo>
                  <a:lnTo>
                    <a:pt x="1098461" y="0"/>
                  </a:lnTo>
                  <a:lnTo>
                    <a:pt x="1104065" y="0"/>
                  </a:lnTo>
                  <a:lnTo>
                    <a:pt x="1109669" y="0"/>
                  </a:lnTo>
                  <a:lnTo>
                    <a:pt x="1115274" y="0"/>
                  </a:lnTo>
                  <a:lnTo>
                    <a:pt x="1120878" y="0"/>
                  </a:lnTo>
                  <a:lnTo>
                    <a:pt x="1126482" y="0"/>
                  </a:lnTo>
                  <a:lnTo>
                    <a:pt x="1132087" y="0"/>
                  </a:lnTo>
                  <a:lnTo>
                    <a:pt x="1137691" y="0"/>
                  </a:lnTo>
                  <a:lnTo>
                    <a:pt x="1143296" y="0"/>
                  </a:lnTo>
                  <a:lnTo>
                    <a:pt x="1148900" y="0"/>
                  </a:lnTo>
                  <a:lnTo>
                    <a:pt x="1154504" y="0"/>
                  </a:lnTo>
                  <a:lnTo>
                    <a:pt x="1160109" y="0"/>
                  </a:lnTo>
                  <a:lnTo>
                    <a:pt x="1165713" y="0"/>
                  </a:lnTo>
                  <a:lnTo>
                    <a:pt x="1171318" y="0"/>
                  </a:lnTo>
                  <a:lnTo>
                    <a:pt x="1176922" y="0"/>
                  </a:lnTo>
                  <a:lnTo>
                    <a:pt x="1182526" y="0"/>
                  </a:lnTo>
                  <a:lnTo>
                    <a:pt x="1188131" y="0"/>
                  </a:lnTo>
                  <a:lnTo>
                    <a:pt x="1193735" y="0"/>
                  </a:lnTo>
                  <a:lnTo>
                    <a:pt x="1199340" y="0"/>
                  </a:lnTo>
                  <a:lnTo>
                    <a:pt x="1204944" y="0"/>
                  </a:lnTo>
                  <a:lnTo>
                    <a:pt x="1210548" y="0"/>
                  </a:lnTo>
                  <a:lnTo>
                    <a:pt x="1216153" y="0"/>
                  </a:lnTo>
                  <a:lnTo>
                    <a:pt x="1221757" y="0"/>
                  </a:lnTo>
                  <a:lnTo>
                    <a:pt x="1227362" y="0"/>
                  </a:lnTo>
                  <a:lnTo>
                    <a:pt x="1232966" y="0"/>
                  </a:lnTo>
                  <a:lnTo>
                    <a:pt x="1238570" y="0"/>
                  </a:lnTo>
                  <a:lnTo>
                    <a:pt x="1244175" y="0"/>
                  </a:lnTo>
                  <a:lnTo>
                    <a:pt x="1249779" y="0"/>
                  </a:lnTo>
                  <a:lnTo>
                    <a:pt x="1255384" y="0"/>
                  </a:lnTo>
                  <a:lnTo>
                    <a:pt x="1260988" y="0"/>
                  </a:lnTo>
                  <a:lnTo>
                    <a:pt x="1266592" y="0"/>
                  </a:lnTo>
                  <a:lnTo>
                    <a:pt x="1272197" y="0"/>
                  </a:lnTo>
                  <a:lnTo>
                    <a:pt x="1277801" y="0"/>
                  </a:lnTo>
                  <a:lnTo>
                    <a:pt x="1283406" y="0"/>
                  </a:lnTo>
                  <a:lnTo>
                    <a:pt x="1289010" y="0"/>
                  </a:lnTo>
                  <a:lnTo>
                    <a:pt x="1294614" y="0"/>
                  </a:lnTo>
                  <a:lnTo>
                    <a:pt x="1300219" y="0"/>
                  </a:lnTo>
                  <a:lnTo>
                    <a:pt x="1305823" y="0"/>
                  </a:lnTo>
                  <a:lnTo>
                    <a:pt x="1311427" y="0"/>
                  </a:lnTo>
                  <a:lnTo>
                    <a:pt x="1317032" y="0"/>
                  </a:lnTo>
                  <a:lnTo>
                    <a:pt x="1322636" y="0"/>
                  </a:lnTo>
                  <a:lnTo>
                    <a:pt x="1328241" y="0"/>
                  </a:lnTo>
                  <a:lnTo>
                    <a:pt x="1333845" y="0"/>
                  </a:lnTo>
                  <a:lnTo>
                    <a:pt x="1339449" y="0"/>
                  </a:lnTo>
                  <a:lnTo>
                    <a:pt x="1345054" y="0"/>
                  </a:lnTo>
                  <a:lnTo>
                    <a:pt x="1350658" y="0"/>
                  </a:lnTo>
                  <a:lnTo>
                    <a:pt x="1356263" y="0"/>
                  </a:lnTo>
                  <a:lnTo>
                    <a:pt x="1361867" y="0"/>
                  </a:lnTo>
                  <a:lnTo>
                    <a:pt x="1367471" y="0"/>
                  </a:lnTo>
                  <a:lnTo>
                    <a:pt x="1373076" y="0"/>
                  </a:lnTo>
                  <a:lnTo>
                    <a:pt x="1378680" y="0"/>
                  </a:lnTo>
                  <a:lnTo>
                    <a:pt x="1384285" y="0"/>
                  </a:lnTo>
                  <a:lnTo>
                    <a:pt x="1389889" y="0"/>
                  </a:lnTo>
                  <a:lnTo>
                    <a:pt x="1395493" y="0"/>
                  </a:lnTo>
                  <a:lnTo>
                    <a:pt x="1401098" y="0"/>
                  </a:lnTo>
                  <a:lnTo>
                    <a:pt x="1406702" y="0"/>
                  </a:lnTo>
                  <a:lnTo>
                    <a:pt x="1412307" y="0"/>
                  </a:lnTo>
                  <a:lnTo>
                    <a:pt x="1417911" y="0"/>
                  </a:lnTo>
                  <a:lnTo>
                    <a:pt x="1423515" y="0"/>
                  </a:lnTo>
                  <a:lnTo>
                    <a:pt x="1429120" y="0"/>
                  </a:lnTo>
                  <a:lnTo>
                    <a:pt x="1434724" y="0"/>
                  </a:lnTo>
                  <a:lnTo>
                    <a:pt x="1440329" y="0"/>
                  </a:lnTo>
                  <a:lnTo>
                    <a:pt x="1445933" y="0"/>
                  </a:lnTo>
                  <a:lnTo>
                    <a:pt x="1451537" y="0"/>
                  </a:lnTo>
                  <a:lnTo>
                    <a:pt x="1457142" y="0"/>
                  </a:lnTo>
                  <a:lnTo>
                    <a:pt x="1462746" y="0"/>
                  </a:lnTo>
                  <a:lnTo>
                    <a:pt x="1468350" y="0"/>
                  </a:lnTo>
                  <a:lnTo>
                    <a:pt x="1473955" y="0"/>
                  </a:lnTo>
                  <a:lnTo>
                    <a:pt x="1479559" y="0"/>
                  </a:lnTo>
                  <a:lnTo>
                    <a:pt x="1485164" y="0"/>
                  </a:lnTo>
                  <a:lnTo>
                    <a:pt x="1490768" y="0"/>
                  </a:lnTo>
                  <a:lnTo>
                    <a:pt x="1496372" y="0"/>
                  </a:lnTo>
                  <a:lnTo>
                    <a:pt x="1501977" y="0"/>
                  </a:lnTo>
                  <a:lnTo>
                    <a:pt x="1507581" y="0"/>
                  </a:lnTo>
                  <a:lnTo>
                    <a:pt x="1513186" y="0"/>
                  </a:lnTo>
                  <a:lnTo>
                    <a:pt x="1518790" y="0"/>
                  </a:lnTo>
                  <a:lnTo>
                    <a:pt x="1524394" y="0"/>
                  </a:lnTo>
                  <a:lnTo>
                    <a:pt x="1529999" y="0"/>
                  </a:lnTo>
                  <a:lnTo>
                    <a:pt x="1535603" y="0"/>
                  </a:lnTo>
                  <a:lnTo>
                    <a:pt x="1541208" y="0"/>
                  </a:lnTo>
                  <a:lnTo>
                    <a:pt x="1546812" y="0"/>
                  </a:lnTo>
                  <a:lnTo>
                    <a:pt x="1552416" y="0"/>
                  </a:lnTo>
                  <a:lnTo>
                    <a:pt x="1558021" y="0"/>
                  </a:lnTo>
                  <a:lnTo>
                    <a:pt x="1563625" y="0"/>
                  </a:lnTo>
                  <a:lnTo>
                    <a:pt x="1569230" y="0"/>
                  </a:lnTo>
                  <a:lnTo>
                    <a:pt x="1574834" y="0"/>
                  </a:lnTo>
                  <a:lnTo>
                    <a:pt x="1580438" y="0"/>
                  </a:lnTo>
                  <a:lnTo>
                    <a:pt x="1586043" y="0"/>
                  </a:lnTo>
                  <a:lnTo>
                    <a:pt x="1591647" y="0"/>
                  </a:lnTo>
                  <a:lnTo>
                    <a:pt x="1597252" y="0"/>
                  </a:lnTo>
                  <a:lnTo>
                    <a:pt x="1602856" y="0"/>
                  </a:lnTo>
                  <a:lnTo>
                    <a:pt x="1608460" y="0"/>
                  </a:lnTo>
                  <a:lnTo>
                    <a:pt x="1614065" y="0"/>
                  </a:lnTo>
                  <a:lnTo>
                    <a:pt x="1619669" y="0"/>
                  </a:lnTo>
                  <a:lnTo>
                    <a:pt x="1625273" y="0"/>
                  </a:lnTo>
                  <a:lnTo>
                    <a:pt x="1630878" y="0"/>
                  </a:lnTo>
                  <a:lnTo>
                    <a:pt x="1636482" y="0"/>
                  </a:lnTo>
                  <a:lnTo>
                    <a:pt x="1642087" y="0"/>
                  </a:lnTo>
                  <a:lnTo>
                    <a:pt x="1647691" y="0"/>
                  </a:lnTo>
                  <a:lnTo>
                    <a:pt x="1653295" y="0"/>
                  </a:lnTo>
                  <a:lnTo>
                    <a:pt x="1658900" y="0"/>
                  </a:lnTo>
                  <a:lnTo>
                    <a:pt x="1664504" y="0"/>
                  </a:lnTo>
                  <a:lnTo>
                    <a:pt x="1670109" y="0"/>
                  </a:lnTo>
                  <a:lnTo>
                    <a:pt x="1675713" y="0"/>
                  </a:lnTo>
                  <a:lnTo>
                    <a:pt x="1681317" y="0"/>
                  </a:lnTo>
                  <a:lnTo>
                    <a:pt x="1686922" y="0"/>
                  </a:lnTo>
                  <a:lnTo>
                    <a:pt x="1692526" y="0"/>
                  </a:lnTo>
                  <a:lnTo>
                    <a:pt x="1698131" y="0"/>
                  </a:lnTo>
                  <a:lnTo>
                    <a:pt x="1703735" y="0"/>
                  </a:lnTo>
                  <a:lnTo>
                    <a:pt x="1709339" y="0"/>
                  </a:lnTo>
                  <a:lnTo>
                    <a:pt x="1714944" y="0"/>
                  </a:lnTo>
                  <a:lnTo>
                    <a:pt x="1720548" y="0"/>
                  </a:lnTo>
                  <a:lnTo>
                    <a:pt x="1726153" y="0"/>
                  </a:lnTo>
                  <a:lnTo>
                    <a:pt x="1731757" y="0"/>
                  </a:lnTo>
                  <a:lnTo>
                    <a:pt x="1737361" y="0"/>
                  </a:lnTo>
                  <a:lnTo>
                    <a:pt x="1742966" y="0"/>
                  </a:lnTo>
                  <a:lnTo>
                    <a:pt x="1748570" y="0"/>
                  </a:lnTo>
                  <a:lnTo>
                    <a:pt x="1754175" y="0"/>
                  </a:lnTo>
                  <a:lnTo>
                    <a:pt x="1759779" y="0"/>
                  </a:lnTo>
                  <a:lnTo>
                    <a:pt x="1765383" y="0"/>
                  </a:lnTo>
                  <a:lnTo>
                    <a:pt x="1770988" y="0"/>
                  </a:lnTo>
                  <a:lnTo>
                    <a:pt x="1776592" y="0"/>
                  </a:lnTo>
                  <a:lnTo>
                    <a:pt x="1782196" y="0"/>
                  </a:lnTo>
                  <a:lnTo>
                    <a:pt x="1787801" y="0"/>
                  </a:lnTo>
                  <a:lnTo>
                    <a:pt x="1793405" y="0"/>
                  </a:lnTo>
                  <a:lnTo>
                    <a:pt x="1799010" y="0"/>
                  </a:lnTo>
                  <a:lnTo>
                    <a:pt x="1804614" y="0"/>
                  </a:lnTo>
                  <a:lnTo>
                    <a:pt x="1810218" y="0"/>
                  </a:lnTo>
                  <a:lnTo>
                    <a:pt x="1815823" y="0"/>
                  </a:lnTo>
                  <a:lnTo>
                    <a:pt x="1821427" y="0"/>
                  </a:lnTo>
                  <a:lnTo>
                    <a:pt x="1827032" y="0"/>
                  </a:lnTo>
                  <a:lnTo>
                    <a:pt x="1832636" y="0"/>
                  </a:lnTo>
                  <a:lnTo>
                    <a:pt x="1838240" y="0"/>
                  </a:lnTo>
                  <a:lnTo>
                    <a:pt x="1843845" y="0"/>
                  </a:lnTo>
                  <a:lnTo>
                    <a:pt x="1849449" y="0"/>
                  </a:lnTo>
                  <a:lnTo>
                    <a:pt x="1855054" y="0"/>
                  </a:lnTo>
                  <a:lnTo>
                    <a:pt x="1860658" y="0"/>
                  </a:lnTo>
                  <a:lnTo>
                    <a:pt x="1866262" y="0"/>
                  </a:lnTo>
                  <a:lnTo>
                    <a:pt x="1871867" y="0"/>
                  </a:lnTo>
                  <a:lnTo>
                    <a:pt x="1877471" y="0"/>
                  </a:ln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20" name="pg220"/>
            <p:cNvSpPr/>
            <p:nvPr/>
          </p:nvSpPr>
          <p:spPr>
            <a:xfrm>
              <a:off x="6596816" y="4190816"/>
              <a:ext cx="1883076" cy="81431"/>
            </a:xfrm>
            <a:custGeom>
              <a:avLst/>
              <a:pathLst>
                <a:path w="1883076" h="81431">
                  <a:moveTo>
                    <a:pt x="0" y="79165"/>
                  </a:moveTo>
                  <a:lnTo>
                    <a:pt x="5604" y="76864"/>
                  </a:lnTo>
                  <a:lnTo>
                    <a:pt x="11208" y="74617"/>
                  </a:lnTo>
                  <a:lnTo>
                    <a:pt x="16813" y="72423"/>
                  </a:lnTo>
                  <a:lnTo>
                    <a:pt x="22417" y="70281"/>
                  </a:lnTo>
                  <a:lnTo>
                    <a:pt x="28021" y="68189"/>
                  </a:lnTo>
                  <a:lnTo>
                    <a:pt x="33626" y="66146"/>
                  </a:lnTo>
                  <a:lnTo>
                    <a:pt x="39230" y="64151"/>
                  </a:lnTo>
                  <a:lnTo>
                    <a:pt x="44835" y="62203"/>
                  </a:lnTo>
                  <a:lnTo>
                    <a:pt x="50439" y="60302"/>
                  </a:lnTo>
                  <a:lnTo>
                    <a:pt x="56043" y="58445"/>
                  </a:lnTo>
                  <a:lnTo>
                    <a:pt x="61648" y="56631"/>
                  </a:lnTo>
                  <a:lnTo>
                    <a:pt x="67252" y="54861"/>
                  </a:lnTo>
                  <a:lnTo>
                    <a:pt x="72857" y="53132"/>
                  </a:lnTo>
                  <a:lnTo>
                    <a:pt x="78461" y="51444"/>
                  </a:lnTo>
                  <a:lnTo>
                    <a:pt x="84065" y="49795"/>
                  </a:lnTo>
                  <a:lnTo>
                    <a:pt x="89670" y="48185"/>
                  </a:lnTo>
                  <a:lnTo>
                    <a:pt x="95274" y="46613"/>
                  </a:lnTo>
                  <a:lnTo>
                    <a:pt x="100879" y="45077"/>
                  </a:lnTo>
                  <a:lnTo>
                    <a:pt x="106483" y="43578"/>
                  </a:lnTo>
                  <a:lnTo>
                    <a:pt x="112087" y="42114"/>
                  </a:lnTo>
                  <a:lnTo>
                    <a:pt x="117692" y="40684"/>
                  </a:lnTo>
                  <a:lnTo>
                    <a:pt x="123296" y="39288"/>
                  </a:lnTo>
                  <a:lnTo>
                    <a:pt x="128901" y="37926"/>
                  </a:lnTo>
                  <a:lnTo>
                    <a:pt x="134505" y="36595"/>
                  </a:lnTo>
                  <a:lnTo>
                    <a:pt x="140109" y="35297"/>
                  </a:lnTo>
                  <a:lnTo>
                    <a:pt x="145714" y="34030"/>
                  </a:lnTo>
                  <a:lnTo>
                    <a:pt x="151318" y="32793"/>
                  </a:lnTo>
                  <a:lnTo>
                    <a:pt x="156923" y="31587"/>
                  </a:lnTo>
                  <a:lnTo>
                    <a:pt x="162527" y="30411"/>
                  </a:lnTo>
                  <a:lnTo>
                    <a:pt x="168131" y="29265"/>
                  </a:lnTo>
                  <a:lnTo>
                    <a:pt x="173736" y="28148"/>
                  </a:lnTo>
                  <a:lnTo>
                    <a:pt x="179340" y="27059"/>
                  </a:lnTo>
                  <a:lnTo>
                    <a:pt x="184944" y="26000"/>
                  </a:lnTo>
                  <a:lnTo>
                    <a:pt x="190549" y="24968"/>
                  </a:lnTo>
                  <a:lnTo>
                    <a:pt x="196153" y="23964"/>
                  </a:lnTo>
                  <a:lnTo>
                    <a:pt x="201758" y="22988"/>
                  </a:lnTo>
                  <a:lnTo>
                    <a:pt x="207362" y="22040"/>
                  </a:lnTo>
                  <a:lnTo>
                    <a:pt x="212966" y="21119"/>
                  </a:lnTo>
                  <a:lnTo>
                    <a:pt x="218571" y="20224"/>
                  </a:lnTo>
                  <a:lnTo>
                    <a:pt x="224175" y="19357"/>
                  </a:lnTo>
                  <a:lnTo>
                    <a:pt x="229780" y="18515"/>
                  </a:lnTo>
                  <a:lnTo>
                    <a:pt x="235384" y="17700"/>
                  </a:lnTo>
                  <a:lnTo>
                    <a:pt x="240988" y="16911"/>
                  </a:lnTo>
                  <a:lnTo>
                    <a:pt x="246593" y="16147"/>
                  </a:lnTo>
                  <a:lnTo>
                    <a:pt x="252197" y="15409"/>
                  </a:lnTo>
                  <a:lnTo>
                    <a:pt x="257802" y="14695"/>
                  </a:lnTo>
                  <a:lnTo>
                    <a:pt x="263406" y="14006"/>
                  </a:lnTo>
                  <a:lnTo>
                    <a:pt x="269010" y="13341"/>
                  </a:lnTo>
                  <a:lnTo>
                    <a:pt x="274615" y="12700"/>
                  </a:lnTo>
                  <a:lnTo>
                    <a:pt x="280219" y="12083"/>
                  </a:lnTo>
                  <a:lnTo>
                    <a:pt x="285824" y="11488"/>
                  </a:lnTo>
                  <a:lnTo>
                    <a:pt x="291428" y="10916"/>
                  </a:lnTo>
                  <a:lnTo>
                    <a:pt x="297032" y="10366"/>
                  </a:lnTo>
                  <a:lnTo>
                    <a:pt x="302637" y="9837"/>
                  </a:lnTo>
                  <a:lnTo>
                    <a:pt x="308241" y="9330"/>
                  </a:lnTo>
                  <a:lnTo>
                    <a:pt x="313846" y="8843"/>
                  </a:lnTo>
                  <a:lnTo>
                    <a:pt x="319450" y="8376"/>
                  </a:lnTo>
                  <a:lnTo>
                    <a:pt x="325054" y="7929"/>
                  </a:lnTo>
                  <a:lnTo>
                    <a:pt x="330659" y="7501"/>
                  </a:lnTo>
                  <a:lnTo>
                    <a:pt x="336263" y="7092"/>
                  </a:lnTo>
                  <a:lnTo>
                    <a:pt x="341867" y="6700"/>
                  </a:lnTo>
                  <a:lnTo>
                    <a:pt x="347472" y="6326"/>
                  </a:lnTo>
                  <a:lnTo>
                    <a:pt x="353076" y="5969"/>
                  </a:lnTo>
                  <a:lnTo>
                    <a:pt x="358681" y="5628"/>
                  </a:lnTo>
                  <a:lnTo>
                    <a:pt x="364285" y="5303"/>
                  </a:lnTo>
                  <a:lnTo>
                    <a:pt x="369889" y="4993"/>
                  </a:lnTo>
                  <a:lnTo>
                    <a:pt x="375494" y="4699"/>
                  </a:lnTo>
                  <a:lnTo>
                    <a:pt x="381098" y="4418"/>
                  </a:lnTo>
                  <a:lnTo>
                    <a:pt x="386703" y="4152"/>
                  </a:lnTo>
                  <a:lnTo>
                    <a:pt x="392307" y="3898"/>
                  </a:lnTo>
                  <a:lnTo>
                    <a:pt x="397911" y="3658"/>
                  </a:lnTo>
                  <a:lnTo>
                    <a:pt x="403516" y="3430"/>
                  </a:lnTo>
                  <a:lnTo>
                    <a:pt x="409120" y="3213"/>
                  </a:lnTo>
                  <a:lnTo>
                    <a:pt x="414725" y="3008"/>
                  </a:lnTo>
                  <a:lnTo>
                    <a:pt x="420329" y="2814"/>
                  </a:lnTo>
                  <a:lnTo>
                    <a:pt x="425933" y="2631"/>
                  </a:lnTo>
                  <a:lnTo>
                    <a:pt x="431538" y="2457"/>
                  </a:lnTo>
                  <a:lnTo>
                    <a:pt x="437142" y="2293"/>
                  </a:lnTo>
                  <a:lnTo>
                    <a:pt x="442747" y="2139"/>
                  </a:lnTo>
                  <a:lnTo>
                    <a:pt x="448351" y="1993"/>
                  </a:lnTo>
                  <a:lnTo>
                    <a:pt x="453955" y="1856"/>
                  </a:lnTo>
                  <a:lnTo>
                    <a:pt x="459560" y="1726"/>
                  </a:lnTo>
                  <a:lnTo>
                    <a:pt x="465164" y="1605"/>
                  </a:lnTo>
                  <a:lnTo>
                    <a:pt x="470769" y="1491"/>
                  </a:lnTo>
                  <a:lnTo>
                    <a:pt x="476373" y="1383"/>
                  </a:lnTo>
                  <a:lnTo>
                    <a:pt x="481977" y="1283"/>
                  </a:lnTo>
                  <a:lnTo>
                    <a:pt x="487582" y="1188"/>
                  </a:lnTo>
                  <a:lnTo>
                    <a:pt x="493186" y="1100"/>
                  </a:lnTo>
                  <a:lnTo>
                    <a:pt x="498790" y="1017"/>
                  </a:lnTo>
                  <a:lnTo>
                    <a:pt x="504395" y="940"/>
                  </a:lnTo>
                  <a:lnTo>
                    <a:pt x="509999" y="868"/>
                  </a:lnTo>
                  <a:lnTo>
                    <a:pt x="515604" y="800"/>
                  </a:lnTo>
                  <a:lnTo>
                    <a:pt x="521208" y="737"/>
                  </a:lnTo>
                  <a:lnTo>
                    <a:pt x="526812" y="679"/>
                  </a:lnTo>
                  <a:lnTo>
                    <a:pt x="532417" y="625"/>
                  </a:lnTo>
                  <a:lnTo>
                    <a:pt x="538021" y="574"/>
                  </a:lnTo>
                  <a:lnTo>
                    <a:pt x="543626" y="527"/>
                  </a:lnTo>
                  <a:lnTo>
                    <a:pt x="549230" y="483"/>
                  </a:lnTo>
                  <a:lnTo>
                    <a:pt x="554834" y="443"/>
                  </a:lnTo>
                  <a:lnTo>
                    <a:pt x="560439" y="405"/>
                  </a:lnTo>
                  <a:lnTo>
                    <a:pt x="566043" y="371"/>
                  </a:lnTo>
                  <a:lnTo>
                    <a:pt x="571648" y="339"/>
                  </a:lnTo>
                  <a:lnTo>
                    <a:pt x="577252" y="309"/>
                  </a:lnTo>
                  <a:lnTo>
                    <a:pt x="582856" y="282"/>
                  </a:lnTo>
                  <a:lnTo>
                    <a:pt x="588461" y="257"/>
                  </a:lnTo>
                  <a:lnTo>
                    <a:pt x="594065" y="234"/>
                  </a:lnTo>
                  <a:lnTo>
                    <a:pt x="599670" y="212"/>
                  </a:lnTo>
                  <a:lnTo>
                    <a:pt x="605274" y="193"/>
                  </a:lnTo>
                  <a:lnTo>
                    <a:pt x="610878" y="175"/>
                  </a:lnTo>
                  <a:lnTo>
                    <a:pt x="616483" y="158"/>
                  </a:lnTo>
                  <a:lnTo>
                    <a:pt x="622087" y="143"/>
                  </a:lnTo>
                  <a:lnTo>
                    <a:pt x="627692" y="130"/>
                  </a:lnTo>
                  <a:lnTo>
                    <a:pt x="633296" y="117"/>
                  </a:lnTo>
                  <a:lnTo>
                    <a:pt x="638900" y="106"/>
                  </a:lnTo>
                  <a:lnTo>
                    <a:pt x="644505" y="95"/>
                  </a:lnTo>
                  <a:lnTo>
                    <a:pt x="650109" y="86"/>
                  </a:lnTo>
                  <a:lnTo>
                    <a:pt x="655713" y="77"/>
                  </a:lnTo>
                  <a:lnTo>
                    <a:pt x="661318" y="69"/>
                  </a:lnTo>
                  <a:lnTo>
                    <a:pt x="666922" y="62"/>
                  </a:lnTo>
                  <a:lnTo>
                    <a:pt x="672527" y="55"/>
                  </a:lnTo>
                  <a:lnTo>
                    <a:pt x="678131" y="50"/>
                  </a:lnTo>
                  <a:lnTo>
                    <a:pt x="683735" y="44"/>
                  </a:lnTo>
                  <a:lnTo>
                    <a:pt x="689340" y="40"/>
                  </a:lnTo>
                  <a:lnTo>
                    <a:pt x="694944" y="35"/>
                  </a:lnTo>
                  <a:lnTo>
                    <a:pt x="700549" y="31"/>
                  </a:lnTo>
                  <a:lnTo>
                    <a:pt x="706153" y="28"/>
                  </a:lnTo>
                  <a:lnTo>
                    <a:pt x="711757" y="25"/>
                  </a:lnTo>
                  <a:lnTo>
                    <a:pt x="717362" y="22"/>
                  </a:lnTo>
                  <a:lnTo>
                    <a:pt x="722966" y="19"/>
                  </a:lnTo>
                  <a:lnTo>
                    <a:pt x="728571" y="17"/>
                  </a:lnTo>
                  <a:lnTo>
                    <a:pt x="734175" y="15"/>
                  </a:lnTo>
                  <a:lnTo>
                    <a:pt x="739779" y="13"/>
                  </a:lnTo>
                  <a:lnTo>
                    <a:pt x="745384" y="12"/>
                  </a:lnTo>
                  <a:lnTo>
                    <a:pt x="750988" y="10"/>
                  </a:lnTo>
                  <a:lnTo>
                    <a:pt x="756593" y="9"/>
                  </a:lnTo>
                  <a:lnTo>
                    <a:pt x="762197" y="8"/>
                  </a:lnTo>
                  <a:lnTo>
                    <a:pt x="767801" y="7"/>
                  </a:lnTo>
                  <a:lnTo>
                    <a:pt x="773406" y="6"/>
                  </a:lnTo>
                  <a:lnTo>
                    <a:pt x="779010" y="5"/>
                  </a:lnTo>
                  <a:lnTo>
                    <a:pt x="784615" y="4"/>
                  </a:lnTo>
                  <a:lnTo>
                    <a:pt x="790219" y="4"/>
                  </a:lnTo>
                  <a:lnTo>
                    <a:pt x="795823" y="3"/>
                  </a:lnTo>
                  <a:lnTo>
                    <a:pt x="801428" y="3"/>
                  </a:lnTo>
                  <a:lnTo>
                    <a:pt x="807032" y="2"/>
                  </a:lnTo>
                  <a:lnTo>
                    <a:pt x="812636" y="2"/>
                  </a:lnTo>
                  <a:lnTo>
                    <a:pt x="818241" y="2"/>
                  </a:lnTo>
                  <a:lnTo>
                    <a:pt x="823845" y="1"/>
                  </a:lnTo>
                  <a:lnTo>
                    <a:pt x="829450" y="1"/>
                  </a:lnTo>
                  <a:lnTo>
                    <a:pt x="835054" y="1"/>
                  </a:lnTo>
                  <a:lnTo>
                    <a:pt x="840658" y="1"/>
                  </a:lnTo>
                  <a:lnTo>
                    <a:pt x="846263" y="1"/>
                  </a:lnTo>
                  <a:lnTo>
                    <a:pt x="851867" y="0"/>
                  </a:lnTo>
                  <a:lnTo>
                    <a:pt x="857472" y="0"/>
                  </a:lnTo>
                  <a:lnTo>
                    <a:pt x="863076" y="0"/>
                  </a:lnTo>
                  <a:lnTo>
                    <a:pt x="868680" y="0"/>
                  </a:lnTo>
                  <a:lnTo>
                    <a:pt x="874285" y="0"/>
                  </a:lnTo>
                  <a:lnTo>
                    <a:pt x="879889" y="0"/>
                  </a:lnTo>
                  <a:lnTo>
                    <a:pt x="885494" y="0"/>
                  </a:lnTo>
                  <a:lnTo>
                    <a:pt x="891098" y="0"/>
                  </a:lnTo>
                  <a:lnTo>
                    <a:pt x="896702" y="0"/>
                  </a:lnTo>
                  <a:lnTo>
                    <a:pt x="902307" y="0"/>
                  </a:lnTo>
                  <a:lnTo>
                    <a:pt x="907911" y="0"/>
                  </a:lnTo>
                  <a:lnTo>
                    <a:pt x="913516" y="0"/>
                  </a:lnTo>
                  <a:lnTo>
                    <a:pt x="919120" y="0"/>
                  </a:lnTo>
                  <a:lnTo>
                    <a:pt x="924724" y="0"/>
                  </a:lnTo>
                  <a:lnTo>
                    <a:pt x="930329" y="0"/>
                  </a:lnTo>
                  <a:lnTo>
                    <a:pt x="935933" y="0"/>
                  </a:lnTo>
                  <a:lnTo>
                    <a:pt x="941538" y="0"/>
                  </a:lnTo>
                  <a:lnTo>
                    <a:pt x="947142" y="0"/>
                  </a:lnTo>
                  <a:lnTo>
                    <a:pt x="952746" y="0"/>
                  </a:lnTo>
                  <a:lnTo>
                    <a:pt x="958351" y="0"/>
                  </a:lnTo>
                  <a:lnTo>
                    <a:pt x="963955" y="0"/>
                  </a:lnTo>
                  <a:lnTo>
                    <a:pt x="969559" y="0"/>
                  </a:lnTo>
                  <a:lnTo>
                    <a:pt x="975164" y="0"/>
                  </a:lnTo>
                  <a:lnTo>
                    <a:pt x="980768" y="0"/>
                  </a:lnTo>
                  <a:lnTo>
                    <a:pt x="986373" y="0"/>
                  </a:lnTo>
                  <a:lnTo>
                    <a:pt x="991977" y="0"/>
                  </a:lnTo>
                  <a:lnTo>
                    <a:pt x="997581" y="0"/>
                  </a:lnTo>
                  <a:lnTo>
                    <a:pt x="1003186" y="0"/>
                  </a:lnTo>
                  <a:lnTo>
                    <a:pt x="1008790" y="0"/>
                  </a:lnTo>
                  <a:lnTo>
                    <a:pt x="1014395" y="0"/>
                  </a:lnTo>
                  <a:lnTo>
                    <a:pt x="1019999" y="0"/>
                  </a:lnTo>
                  <a:lnTo>
                    <a:pt x="1025603" y="0"/>
                  </a:lnTo>
                  <a:lnTo>
                    <a:pt x="1031208" y="0"/>
                  </a:lnTo>
                  <a:lnTo>
                    <a:pt x="1036812" y="0"/>
                  </a:lnTo>
                  <a:lnTo>
                    <a:pt x="1042417" y="0"/>
                  </a:lnTo>
                  <a:lnTo>
                    <a:pt x="1048021" y="0"/>
                  </a:lnTo>
                  <a:lnTo>
                    <a:pt x="1053625" y="0"/>
                  </a:lnTo>
                  <a:lnTo>
                    <a:pt x="1059230" y="0"/>
                  </a:lnTo>
                  <a:lnTo>
                    <a:pt x="1064834" y="0"/>
                  </a:lnTo>
                  <a:lnTo>
                    <a:pt x="1070439" y="0"/>
                  </a:lnTo>
                  <a:lnTo>
                    <a:pt x="1076043" y="0"/>
                  </a:lnTo>
                  <a:lnTo>
                    <a:pt x="1081647" y="0"/>
                  </a:lnTo>
                  <a:lnTo>
                    <a:pt x="1087252" y="0"/>
                  </a:lnTo>
                  <a:lnTo>
                    <a:pt x="1092856" y="0"/>
                  </a:lnTo>
                  <a:lnTo>
                    <a:pt x="1098461" y="0"/>
                  </a:lnTo>
                  <a:lnTo>
                    <a:pt x="1104065" y="0"/>
                  </a:lnTo>
                  <a:lnTo>
                    <a:pt x="1109669" y="0"/>
                  </a:lnTo>
                  <a:lnTo>
                    <a:pt x="1115274" y="0"/>
                  </a:lnTo>
                  <a:lnTo>
                    <a:pt x="1120878" y="0"/>
                  </a:lnTo>
                  <a:lnTo>
                    <a:pt x="1126482" y="0"/>
                  </a:lnTo>
                  <a:lnTo>
                    <a:pt x="1132087" y="0"/>
                  </a:lnTo>
                  <a:lnTo>
                    <a:pt x="1137691" y="0"/>
                  </a:lnTo>
                  <a:lnTo>
                    <a:pt x="1143296" y="0"/>
                  </a:lnTo>
                  <a:lnTo>
                    <a:pt x="1148900" y="0"/>
                  </a:lnTo>
                  <a:lnTo>
                    <a:pt x="1154504" y="0"/>
                  </a:lnTo>
                  <a:lnTo>
                    <a:pt x="1160109" y="0"/>
                  </a:lnTo>
                  <a:lnTo>
                    <a:pt x="1165713" y="0"/>
                  </a:lnTo>
                  <a:lnTo>
                    <a:pt x="1171318" y="0"/>
                  </a:lnTo>
                  <a:lnTo>
                    <a:pt x="1176922" y="0"/>
                  </a:lnTo>
                  <a:lnTo>
                    <a:pt x="1182526" y="0"/>
                  </a:lnTo>
                  <a:lnTo>
                    <a:pt x="1188131" y="0"/>
                  </a:lnTo>
                  <a:lnTo>
                    <a:pt x="1193735" y="0"/>
                  </a:lnTo>
                  <a:lnTo>
                    <a:pt x="1199340" y="0"/>
                  </a:lnTo>
                  <a:lnTo>
                    <a:pt x="1204944" y="0"/>
                  </a:lnTo>
                  <a:lnTo>
                    <a:pt x="1210548" y="0"/>
                  </a:lnTo>
                  <a:lnTo>
                    <a:pt x="1216153" y="0"/>
                  </a:lnTo>
                  <a:lnTo>
                    <a:pt x="1221757" y="0"/>
                  </a:lnTo>
                  <a:lnTo>
                    <a:pt x="1227362" y="0"/>
                  </a:lnTo>
                  <a:lnTo>
                    <a:pt x="1232966" y="0"/>
                  </a:lnTo>
                  <a:lnTo>
                    <a:pt x="1238570" y="0"/>
                  </a:lnTo>
                  <a:lnTo>
                    <a:pt x="1244175" y="0"/>
                  </a:lnTo>
                  <a:lnTo>
                    <a:pt x="1249779" y="0"/>
                  </a:lnTo>
                  <a:lnTo>
                    <a:pt x="1255384" y="0"/>
                  </a:lnTo>
                  <a:lnTo>
                    <a:pt x="1260988" y="0"/>
                  </a:lnTo>
                  <a:lnTo>
                    <a:pt x="1266592" y="0"/>
                  </a:lnTo>
                  <a:lnTo>
                    <a:pt x="1272197" y="0"/>
                  </a:lnTo>
                  <a:lnTo>
                    <a:pt x="1277801" y="0"/>
                  </a:lnTo>
                  <a:lnTo>
                    <a:pt x="1283406" y="0"/>
                  </a:lnTo>
                  <a:lnTo>
                    <a:pt x="1289010" y="0"/>
                  </a:lnTo>
                  <a:lnTo>
                    <a:pt x="1294614" y="0"/>
                  </a:lnTo>
                  <a:lnTo>
                    <a:pt x="1300219" y="0"/>
                  </a:lnTo>
                  <a:lnTo>
                    <a:pt x="1305823" y="0"/>
                  </a:lnTo>
                  <a:lnTo>
                    <a:pt x="1311427" y="0"/>
                  </a:lnTo>
                  <a:lnTo>
                    <a:pt x="1317032" y="0"/>
                  </a:lnTo>
                  <a:lnTo>
                    <a:pt x="1322636" y="0"/>
                  </a:lnTo>
                  <a:lnTo>
                    <a:pt x="1328241" y="0"/>
                  </a:lnTo>
                  <a:lnTo>
                    <a:pt x="1333845" y="0"/>
                  </a:lnTo>
                  <a:lnTo>
                    <a:pt x="1339449" y="0"/>
                  </a:lnTo>
                  <a:lnTo>
                    <a:pt x="1345054" y="0"/>
                  </a:lnTo>
                  <a:lnTo>
                    <a:pt x="1350658" y="0"/>
                  </a:lnTo>
                  <a:lnTo>
                    <a:pt x="1356263" y="0"/>
                  </a:lnTo>
                  <a:lnTo>
                    <a:pt x="1361867" y="0"/>
                  </a:lnTo>
                  <a:lnTo>
                    <a:pt x="1367471" y="0"/>
                  </a:lnTo>
                  <a:lnTo>
                    <a:pt x="1373076" y="0"/>
                  </a:lnTo>
                  <a:lnTo>
                    <a:pt x="1378680" y="0"/>
                  </a:lnTo>
                  <a:lnTo>
                    <a:pt x="1384285" y="0"/>
                  </a:lnTo>
                  <a:lnTo>
                    <a:pt x="1389889" y="0"/>
                  </a:lnTo>
                  <a:lnTo>
                    <a:pt x="1395493" y="0"/>
                  </a:lnTo>
                  <a:lnTo>
                    <a:pt x="1401098" y="0"/>
                  </a:lnTo>
                  <a:lnTo>
                    <a:pt x="1406702" y="0"/>
                  </a:lnTo>
                  <a:lnTo>
                    <a:pt x="1412307" y="0"/>
                  </a:lnTo>
                  <a:lnTo>
                    <a:pt x="1417911" y="0"/>
                  </a:lnTo>
                  <a:lnTo>
                    <a:pt x="1423515" y="0"/>
                  </a:lnTo>
                  <a:lnTo>
                    <a:pt x="1429120" y="0"/>
                  </a:lnTo>
                  <a:lnTo>
                    <a:pt x="1434724" y="0"/>
                  </a:lnTo>
                  <a:lnTo>
                    <a:pt x="1440329" y="0"/>
                  </a:lnTo>
                  <a:lnTo>
                    <a:pt x="1445933" y="0"/>
                  </a:lnTo>
                  <a:lnTo>
                    <a:pt x="1451537" y="0"/>
                  </a:lnTo>
                  <a:lnTo>
                    <a:pt x="1457142" y="0"/>
                  </a:lnTo>
                  <a:lnTo>
                    <a:pt x="1462746" y="0"/>
                  </a:lnTo>
                  <a:lnTo>
                    <a:pt x="1468350" y="0"/>
                  </a:lnTo>
                  <a:lnTo>
                    <a:pt x="1473955" y="0"/>
                  </a:lnTo>
                  <a:lnTo>
                    <a:pt x="1479559" y="0"/>
                  </a:lnTo>
                  <a:lnTo>
                    <a:pt x="1485164" y="0"/>
                  </a:lnTo>
                  <a:lnTo>
                    <a:pt x="1490768" y="0"/>
                  </a:lnTo>
                  <a:lnTo>
                    <a:pt x="1496372" y="0"/>
                  </a:lnTo>
                  <a:lnTo>
                    <a:pt x="1501977" y="0"/>
                  </a:lnTo>
                  <a:lnTo>
                    <a:pt x="1507581" y="0"/>
                  </a:lnTo>
                  <a:lnTo>
                    <a:pt x="1513186" y="0"/>
                  </a:lnTo>
                  <a:lnTo>
                    <a:pt x="1518790" y="0"/>
                  </a:lnTo>
                  <a:lnTo>
                    <a:pt x="1524394" y="0"/>
                  </a:lnTo>
                  <a:lnTo>
                    <a:pt x="1529999" y="0"/>
                  </a:lnTo>
                  <a:lnTo>
                    <a:pt x="1535603" y="0"/>
                  </a:lnTo>
                  <a:lnTo>
                    <a:pt x="1541208" y="0"/>
                  </a:lnTo>
                  <a:lnTo>
                    <a:pt x="1546812" y="0"/>
                  </a:lnTo>
                  <a:lnTo>
                    <a:pt x="1552416" y="0"/>
                  </a:lnTo>
                  <a:lnTo>
                    <a:pt x="1558021" y="0"/>
                  </a:lnTo>
                  <a:lnTo>
                    <a:pt x="1563625" y="0"/>
                  </a:lnTo>
                  <a:lnTo>
                    <a:pt x="1569230" y="0"/>
                  </a:lnTo>
                  <a:lnTo>
                    <a:pt x="1574834" y="0"/>
                  </a:lnTo>
                  <a:lnTo>
                    <a:pt x="1580438" y="0"/>
                  </a:lnTo>
                  <a:lnTo>
                    <a:pt x="1586043" y="0"/>
                  </a:lnTo>
                  <a:lnTo>
                    <a:pt x="1591647" y="0"/>
                  </a:lnTo>
                  <a:lnTo>
                    <a:pt x="1597252" y="0"/>
                  </a:lnTo>
                  <a:lnTo>
                    <a:pt x="1602856" y="0"/>
                  </a:lnTo>
                  <a:lnTo>
                    <a:pt x="1608460" y="0"/>
                  </a:lnTo>
                  <a:lnTo>
                    <a:pt x="1614065" y="0"/>
                  </a:lnTo>
                  <a:lnTo>
                    <a:pt x="1619669" y="0"/>
                  </a:lnTo>
                  <a:lnTo>
                    <a:pt x="1625273" y="0"/>
                  </a:lnTo>
                  <a:lnTo>
                    <a:pt x="1630878" y="0"/>
                  </a:lnTo>
                  <a:lnTo>
                    <a:pt x="1636482" y="0"/>
                  </a:lnTo>
                  <a:lnTo>
                    <a:pt x="1642087" y="0"/>
                  </a:lnTo>
                  <a:lnTo>
                    <a:pt x="1647691" y="0"/>
                  </a:lnTo>
                  <a:lnTo>
                    <a:pt x="1653295" y="0"/>
                  </a:lnTo>
                  <a:lnTo>
                    <a:pt x="1658900" y="0"/>
                  </a:lnTo>
                  <a:lnTo>
                    <a:pt x="1664504" y="0"/>
                  </a:lnTo>
                  <a:lnTo>
                    <a:pt x="1670109" y="0"/>
                  </a:lnTo>
                  <a:lnTo>
                    <a:pt x="1675713" y="0"/>
                  </a:lnTo>
                  <a:lnTo>
                    <a:pt x="1681317" y="0"/>
                  </a:lnTo>
                  <a:lnTo>
                    <a:pt x="1686922" y="0"/>
                  </a:lnTo>
                  <a:lnTo>
                    <a:pt x="1692526" y="0"/>
                  </a:lnTo>
                  <a:lnTo>
                    <a:pt x="1698131" y="0"/>
                  </a:lnTo>
                  <a:lnTo>
                    <a:pt x="1703735" y="0"/>
                  </a:lnTo>
                  <a:lnTo>
                    <a:pt x="1709339" y="0"/>
                  </a:lnTo>
                  <a:lnTo>
                    <a:pt x="1714944" y="0"/>
                  </a:lnTo>
                  <a:lnTo>
                    <a:pt x="1720548" y="0"/>
                  </a:lnTo>
                  <a:lnTo>
                    <a:pt x="1726153" y="0"/>
                  </a:lnTo>
                  <a:lnTo>
                    <a:pt x="1731757" y="0"/>
                  </a:lnTo>
                  <a:lnTo>
                    <a:pt x="1737361" y="0"/>
                  </a:lnTo>
                  <a:lnTo>
                    <a:pt x="1742966" y="0"/>
                  </a:lnTo>
                  <a:lnTo>
                    <a:pt x="1748570" y="0"/>
                  </a:lnTo>
                  <a:lnTo>
                    <a:pt x="1754175" y="0"/>
                  </a:lnTo>
                  <a:lnTo>
                    <a:pt x="1759779" y="0"/>
                  </a:lnTo>
                  <a:lnTo>
                    <a:pt x="1765383" y="0"/>
                  </a:lnTo>
                  <a:lnTo>
                    <a:pt x="1770988" y="0"/>
                  </a:lnTo>
                  <a:lnTo>
                    <a:pt x="1776592" y="0"/>
                  </a:lnTo>
                  <a:lnTo>
                    <a:pt x="1782196" y="0"/>
                  </a:lnTo>
                  <a:lnTo>
                    <a:pt x="1787801" y="0"/>
                  </a:lnTo>
                  <a:lnTo>
                    <a:pt x="1793405" y="0"/>
                  </a:lnTo>
                  <a:lnTo>
                    <a:pt x="1799010" y="0"/>
                  </a:lnTo>
                  <a:lnTo>
                    <a:pt x="1804614" y="0"/>
                  </a:lnTo>
                  <a:lnTo>
                    <a:pt x="1810218" y="0"/>
                  </a:lnTo>
                  <a:lnTo>
                    <a:pt x="1815823" y="0"/>
                  </a:lnTo>
                  <a:lnTo>
                    <a:pt x="1821427" y="0"/>
                  </a:lnTo>
                  <a:lnTo>
                    <a:pt x="1827032" y="0"/>
                  </a:lnTo>
                  <a:lnTo>
                    <a:pt x="1832636" y="0"/>
                  </a:lnTo>
                  <a:lnTo>
                    <a:pt x="1838240" y="0"/>
                  </a:lnTo>
                  <a:lnTo>
                    <a:pt x="1843845" y="0"/>
                  </a:lnTo>
                  <a:lnTo>
                    <a:pt x="1849449" y="0"/>
                  </a:lnTo>
                  <a:lnTo>
                    <a:pt x="1855054" y="0"/>
                  </a:lnTo>
                  <a:lnTo>
                    <a:pt x="1860658" y="0"/>
                  </a:lnTo>
                  <a:lnTo>
                    <a:pt x="1866262" y="0"/>
                  </a:lnTo>
                  <a:lnTo>
                    <a:pt x="1871867" y="0"/>
                  </a:lnTo>
                  <a:lnTo>
                    <a:pt x="1877471" y="0"/>
                  </a:lnTo>
                  <a:lnTo>
                    <a:pt x="1883076" y="0"/>
                  </a:lnTo>
                  <a:lnTo>
                    <a:pt x="1877471" y="0"/>
                  </a:lnTo>
                  <a:lnTo>
                    <a:pt x="1871867" y="0"/>
                  </a:lnTo>
                  <a:lnTo>
                    <a:pt x="1866262" y="0"/>
                  </a:lnTo>
                  <a:lnTo>
                    <a:pt x="1860658" y="0"/>
                  </a:lnTo>
                  <a:lnTo>
                    <a:pt x="1855054" y="0"/>
                  </a:lnTo>
                  <a:lnTo>
                    <a:pt x="1849449" y="0"/>
                  </a:lnTo>
                  <a:lnTo>
                    <a:pt x="1843845" y="0"/>
                  </a:lnTo>
                  <a:lnTo>
                    <a:pt x="1838240" y="0"/>
                  </a:lnTo>
                  <a:lnTo>
                    <a:pt x="1832636" y="0"/>
                  </a:lnTo>
                  <a:lnTo>
                    <a:pt x="1827032" y="0"/>
                  </a:lnTo>
                  <a:lnTo>
                    <a:pt x="1821427" y="0"/>
                  </a:lnTo>
                  <a:lnTo>
                    <a:pt x="1815823" y="0"/>
                  </a:lnTo>
                  <a:lnTo>
                    <a:pt x="1810218" y="0"/>
                  </a:lnTo>
                  <a:lnTo>
                    <a:pt x="1804614" y="0"/>
                  </a:lnTo>
                  <a:lnTo>
                    <a:pt x="1799010" y="0"/>
                  </a:lnTo>
                  <a:lnTo>
                    <a:pt x="1793405" y="0"/>
                  </a:lnTo>
                  <a:lnTo>
                    <a:pt x="1787801" y="0"/>
                  </a:lnTo>
                  <a:lnTo>
                    <a:pt x="1782196" y="0"/>
                  </a:lnTo>
                  <a:lnTo>
                    <a:pt x="1776592" y="0"/>
                  </a:lnTo>
                  <a:lnTo>
                    <a:pt x="1770988" y="0"/>
                  </a:lnTo>
                  <a:lnTo>
                    <a:pt x="1765383" y="0"/>
                  </a:lnTo>
                  <a:lnTo>
                    <a:pt x="1759779" y="0"/>
                  </a:lnTo>
                  <a:lnTo>
                    <a:pt x="1754175" y="0"/>
                  </a:lnTo>
                  <a:lnTo>
                    <a:pt x="1748570" y="0"/>
                  </a:lnTo>
                  <a:lnTo>
                    <a:pt x="1742966" y="0"/>
                  </a:lnTo>
                  <a:lnTo>
                    <a:pt x="1737361" y="0"/>
                  </a:lnTo>
                  <a:lnTo>
                    <a:pt x="1731757" y="0"/>
                  </a:lnTo>
                  <a:lnTo>
                    <a:pt x="1726153" y="0"/>
                  </a:lnTo>
                  <a:lnTo>
                    <a:pt x="1720548" y="0"/>
                  </a:lnTo>
                  <a:lnTo>
                    <a:pt x="1714944" y="0"/>
                  </a:lnTo>
                  <a:lnTo>
                    <a:pt x="1709339" y="0"/>
                  </a:lnTo>
                  <a:lnTo>
                    <a:pt x="1703735" y="0"/>
                  </a:lnTo>
                  <a:lnTo>
                    <a:pt x="1698131" y="0"/>
                  </a:lnTo>
                  <a:lnTo>
                    <a:pt x="1692526" y="0"/>
                  </a:lnTo>
                  <a:lnTo>
                    <a:pt x="1686922" y="0"/>
                  </a:lnTo>
                  <a:lnTo>
                    <a:pt x="1681317" y="0"/>
                  </a:lnTo>
                  <a:lnTo>
                    <a:pt x="1675713" y="0"/>
                  </a:lnTo>
                  <a:lnTo>
                    <a:pt x="1670109" y="0"/>
                  </a:lnTo>
                  <a:lnTo>
                    <a:pt x="1664504" y="0"/>
                  </a:lnTo>
                  <a:lnTo>
                    <a:pt x="1658900" y="0"/>
                  </a:lnTo>
                  <a:lnTo>
                    <a:pt x="1653295" y="0"/>
                  </a:lnTo>
                  <a:lnTo>
                    <a:pt x="1647691" y="0"/>
                  </a:lnTo>
                  <a:lnTo>
                    <a:pt x="1642087" y="0"/>
                  </a:lnTo>
                  <a:lnTo>
                    <a:pt x="1636482" y="0"/>
                  </a:lnTo>
                  <a:lnTo>
                    <a:pt x="1630878" y="0"/>
                  </a:lnTo>
                  <a:lnTo>
                    <a:pt x="1625273" y="0"/>
                  </a:lnTo>
                  <a:lnTo>
                    <a:pt x="1619669" y="0"/>
                  </a:lnTo>
                  <a:lnTo>
                    <a:pt x="1614065" y="0"/>
                  </a:lnTo>
                  <a:lnTo>
                    <a:pt x="1608460" y="0"/>
                  </a:lnTo>
                  <a:lnTo>
                    <a:pt x="1602856" y="0"/>
                  </a:lnTo>
                  <a:lnTo>
                    <a:pt x="1597252" y="0"/>
                  </a:lnTo>
                  <a:lnTo>
                    <a:pt x="1591647" y="0"/>
                  </a:lnTo>
                  <a:lnTo>
                    <a:pt x="1586043" y="0"/>
                  </a:lnTo>
                  <a:lnTo>
                    <a:pt x="1580438" y="0"/>
                  </a:lnTo>
                  <a:lnTo>
                    <a:pt x="1574834" y="0"/>
                  </a:lnTo>
                  <a:lnTo>
                    <a:pt x="1569230" y="0"/>
                  </a:lnTo>
                  <a:lnTo>
                    <a:pt x="1563625" y="0"/>
                  </a:lnTo>
                  <a:lnTo>
                    <a:pt x="1558021" y="0"/>
                  </a:lnTo>
                  <a:lnTo>
                    <a:pt x="1552416" y="0"/>
                  </a:lnTo>
                  <a:lnTo>
                    <a:pt x="1546812" y="0"/>
                  </a:lnTo>
                  <a:lnTo>
                    <a:pt x="1541208" y="0"/>
                  </a:lnTo>
                  <a:lnTo>
                    <a:pt x="1535603" y="0"/>
                  </a:lnTo>
                  <a:lnTo>
                    <a:pt x="1529999" y="0"/>
                  </a:lnTo>
                  <a:lnTo>
                    <a:pt x="1524394" y="0"/>
                  </a:lnTo>
                  <a:lnTo>
                    <a:pt x="1518790" y="0"/>
                  </a:lnTo>
                  <a:lnTo>
                    <a:pt x="1513186" y="0"/>
                  </a:lnTo>
                  <a:lnTo>
                    <a:pt x="1507581" y="0"/>
                  </a:lnTo>
                  <a:lnTo>
                    <a:pt x="1501977" y="0"/>
                  </a:lnTo>
                  <a:lnTo>
                    <a:pt x="1496372" y="0"/>
                  </a:lnTo>
                  <a:lnTo>
                    <a:pt x="1490768" y="0"/>
                  </a:lnTo>
                  <a:lnTo>
                    <a:pt x="1485164" y="0"/>
                  </a:lnTo>
                  <a:lnTo>
                    <a:pt x="1479559" y="0"/>
                  </a:lnTo>
                  <a:lnTo>
                    <a:pt x="1473955" y="0"/>
                  </a:lnTo>
                  <a:lnTo>
                    <a:pt x="1468350" y="0"/>
                  </a:lnTo>
                  <a:lnTo>
                    <a:pt x="1462746" y="0"/>
                  </a:lnTo>
                  <a:lnTo>
                    <a:pt x="1457142" y="0"/>
                  </a:lnTo>
                  <a:lnTo>
                    <a:pt x="1451537" y="0"/>
                  </a:lnTo>
                  <a:lnTo>
                    <a:pt x="1445933" y="0"/>
                  </a:lnTo>
                  <a:lnTo>
                    <a:pt x="1440329" y="0"/>
                  </a:lnTo>
                  <a:lnTo>
                    <a:pt x="1434724" y="0"/>
                  </a:lnTo>
                  <a:lnTo>
                    <a:pt x="1429120" y="0"/>
                  </a:lnTo>
                  <a:lnTo>
                    <a:pt x="1423515" y="0"/>
                  </a:lnTo>
                  <a:lnTo>
                    <a:pt x="1417911" y="0"/>
                  </a:lnTo>
                  <a:lnTo>
                    <a:pt x="1412307" y="0"/>
                  </a:lnTo>
                  <a:lnTo>
                    <a:pt x="1406702" y="0"/>
                  </a:lnTo>
                  <a:lnTo>
                    <a:pt x="1401098" y="0"/>
                  </a:lnTo>
                  <a:lnTo>
                    <a:pt x="1395493" y="0"/>
                  </a:lnTo>
                  <a:lnTo>
                    <a:pt x="1389889" y="0"/>
                  </a:lnTo>
                  <a:lnTo>
                    <a:pt x="1384285" y="0"/>
                  </a:lnTo>
                  <a:lnTo>
                    <a:pt x="1378680" y="0"/>
                  </a:lnTo>
                  <a:lnTo>
                    <a:pt x="1373076" y="0"/>
                  </a:lnTo>
                  <a:lnTo>
                    <a:pt x="1367471" y="0"/>
                  </a:lnTo>
                  <a:lnTo>
                    <a:pt x="1361867" y="0"/>
                  </a:lnTo>
                  <a:lnTo>
                    <a:pt x="1356263" y="0"/>
                  </a:lnTo>
                  <a:lnTo>
                    <a:pt x="1350658" y="0"/>
                  </a:lnTo>
                  <a:lnTo>
                    <a:pt x="1345054" y="0"/>
                  </a:lnTo>
                  <a:lnTo>
                    <a:pt x="1339449" y="0"/>
                  </a:lnTo>
                  <a:lnTo>
                    <a:pt x="1333845" y="0"/>
                  </a:lnTo>
                  <a:lnTo>
                    <a:pt x="1328241" y="0"/>
                  </a:lnTo>
                  <a:lnTo>
                    <a:pt x="1322636" y="0"/>
                  </a:lnTo>
                  <a:lnTo>
                    <a:pt x="1317032" y="0"/>
                  </a:lnTo>
                  <a:lnTo>
                    <a:pt x="1311427" y="0"/>
                  </a:lnTo>
                  <a:lnTo>
                    <a:pt x="1305823" y="0"/>
                  </a:lnTo>
                  <a:lnTo>
                    <a:pt x="1300219" y="0"/>
                  </a:lnTo>
                  <a:lnTo>
                    <a:pt x="1294614" y="0"/>
                  </a:lnTo>
                  <a:lnTo>
                    <a:pt x="1289010" y="0"/>
                  </a:lnTo>
                  <a:lnTo>
                    <a:pt x="1283406" y="0"/>
                  </a:lnTo>
                  <a:lnTo>
                    <a:pt x="1277801" y="0"/>
                  </a:lnTo>
                  <a:lnTo>
                    <a:pt x="1272197" y="0"/>
                  </a:lnTo>
                  <a:lnTo>
                    <a:pt x="1266592" y="0"/>
                  </a:lnTo>
                  <a:lnTo>
                    <a:pt x="1260988" y="0"/>
                  </a:lnTo>
                  <a:lnTo>
                    <a:pt x="1255384" y="0"/>
                  </a:lnTo>
                  <a:lnTo>
                    <a:pt x="1249779" y="0"/>
                  </a:lnTo>
                  <a:lnTo>
                    <a:pt x="1244175" y="0"/>
                  </a:lnTo>
                  <a:lnTo>
                    <a:pt x="1238570" y="0"/>
                  </a:lnTo>
                  <a:lnTo>
                    <a:pt x="1232966" y="0"/>
                  </a:lnTo>
                  <a:lnTo>
                    <a:pt x="1227362" y="0"/>
                  </a:lnTo>
                  <a:lnTo>
                    <a:pt x="1221757" y="0"/>
                  </a:lnTo>
                  <a:lnTo>
                    <a:pt x="1216153" y="0"/>
                  </a:lnTo>
                  <a:lnTo>
                    <a:pt x="1210548" y="0"/>
                  </a:lnTo>
                  <a:lnTo>
                    <a:pt x="1204944" y="0"/>
                  </a:lnTo>
                  <a:lnTo>
                    <a:pt x="1199340" y="0"/>
                  </a:lnTo>
                  <a:lnTo>
                    <a:pt x="1193735" y="0"/>
                  </a:lnTo>
                  <a:lnTo>
                    <a:pt x="1188131" y="0"/>
                  </a:lnTo>
                  <a:lnTo>
                    <a:pt x="1182526" y="0"/>
                  </a:lnTo>
                  <a:lnTo>
                    <a:pt x="1176922" y="0"/>
                  </a:lnTo>
                  <a:lnTo>
                    <a:pt x="1171318" y="0"/>
                  </a:lnTo>
                  <a:lnTo>
                    <a:pt x="1165713" y="0"/>
                  </a:lnTo>
                  <a:lnTo>
                    <a:pt x="1160109" y="0"/>
                  </a:lnTo>
                  <a:lnTo>
                    <a:pt x="1154504" y="0"/>
                  </a:lnTo>
                  <a:lnTo>
                    <a:pt x="1148900" y="0"/>
                  </a:lnTo>
                  <a:lnTo>
                    <a:pt x="1143296" y="0"/>
                  </a:lnTo>
                  <a:lnTo>
                    <a:pt x="1137691" y="0"/>
                  </a:lnTo>
                  <a:lnTo>
                    <a:pt x="1132087" y="0"/>
                  </a:lnTo>
                  <a:lnTo>
                    <a:pt x="1126482" y="0"/>
                  </a:lnTo>
                  <a:lnTo>
                    <a:pt x="1120878" y="0"/>
                  </a:lnTo>
                  <a:lnTo>
                    <a:pt x="1115274" y="0"/>
                  </a:lnTo>
                  <a:lnTo>
                    <a:pt x="1109669" y="0"/>
                  </a:lnTo>
                  <a:lnTo>
                    <a:pt x="1104065" y="0"/>
                  </a:lnTo>
                  <a:lnTo>
                    <a:pt x="1098461" y="0"/>
                  </a:lnTo>
                  <a:lnTo>
                    <a:pt x="1092856" y="0"/>
                  </a:lnTo>
                  <a:lnTo>
                    <a:pt x="1087252" y="0"/>
                  </a:lnTo>
                  <a:lnTo>
                    <a:pt x="1081647" y="0"/>
                  </a:lnTo>
                  <a:lnTo>
                    <a:pt x="1076043" y="0"/>
                  </a:lnTo>
                  <a:lnTo>
                    <a:pt x="1070439" y="0"/>
                  </a:lnTo>
                  <a:lnTo>
                    <a:pt x="1064834" y="0"/>
                  </a:lnTo>
                  <a:lnTo>
                    <a:pt x="1059230" y="0"/>
                  </a:lnTo>
                  <a:lnTo>
                    <a:pt x="1053625" y="0"/>
                  </a:lnTo>
                  <a:lnTo>
                    <a:pt x="1048021" y="0"/>
                  </a:lnTo>
                  <a:lnTo>
                    <a:pt x="1042417" y="0"/>
                  </a:lnTo>
                  <a:lnTo>
                    <a:pt x="1036812" y="0"/>
                  </a:lnTo>
                  <a:lnTo>
                    <a:pt x="1031208" y="0"/>
                  </a:lnTo>
                  <a:lnTo>
                    <a:pt x="1025603" y="0"/>
                  </a:lnTo>
                  <a:lnTo>
                    <a:pt x="1019999" y="0"/>
                  </a:lnTo>
                  <a:lnTo>
                    <a:pt x="1014395" y="0"/>
                  </a:lnTo>
                  <a:lnTo>
                    <a:pt x="1008790" y="0"/>
                  </a:lnTo>
                  <a:lnTo>
                    <a:pt x="1003186" y="0"/>
                  </a:lnTo>
                  <a:lnTo>
                    <a:pt x="997581" y="0"/>
                  </a:lnTo>
                  <a:lnTo>
                    <a:pt x="991977" y="0"/>
                  </a:lnTo>
                  <a:lnTo>
                    <a:pt x="986373" y="0"/>
                  </a:lnTo>
                  <a:lnTo>
                    <a:pt x="980768" y="0"/>
                  </a:lnTo>
                  <a:lnTo>
                    <a:pt x="975164" y="0"/>
                  </a:lnTo>
                  <a:lnTo>
                    <a:pt x="969559" y="0"/>
                  </a:lnTo>
                  <a:lnTo>
                    <a:pt x="963955" y="0"/>
                  </a:lnTo>
                  <a:lnTo>
                    <a:pt x="958351" y="0"/>
                  </a:lnTo>
                  <a:lnTo>
                    <a:pt x="952746" y="0"/>
                  </a:lnTo>
                  <a:lnTo>
                    <a:pt x="947142" y="0"/>
                  </a:lnTo>
                  <a:lnTo>
                    <a:pt x="941538" y="0"/>
                  </a:lnTo>
                  <a:lnTo>
                    <a:pt x="935933" y="0"/>
                  </a:lnTo>
                  <a:lnTo>
                    <a:pt x="930329" y="0"/>
                  </a:lnTo>
                  <a:lnTo>
                    <a:pt x="924724" y="0"/>
                  </a:lnTo>
                  <a:lnTo>
                    <a:pt x="919120" y="0"/>
                  </a:lnTo>
                  <a:lnTo>
                    <a:pt x="913516" y="0"/>
                  </a:lnTo>
                  <a:lnTo>
                    <a:pt x="907911" y="0"/>
                  </a:lnTo>
                  <a:lnTo>
                    <a:pt x="902307" y="0"/>
                  </a:lnTo>
                  <a:lnTo>
                    <a:pt x="896702" y="0"/>
                  </a:lnTo>
                  <a:lnTo>
                    <a:pt x="891098" y="0"/>
                  </a:lnTo>
                  <a:lnTo>
                    <a:pt x="885494" y="0"/>
                  </a:lnTo>
                  <a:lnTo>
                    <a:pt x="879889" y="0"/>
                  </a:lnTo>
                  <a:lnTo>
                    <a:pt x="874285" y="0"/>
                  </a:lnTo>
                  <a:lnTo>
                    <a:pt x="868680" y="0"/>
                  </a:lnTo>
                  <a:lnTo>
                    <a:pt x="863076" y="0"/>
                  </a:lnTo>
                  <a:lnTo>
                    <a:pt x="857472" y="0"/>
                  </a:lnTo>
                  <a:lnTo>
                    <a:pt x="851867" y="0"/>
                  </a:lnTo>
                  <a:lnTo>
                    <a:pt x="846263" y="1"/>
                  </a:lnTo>
                  <a:lnTo>
                    <a:pt x="840658" y="1"/>
                  </a:lnTo>
                  <a:lnTo>
                    <a:pt x="835054" y="1"/>
                  </a:lnTo>
                  <a:lnTo>
                    <a:pt x="829450" y="1"/>
                  </a:lnTo>
                  <a:lnTo>
                    <a:pt x="823845" y="1"/>
                  </a:lnTo>
                  <a:lnTo>
                    <a:pt x="818241" y="2"/>
                  </a:lnTo>
                  <a:lnTo>
                    <a:pt x="812636" y="2"/>
                  </a:lnTo>
                  <a:lnTo>
                    <a:pt x="807032" y="2"/>
                  </a:lnTo>
                  <a:lnTo>
                    <a:pt x="801428" y="3"/>
                  </a:lnTo>
                  <a:lnTo>
                    <a:pt x="795823" y="3"/>
                  </a:lnTo>
                  <a:lnTo>
                    <a:pt x="790219" y="4"/>
                  </a:lnTo>
                  <a:lnTo>
                    <a:pt x="784615" y="4"/>
                  </a:lnTo>
                  <a:lnTo>
                    <a:pt x="779010" y="5"/>
                  </a:lnTo>
                  <a:lnTo>
                    <a:pt x="773406" y="6"/>
                  </a:lnTo>
                  <a:lnTo>
                    <a:pt x="767801" y="7"/>
                  </a:lnTo>
                  <a:lnTo>
                    <a:pt x="762197" y="8"/>
                  </a:lnTo>
                  <a:lnTo>
                    <a:pt x="756593" y="9"/>
                  </a:lnTo>
                  <a:lnTo>
                    <a:pt x="750988" y="10"/>
                  </a:lnTo>
                  <a:lnTo>
                    <a:pt x="745384" y="12"/>
                  </a:lnTo>
                  <a:lnTo>
                    <a:pt x="739779" y="14"/>
                  </a:lnTo>
                  <a:lnTo>
                    <a:pt x="734175" y="16"/>
                  </a:lnTo>
                  <a:lnTo>
                    <a:pt x="728571" y="18"/>
                  </a:lnTo>
                  <a:lnTo>
                    <a:pt x="722966" y="21"/>
                  </a:lnTo>
                  <a:lnTo>
                    <a:pt x="717362" y="23"/>
                  </a:lnTo>
                  <a:lnTo>
                    <a:pt x="711757" y="27"/>
                  </a:lnTo>
                  <a:lnTo>
                    <a:pt x="706153" y="31"/>
                  </a:lnTo>
                  <a:lnTo>
                    <a:pt x="700549" y="35"/>
                  </a:lnTo>
                  <a:lnTo>
                    <a:pt x="694944" y="40"/>
                  </a:lnTo>
                  <a:lnTo>
                    <a:pt x="689340" y="45"/>
                  </a:lnTo>
                  <a:lnTo>
                    <a:pt x="683735" y="51"/>
                  </a:lnTo>
                  <a:lnTo>
                    <a:pt x="678131" y="58"/>
                  </a:lnTo>
                  <a:lnTo>
                    <a:pt x="672527" y="67"/>
                  </a:lnTo>
                  <a:lnTo>
                    <a:pt x="666922" y="76"/>
                  </a:lnTo>
                  <a:lnTo>
                    <a:pt x="661318" y="86"/>
                  </a:lnTo>
                  <a:lnTo>
                    <a:pt x="655713" y="98"/>
                  </a:lnTo>
                  <a:lnTo>
                    <a:pt x="650109" y="112"/>
                  </a:lnTo>
                  <a:lnTo>
                    <a:pt x="644505" y="127"/>
                  </a:lnTo>
                  <a:lnTo>
                    <a:pt x="638900" y="145"/>
                  </a:lnTo>
                  <a:lnTo>
                    <a:pt x="633296" y="165"/>
                  </a:lnTo>
                  <a:lnTo>
                    <a:pt x="627692" y="188"/>
                  </a:lnTo>
                  <a:lnTo>
                    <a:pt x="622087" y="214"/>
                  </a:lnTo>
                  <a:lnTo>
                    <a:pt x="616483" y="243"/>
                  </a:lnTo>
                  <a:lnTo>
                    <a:pt x="610878" y="276"/>
                  </a:lnTo>
                  <a:lnTo>
                    <a:pt x="605274" y="314"/>
                  </a:lnTo>
                  <a:lnTo>
                    <a:pt x="599670" y="356"/>
                  </a:lnTo>
                  <a:lnTo>
                    <a:pt x="594065" y="404"/>
                  </a:lnTo>
                  <a:lnTo>
                    <a:pt x="588461" y="458"/>
                  </a:lnTo>
                  <a:lnTo>
                    <a:pt x="582856" y="519"/>
                  </a:lnTo>
                  <a:lnTo>
                    <a:pt x="577252" y="588"/>
                  </a:lnTo>
                  <a:lnTo>
                    <a:pt x="571648" y="664"/>
                  </a:lnTo>
                  <a:lnTo>
                    <a:pt x="566043" y="750"/>
                  </a:lnTo>
                  <a:lnTo>
                    <a:pt x="560439" y="845"/>
                  </a:lnTo>
                  <a:lnTo>
                    <a:pt x="554834" y="951"/>
                  </a:lnTo>
                  <a:lnTo>
                    <a:pt x="549230" y="1069"/>
                  </a:lnTo>
                  <a:lnTo>
                    <a:pt x="543626" y="1199"/>
                  </a:lnTo>
                  <a:lnTo>
                    <a:pt x="538021" y="1343"/>
                  </a:lnTo>
                  <a:lnTo>
                    <a:pt x="532417" y="1501"/>
                  </a:lnTo>
                  <a:lnTo>
                    <a:pt x="526812" y="1675"/>
                  </a:lnTo>
                  <a:lnTo>
                    <a:pt x="521208" y="1866"/>
                  </a:lnTo>
                  <a:lnTo>
                    <a:pt x="515604" y="2074"/>
                  </a:lnTo>
                  <a:lnTo>
                    <a:pt x="509999" y="2300"/>
                  </a:lnTo>
                  <a:lnTo>
                    <a:pt x="504395" y="2546"/>
                  </a:lnTo>
                  <a:lnTo>
                    <a:pt x="498790" y="2813"/>
                  </a:lnTo>
                  <a:lnTo>
                    <a:pt x="493186" y="3100"/>
                  </a:lnTo>
                  <a:lnTo>
                    <a:pt x="487582" y="3409"/>
                  </a:lnTo>
                  <a:lnTo>
                    <a:pt x="481977" y="3741"/>
                  </a:lnTo>
                  <a:lnTo>
                    <a:pt x="476373" y="4096"/>
                  </a:lnTo>
                  <a:lnTo>
                    <a:pt x="470769" y="4475"/>
                  </a:lnTo>
                  <a:lnTo>
                    <a:pt x="465164" y="4877"/>
                  </a:lnTo>
                  <a:lnTo>
                    <a:pt x="459560" y="5304"/>
                  </a:lnTo>
                  <a:lnTo>
                    <a:pt x="453955" y="5755"/>
                  </a:lnTo>
                  <a:lnTo>
                    <a:pt x="448351" y="6231"/>
                  </a:lnTo>
                  <a:lnTo>
                    <a:pt x="442747" y="6731"/>
                  </a:lnTo>
                  <a:lnTo>
                    <a:pt x="437142" y="7254"/>
                  </a:lnTo>
                  <a:lnTo>
                    <a:pt x="431538" y="7801"/>
                  </a:lnTo>
                  <a:lnTo>
                    <a:pt x="425933" y="8370"/>
                  </a:lnTo>
                  <a:lnTo>
                    <a:pt x="420329" y="8961"/>
                  </a:lnTo>
                  <a:lnTo>
                    <a:pt x="414725" y="9573"/>
                  </a:lnTo>
                  <a:lnTo>
                    <a:pt x="409120" y="10204"/>
                  </a:lnTo>
                  <a:lnTo>
                    <a:pt x="403516" y="10855"/>
                  </a:lnTo>
                  <a:lnTo>
                    <a:pt x="397911" y="11522"/>
                  </a:lnTo>
                  <a:lnTo>
                    <a:pt x="392307" y="12205"/>
                  </a:lnTo>
                  <a:lnTo>
                    <a:pt x="386703" y="12903"/>
                  </a:lnTo>
                  <a:lnTo>
                    <a:pt x="381098" y="13613"/>
                  </a:lnTo>
                  <a:lnTo>
                    <a:pt x="375494" y="14334"/>
                  </a:lnTo>
                  <a:lnTo>
                    <a:pt x="369889" y="15065"/>
                  </a:lnTo>
                  <a:lnTo>
                    <a:pt x="364285" y="15803"/>
                  </a:lnTo>
                  <a:lnTo>
                    <a:pt x="358681" y="16546"/>
                  </a:lnTo>
                  <a:lnTo>
                    <a:pt x="353076" y="17294"/>
                  </a:lnTo>
                  <a:lnTo>
                    <a:pt x="347472" y="18045"/>
                  </a:lnTo>
                  <a:lnTo>
                    <a:pt x="341867" y="18796"/>
                  </a:lnTo>
                  <a:lnTo>
                    <a:pt x="336263" y="19546"/>
                  </a:lnTo>
                  <a:lnTo>
                    <a:pt x="330659" y="20295"/>
                  </a:lnTo>
                  <a:lnTo>
                    <a:pt x="325054" y="21040"/>
                  </a:lnTo>
                  <a:lnTo>
                    <a:pt x="319450" y="21780"/>
                  </a:lnTo>
                  <a:lnTo>
                    <a:pt x="313846" y="22514"/>
                  </a:lnTo>
                  <a:lnTo>
                    <a:pt x="308241" y="23242"/>
                  </a:lnTo>
                  <a:lnTo>
                    <a:pt x="302637" y="23963"/>
                  </a:lnTo>
                  <a:lnTo>
                    <a:pt x="297032" y="24675"/>
                  </a:lnTo>
                  <a:lnTo>
                    <a:pt x="291428" y="25379"/>
                  </a:lnTo>
                  <a:lnTo>
                    <a:pt x="285824" y="26075"/>
                  </a:lnTo>
                  <a:lnTo>
                    <a:pt x="280219" y="26762"/>
                  </a:lnTo>
                  <a:lnTo>
                    <a:pt x="274615" y="27441"/>
                  </a:lnTo>
                  <a:lnTo>
                    <a:pt x="269010" y="28112"/>
                  </a:lnTo>
                  <a:lnTo>
                    <a:pt x="263406" y="28776"/>
                  </a:lnTo>
                  <a:lnTo>
                    <a:pt x="257802" y="29433"/>
                  </a:lnTo>
                  <a:lnTo>
                    <a:pt x="252197" y="30084"/>
                  </a:lnTo>
                  <a:lnTo>
                    <a:pt x="246593" y="30730"/>
                  </a:lnTo>
                  <a:lnTo>
                    <a:pt x="240988" y="31373"/>
                  </a:lnTo>
                  <a:lnTo>
                    <a:pt x="235384" y="32014"/>
                  </a:lnTo>
                  <a:lnTo>
                    <a:pt x="229780" y="32654"/>
                  </a:lnTo>
                  <a:lnTo>
                    <a:pt x="224175" y="33296"/>
                  </a:lnTo>
                  <a:lnTo>
                    <a:pt x="218571" y="33940"/>
                  </a:lnTo>
                  <a:lnTo>
                    <a:pt x="212966" y="34589"/>
                  </a:lnTo>
                  <a:lnTo>
                    <a:pt x="207362" y="35245"/>
                  </a:lnTo>
                  <a:lnTo>
                    <a:pt x="201758" y="35909"/>
                  </a:lnTo>
                  <a:lnTo>
                    <a:pt x="196153" y="36584"/>
                  </a:lnTo>
                  <a:lnTo>
                    <a:pt x="190549" y="37272"/>
                  </a:lnTo>
                  <a:lnTo>
                    <a:pt x="184944" y="37974"/>
                  </a:lnTo>
                  <a:lnTo>
                    <a:pt x="179340" y="38693"/>
                  </a:lnTo>
                  <a:lnTo>
                    <a:pt x="173736" y="39432"/>
                  </a:lnTo>
                  <a:lnTo>
                    <a:pt x="168131" y="40192"/>
                  </a:lnTo>
                  <a:lnTo>
                    <a:pt x="162527" y="40974"/>
                  </a:lnTo>
                  <a:lnTo>
                    <a:pt x="156923" y="41783"/>
                  </a:lnTo>
                  <a:lnTo>
                    <a:pt x="151318" y="42618"/>
                  </a:lnTo>
                  <a:lnTo>
                    <a:pt x="145714" y="43483"/>
                  </a:lnTo>
                  <a:lnTo>
                    <a:pt x="140109" y="44379"/>
                  </a:lnTo>
                  <a:lnTo>
                    <a:pt x="134505" y="45309"/>
                  </a:lnTo>
                  <a:lnTo>
                    <a:pt x="128901" y="46273"/>
                  </a:lnTo>
                  <a:lnTo>
                    <a:pt x="123296" y="47274"/>
                  </a:lnTo>
                  <a:lnTo>
                    <a:pt x="117692" y="48313"/>
                  </a:lnTo>
                  <a:lnTo>
                    <a:pt x="112087" y="49393"/>
                  </a:lnTo>
                  <a:lnTo>
                    <a:pt x="106483" y="50514"/>
                  </a:lnTo>
                  <a:lnTo>
                    <a:pt x="100879" y="51678"/>
                  </a:lnTo>
                  <a:lnTo>
                    <a:pt x="95274" y="52887"/>
                  </a:lnTo>
                  <a:lnTo>
                    <a:pt x="89670" y="54141"/>
                  </a:lnTo>
                  <a:lnTo>
                    <a:pt x="84065" y="55443"/>
                  </a:lnTo>
                  <a:lnTo>
                    <a:pt x="78461" y="56794"/>
                  </a:lnTo>
                  <a:lnTo>
                    <a:pt x="72857" y="58194"/>
                  </a:lnTo>
                  <a:lnTo>
                    <a:pt x="67252" y="59646"/>
                  </a:lnTo>
                  <a:lnTo>
                    <a:pt x="61648" y="61150"/>
                  </a:lnTo>
                  <a:lnTo>
                    <a:pt x="56043" y="62707"/>
                  </a:lnTo>
                  <a:lnTo>
                    <a:pt x="50439" y="64318"/>
                  </a:lnTo>
                  <a:lnTo>
                    <a:pt x="44835" y="65985"/>
                  </a:lnTo>
                  <a:lnTo>
                    <a:pt x="39230" y="67709"/>
                  </a:lnTo>
                  <a:lnTo>
                    <a:pt x="33626" y="69489"/>
                  </a:lnTo>
                  <a:lnTo>
                    <a:pt x="28021" y="71329"/>
                  </a:lnTo>
                  <a:lnTo>
                    <a:pt x="22417" y="73227"/>
                  </a:lnTo>
                  <a:lnTo>
                    <a:pt x="16813" y="75186"/>
                  </a:lnTo>
                  <a:lnTo>
                    <a:pt x="11208" y="77205"/>
                  </a:lnTo>
                  <a:lnTo>
                    <a:pt x="5604" y="79287"/>
                  </a:lnTo>
                  <a:lnTo>
                    <a:pt x="0" y="81431"/>
                  </a:lnTo>
                  <a:close/>
                </a:path>
              </a:pathLst>
            </a:custGeom>
            <a:solidFill>
              <a:srgbClr val="F78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1" name="pl221"/>
            <p:cNvSpPr/>
            <p:nvPr/>
          </p:nvSpPr>
          <p:spPr>
            <a:xfrm>
              <a:off x="6596816" y="4190816"/>
              <a:ext cx="1883076" cy="79165"/>
            </a:xfrm>
            <a:custGeom>
              <a:avLst/>
              <a:pathLst>
                <a:path w="1883076" h="79165">
                  <a:moveTo>
                    <a:pt x="0" y="79165"/>
                  </a:moveTo>
                  <a:lnTo>
                    <a:pt x="5604" y="76864"/>
                  </a:lnTo>
                  <a:lnTo>
                    <a:pt x="11208" y="74617"/>
                  </a:lnTo>
                  <a:lnTo>
                    <a:pt x="16813" y="72423"/>
                  </a:lnTo>
                  <a:lnTo>
                    <a:pt x="22417" y="70281"/>
                  </a:lnTo>
                  <a:lnTo>
                    <a:pt x="28021" y="68189"/>
                  </a:lnTo>
                  <a:lnTo>
                    <a:pt x="33626" y="66146"/>
                  </a:lnTo>
                  <a:lnTo>
                    <a:pt x="39230" y="64151"/>
                  </a:lnTo>
                  <a:lnTo>
                    <a:pt x="44835" y="62203"/>
                  </a:lnTo>
                  <a:lnTo>
                    <a:pt x="50439" y="60302"/>
                  </a:lnTo>
                  <a:lnTo>
                    <a:pt x="56043" y="58445"/>
                  </a:lnTo>
                  <a:lnTo>
                    <a:pt x="61648" y="56631"/>
                  </a:lnTo>
                  <a:lnTo>
                    <a:pt x="67252" y="54861"/>
                  </a:lnTo>
                  <a:lnTo>
                    <a:pt x="72857" y="53132"/>
                  </a:lnTo>
                  <a:lnTo>
                    <a:pt x="78461" y="51444"/>
                  </a:lnTo>
                  <a:lnTo>
                    <a:pt x="84065" y="49795"/>
                  </a:lnTo>
                  <a:lnTo>
                    <a:pt x="89670" y="48185"/>
                  </a:lnTo>
                  <a:lnTo>
                    <a:pt x="95274" y="46613"/>
                  </a:lnTo>
                  <a:lnTo>
                    <a:pt x="100879" y="45077"/>
                  </a:lnTo>
                  <a:lnTo>
                    <a:pt x="106483" y="43578"/>
                  </a:lnTo>
                  <a:lnTo>
                    <a:pt x="112087" y="42114"/>
                  </a:lnTo>
                  <a:lnTo>
                    <a:pt x="117692" y="40684"/>
                  </a:lnTo>
                  <a:lnTo>
                    <a:pt x="123296" y="39288"/>
                  </a:lnTo>
                  <a:lnTo>
                    <a:pt x="128901" y="37926"/>
                  </a:lnTo>
                  <a:lnTo>
                    <a:pt x="134505" y="36595"/>
                  </a:lnTo>
                  <a:lnTo>
                    <a:pt x="140109" y="35297"/>
                  </a:lnTo>
                  <a:lnTo>
                    <a:pt x="145714" y="34030"/>
                  </a:lnTo>
                  <a:lnTo>
                    <a:pt x="151318" y="32793"/>
                  </a:lnTo>
                  <a:lnTo>
                    <a:pt x="156923" y="31587"/>
                  </a:lnTo>
                  <a:lnTo>
                    <a:pt x="162527" y="30411"/>
                  </a:lnTo>
                  <a:lnTo>
                    <a:pt x="168131" y="29265"/>
                  </a:lnTo>
                  <a:lnTo>
                    <a:pt x="173736" y="28148"/>
                  </a:lnTo>
                  <a:lnTo>
                    <a:pt x="179340" y="27059"/>
                  </a:lnTo>
                  <a:lnTo>
                    <a:pt x="184944" y="26000"/>
                  </a:lnTo>
                  <a:lnTo>
                    <a:pt x="190549" y="24968"/>
                  </a:lnTo>
                  <a:lnTo>
                    <a:pt x="196153" y="23964"/>
                  </a:lnTo>
                  <a:lnTo>
                    <a:pt x="201758" y="22988"/>
                  </a:lnTo>
                  <a:lnTo>
                    <a:pt x="207362" y="22040"/>
                  </a:lnTo>
                  <a:lnTo>
                    <a:pt x="212966" y="21119"/>
                  </a:lnTo>
                  <a:lnTo>
                    <a:pt x="218571" y="20224"/>
                  </a:lnTo>
                  <a:lnTo>
                    <a:pt x="224175" y="19357"/>
                  </a:lnTo>
                  <a:lnTo>
                    <a:pt x="229780" y="18515"/>
                  </a:lnTo>
                  <a:lnTo>
                    <a:pt x="235384" y="17700"/>
                  </a:lnTo>
                  <a:lnTo>
                    <a:pt x="240988" y="16911"/>
                  </a:lnTo>
                  <a:lnTo>
                    <a:pt x="246593" y="16147"/>
                  </a:lnTo>
                  <a:lnTo>
                    <a:pt x="252197" y="15409"/>
                  </a:lnTo>
                  <a:lnTo>
                    <a:pt x="257802" y="14695"/>
                  </a:lnTo>
                  <a:lnTo>
                    <a:pt x="263406" y="14006"/>
                  </a:lnTo>
                  <a:lnTo>
                    <a:pt x="269010" y="13341"/>
                  </a:lnTo>
                  <a:lnTo>
                    <a:pt x="274615" y="12700"/>
                  </a:lnTo>
                  <a:lnTo>
                    <a:pt x="280219" y="12083"/>
                  </a:lnTo>
                  <a:lnTo>
                    <a:pt x="285824" y="11488"/>
                  </a:lnTo>
                  <a:lnTo>
                    <a:pt x="291428" y="10916"/>
                  </a:lnTo>
                  <a:lnTo>
                    <a:pt x="297032" y="10366"/>
                  </a:lnTo>
                  <a:lnTo>
                    <a:pt x="302637" y="9837"/>
                  </a:lnTo>
                  <a:lnTo>
                    <a:pt x="308241" y="9330"/>
                  </a:lnTo>
                  <a:lnTo>
                    <a:pt x="313846" y="8843"/>
                  </a:lnTo>
                  <a:lnTo>
                    <a:pt x="319450" y="8376"/>
                  </a:lnTo>
                  <a:lnTo>
                    <a:pt x="325054" y="7929"/>
                  </a:lnTo>
                  <a:lnTo>
                    <a:pt x="330659" y="7501"/>
                  </a:lnTo>
                  <a:lnTo>
                    <a:pt x="336263" y="7092"/>
                  </a:lnTo>
                  <a:lnTo>
                    <a:pt x="341867" y="6700"/>
                  </a:lnTo>
                  <a:lnTo>
                    <a:pt x="347472" y="6326"/>
                  </a:lnTo>
                  <a:lnTo>
                    <a:pt x="353076" y="5969"/>
                  </a:lnTo>
                  <a:lnTo>
                    <a:pt x="358681" y="5628"/>
                  </a:lnTo>
                  <a:lnTo>
                    <a:pt x="364285" y="5303"/>
                  </a:lnTo>
                  <a:lnTo>
                    <a:pt x="369889" y="4993"/>
                  </a:lnTo>
                  <a:lnTo>
                    <a:pt x="375494" y="4699"/>
                  </a:lnTo>
                  <a:lnTo>
                    <a:pt x="381098" y="4418"/>
                  </a:lnTo>
                  <a:lnTo>
                    <a:pt x="386703" y="4152"/>
                  </a:lnTo>
                  <a:lnTo>
                    <a:pt x="392307" y="3898"/>
                  </a:lnTo>
                  <a:lnTo>
                    <a:pt x="397911" y="3658"/>
                  </a:lnTo>
                  <a:lnTo>
                    <a:pt x="403516" y="3430"/>
                  </a:lnTo>
                  <a:lnTo>
                    <a:pt x="409120" y="3213"/>
                  </a:lnTo>
                  <a:lnTo>
                    <a:pt x="414725" y="3008"/>
                  </a:lnTo>
                  <a:lnTo>
                    <a:pt x="420329" y="2814"/>
                  </a:lnTo>
                  <a:lnTo>
                    <a:pt x="425933" y="2631"/>
                  </a:lnTo>
                  <a:lnTo>
                    <a:pt x="431538" y="2457"/>
                  </a:lnTo>
                  <a:lnTo>
                    <a:pt x="437142" y="2293"/>
                  </a:lnTo>
                  <a:lnTo>
                    <a:pt x="442747" y="2139"/>
                  </a:lnTo>
                  <a:lnTo>
                    <a:pt x="448351" y="1993"/>
                  </a:lnTo>
                  <a:lnTo>
                    <a:pt x="453955" y="1856"/>
                  </a:lnTo>
                  <a:lnTo>
                    <a:pt x="459560" y="1726"/>
                  </a:lnTo>
                  <a:lnTo>
                    <a:pt x="465164" y="1605"/>
                  </a:lnTo>
                  <a:lnTo>
                    <a:pt x="470769" y="1491"/>
                  </a:lnTo>
                  <a:lnTo>
                    <a:pt x="476373" y="1383"/>
                  </a:lnTo>
                  <a:lnTo>
                    <a:pt x="481977" y="1283"/>
                  </a:lnTo>
                  <a:lnTo>
                    <a:pt x="487582" y="1188"/>
                  </a:lnTo>
                  <a:lnTo>
                    <a:pt x="493186" y="1100"/>
                  </a:lnTo>
                  <a:lnTo>
                    <a:pt x="498790" y="1017"/>
                  </a:lnTo>
                  <a:lnTo>
                    <a:pt x="504395" y="940"/>
                  </a:lnTo>
                  <a:lnTo>
                    <a:pt x="509999" y="868"/>
                  </a:lnTo>
                  <a:lnTo>
                    <a:pt x="515604" y="800"/>
                  </a:lnTo>
                  <a:lnTo>
                    <a:pt x="521208" y="737"/>
                  </a:lnTo>
                  <a:lnTo>
                    <a:pt x="526812" y="679"/>
                  </a:lnTo>
                  <a:lnTo>
                    <a:pt x="532417" y="625"/>
                  </a:lnTo>
                  <a:lnTo>
                    <a:pt x="538021" y="574"/>
                  </a:lnTo>
                  <a:lnTo>
                    <a:pt x="543626" y="527"/>
                  </a:lnTo>
                  <a:lnTo>
                    <a:pt x="549230" y="483"/>
                  </a:lnTo>
                  <a:lnTo>
                    <a:pt x="554834" y="443"/>
                  </a:lnTo>
                  <a:lnTo>
                    <a:pt x="560439" y="405"/>
                  </a:lnTo>
                  <a:lnTo>
                    <a:pt x="566043" y="371"/>
                  </a:lnTo>
                  <a:lnTo>
                    <a:pt x="571648" y="339"/>
                  </a:lnTo>
                  <a:lnTo>
                    <a:pt x="577252" y="309"/>
                  </a:lnTo>
                  <a:lnTo>
                    <a:pt x="582856" y="282"/>
                  </a:lnTo>
                  <a:lnTo>
                    <a:pt x="588461" y="257"/>
                  </a:lnTo>
                  <a:lnTo>
                    <a:pt x="594065" y="234"/>
                  </a:lnTo>
                  <a:lnTo>
                    <a:pt x="599670" y="212"/>
                  </a:lnTo>
                  <a:lnTo>
                    <a:pt x="605274" y="193"/>
                  </a:lnTo>
                  <a:lnTo>
                    <a:pt x="610878" y="175"/>
                  </a:lnTo>
                  <a:lnTo>
                    <a:pt x="616483" y="158"/>
                  </a:lnTo>
                  <a:lnTo>
                    <a:pt x="622087" y="143"/>
                  </a:lnTo>
                  <a:lnTo>
                    <a:pt x="627692" y="130"/>
                  </a:lnTo>
                  <a:lnTo>
                    <a:pt x="633296" y="117"/>
                  </a:lnTo>
                  <a:lnTo>
                    <a:pt x="638900" y="106"/>
                  </a:lnTo>
                  <a:lnTo>
                    <a:pt x="644505" y="95"/>
                  </a:lnTo>
                  <a:lnTo>
                    <a:pt x="650109" y="86"/>
                  </a:lnTo>
                  <a:lnTo>
                    <a:pt x="655713" y="77"/>
                  </a:lnTo>
                  <a:lnTo>
                    <a:pt x="661318" y="69"/>
                  </a:lnTo>
                  <a:lnTo>
                    <a:pt x="666922" y="62"/>
                  </a:lnTo>
                  <a:lnTo>
                    <a:pt x="672527" y="55"/>
                  </a:lnTo>
                  <a:lnTo>
                    <a:pt x="678131" y="50"/>
                  </a:lnTo>
                  <a:lnTo>
                    <a:pt x="683735" y="44"/>
                  </a:lnTo>
                  <a:lnTo>
                    <a:pt x="689340" y="40"/>
                  </a:lnTo>
                  <a:lnTo>
                    <a:pt x="694944" y="35"/>
                  </a:lnTo>
                  <a:lnTo>
                    <a:pt x="700549" y="31"/>
                  </a:lnTo>
                  <a:lnTo>
                    <a:pt x="706153" y="28"/>
                  </a:lnTo>
                  <a:lnTo>
                    <a:pt x="711757" y="25"/>
                  </a:lnTo>
                  <a:lnTo>
                    <a:pt x="717362" y="22"/>
                  </a:lnTo>
                  <a:lnTo>
                    <a:pt x="722966" y="19"/>
                  </a:lnTo>
                  <a:lnTo>
                    <a:pt x="728571" y="17"/>
                  </a:lnTo>
                  <a:lnTo>
                    <a:pt x="734175" y="15"/>
                  </a:lnTo>
                  <a:lnTo>
                    <a:pt x="739779" y="13"/>
                  </a:lnTo>
                  <a:lnTo>
                    <a:pt x="745384" y="12"/>
                  </a:lnTo>
                  <a:lnTo>
                    <a:pt x="750988" y="10"/>
                  </a:lnTo>
                  <a:lnTo>
                    <a:pt x="756593" y="9"/>
                  </a:lnTo>
                  <a:lnTo>
                    <a:pt x="762197" y="8"/>
                  </a:lnTo>
                  <a:lnTo>
                    <a:pt x="767801" y="7"/>
                  </a:lnTo>
                  <a:lnTo>
                    <a:pt x="773406" y="6"/>
                  </a:lnTo>
                  <a:lnTo>
                    <a:pt x="779010" y="5"/>
                  </a:lnTo>
                  <a:lnTo>
                    <a:pt x="784615" y="4"/>
                  </a:lnTo>
                  <a:lnTo>
                    <a:pt x="790219" y="4"/>
                  </a:lnTo>
                  <a:lnTo>
                    <a:pt x="795823" y="3"/>
                  </a:lnTo>
                  <a:lnTo>
                    <a:pt x="801428" y="3"/>
                  </a:lnTo>
                  <a:lnTo>
                    <a:pt x="807032" y="2"/>
                  </a:lnTo>
                  <a:lnTo>
                    <a:pt x="812636" y="2"/>
                  </a:lnTo>
                  <a:lnTo>
                    <a:pt x="818241" y="2"/>
                  </a:lnTo>
                  <a:lnTo>
                    <a:pt x="823845" y="1"/>
                  </a:lnTo>
                  <a:lnTo>
                    <a:pt x="829450" y="1"/>
                  </a:lnTo>
                  <a:lnTo>
                    <a:pt x="835054" y="1"/>
                  </a:lnTo>
                  <a:lnTo>
                    <a:pt x="840658" y="1"/>
                  </a:lnTo>
                  <a:lnTo>
                    <a:pt x="846263" y="1"/>
                  </a:lnTo>
                  <a:lnTo>
                    <a:pt x="851867" y="0"/>
                  </a:lnTo>
                  <a:lnTo>
                    <a:pt x="857472" y="0"/>
                  </a:lnTo>
                  <a:lnTo>
                    <a:pt x="863076" y="0"/>
                  </a:lnTo>
                  <a:lnTo>
                    <a:pt x="868680" y="0"/>
                  </a:lnTo>
                  <a:lnTo>
                    <a:pt x="874285" y="0"/>
                  </a:lnTo>
                  <a:lnTo>
                    <a:pt x="879889" y="0"/>
                  </a:lnTo>
                  <a:lnTo>
                    <a:pt x="885494" y="0"/>
                  </a:lnTo>
                  <a:lnTo>
                    <a:pt x="891098" y="0"/>
                  </a:lnTo>
                  <a:lnTo>
                    <a:pt x="896702" y="0"/>
                  </a:lnTo>
                  <a:lnTo>
                    <a:pt x="902307" y="0"/>
                  </a:lnTo>
                  <a:lnTo>
                    <a:pt x="907911" y="0"/>
                  </a:lnTo>
                  <a:lnTo>
                    <a:pt x="913516" y="0"/>
                  </a:lnTo>
                  <a:lnTo>
                    <a:pt x="919120" y="0"/>
                  </a:lnTo>
                  <a:lnTo>
                    <a:pt x="924724" y="0"/>
                  </a:lnTo>
                  <a:lnTo>
                    <a:pt x="930329" y="0"/>
                  </a:lnTo>
                  <a:lnTo>
                    <a:pt x="935933" y="0"/>
                  </a:lnTo>
                  <a:lnTo>
                    <a:pt x="941538" y="0"/>
                  </a:lnTo>
                  <a:lnTo>
                    <a:pt x="947142" y="0"/>
                  </a:lnTo>
                  <a:lnTo>
                    <a:pt x="952746" y="0"/>
                  </a:lnTo>
                  <a:lnTo>
                    <a:pt x="958351" y="0"/>
                  </a:lnTo>
                  <a:lnTo>
                    <a:pt x="963955" y="0"/>
                  </a:lnTo>
                  <a:lnTo>
                    <a:pt x="969559" y="0"/>
                  </a:lnTo>
                  <a:lnTo>
                    <a:pt x="975164" y="0"/>
                  </a:lnTo>
                  <a:lnTo>
                    <a:pt x="980768" y="0"/>
                  </a:lnTo>
                  <a:lnTo>
                    <a:pt x="986373" y="0"/>
                  </a:lnTo>
                  <a:lnTo>
                    <a:pt x="991977" y="0"/>
                  </a:lnTo>
                  <a:lnTo>
                    <a:pt x="997581" y="0"/>
                  </a:lnTo>
                  <a:lnTo>
                    <a:pt x="1003186" y="0"/>
                  </a:lnTo>
                  <a:lnTo>
                    <a:pt x="1008790" y="0"/>
                  </a:lnTo>
                  <a:lnTo>
                    <a:pt x="1014395" y="0"/>
                  </a:lnTo>
                  <a:lnTo>
                    <a:pt x="1019999" y="0"/>
                  </a:lnTo>
                  <a:lnTo>
                    <a:pt x="1025603" y="0"/>
                  </a:lnTo>
                  <a:lnTo>
                    <a:pt x="1031208" y="0"/>
                  </a:lnTo>
                  <a:lnTo>
                    <a:pt x="1036812" y="0"/>
                  </a:lnTo>
                  <a:lnTo>
                    <a:pt x="1042417" y="0"/>
                  </a:lnTo>
                  <a:lnTo>
                    <a:pt x="1048021" y="0"/>
                  </a:lnTo>
                  <a:lnTo>
                    <a:pt x="1053625" y="0"/>
                  </a:lnTo>
                  <a:lnTo>
                    <a:pt x="1059230" y="0"/>
                  </a:lnTo>
                  <a:lnTo>
                    <a:pt x="1064834" y="0"/>
                  </a:lnTo>
                  <a:lnTo>
                    <a:pt x="1070439" y="0"/>
                  </a:lnTo>
                  <a:lnTo>
                    <a:pt x="1076043" y="0"/>
                  </a:lnTo>
                  <a:lnTo>
                    <a:pt x="1081647" y="0"/>
                  </a:lnTo>
                  <a:lnTo>
                    <a:pt x="1087252" y="0"/>
                  </a:lnTo>
                  <a:lnTo>
                    <a:pt x="1092856" y="0"/>
                  </a:lnTo>
                  <a:lnTo>
                    <a:pt x="1098461" y="0"/>
                  </a:lnTo>
                  <a:lnTo>
                    <a:pt x="1104065" y="0"/>
                  </a:lnTo>
                  <a:lnTo>
                    <a:pt x="1109669" y="0"/>
                  </a:lnTo>
                  <a:lnTo>
                    <a:pt x="1115274" y="0"/>
                  </a:lnTo>
                  <a:lnTo>
                    <a:pt x="1120878" y="0"/>
                  </a:lnTo>
                  <a:lnTo>
                    <a:pt x="1126482" y="0"/>
                  </a:lnTo>
                  <a:lnTo>
                    <a:pt x="1132087" y="0"/>
                  </a:lnTo>
                  <a:lnTo>
                    <a:pt x="1137691" y="0"/>
                  </a:lnTo>
                  <a:lnTo>
                    <a:pt x="1143296" y="0"/>
                  </a:lnTo>
                  <a:lnTo>
                    <a:pt x="1148900" y="0"/>
                  </a:lnTo>
                  <a:lnTo>
                    <a:pt x="1154504" y="0"/>
                  </a:lnTo>
                  <a:lnTo>
                    <a:pt x="1160109" y="0"/>
                  </a:lnTo>
                  <a:lnTo>
                    <a:pt x="1165713" y="0"/>
                  </a:lnTo>
                  <a:lnTo>
                    <a:pt x="1171318" y="0"/>
                  </a:lnTo>
                  <a:lnTo>
                    <a:pt x="1176922" y="0"/>
                  </a:lnTo>
                  <a:lnTo>
                    <a:pt x="1182526" y="0"/>
                  </a:lnTo>
                  <a:lnTo>
                    <a:pt x="1188131" y="0"/>
                  </a:lnTo>
                  <a:lnTo>
                    <a:pt x="1193735" y="0"/>
                  </a:lnTo>
                  <a:lnTo>
                    <a:pt x="1199340" y="0"/>
                  </a:lnTo>
                  <a:lnTo>
                    <a:pt x="1204944" y="0"/>
                  </a:lnTo>
                  <a:lnTo>
                    <a:pt x="1210548" y="0"/>
                  </a:lnTo>
                  <a:lnTo>
                    <a:pt x="1216153" y="0"/>
                  </a:lnTo>
                  <a:lnTo>
                    <a:pt x="1221757" y="0"/>
                  </a:lnTo>
                  <a:lnTo>
                    <a:pt x="1227362" y="0"/>
                  </a:lnTo>
                  <a:lnTo>
                    <a:pt x="1232966" y="0"/>
                  </a:lnTo>
                  <a:lnTo>
                    <a:pt x="1238570" y="0"/>
                  </a:lnTo>
                  <a:lnTo>
                    <a:pt x="1244175" y="0"/>
                  </a:lnTo>
                  <a:lnTo>
                    <a:pt x="1249779" y="0"/>
                  </a:lnTo>
                  <a:lnTo>
                    <a:pt x="1255384" y="0"/>
                  </a:lnTo>
                  <a:lnTo>
                    <a:pt x="1260988" y="0"/>
                  </a:lnTo>
                  <a:lnTo>
                    <a:pt x="1266592" y="0"/>
                  </a:lnTo>
                  <a:lnTo>
                    <a:pt x="1272197" y="0"/>
                  </a:lnTo>
                  <a:lnTo>
                    <a:pt x="1277801" y="0"/>
                  </a:lnTo>
                  <a:lnTo>
                    <a:pt x="1283406" y="0"/>
                  </a:lnTo>
                  <a:lnTo>
                    <a:pt x="1289010" y="0"/>
                  </a:lnTo>
                  <a:lnTo>
                    <a:pt x="1294614" y="0"/>
                  </a:lnTo>
                  <a:lnTo>
                    <a:pt x="1300219" y="0"/>
                  </a:lnTo>
                  <a:lnTo>
                    <a:pt x="1305823" y="0"/>
                  </a:lnTo>
                  <a:lnTo>
                    <a:pt x="1311427" y="0"/>
                  </a:lnTo>
                  <a:lnTo>
                    <a:pt x="1317032" y="0"/>
                  </a:lnTo>
                  <a:lnTo>
                    <a:pt x="1322636" y="0"/>
                  </a:lnTo>
                  <a:lnTo>
                    <a:pt x="1328241" y="0"/>
                  </a:lnTo>
                  <a:lnTo>
                    <a:pt x="1333845" y="0"/>
                  </a:lnTo>
                  <a:lnTo>
                    <a:pt x="1339449" y="0"/>
                  </a:lnTo>
                  <a:lnTo>
                    <a:pt x="1345054" y="0"/>
                  </a:lnTo>
                  <a:lnTo>
                    <a:pt x="1350658" y="0"/>
                  </a:lnTo>
                  <a:lnTo>
                    <a:pt x="1356263" y="0"/>
                  </a:lnTo>
                  <a:lnTo>
                    <a:pt x="1361867" y="0"/>
                  </a:lnTo>
                  <a:lnTo>
                    <a:pt x="1367471" y="0"/>
                  </a:lnTo>
                  <a:lnTo>
                    <a:pt x="1373076" y="0"/>
                  </a:lnTo>
                  <a:lnTo>
                    <a:pt x="1378680" y="0"/>
                  </a:lnTo>
                  <a:lnTo>
                    <a:pt x="1384285" y="0"/>
                  </a:lnTo>
                  <a:lnTo>
                    <a:pt x="1389889" y="0"/>
                  </a:lnTo>
                  <a:lnTo>
                    <a:pt x="1395493" y="0"/>
                  </a:lnTo>
                  <a:lnTo>
                    <a:pt x="1401098" y="0"/>
                  </a:lnTo>
                  <a:lnTo>
                    <a:pt x="1406702" y="0"/>
                  </a:lnTo>
                  <a:lnTo>
                    <a:pt x="1412307" y="0"/>
                  </a:lnTo>
                  <a:lnTo>
                    <a:pt x="1417911" y="0"/>
                  </a:lnTo>
                  <a:lnTo>
                    <a:pt x="1423515" y="0"/>
                  </a:lnTo>
                  <a:lnTo>
                    <a:pt x="1429120" y="0"/>
                  </a:lnTo>
                  <a:lnTo>
                    <a:pt x="1434724" y="0"/>
                  </a:lnTo>
                  <a:lnTo>
                    <a:pt x="1440329" y="0"/>
                  </a:lnTo>
                  <a:lnTo>
                    <a:pt x="1445933" y="0"/>
                  </a:lnTo>
                  <a:lnTo>
                    <a:pt x="1451537" y="0"/>
                  </a:lnTo>
                  <a:lnTo>
                    <a:pt x="1457142" y="0"/>
                  </a:lnTo>
                  <a:lnTo>
                    <a:pt x="1462746" y="0"/>
                  </a:lnTo>
                  <a:lnTo>
                    <a:pt x="1468350" y="0"/>
                  </a:lnTo>
                  <a:lnTo>
                    <a:pt x="1473955" y="0"/>
                  </a:lnTo>
                  <a:lnTo>
                    <a:pt x="1479559" y="0"/>
                  </a:lnTo>
                  <a:lnTo>
                    <a:pt x="1485164" y="0"/>
                  </a:lnTo>
                  <a:lnTo>
                    <a:pt x="1490768" y="0"/>
                  </a:lnTo>
                  <a:lnTo>
                    <a:pt x="1496372" y="0"/>
                  </a:lnTo>
                  <a:lnTo>
                    <a:pt x="1501977" y="0"/>
                  </a:lnTo>
                  <a:lnTo>
                    <a:pt x="1507581" y="0"/>
                  </a:lnTo>
                  <a:lnTo>
                    <a:pt x="1513186" y="0"/>
                  </a:lnTo>
                  <a:lnTo>
                    <a:pt x="1518790" y="0"/>
                  </a:lnTo>
                  <a:lnTo>
                    <a:pt x="1524394" y="0"/>
                  </a:lnTo>
                  <a:lnTo>
                    <a:pt x="1529999" y="0"/>
                  </a:lnTo>
                  <a:lnTo>
                    <a:pt x="1535603" y="0"/>
                  </a:lnTo>
                  <a:lnTo>
                    <a:pt x="1541208" y="0"/>
                  </a:lnTo>
                  <a:lnTo>
                    <a:pt x="1546812" y="0"/>
                  </a:lnTo>
                  <a:lnTo>
                    <a:pt x="1552416" y="0"/>
                  </a:lnTo>
                  <a:lnTo>
                    <a:pt x="1558021" y="0"/>
                  </a:lnTo>
                  <a:lnTo>
                    <a:pt x="1563625" y="0"/>
                  </a:lnTo>
                  <a:lnTo>
                    <a:pt x="1569230" y="0"/>
                  </a:lnTo>
                  <a:lnTo>
                    <a:pt x="1574834" y="0"/>
                  </a:lnTo>
                  <a:lnTo>
                    <a:pt x="1580438" y="0"/>
                  </a:lnTo>
                  <a:lnTo>
                    <a:pt x="1586043" y="0"/>
                  </a:lnTo>
                  <a:lnTo>
                    <a:pt x="1591647" y="0"/>
                  </a:lnTo>
                  <a:lnTo>
                    <a:pt x="1597252" y="0"/>
                  </a:lnTo>
                  <a:lnTo>
                    <a:pt x="1602856" y="0"/>
                  </a:lnTo>
                  <a:lnTo>
                    <a:pt x="1608460" y="0"/>
                  </a:lnTo>
                  <a:lnTo>
                    <a:pt x="1614065" y="0"/>
                  </a:lnTo>
                  <a:lnTo>
                    <a:pt x="1619669" y="0"/>
                  </a:lnTo>
                  <a:lnTo>
                    <a:pt x="1625273" y="0"/>
                  </a:lnTo>
                  <a:lnTo>
                    <a:pt x="1630878" y="0"/>
                  </a:lnTo>
                  <a:lnTo>
                    <a:pt x="1636482" y="0"/>
                  </a:lnTo>
                  <a:lnTo>
                    <a:pt x="1642087" y="0"/>
                  </a:lnTo>
                  <a:lnTo>
                    <a:pt x="1647691" y="0"/>
                  </a:lnTo>
                  <a:lnTo>
                    <a:pt x="1653295" y="0"/>
                  </a:lnTo>
                  <a:lnTo>
                    <a:pt x="1658900" y="0"/>
                  </a:lnTo>
                  <a:lnTo>
                    <a:pt x="1664504" y="0"/>
                  </a:lnTo>
                  <a:lnTo>
                    <a:pt x="1670109" y="0"/>
                  </a:lnTo>
                  <a:lnTo>
                    <a:pt x="1675713" y="0"/>
                  </a:lnTo>
                  <a:lnTo>
                    <a:pt x="1681317" y="0"/>
                  </a:lnTo>
                  <a:lnTo>
                    <a:pt x="1686922" y="0"/>
                  </a:lnTo>
                  <a:lnTo>
                    <a:pt x="1692526" y="0"/>
                  </a:lnTo>
                  <a:lnTo>
                    <a:pt x="1698131" y="0"/>
                  </a:lnTo>
                  <a:lnTo>
                    <a:pt x="1703735" y="0"/>
                  </a:lnTo>
                  <a:lnTo>
                    <a:pt x="1709339" y="0"/>
                  </a:lnTo>
                  <a:lnTo>
                    <a:pt x="1714944" y="0"/>
                  </a:lnTo>
                  <a:lnTo>
                    <a:pt x="1720548" y="0"/>
                  </a:lnTo>
                  <a:lnTo>
                    <a:pt x="1726153" y="0"/>
                  </a:lnTo>
                  <a:lnTo>
                    <a:pt x="1731757" y="0"/>
                  </a:lnTo>
                  <a:lnTo>
                    <a:pt x="1737361" y="0"/>
                  </a:lnTo>
                  <a:lnTo>
                    <a:pt x="1742966" y="0"/>
                  </a:lnTo>
                  <a:lnTo>
                    <a:pt x="1748570" y="0"/>
                  </a:lnTo>
                  <a:lnTo>
                    <a:pt x="1754175" y="0"/>
                  </a:lnTo>
                  <a:lnTo>
                    <a:pt x="1759779" y="0"/>
                  </a:lnTo>
                  <a:lnTo>
                    <a:pt x="1765383" y="0"/>
                  </a:lnTo>
                  <a:lnTo>
                    <a:pt x="1770988" y="0"/>
                  </a:lnTo>
                  <a:lnTo>
                    <a:pt x="1776592" y="0"/>
                  </a:lnTo>
                  <a:lnTo>
                    <a:pt x="1782196" y="0"/>
                  </a:lnTo>
                  <a:lnTo>
                    <a:pt x="1787801" y="0"/>
                  </a:lnTo>
                  <a:lnTo>
                    <a:pt x="1793405" y="0"/>
                  </a:lnTo>
                  <a:lnTo>
                    <a:pt x="1799010" y="0"/>
                  </a:lnTo>
                  <a:lnTo>
                    <a:pt x="1804614" y="0"/>
                  </a:lnTo>
                  <a:lnTo>
                    <a:pt x="1810218" y="0"/>
                  </a:lnTo>
                  <a:lnTo>
                    <a:pt x="1815823" y="0"/>
                  </a:lnTo>
                  <a:lnTo>
                    <a:pt x="1821427" y="0"/>
                  </a:lnTo>
                  <a:lnTo>
                    <a:pt x="1827032" y="0"/>
                  </a:lnTo>
                  <a:lnTo>
                    <a:pt x="1832636" y="0"/>
                  </a:lnTo>
                  <a:lnTo>
                    <a:pt x="1838240" y="0"/>
                  </a:lnTo>
                  <a:lnTo>
                    <a:pt x="1843845" y="0"/>
                  </a:lnTo>
                  <a:lnTo>
                    <a:pt x="1849449" y="0"/>
                  </a:lnTo>
                  <a:lnTo>
                    <a:pt x="1855054" y="0"/>
                  </a:lnTo>
                  <a:lnTo>
                    <a:pt x="1860658" y="0"/>
                  </a:lnTo>
                  <a:lnTo>
                    <a:pt x="1866262" y="0"/>
                  </a:lnTo>
                  <a:lnTo>
                    <a:pt x="1871867" y="0"/>
                  </a:lnTo>
                  <a:lnTo>
                    <a:pt x="1877471" y="0"/>
                  </a:ln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22" name="pg222"/>
            <p:cNvSpPr/>
            <p:nvPr/>
          </p:nvSpPr>
          <p:spPr>
            <a:xfrm>
              <a:off x="6596816" y="4190816"/>
              <a:ext cx="1883076" cy="164931"/>
            </a:xfrm>
            <a:custGeom>
              <a:avLst/>
              <a:pathLst>
                <a:path w="1883076" h="164931">
                  <a:moveTo>
                    <a:pt x="0" y="81431"/>
                  </a:moveTo>
                  <a:lnTo>
                    <a:pt x="5604" y="79287"/>
                  </a:lnTo>
                  <a:lnTo>
                    <a:pt x="11208" y="77205"/>
                  </a:lnTo>
                  <a:lnTo>
                    <a:pt x="16813" y="75186"/>
                  </a:lnTo>
                  <a:lnTo>
                    <a:pt x="22417" y="73227"/>
                  </a:lnTo>
                  <a:lnTo>
                    <a:pt x="28021" y="71329"/>
                  </a:lnTo>
                  <a:lnTo>
                    <a:pt x="33626" y="69489"/>
                  </a:lnTo>
                  <a:lnTo>
                    <a:pt x="39230" y="67709"/>
                  </a:lnTo>
                  <a:lnTo>
                    <a:pt x="44835" y="65985"/>
                  </a:lnTo>
                  <a:lnTo>
                    <a:pt x="50439" y="64318"/>
                  </a:lnTo>
                  <a:lnTo>
                    <a:pt x="56043" y="62707"/>
                  </a:lnTo>
                  <a:lnTo>
                    <a:pt x="61648" y="61150"/>
                  </a:lnTo>
                  <a:lnTo>
                    <a:pt x="67252" y="59646"/>
                  </a:lnTo>
                  <a:lnTo>
                    <a:pt x="72857" y="58194"/>
                  </a:lnTo>
                  <a:lnTo>
                    <a:pt x="78461" y="56794"/>
                  </a:lnTo>
                  <a:lnTo>
                    <a:pt x="84065" y="55443"/>
                  </a:lnTo>
                  <a:lnTo>
                    <a:pt x="89670" y="54141"/>
                  </a:lnTo>
                  <a:lnTo>
                    <a:pt x="95274" y="52887"/>
                  </a:lnTo>
                  <a:lnTo>
                    <a:pt x="100879" y="51678"/>
                  </a:lnTo>
                  <a:lnTo>
                    <a:pt x="106483" y="50514"/>
                  </a:lnTo>
                  <a:lnTo>
                    <a:pt x="112087" y="49393"/>
                  </a:lnTo>
                  <a:lnTo>
                    <a:pt x="117692" y="48313"/>
                  </a:lnTo>
                  <a:lnTo>
                    <a:pt x="123296" y="47274"/>
                  </a:lnTo>
                  <a:lnTo>
                    <a:pt x="128901" y="46273"/>
                  </a:lnTo>
                  <a:lnTo>
                    <a:pt x="134505" y="45309"/>
                  </a:lnTo>
                  <a:lnTo>
                    <a:pt x="140109" y="44379"/>
                  </a:lnTo>
                  <a:lnTo>
                    <a:pt x="145714" y="43483"/>
                  </a:lnTo>
                  <a:lnTo>
                    <a:pt x="151318" y="42618"/>
                  </a:lnTo>
                  <a:lnTo>
                    <a:pt x="156923" y="41783"/>
                  </a:lnTo>
                  <a:lnTo>
                    <a:pt x="162527" y="40974"/>
                  </a:lnTo>
                  <a:lnTo>
                    <a:pt x="168131" y="40192"/>
                  </a:lnTo>
                  <a:lnTo>
                    <a:pt x="173736" y="39432"/>
                  </a:lnTo>
                  <a:lnTo>
                    <a:pt x="179340" y="38693"/>
                  </a:lnTo>
                  <a:lnTo>
                    <a:pt x="184944" y="37974"/>
                  </a:lnTo>
                  <a:lnTo>
                    <a:pt x="190549" y="37272"/>
                  </a:lnTo>
                  <a:lnTo>
                    <a:pt x="196153" y="36584"/>
                  </a:lnTo>
                  <a:lnTo>
                    <a:pt x="201758" y="35909"/>
                  </a:lnTo>
                  <a:lnTo>
                    <a:pt x="207362" y="35245"/>
                  </a:lnTo>
                  <a:lnTo>
                    <a:pt x="212966" y="34589"/>
                  </a:lnTo>
                  <a:lnTo>
                    <a:pt x="218571" y="33940"/>
                  </a:lnTo>
                  <a:lnTo>
                    <a:pt x="224175" y="33296"/>
                  </a:lnTo>
                  <a:lnTo>
                    <a:pt x="229780" y="32654"/>
                  </a:lnTo>
                  <a:lnTo>
                    <a:pt x="235384" y="32014"/>
                  </a:lnTo>
                  <a:lnTo>
                    <a:pt x="240988" y="31373"/>
                  </a:lnTo>
                  <a:lnTo>
                    <a:pt x="246593" y="30730"/>
                  </a:lnTo>
                  <a:lnTo>
                    <a:pt x="252197" y="30084"/>
                  </a:lnTo>
                  <a:lnTo>
                    <a:pt x="257802" y="29433"/>
                  </a:lnTo>
                  <a:lnTo>
                    <a:pt x="263406" y="28776"/>
                  </a:lnTo>
                  <a:lnTo>
                    <a:pt x="269010" y="28112"/>
                  </a:lnTo>
                  <a:lnTo>
                    <a:pt x="274615" y="27441"/>
                  </a:lnTo>
                  <a:lnTo>
                    <a:pt x="280219" y="26762"/>
                  </a:lnTo>
                  <a:lnTo>
                    <a:pt x="285824" y="26075"/>
                  </a:lnTo>
                  <a:lnTo>
                    <a:pt x="291428" y="25379"/>
                  </a:lnTo>
                  <a:lnTo>
                    <a:pt x="297032" y="24675"/>
                  </a:lnTo>
                  <a:lnTo>
                    <a:pt x="302637" y="23963"/>
                  </a:lnTo>
                  <a:lnTo>
                    <a:pt x="308241" y="23242"/>
                  </a:lnTo>
                  <a:lnTo>
                    <a:pt x="313846" y="22514"/>
                  </a:lnTo>
                  <a:lnTo>
                    <a:pt x="319450" y="21780"/>
                  </a:lnTo>
                  <a:lnTo>
                    <a:pt x="325054" y="21040"/>
                  </a:lnTo>
                  <a:lnTo>
                    <a:pt x="330659" y="20295"/>
                  </a:lnTo>
                  <a:lnTo>
                    <a:pt x="336263" y="19546"/>
                  </a:lnTo>
                  <a:lnTo>
                    <a:pt x="341867" y="18796"/>
                  </a:lnTo>
                  <a:lnTo>
                    <a:pt x="347472" y="18045"/>
                  </a:lnTo>
                  <a:lnTo>
                    <a:pt x="353076" y="17294"/>
                  </a:lnTo>
                  <a:lnTo>
                    <a:pt x="358681" y="16546"/>
                  </a:lnTo>
                  <a:lnTo>
                    <a:pt x="364285" y="15803"/>
                  </a:lnTo>
                  <a:lnTo>
                    <a:pt x="369889" y="15065"/>
                  </a:lnTo>
                  <a:lnTo>
                    <a:pt x="375494" y="14334"/>
                  </a:lnTo>
                  <a:lnTo>
                    <a:pt x="381098" y="13613"/>
                  </a:lnTo>
                  <a:lnTo>
                    <a:pt x="386703" y="12903"/>
                  </a:lnTo>
                  <a:lnTo>
                    <a:pt x="392307" y="12205"/>
                  </a:lnTo>
                  <a:lnTo>
                    <a:pt x="397911" y="11522"/>
                  </a:lnTo>
                  <a:lnTo>
                    <a:pt x="403516" y="10855"/>
                  </a:lnTo>
                  <a:lnTo>
                    <a:pt x="409120" y="10204"/>
                  </a:lnTo>
                  <a:lnTo>
                    <a:pt x="414725" y="9573"/>
                  </a:lnTo>
                  <a:lnTo>
                    <a:pt x="420329" y="8961"/>
                  </a:lnTo>
                  <a:lnTo>
                    <a:pt x="425933" y="8370"/>
                  </a:lnTo>
                  <a:lnTo>
                    <a:pt x="431538" y="7801"/>
                  </a:lnTo>
                  <a:lnTo>
                    <a:pt x="437142" y="7254"/>
                  </a:lnTo>
                  <a:lnTo>
                    <a:pt x="442747" y="6731"/>
                  </a:lnTo>
                  <a:lnTo>
                    <a:pt x="448351" y="6231"/>
                  </a:lnTo>
                  <a:lnTo>
                    <a:pt x="453955" y="5755"/>
                  </a:lnTo>
                  <a:lnTo>
                    <a:pt x="459560" y="5304"/>
                  </a:lnTo>
                  <a:lnTo>
                    <a:pt x="465164" y="4877"/>
                  </a:lnTo>
                  <a:lnTo>
                    <a:pt x="470769" y="4475"/>
                  </a:lnTo>
                  <a:lnTo>
                    <a:pt x="476373" y="4096"/>
                  </a:lnTo>
                  <a:lnTo>
                    <a:pt x="481977" y="3741"/>
                  </a:lnTo>
                  <a:lnTo>
                    <a:pt x="487582" y="3409"/>
                  </a:lnTo>
                  <a:lnTo>
                    <a:pt x="493186" y="3100"/>
                  </a:lnTo>
                  <a:lnTo>
                    <a:pt x="498790" y="2813"/>
                  </a:lnTo>
                  <a:lnTo>
                    <a:pt x="504395" y="2546"/>
                  </a:lnTo>
                  <a:lnTo>
                    <a:pt x="509999" y="2300"/>
                  </a:lnTo>
                  <a:lnTo>
                    <a:pt x="515604" y="2074"/>
                  </a:lnTo>
                  <a:lnTo>
                    <a:pt x="521208" y="1866"/>
                  </a:lnTo>
                  <a:lnTo>
                    <a:pt x="526812" y="1675"/>
                  </a:lnTo>
                  <a:lnTo>
                    <a:pt x="532417" y="1501"/>
                  </a:lnTo>
                  <a:lnTo>
                    <a:pt x="538021" y="1343"/>
                  </a:lnTo>
                  <a:lnTo>
                    <a:pt x="543626" y="1199"/>
                  </a:lnTo>
                  <a:lnTo>
                    <a:pt x="549230" y="1069"/>
                  </a:lnTo>
                  <a:lnTo>
                    <a:pt x="554834" y="951"/>
                  </a:lnTo>
                  <a:lnTo>
                    <a:pt x="560439" y="845"/>
                  </a:lnTo>
                  <a:lnTo>
                    <a:pt x="566043" y="750"/>
                  </a:lnTo>
                  <a:lnTo>
                    <a:pt x="571648" y="664"/>
                  </a:lnTo>
                  <a:lnTo>
                    <a:pt x="577252" y="588"/>
                  </a:lnTo>
                  <a:lnTo>
                    <a:pt x="582856" y="519"/>
                  </a:lnTo>
                  <a:lnTo>
                    <a:pt x="588461" y="458"/>
                  </a:lnTo>
                  <a:lnTo>
                    <a:pt x="594065" y="404"/>
                  </a:lnTo>
                  <a:lnTo>
                    <a:pt x="599670" y="356"/>
                  </a:lnTo>
                  <a:lnTo>
                    <a:pt x="605274" y="314"/>
                  </a:lnTo>
                  <a:lnTo>
                    <a:pt x="610878" y="276"/>
                  </a:lnTo>
                  <a:lnTo>
                    <a:pt x="616483" y="243"/>
                  </a:lnTo>
                  <a:lnTo>
                    <a:pt x="622087" y="214"/>
                  </a:lnTo>
                  <a:lnTo>
                    <a:pt x="627692" y="188"/>
                  </a:lnTo>
                  <a:lnTo>
                    <a:pt x="633296" y="165"/>
                  </a:lnTo>
                  <a:lnTo>
                    <a:pt x="638900" y="145"/>
                  </a:lnTo>
                  <a:lnTo>
                    <a:pt x="644505" y="127"/>
                  </a:lnTo>
                  <a:lnTo>
                    <a:pt x="650109" y="112"/>
                  </a:lnTo>
                  <a:lnTo>
                    <a:pt x="655713" y="98"/>
                  </a:lnTo>
                  <a:lnTo>
                    <a:pt x="661318" y="86"/>
                  </a:lnTo>
                  <a:lnTo>
                    <a:pt x="666922" y="76"/>
                  </a:lnTo>
                  <a:lnTo>
                    <a:pt x="672527" y="67"/>
                  </a:lnTo>
                  <a:lnTo>
                    <a:pt x="678131" y="58"/>
                  </a:lnTo>
                  <a:lnTo>
                    <a:pt x="683735" y="51"/>
                  </a:lnTo>
                  <a:lnTo>
                    <a:pt x="689340" y="45"/>
                  </a:lnTo>
                  <a:lnTo>
                    <a:pt x="694944" y="40"/>
                  </a:lnTo>
                  <a:lnTo>
                    <a:pt x="700549" y="35"/>
                  </a:lnTo>
                  <a:lnTo>
                    <a:pt x="706153" y="31"/>
                  </a:lnTo>
                  <a:lnTo>
                    <a:pt x="711757" y="27"/>
                  </a:lnTo>
                  <a:lnTo>
                    <a:pt x="717362" y="23"/>
                  </a:lnTo>
                  <a:lnTo>
                    <a:pt x="722966" y="21"/>
                  </a:lnTo>
                  <a:lnTo>
                    <a:pt x="728571" y="18"/>
                  </a:lnTo>
                  <a:lnTo>
                    <a:pt x="734175" y="16"/>
                  </a:lnTo>
                  <a:lnTo>
                    <a:pt x="739779" y="14"/>
                  </a:lnTo>
                  <a:lnTo>
                    <a:pt x="745384" y="12"/>
                  </a:lnTo>
                  <a:lnTo>
                    <a:pt x="750988" y="10"/>
                  </a:lnTo>
                  <a:lnTo>
                    <a:pt x="756593" y="9"/>
                  </a:lnTo>
                  <a:lnTo>
                    <a:pt x="762197" y="8"/>
                  </a:lnTo>
                  <a:lnTo>
                    <a:pt x="767801" y="7"/>
                  </a:lnTo>
                  <a:lnTo>
                    <a:pt x="773406" y="6"/>
                  </a:lnTo>
                  <a:lnTo>
                    <a:pt x="779010" y="5"/>
                  </a:lnTo>
                  <a:lnTo>
                    <a:pt x="784615" y="4"/>
                  </a:lnTo>
                  <a:lnTo>
                    <a:pt x="790219" y="4"/>
                  </a:lnTo>
                  <a:lnTo>
                    <a:pt x="795823" y="3"/>
                  </a:lnTo>
                  <a:lnTo>
                    <a:pt x="801428" y="3"/>
                  </a:lnTo>
                  <a:lnTo>
                    <a:pt x="807032" y="2"/>
                  </a:lnTo>
                  <a:lnTo>
                    <a:pt x="812636" y="2"/>
                  </a:lnTo>
                  <a:lnTo>
                    <a:pt x="818241" y="2"/>
                  </a:lnTo>
                  <a:lnTo>
                    <a:pt x="823845" y="1"/>
                  </a:lnTo>
                  <a:lnTo>
                    <a:pt x="829450" y="1"/>
                  </a:lnTo>
                  <a:lnTo>
                    <a:pt x="835054" y="1"/>
                  </a:lnTo>
                  <a:lnTo>
                    <a:pt x="840658" y="1"/>
                  </a:lnTo>
                  <a:lnTo>
                    <a:pt x="846263" y="1"/>
                  </a:lnTo>
                  <a:lnTo>
                    <a:pt x="851867" y="0"/>
                  </a:lnTo>
                  <a:lnTo>
                    <a:pt x="857472" y="0"/>
                  </a:lnTo>
                  <a:lnTo>
                    <a:pt x="863076" y="0"/>
                  </a:lnTo>
                  <a:lnTo>
                    <a:pt x="868680" y="0"/>
                  </a:lnTo>
                  <a:lnTo>
                    <a:pt x="874285" y="0"/>
                  </a:lnTo>
                  <a:lnTo>
                    <a:pt x="879889" y="0"/>
                  </a:lnTo>
                  <a:lnTo>
                    <a:pt x="885494" y="0"/>
                  </a:lnTo>
                  <a:lnTo>
                    <a:pt x="891098" y="0"/>
                  </a:lnTo>
                  <a:lnTo>
                    <a:pt x="896702" y="0"/>
                  </a:lnTo>
                  <a:lnTo>
                    <a:pt x="902307" y="0"/>
                  </a:lnTo>
                  <a:lnTo>
                    <a:pt x="907911" y="0"/>
                  </a:lnTo>
                  <a:lnTo>
                    <a:pt x="913516" y="0"/>
                  </a:lnTo>
                  <a:lnTo>
                    <a:pt x="919120" y="0"/>
                  </a:lnTo>
                  <a:lnTo>
                    <a:pt x="924724" y="0"/>
                  </a:lnTo>
                  <a:lnTo>
                    <a:pt x="930329" y="0"/>
                  </a:lnTo>
                  <a:lnTo>
                    <a:pt x="935933" y="0"/>
                  </a:lnTo>
                  <a:lnTo>
                    <a:pt x="941538" y="0"/>
                  </a:lnTo>
                  <a:lnTo>
                    <a:pt x="947142" y="0"/>
                  </a:lnTo>
                  <a:lnTo>
                    <a:pt x="952746" y="0"/>
                  </a:lnTo>
                  <a:lnTo>
                    <a:pt x="958351" y="0"/>
                  </a:lnTo>
                  <a:lnTo>
                    <a:pt x="963955" y="0"/>
                  </a:lnTo>
                  <a:lnTo>
                    <a:pt x="969559" y="0"/>
                  </a:lnTo>
                  <a:lnTo>
                    <a:pt x="975164" y="0"/>
                  </a:lnTo>
                  <a:lnTo>
                    <a:pt x="980768" y="0"/>
                  </a:lnTo>
                  <a:lnTo>
                    <a:pt x="986373" y="0"/>
                  </a:lnTo>
                  <a:lnTo>
                    <a:pt x="991977" y="0"/>
                  </a:lnTo>
                  <a:lnTo>
                    <a:pt x="997581" y="0"/>
                  </a:lnTo>
                  <a:lnTo>
                    <a:pt x="1003186" y="0"/>
                  </a:lnTo>
                  <a:lnTo>
                    <a:pt x="1008790" y="0"/>
                  </a:lnTo>
                  <a:lnTo>
                    <a:pt x="1014395" y="0"/>
                  </a:lnTo>
                  <a:lnTo>
                    <a:pt x="1019999" y="0"/>
                  </a:lnTo>
                  <a:lnTo>
                    <a:pt x="1025603" y="0"/>
                  </a:lnTo>
                  <a:lnTo>
                    <a:pt x="1031208" y="0"/>
                  </a:lnTo>
                  <a:lnTo>
                    <a:pt x="1036812" y="0"/>
                  </a:lnTo>
                  <a:lnTo>
                    <a:pt x="1042417" y="0"/>
                  </a:lnTo>
                  <a:lnTo>
                    <a:pt x="1048021" y="0"/>
                  </a:lnTo>
                  <a:lnTo>
                    <a:pt x="1053625" y="0"/>
                  </a:lnTo>
                  <a:lnTo>
                    <a:pt x="1059230" y="0"/>
                  </a:lnTo>
                  <a:lnTo>
                    <a:pt x="1064834" y="0"/>
                  </a:lnTo>
                  <a:lnTo>
                    <a:pt x="1070439" y="0"/>
                  </a:lnTo>
                  <a:lnTo>
                    <a:pt x="1076043" y="0"/>
                  </a:lnTo>
                  <a:lnTo>
                    <a:pt x="1081647" y="0"/>
                  </a:lnTo>
                  <a:lnTo>
                    <a:pt x="1087252" y="0"/>
                  </a:lnTo>
                  <a:lnTo>
                    <a:pt x="1092856" y="0"/>
                  </a:lnTo>
                  <a:lnTo>
                    <a:pt x="1098461" y="0"/>
                  </a:lnTo>
                  <a:lnTo>
                    <a:pt x="1104065" y="0"/>
                  </a:lnTo>
                  <a:lnTo>
                    <a:pt x="1109669" y="0"/>
                  </a:lnTo>
                  <a:lnTo>
                    <a:pt x="1115274" y="0"/>
                  </a:lnTo>
                  <a:lnTo>
                    <a:pt x="1120878" y="0"/>
                  </a:lnTo>
                  <a:lnTo>
                    <a:pt x="1126482" y="0"/>
                  </a:lnTo>
                  <a:lnTo>
                    <a:pt x="1132087" y="0"/>
                  </a:lnTo>
                  <a:lnTo>
                    <a:pt x="1137691" y="0"/>
                  </a:lnTo>
                  <a:lnTo>
                    <a:pt x="1143296" y="0"/>
                  </a:lnTo>
                  <a:lnTo>
                    <a:pt x="1148900" y="0"/>
                  </a:lnTo>
                  <a:lnTo>
                    <a:pt x="1154504" y="0"/>
                  </a:lnTo>
                  <a:lnTo>
                    <a:pt x="1160109" y="0"/>
                  </a:lnTo>
                  <a:lnTo>
                    <a:pt x="1165713" y="0"/>
                  </a:lnTo>
                  <a:lnTo>
                    <a:pt x="1171318" y="0"/>
                  </a:lnTo>
                  <a:lnTo>
                    <a:pt x="1176922" y="0"/>
                  </a:lnTo>
                  <a:lnTo>
                    <a:pt x="1182526" y="0"/>
                  </a:lnTo>
                  <a:lnTo>
                    <a:pt x="1188131" y="0"/>
                  </a:lnTo>
                  <a:lnTo>
                    <a:pt x="1193735" y="0"/>
                  </a:lnTo>
                  <a:lnTo>
                    <a:pt x="1199340" y="0"/>
                  </a:lnTo>
                  <a:lnTo>
                    <a:pt x="1204944" y="0"/>
                  </a:lnTo>
                  <a:lnTo>
                    <a:pt x="1210548" y="0"/>
                  </a:lnTo>
                  <a:lnTo>
                    <a:pt x="1216153" y="0"/>
                  </a:lnTo>
                  <a:lnTo>
                    <a:pt x="1221757" y="0"/>
                  </a:lnTo>
                  <a:lnTo>
                    <a:pt x="1227362" y="0"/>
                  </a:lnTo>
                  <a:lnTo>
                    <a:pt x="1232966" y="0"/>
                  </a:lnTo>
                  <a:lnTo>
                    <a:pt x="1238570" y="0"/>
                  </a:lnTo>
                  <a:lnTo>
                    <a:pt x="1244175" y="0"/>
                  </a:lnTo>
                  <a:lnTo>
                    <a:pt x="1249779" y="0"/>
                  </a:lnTo>
                  <a:lnTo>
                    <a:pt x="1255384" y="0"/>
                  </a:lnTo>
                  <a:lnTo>
                    <a:pt x="1260988" y="0"/>
                  </a:lnTo>
                  <a:lnTo>
                    <a:pt x="1266592" y="0"/>
                  </a:lnTo>
                  <a:lnTo>
                    <a:pt x="1272197" y="0"/>
                  </a:lnTo>
                  <a:lnTo>
                    <a:pt x="1277801" y="0"/>
                  </a:lnTo>
                  <a:lnTo>
                    <a:pt x="1283406" y="0"/>
                  </a:lnTo>
                  <a:lnTo>
                    <a:pt x="1289010" y="0"/>
                  </a:lnTo>
                  <a:lnTo>
                    <a:pt x="1294614" y="0"/>
                  </a:lnTo>
                  <a:lnTo>
                    <a:pt x="1300219" y="0"/>
                  </a:lnTo>
                  <a:lnTo>
                    <a:pt x="1305823" y="0"/>
                  </a:lnTo>
                  <a:lnTo>
                    <a:pt x="1311427" y="0"/>
                  </a:lnTo>
                  <a:lnTo>
                    <a:pt x="1317032" y="0"/>
                  </a:lnTo>
                  <a:lnTo>
                    <a:pt x="1322636" y="0"/>
                  </a:lnTo>
                  <a:lnTo>
                    <a:pt x="1328241" y="0"/>
                  </a:lnTo>
                  <a:lnTo>
                    <a:pt x="1333845" y="0"/>
                  </a:lnTo>
                  <a:lnTo>
                    <a:pt x="1339449" y="0"/>
                  </a:lnTo>
                  <a:lnTo>
                    <a:pt x="1345054" y="0"/>
                  </a:lnTo>
                  <a:lnTo>
                    <a:pt x="1350658" y="0"/>
                  </a:lnTo>
                  <a:lnTo>
                    <a:pt x="1356263" y="0"/>
                  </a:lnTo>
                  <a:lnTo>
                    <a:pt x="1361867" y="0"/>
                  </a:lnTo>
                  <a:lnTo>
                    <a:pt x="1367471" y="0"/>
                  </a:lnTo>
                  <a:lnTo>
                    <a:pt x="1373076" y="0"/>
                  </a:lnTo>
                  <a:lnTo>
                    <a:pt x="1378680" y="0"/>
                  </a:lnTo>
                  <a:lnTo>
                    <a:pt x="1384285" y="0"/>
                  </a:lnTo>
                  <a:lnTo>
                    <a:pt x="1389889" y="0"/>
                  </a:lnTo>
                  <a:lnTo>
                    <a:pt x="1395493" y="0"/>
                  </a:lnTo>
                  <a:lnTo>
                    <a:pt x="1401098" y="0"/>
                  </a:lnTo>
                  <a:lnTo>
                    <a:pt x="1406702" y="0"/>
                  </a:lnTo>
                  <a:lnTo>
                    <a:pt x="1412307" y="0"/>
                  </a:lnTo>
                  <a:lnTo>
                    <a:pt x="1417911" y="0"/>
                  </a:lnTo>
                  <a:lnTo>
                    <a:pt x="1423515" y="0"/>
                  </a:lnTo>
                  <a:lnTo>
                    <a:pt x="1429120" y="0"/>
                  </a:lnTo>
                  <a:lnTo>
                    <a:pt x="1434724" y="0"/>
                  </a:lnTo>
                  <a:lnTo>
                    <a:pt x="1440329" y="0"/>
                  </a:lnTo>
                  <a:lnTo>
                    <a:pt x="1445933" y="0"/>
                  </a:lnTo>
                  <a:lnTo>
                    <a:pt x="1451537" y="0"/>
                  </a:lnTo>
                  <a:lnTo>
                    <a:pt x="1457142" y="0"/>
                  </a:lnTo>
                  <a:lnTo>
                    <a:pt x="1462746" y="0"/>
                  </a:lnTo>
                  <a:lnTo>
                    <a:pt x="1468350" y="0"/>
                  </a:lnTo>
                  <a:lnTo>
                    <a:pt x="1473955" y="0"/>
                  </a:lnTo>
                  <a:lnTo>
                    <a:pt x="1479559" y="0"/>
                  </a:lnTo>
                  <a:lnTo>
                    <a:pt x="1485164" y="0"/>
                  </a:lnTo>
                  <a:lnTo>
                    <a:pt x="1490768" y="0"/>
                  </a:lnTo>
                  <a:lnTo>
                    <a:pt x="1496372" y="0"/>
                  </a:lnTo>
                  <a:lnTo>
                    <a:pt x="1501977" y="0"/>
                  </a:lnTo>
                  <a:lnTo>
                    <a:pt x="1507581" y="0"/>
                  </a:lnTo>
                  <a:lnTo>
                    <a:pt x="1513186" y="0"/>
                  </a:lnTo>
                  <a:lnTo>
                    <a:pt x="1518790" y="0"/>
                  </a:lnTo>
                  <a:lnTo>
                    <a:pt x="1524394" y="0"/>
                  </a:lnTo>
                  <a:lnTo>
                    <a:pt x="1529999" y="0"/>
                  </a:lnTo>
                  <a:lnTo>
                    <a:pt x="1535603" y="0"/>
                  </a:lnTo>
                  <a:lnTo>
                    <a:pt x="1541208" y="0"/>
                  </a:lnTo>
                  <a:lnTo>
                    <a:pt x="1546812" y="0"/>
                  </a:lnTo>
                  <a:lnTo>
                    <a:pt x="1552416" y="0"/>
                  </a:lnTo>
                  <a:lnTo>
                    <a:pt x="1558021" y="0"/>
                  </a:lnTo>
                  <a:lnTo>
                    <a:pt x="1563625" y="0"/>
                  </a:lnTo>
                  <a:lnTo>
                    <a:pt x="1569230" y="0"/>
                  </a:lnTo>
                  <a:lnTo>
                    <a:pt x="1574834" y="0"/>
                  </a:lnTo>
                  <a:lnTo>
                    <a:pt x="1580438" y="0"/>
                  </a:lnTo>
                  <a:lnTo>
                    <a:pt x="1586043" y="0"/>
                  </a:lnTo>
                  <a:lnTo>
                    <a:pt x="1591647" y="0"/>
                  </a:lnTo>
                  <a:lnTo>
                    <a:pt x="1597252" y="0"/>
                  </a:lnTo>
                  <a:lnTo>
                    <a:pt x="1602856" y="0"/>
                  </a:lnTo>
                  <a:lnTo>
                    <a:pt x="1608460" y="0"/>
                  </a:lnTo>
                  <a:lnTo>
                    <a:pt x="1614065" y="0"/>
                  </a:lnTo>
                  <a:lnTo>
                    <a:pt x="1619669" y="0"/>
                  </a:lnTo>
                  <a:lnTo>
                    <a:pt x="1625273" y="0"/>
                  </a:lnTo>
                  <a:lnTo>
                    <a:pt x="1630878" y="0"/>
                  </a:lnTo>
                  <a:lnTo>
                    <a:pt x="1636482" y="0"/>
                  </a:lnTo>
                  <a:lnTo>
                    <a:pt x="1642087" y="0"/>
                  </a:lnTo>
                  <a:lnTo>
                    <a:pt x="1647691" y="0"/>
                  </a:lnTo>
                  <a:lnTo>
                    <a:pt x="1653295" y="0"/>
                  </a:lnTo>
                  <a:lnTo>
                    <a:pt x="1658900" y="0"/>
                  </a:lnTo>
                  <a:lnTo>
                    <a:pt x="1664504" y="0"/>
                  </a:lnTo>
                  <a:lnTo>
                    <a:pt x="1670109" y="0"/>
                  </a:lnTo>
                  <a:lnTo>
                    <a:pt x="1675713" y="0"/>
                  </a:lnTo>
                  <a:lnTo>
                    <a:pt x="1681317" y="0"/>
                  </a:lnTo>
                  <a:lnTo>
                    <a:pt x="1686922" y="0"/>
                  </a:lnTo>
                  <a:lnTo>
                    <a:pt x="1692526" y="0"/>
                  </a:lnTo>
                  <a:lnTo>
                    <a:pt x="1698131" y="0"/>
                  </a:lnTo>
                  <a:lnTo>
                    <a:pt x="1703735" y="0"/>
                  </a:lnTo>
                  <a:lnTo>
                    <a:pt x="1709339" y="0"/>
                  </a:lnTo>
                  <a:lnTo>
                    <a:pt x="1714944" y="0"/>
                  </a:lnTo>
                  <a:lnTo>
                    <a:pt x="1720548" y="0"/>
                  </a:lnTo>
                  <a:lnTo>
                    <a:pt x="1726153" y="0"/>
                  </a:lnTo>
                  <a:lnTo>
                    <a:pt x="1731757" y="0"/>
                  </a:lnTo>
                  <a:lnTo>
                    <a:pt x="1737361" y="0"/>
                  </a:lnTo>
                  <a:lnTo>
                    <a:pt x="1742966" y="0"/>
                  </a:lnTo>
                  <a:lnTo>
                    <a:pt x="1748570" y="0"/>
                  </a:lnTo>
                  <a:lnTo>
                    <a:pt x="1754175" y="0"/>
                  </a:lnTo>
                  <a:lnTo>
                    <a:pt x="1759779" y="0"/>
                  </a:lnTo>
                  <a:lnTo>
                    <a:pt x="1765383" y="0"/>
                  </a:lnTo>
                  <a:lnTo>
                    <a:pt x="1770988" y="0"/>
                  </a:lnTo>
                  <a:lnTo>
                    <a:pt x="1776592" y="0"/>
                  </a:lnTo>
                  <a:lnTo>
                    <a:pt x="1782196" y="0"/>
                  </a:lnTo>
                  <a:lnTo>
                    <a:pt x="1787801" y="0"/>
                  </a:lnTo>
                  <a:lnTo>
                    <a:pt x="1793405" y="0"/>
                  </a:lnTo>
                  <a:lnTo>
                    <a:pt x="1799010" y="0"/>
                  </a:lnTo>
                  <a:lnTo>
                    <a:pt x="1804614" y="0"/>
                  </a:lnTo>
                  <a:lnTo>
                    <a:pt x="1810218" y="0"/>
                  </a:lnTo>
                  <a:lnTo>
                    <a:pt x="1815823" y="0"/>
                  </a:lnTo>
                  <a:lnTo>
                    <a:pt x="1821427" y="0"/>
                  </a:lnTo>
                  <a:lnTo>
                    <a:pt x="1827032" y="0"/>
                  </a:lnTo>
                  <a:lnTo>
                    <a:pt x="1832636" y="0"/>
                  </a:lnTo>
                  <a:lnTo>
                    <a:pt x="1838240" y="0"/>
                  </a:lnTo>
                  <a:lnTo>
                    <a:pt x="1843845" y="0"/>
                  </a:lnTo>
                  <a:lnTo>
                    <a:pt x="1849449" y="0"/>
                  </a:lnTo>
                  <a:lnTo>
                    <a:pt x="1855054" y="0"/>
                  </a:lnTo>
                  <a:lnTo>
                    <a:pt x="1860658" y="0"/>
                  </a:lnTo>
                  <a:lnTo>
                    <a:pt x="1866262" y="0"/>
                  </a:lnTo>
                  <a:lnTo>
                    <a:pt x="1871867" y="0"/>
                  </a:lnTo>
                  <a:lnTo>
                    <a:pt x="1877471" y="0"/>
                  </a:lnTo>
                  <a:lnTo>
                    <a:pt x="1883076" y="0"/>
                  </a:lnTo>
                  <a:lnTo>
                    <a:pt x="1877471" y="0"/>
                  </a:lnTo>
                  <a:lnTo>
                    <a:pt x="1871867" y="0"/>
                  </a:lnTo>
                  <a:lnTo>
                    <a:pt x="1866262" y="0"/>
                  </a:lnTo>
                  <a:lnTo>
                    <a:pt x="1860658" y="0"/>
                  </a:lnTo>
                  <a:lnTo>
                    <a:pt x="1855054" y="0"/>
                  </a:lnTo>
                  <a:lnTo>
                    <a:pt x="1849449" y="0"/>
                  </a:lnTo>
                  <a:lnTo>
                    <a:pt x="1843845" y="0"/>
                  </a:lnTo>
                  <a:lnTo>
                    <a:pt x="1838240" y="0"/>
                  </a:lnTo>
                  <a:lnTo>
                    <a:pt x="1832636" y="0"/>
                  </a:lnTo>
                  <a:lnTo>
                    <a:pt x="1827032" y="0"/>
                  </a:lnTo>
                  <a:lnTo>
                    <a:pt x="1821427" y="0"/>
                  </a:lnTo>
                  <a:lnTo>
                    <a:pt x="1815823" y="0"/>
                  </a:lnTo>
                  <a:lnTo>
                    <a:pt x="1810218" y="0"/>
                  </a:lnTo>
                  <a:lnTo>
                    <a:pt x="1804614" y="0"/>
                  </a:lnTo>
                  <a:lnTo>
                    <a:pt x="1799010" y="0"/>
                  </a:lnTo>
                  <a:lnTo>
                    <a:pt x="1793405" y="0"/>
                  </a:lnTo>
                  <a:lnTo>
                    <a:pt x="1787801" y="0"/>
                  </a:lnTo>
                  <a:lnTo>
                    <a:pt x="1782196" y="0"/>
                  </a:lnTo>
                  <a:lnTo>
                    <a:pt x="1776592" y="0"/>
                  </a:lnTo>
                  <a:lnTo>
                    <a:pt x="1770988" y="0"/>
                  </a:lnTo>
                  <a:lnTo>
                    <a:pt x="1765383" y="0"/>
                  </a:lnTo>
                  <a:lnTo>
                    <a:pt x="1759779" y="0"/>
                  </a:lnTo>
                  <a:lnTo>
                    <a:pt x="1754175" y="0"/>
                  </a:lnTo>
                  <a:lnTo>
                    <a:pt x="1748570" y="0"/>
                  </a:lnTo>
                  <a:lnTo>
                    <a:pt x="1742966" y="0"/>
                  </a:lnTo>
                  <a:lnTo>
                    <a:pt x="1737361" y="0"/>
                  </a:lnTo>
                  <a:lnTo>
                    <a:pt x="1731757" y="0"/>
                  </a:lnTo>
                  <a:lnTo>
                    <a:pt x="1726153" y="0"/>
                  </a:lnTo>
                  <a:lnTo>
                    <a:pt x="1720548" y="0"/>
                  </a:lnTo>
                  <a:lnTo>
                    <a:pt x="1714944" y="0"/>
                  </a:lnTo>
                  <a:lnTo>
                    <a:pt x="1709339" y="0"/>
                  </a:lnTo>
                  <a:lnTo>
                    <a:pt x="1703735" y="0"/>
                  </a:lnTo>
                  <a:lnTo>
                    <a:pt x="1698131" y="0"/>
                  </a:lnTo>
                  <a:lnTo>
                    <a:pt x="1692526" y="0"/>
                  </a:lnTo>
                  <a:lnTo>
                    <a:pt x="1686922" y="0"/>
                  </a:lnTo>
                  <a:lnTo>
                    <a:pt x="1681317" y="0"/>
                  </a:lnTo>
                  <a:lnTo>
                    <a:pt x="1675713" y="0"/>
                  </a:lnTo>
                  <a:lnTo>
                    <a:pt x="1670109" y="0"/>
                  </a:lnTo>
                  <a:lnTo>
                    <a:pt x="1664504" y="0"/>
                  </a:lnTo>
                  <a:lnTo>
                    <a:pt x="1658900" y="0"/>
                  </a:lnTo>
                  <a:lnTo>
                    <a:pt x="1653295" y="0"/>
                  </a:lnTo>
                  <a:lnTo>
                    <a:pt x="1647691" y="0"/>
                  </a:lnTo>
                  <a:lnTo>
                    <a:pt x="1642087" y="0"/>
                  </a:lnTo>
                  <a:lnTo>
                    <a:pt x="1636482" y="0"/>
                  </a:lnTo>
                  <a:lnTo>
                    <a:pt x="1630878" y="0"/>
                  </a:lnTo>
                  <a:lnTo>
                    <a:pt x="1625273" y="0"/>
                  </a:lnTo>
                  <a:lnTo>
                    <a:pt x="1619669" y="0"/>
                  </a:lnTo>
                  <a:lnTo>
                    <a:pt x="1614065" y="0"/>
                  </a:lnTo>
                  <a:lnTo>
                    <a:pt x="1608460" y="0"/>
                  </a:lnTo>
                  <a:lnTo>
                    <a:pt x="1602856" y="0"/>
                  </a:lnTo>
                  <a:lnTo>
                    <a:pt x="1597252" y="0"/>
                  </a:lnTo>
                  <a:lnTo>
                    <a:pt x="1591647" y="0"/>
                  </a:lnTo>
                  <a:lnTo>
                    <a:pt x="1586043" y="0"/>
                  </a:lnTo>
                  <a:lnTo>
                    <a:pt x="1580438" y="0"/>
                  </a:lnTo>
                  <a:lnTo>
                    <a:pt x="1574834" y="0"/>
                  </a:lnTo>
                  <a:lnTo>
                    <a:pt x="1569230" y="0"/>
                  </a:lnTo>
                  <a:lnTo>
                    <a:pt x="1563625" y="0"/>
                  </a:lnTo>
                  <a:lnTo>
                    <a:pt x="1558021" y="0"/>
                  </a:lnTo>
                  <a:lnTo>
                    <a:pt x="1552416" y="0"/>
                  </a:lnTo>
                  <a:lnTo>
                    <a:pt x="1546812" y="0"/>
                  </a:lnTo>
                  <a:lnTo>
                    <a:pt x="1541208" y="0"/>
                  </a:lnTo>
                  <a:lnTo>
                    <a:pt x="1535603" y="0"/>
                  </a:lnTo>
                  <a:lnTo>
                    <a:pt x="1529999" y="0"/>
                  </a:lnTo>
                  <a:lnTo>
                    <a:pt x="1524394" y="0"/>
                  </a:lnTo>
                  <a:lnTo>
                    <a:pt x="1518790" y="0"/>
                  </a:lnTo>
                  <a:lnTo>
                    <a:pt x="1513186" y="0"/>
                  </a:lnTo>
                  <a:lnTo>
                    <a:pt x="1507581" y="0"/>
                  </a:lnTo>
                  <a:lnTo>
                    <a:pt x="1501977" y="0"/>
                  </a:lnTo>
                  <a:lnTo>
                    <a:pt x="1496372" y="0"/>
                  </a:lnTo>
                  <a:lnTo>
                    <a:pt x="1490768" y="0"/>
                  </a:lnTo>
                  <a:lnTo>
                    <a:pt x="1485164" y="0"/>
                  </a:lnTo>
                  <a:lnTo>
                    <a:pt x="1479559" y="0"/>
                  </a:lnTo>
                  <a:lnTo>
                    <a:pt x="1473955" y="0"/>
                  </a:lnTo>
                  <a:lnTo>
                    <a:pt x="1468350" y="0"/>
                  </a:lnTo>
                  <a:lnTo>
                    <a:pt x="1462746" y="0"/>
                  </a:lnTo>
                  <a:lnTo>
                    <a:pt x="1457142" y="0"/>
                  </a:lnTo>
                  <a:lnTo>
                    <a:pt x="1451537" y="0"/>
                  </a:lnTo>
                  <a:lnTo>
                    <a:pt x="1445933" y="0"/>
                  </a:lnTo>
                  <a:lnTo>
                    <a:pt x="1440329" y="0"/>
                  </a:lnTo>
                  <a:lnTo>
                    <a:pt x="1434724" y="0"/>
                  </a:lnTo>
                  <a:lnTo>
                    <a:pt x="1429120" y="0"/>
                  </a:lnTo>
                  <a:lnTo>
                    <a:pt x="1423515" y="0"/>
                  </a:lnTo>
                  <a:lnTo>
                    <a:pt x="1417911" y="0"/>
                  </a:lnTo>
                  <a:lnTo>
                    <a:pt x="1412307" y="0"/>
                  </a:lnTo>
                  <a:lnTo>
                    <a:pt x="1406702" y="0"/>
                  </a:lnTo>
                  <a:lnTo>
                    <a:pt x="1401098" y="0"/>
                  </a:lnTo>
                  <a:lnTo>
                    <a:pt x="1395493" y="0"/>
                  </a:lnTo>
                  <a:lnTo>
                    <a:pt x="1389889" y="0"/>
                  </a:lnTo>
                  <a:lnTo>
                    <a:pt x="1384285" y="0"/>
                  </a:lnTo>
                  <a:lnTo>
                    <a:pt x="1378680" y="0"/>
                  </a:lnTo>
                  <a:lnTo>
                    <a:pt x="1373076" y="0"/>
                  </a:lnTo>
                  <a:lnTo>
                    <a:pt x="1367471" y="0"/>
                  </a:lnTo>
                  <a:lnTo>
                    <a:pt x="1361867" y="0"/>
                  </a:lnTo>
                  <a:lnTo>
                    <a:pt x="1356263" y="0"/>
                  </a:lnTo>
                  <a:lnTo>
                    <a:pt x="1350658" y="0"/>
                  </a:lnTo>
                  <a:lnTo>
                    <a:pt x="1345054" y="0"/>
                  </a:lnTo>
                  <a:lnTo>
                    <a:pt x="1339449" y="0"/>
                  </a:lnTo>
                  <a:lnTo>
                    <a:pt x="1333845" y="0"/>
                  </a:lnTo>
                  <a:lnTo>
                    <a:pt x="1328241" y="0"/>
                  </a:lnTo>
                  <a:lnTo>
                    <a:pt x="1322636" y="0"/>
                  </a:lnTo>
                  <a:lnTo>
                    <a:pt x="1317032" y="0"/>
                  </a:lnTo>
                  <a:lnTo>
                    <a:pt x="1311427" y="0"/>
                  </a:lnTo>
                  <a:lnTo>
                    <a:pt x="1305823" y="0"/>
                  </a:lnTo>
                  <a:lnTo>
                    <a:pt x="1300219" y="0"/>
                  </a:lnTo>
                  <a:lnTo>
                    <a:pt x="1294614" y="0"/>
                  </a:lnTo>
                  <a:lnTo>
                    <a:pt x="1289010" y="0"/>
                  </a:lnTo>
                  <a:lnTo>
                    <a:pt x="1283406" y="0"/>
                  </a:lnTo>
                  <a:lnTo>
                    <a:pt x="1277801" y="0"/>
                  </a:lnTo>
                  <a:lnTo>
                    <a:pt x="1272197" y="0"/>
                  </a:lnTo>
                  <a:lnTo>
                    <a:pt x="1266592" y="0"/>
                  </a:lnTo>
                  <a:lnTo>
                    <a:pt x="1260988" y="0"/>
                  </a:lnTo>
                  <a:lnTo>
                    <a:pt x="1255384" y="0"/>
                  </a:lnTo>
                  <a:lnTo>
                    <a:pt x="1249779" y="0"/>
                  </a:lnTo>
                  <a:lnTo>
                    <a:pt x="1244175" y="0"/>
                  </a:lnTo>
                  <a:lnTo>
                    <a:pt x="1238570" y="0"/>
                  </a:lnTo>
                  <a:lnTo>
                    <a:pt x="1232966" y="0"/>
                  </a:lnTo>
                  <a:lnTo>
                    <a:pt x="1227362" y="0"/>
                  </a:lnTo>
                  <a:lnTo>
                    <a:pt x="1221757" y="0"/>
                  </a:lnTo>
                  <a:lnTo>
                    <a:pt x="1216153" y="0"/>
                  </a:lnTo>
                  <a:lnTo>
                    <a:pt x="1210548" y="0"/>
                  </a:lnTo>
                  <a:lnTo>
                    <a:pt x="1204944" y="0"/>
                  </a:lnTo>
                  <a:lnTo>
                    <a:pt x="1199340" y="0"/>
                  </a:lnTo>
                  <a:lnTo>
                    <a:pt x="1193735" y="0"/>
                  </a:lnTo>
                  <a:lnTo>
                    <a:pt x="1188131" y="0"/>
                  </a:lnTo>
                  <a:lnTo>
                    <a:pt x="1182526" y="0"/>
                  </a:lnTo>
                  <a:lnTo>
                    <a:pt x="1176922" y="0"/>
                  </a:lnTo>
                  <a:lnTo>
                    <a:pt x="1171318" y="0"/>
                  </a:lnTo>
                  <a:lnTo>
                    <a:pt x="1165713" y="0"/>
                  </a:lnTo>
                  <a:lnTo>
                    <a:pt x="1160109" y="0"/>
                  </a:lnTo>
                  <a:lnTo>
                    <a:pt x="1154504" y="0"/>
                  </a:lnTo>
                  <a:lnTo>
                    <a:pt x="1148900" y="0"/>
                  </a:lnTo>
                  <a:lnTo>
                    <a:pt x="1143296" y="0"/>
                  </a:lnTo>
                  <a:lnTo>
                    <a:pt x="1137691" y="0"/>
                  </a:lnTo>
                  <a:lnTo>
                    <a:pt x="1132087" y="0"/>
                  </a:lnTo>
                  <a:lnTo>
                    <a:pt x="1126482" y="0"/>
                  </a:lnTo>
                  <a:lnTo>
                    <a:pt x="1120878" y="0"/>
                  </a:lnTo>
                  <a:lnTo>
                    <a:pt x="1115274" y="0"/>
                  </a:lnTo>
                  <a:lnTo>
                    <a:pt x="1109669" y="0"/>
                  </a:lnTo>
                  <a:lnTo>
                    <a:pt x="1104065" y="0"/>
                  </a:lnTo>
                  <a:lnTo>
                    <a:pt x="1098461" y="0"/>
                  </a:lnTo>
                  <a:lnTo>
                    <a:pt x="1092856" y="0"/>
                  </a:lnTo>
                  <a:lnTo>
                    <a:pt x="1087252" y="0"/>
                  </a:lnTo>
                  <a:lnTo>
                    <a:pt x="1081647" y="0"/>
                  </a:lnTo>
                  <a:lnTo>
                    <a:pt x="1076043" y="0"/>
                  </a:lnTo>
                  <a:lnTo>
                    <a:pt x="1070439" y="0"/>
                  </a:lnTo>
                  <a:lnTo>
                    <a:pt x="1064834" y="0"/>
                  </a:lnTo>
                  <a:lnTo>
                    <a:pt x="1059230" y="0"/>
                  </a:lnTo>
                  <a:lnTo>
                    <a:pt x="1053625" y="0"/>
                  </a:lnTo>
                  <a:lnTo>
                    <a:pt x="1048021" y="0"/>
                  </a:lnTo>
                  <a:lnTo>
                    <a:pt x="1042417" y="0"/>
                  </a:lnTo>
                  <a:lnTo>
                    <a:pt x="1036812" y="0"/>
                  </a:lnTo>
                  <a:lnTo>
                    <a:pt x="1031208" y="0"/>
                  </a:lnTo>
                  <a:lnTo>
                    <a:pt x="1025603" y="0"/>
                  </a:lnTo>
                  <a:lnTo>
                    <a:pt x="1019999" y="0"/>
                  </a:lnTo>
                  <a:lnTo>
                    <a:pt x="1014395" y="0"/>
                  </a:lnTo>
                  <a:lnTo>
                    <a:pt x="1008790" y="0"/>
                  </a:lnTo>
                  <a:lnTo>
                    <a:pt x="1003186" y="0"/>
                  </a:lnTo>
                  <a:lnTo>
                    <a:pt x="997581" y="0"/>
                  </a:lnTo>
                  <a:lnTo>
                    <a:pt x="991977" y="0"/>
                  </a:lnTo>
                  <a:lnTo>
                    <a:pt x="986373" y="0"/>
                  </a:lnTo>
                  <a:lnTo>
                    <a:pt x="980768" y="0"/>
                  </a:lnTo>
                  <a:lnTo>
                    <a:pt x="975164" y="0"/>
                  </a:lnTo>
                  <a:lnTo>
                    <a:pt x="969559" y="0"/>
                  </a:lnTo>
                  <a:lnTo>
                    <a:pt x="963955" y="0"/>
                  </a:lnTo>
                  <a:lnTo>
                    <a:pt x="958351" y="0"/>
                  </a:lnTo>
                  <a:lnTo>
                    <a:pt x="952746" y="0"/>
                  </a:lnTo>
                  <a:lnTo>
                    <a:pt x="947142" y="0"/>
                  </a:lnTo>
                  <a:lnTo>
                    <a:pt x="941538" y="0"/>
                  </a:lnTo>
                  <a:lnTo>
                    <a:pt x="935933" y="0"/>
                  </a:lnTo>
                  <a:lnTo>
                    <a:pt x="930329" y="0"/>
                  </a:lnTo>
                  <a:lnTo>
                    <a:pt x="924724" y="0"/>
                  </a:lnTo>
                  <a:lnTo>
                    <a:pt x="919120" y="0"/>
                  </a:lnTo>
                  <a:lnTo>
                    <a:pt x="913516" y="0"/>
                  </a:lnTo>
                  <a:lnTo>
                    <a:pt x="907911" y="0"/>
                  </a:lnTo>
                  <a:lnTo>
                    <a:pt x="902307" y="0"/>
                  </a:lnTo>
                  <a:lnTo>
                    <a:pt x="896702" y="0"/>
                  </a:lnTo>
                  <a:lnTo>
                    <a:pt x="891098" y="0"/>
                  </a:lnTo>
                  <a:lnTo>
                    <a:pt x="885494" y="0"/>
                  </a:lnTo>
                  <a:lnTo>
                    <a:pt x="879889" y="0"/>
                  </a:lnTo>
                  <a:lnTo>
                    <a:pt x="874285" y="0"/>
                  </a:lnTo>
                  <a:lnTo>
                    <a:pt x="868680" y="0"/>
                  </a:lnTo>
                  <a:lnTo>
                    <a:pt x="863076" y="0"/>
                  </a:lnTo>
                  <a:lnTo>
                    <a:pt x="857472" y="0"/>
                  </a:lnTo>
                  <a:lnTo>
                    <a:pt x="851867" y="0"/>
                  </a:lnTo>
                  <a:lnTo>
                    <a:pt x="846263" y="1"/>
                  </a:lnTo>
                  <a:lnTo>
                    <a:pt x="840658" y="1"/>
                  </a:lnTo>
                  <a:lnTo>
                    <a:pt x="835054" y="1"/>
                  </a:lnTo>
                  <a:lnTo>
                    <a:pt x="829450" y="1"/>
                  </a:lnTo>
                  <a:lnTo>
                    <a:pt x="823845" y="1"/>
                  </a:lnTo>
                  <a:lnTo>
                    <a:pt x="818241" y="2"/>
                  </a:lnTo>
                  <a:lnTo>
                    <a:pt x="812636" y="2"/>
                  </a:lnTo>
                  <a:lnTo>
                    <a:pt x="807032" y="2"/>
                  </a:lnTo>
                  <a:lnTo>
                    <a:pt x="801428" y="3"/>
                  </a:lnTo>
                  <a:lnTo>
                    <a:pt x="795823" y="3"/>
                  </a:lnTo>
                  <a:lnTo>
                    <a:pt x="790219" y="4"/>
                  </a:lnTo>
                  <a:lnTo>
                    <a:pt x="784615" y="4"/>
                  </a:lnTo>
                  <a:lnTo>
                    <a:pt x="779010" y="5"/>
                  </a:lnTo>
                  <a:lnTo>
                    <a:pt x="773406" y="6"/>
                  </a:lnTo>
                  <a:lnTo>
                    <a:pt x="767801" y="7"/>
                  </a:lnTo>
                  <a:lnTo>
                    <a:pt x="762197" y="8"/>
                  </a:lnTo>
                  <a:lnTo>
                    <a:pt x="756593" y="9"/>
                  </a:lnTo>
                  <a:lnTo>
                    <a:pt x="750988" y="10"/>
                  </a:lnTo>
                  <a:lnTo>
                    <a:pt x="745384" y="12"/>
                  </a:lnTo>
                  <a:lnTo>
                    <a:pt x="739779" y="14"/>
                  </a:lnTo>
                  <a:lnTo>
                    <a:pt x="734175" y="16"/>
                  </a:lnTo>
                  <a:lnTo>
                    <a:pt x="728571" y="18"/>
                  </a:lnTo>
                  <a:lnTo>
                    <a:pt x="722966" y="21"/>
                  </a:lnTo>
                  <a:lnTo>
                    <a:pt x="717362" y="23"/>
                  </a:lnTo>
                  <a:lnTo>
                    <a:pt x="711757" y="27"/>
                  </a:lnTo>
                  <a:lnTo>
                    <a:pt x="706153" y="31"/>
                  </a:lnTo>
                  <a:lnTo>
                    <a:pt x="700549" y="35"/>
                  </a:lnTo>
                  <a:lnTo>
                    <a:pt x="694944" y="40"/>
                  </a:lnTo>
                  <a:lnTo>
                    <a:pt x="689340" y="45"/>
                  </a:lnTo>
                  <a:lnTo>
                    <a:pt x="683735" y="51"/>
                  </a:lnTo>
                  <a:lnTo>
                    <a:pt x="678131" y="58"/>
                  </a:lnTo>
                  <a:lnTo>
                    <a:pt x="672527" y="67"/>
                  </a:lnTo>
                  <a:lnTo>
                    <a:pt x="666922" y="76"/>
                  </a:lnTo>
                  <a:lnTo>
                    <a:pt x="661318" y="86"/>
                  </a:lnTo>
                  <a:lnTo>
                    <a:pt x="655713" y="98"/>
                  </a:lnTo>
                  <a:lnTo>
                    <a:pt x="650109" y="112"/>
                  </a:lnTo>
                  <a:lnTo>
                    <a:pt x="644505" y="127"/>
                  </a:lnTo>
                  <a:lnTo>
                    <a:pt x="638900" y="145"/>
                  </a:lnTo>
                  <a:lnTo>
                    <a:pt x="633296" y="165"/>
                  </a:lnTo>
                  <a:lnTo>
                    <a:pt x="627692" y="188"/>
                  </a:lnTo>
                  <a:lnTo>
                    <a:pt x="622087" y="214"/>
                  </a:lnTo>
                  <a:lnTo>
                    <a:pt x="616483" y="243"/>
                  </a:lnTo>
                  <a:lnTo>
                    <a:pt x="610878" y="276"/>
                  </a:lnTo>
                  <a:lnTo>
                    <a:pt x="605274" y="314"/>
                  </a:lnTo>
                  <a:lnTo>
                    <a:pt x="599670" y="356"/>
                  </a:lnTo>
                  <a:lnTo>
                    <a:pt x="594065" y="404"/>
                  </a:lnTo>
                  <a:lnTo>
                    <a:pt x="588461" y="458"/>
                  </a:lnTo>
                  <a:lnTo>
                    <a:pt x="582856" y="519"/>
                  </a:lnTo>
                  <a:lnTo>
                    <a:pt x="577252" y="588"/>
                  </a:lnTo>
                  <a:lnTo>
                    <a:pt x="571648" y="664"/>
                  </a:lnTo>
                  <a:lnTo>
                    <a:pt x="566043" y="750"/>
                  </a:lnTo>
                  <a:lnTo>
                    <a:pt x="560439" y="845"/>
                  </a:lnTo>
                  <a:lnTo>
                    <a:pt x="554834" y="951"/>
                  </a:lnTo>
                  <a:lnTo>
                    <a:pt x="549230" y="1069"/>
                  </a:lnTo>
                  <a:lnTo>
                    <a:pt x="543626" y="1199"/>
                  </a:lnTo>
                  <a:lnTo>
                    <a:pt x="538021" y="1343"/>
                  </a:lnTo>
                  <a:lnTo>
                    <a:pt x="532417" y="1502"/>
                  </a:lnTo>
                  <a:lnTo>
                    <a:pt x="526812" y="1676"/>
                  </a:lnTo>
                  <a:lnTo>
                    <a:pt x="521208" y="1867"/>
                  </a:lnTo>
                  <a:lnTo>
                    <a:pt x="515604" y="2075"/>
                  </a:lnTo>
                  <a:lnTo>
                    <a:pt x="509999" y="2302"/>
                  </a:lnTo>
                  <a:lnTo>
                    <a:pt x="504395" y="2548"/>
                  </a:lnTo>
                  <a:lnTo>
                    <a:pt x="498790" y="2815"/>
                  </a:lnTo>
                  <a:lnTo>
                    <a:pt x="493186" y="3104"/>
                  </a:lnTo>
                  <a:lnTo>
                    <a:pt x="487582" y="3414"/>
                  </a:lnTo>
                  <a:lnTo>
                    <a:pt x="481977" y="3748"/>
                  </a:lnTo>
                  <a:lnTo>
                    <a:pt x="476373" y="4105"/>
                  </a:lnTo>
                  <a:lnTo>
                    <a:pt x="470769" y="4486"/>
                  </a:lnTo>
                  <a:lnTo>
                    <a:pt x="465164" y="4892"/>
                  </a:lnTo>
                  <a:lnTo>
                    <a:pt x="459560" y="5322"/>
                  </a:lnTo>
                  <a:lnTo>
                    <a:pt x="453955" y="5779"/>
                  </a:lnTo>
                  <a:lnTo>
                    <a:pt x="448351" y="6261"/>
                  </a:lnTo>
                  <a:lnTo>
                    <a:pt x="442747" y="6768"/>
                  </a:lnTo>
                  <a:lnTo>
                    <a:pt x="437142" y="7301"/>
                  </a:lnTo>
                  <a:lnTo>
                    <a:pt x="431538" y="7860"/>
                  </a:lnTo>
                  <a:lnTo>
                    <a:pt x="425933" y="8444"/>
                  </a:lnTo>
                  <a:lnTo>
                    <a:pt x="420329" y="9053"/>
                  </a:lnTo>
                  <a:lnTo>
                    <a:pt x="414725" y="9687"/>
                  </a:lnTo>
                  <a:lnTo>
                    <a:pt x="409120" y="10346"/>
                  </a:lnTo>
                  <a:lnTo>
                    <a:pt x="403516" y="11028"/>
                  </a:lnTo>
                  <a:lnTo>
                    <a:pt x="397911" y="11734"/>
                  </a:lnTo>
                  <a:lnTo>
                    <a:pt x="392307" y="12463"/>
                  </a:lnTo>
                  <a:lnTo>
                    <a:pt x="386703" y="13216"/>
                  </a:lnTo>
                  <a:lnTo>
                    <a:pt x="381098" y="13991"/>
                  </a:lnTo>
                  <a:lnTo>
                    <a:pt x="375494" y="14788"/>
                  </a:lnTo>
                  <a:lnTo>
                    <a:pt x="369889" y="15608"/>
                  </a:lnTo>
                  <a:lnTo>
                    <a:pt x="364285" y="16451"/>
                  </a:lnTo>
                  <a:lnTo>
                    <a:pt x="358681" y="17316"/>
                  </a:lnTo>
                  <a:lnTo>
                    <a:pt x="353076" y="18205"/>
                  </a:lnTo>
                  <a:lnTo>
                    <a:pt x="347472" y="19118"/>
                  </a:lnTo>
                  <a:lnTo>
                    <a:pt x="341867" y="20056"/>
                  </a:lnTo>
                  <a:lnTo>
                    <a:pt x="336263" y="21020"/>
                  </a:lnTo>
                  <a:lnTo>
                    <a:pt x="330659" y="22012"/>
                  </a:lnTo>
                  <a:lnTo>
                    <a:pt x="325054" y="23034"/>
                  </a:lnTo>
                  <a:lnTo>
                    <a:pt x="319450" y="24086"/>
                  </a:lnTo>
                  <a:lnTo>
                    <a:pt x="313846" y="25172"/>
                  </a:lnTo>
                  <a:lnTo>
                    <a:pt x="308241" y="26294"/>
                  </a:lnTo>
                  <a:lnTo>
                    <a:pt x="302637" y="27455"/>
                  </a:lnTo>
                  <a:lnTo>
                    <a:pt x="297032" y="28657"/>
                  </a:lnTo>
                  <a:lnTo>
                    <a:pt x="291428" y="29904"/>
                  </a:lnTo>
                  <a:lnTo>
                    <a:pt x="285824" y="31199"/>
                  </a:lnTo>
                  <a:lnTo>
                    <a:pt x="280219" y="32545"/>
                  </a:lnTo>
                  <a:lnTo>
                    <a:pt x="274615" y="33945"/>
                  </a:lnTo>
                  <a:lnTo>
                    <a:pt x="269010" y="35403"/>
                  </a:lnTo>
                  <a:lnTo>
                    <a:pt x="263406" y="36923"/>
                  </a:lnTo>
                  <a:lnTo>
                    <a:pt x="257802" y="38506"/>
                  </a:lnTo>
                  <a:lnTo>
                    <a:pt x="252197" y="40157"/>
                  </a:lnTo>
                  <a:lnTo>
                    <a:pt x="246593" y="41878"/>
                  </a:lnTo>
                  <a:lnTo>
                    <a:pt x="240988" y="43672"/>
                  </a:lnTo>
                  <a:lnTo>
                    <a:pt x="235384" y="45542"/>
                  </a:lnTo>
                  <a:lnTo>
                    <a:pt x="229780" y="47487"/>
                  </a:lnTo>
                  <a:lnTo>
                    <a:pt x="224175" y="49512"/>
                  </a:lnTo>
                  <a:lnTo>
                    <a:pt x="218571" y="51616"/>
                  </a:lnTo>
                  <a:lnTo>
                    <a:pt x="212966" y="53799"/>
                  </a:lnTo>
                  <a:lnTo>
                    <a:pt x="207362" y="56063"/>
                  </a:lnTo>
                  <a:lnTo>
                    <a:pt x="201758" y="58406"/>
                  </a:lnTo>
                  <a:lnTo>
                    <a:pt x="196153" y="60828"/>
                  </a:lnTo>
                  <a:lnTo>
                    <a:pt x="190549" y="63326"/>
                  </a:lnTo>
                  <a:lnTo>
                    <a:pt x="184944" y="65899"/>
                  </a:lnTo>
                  <a:lnTo>
                    <a:pt x="179340" y="68544"/>
                  </a:lnTo>
                  <a:lnTo>
                    <a:pt x="173736" y="71258"/>
                  </a:lnTo>
                  <a:lnTo>
                    <a:pt x="168131" y="74037"/>
                  </a:lnTo>
                  <a:lnTo>
                    <a:pt x="162527" y="76878"/>
                  </a:lnTo>
                  <a:lnTo>
                    <a:pt x="156923" y="79775"/>
                  </a:lnTo>
                  <a:lnTo>
                    <a:pt x="151318" y="82725"/>
                  </a:lnTo>
                  <a:lnTo>
                    <a:pt x="145714" y="85722"/>
                  </a:lnTo>
                  <a:lnTo>
                    <a:pt x="140109" y="88760"/>
                  </a:lnTo>
                  <a:lnTo>
                    <a:pt x="134505" y="91836"/>
                  </a:lnTo>
                  <a:lnTo>
                    <a:pt x="128901" y="94942"/>
                  </a:lnTo>
                  <a:lnTo>
                    <a:pt x="123296" y="98074"/>
                  </a:lnTo>
                  <a:lnTo>
                    <a:pt x="117692" y="101226"/>
                  </a:lnTo>
                  <a:lnTo>
                    <a:pt x="112087" y="104392"/>
                  </a:lnTo>
                  <a:lnTo>
                    <a:pt x="106483" y="107568"/>
                  </a:lnTo>
                  <a:lnTo>
                    <a:pt x="100879" y="110748"/>
                  </a:lnTo>
                  <a:lnTo>
                    <a:pt x="95274" y="113928"/>
                  </a:lnTo>
                  <a:lnTo>
                    <a:pt x="89670" y="117103"/>
                  </a:lnTo>
                  <a:lnTo>
                    <a:pt x="84065" y="120268"/>
                  </a:lnTo>
                  <a:lnTo>
                    <a:pt x="78461" y="123420"/>
                  </a:lnTo>
                  <a:lnTo>
                    <a:pt x="72857" y="126555"/>
                  </a:lnTo>
                  <a:lnTo>
                    <a:pt x="67252" y="129670"/>
                  </a:lnTo>
                  <a:lnTo>
                    <a:pt x="61648" y="132763"/>
                  </a:lnTo>
                  <a:lnTo>
                    <a:pt x="56043" y="135830"/>
                  </a:lnTo>
                  <a:lnTo>
                    <a:pt x="50439" y="138871"/>
                  </a:lnTo>
                  <a:lnTo>
                    <a:pt x="44835" y="141883"/>
                  </a:lnTo>
                  <a:lnTo>
                    <a:pt x="39230" y="144866"/>
                  </a:lnTo>
                  <a:lnTo>
                    <a:pt x="33626" y="147819"/>
                  </a:lnTo>
                  <a:lnTo>
                    <a:pt x="28021" y="150742"/>
                  </a:lnTo>
                  <a:lnTo>
                    <a:pt x="22417" y="153636"/>
                  </a:lnTo>
                  <a:lnTo>
                    <a:pt x="16813" y="156500"/>
                  </a:lnTo>
                  <a:lnTo>
                    <a:pt x="11208" y="159336"/>
                  </a:lnTo>
                  <a:lnTo>
                    <a:pt x="5604" y="162146"/>
                  </a:lnTo>
                  <a:lnTo>
                    <a:pt x="0" y="164931"/>
                  </a:lnTo>
                  <a:close/>
                </a:path>
              </a:pathLst>
            </a:custGeom>
            <a:solidFill>
              <a:srgbClr val="A6AA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3" name="pl223"/>
            <p:cNvSpPr/>
            <p:nvPr/>
          </p:nvSpPr>
          <p:spPr>
            <a:xfrm>
              <a:off x="6596816" y="4190816"/>
              <a:ext cx="1883076" cy="81431"/>
            </a:xfrm>
            <a:custGeom>
              <a:avLst/>
              <a:pathLst>
                <a:path w="1883076" h="81431">
                  <a:moveTo>
                    <a:pt x="0" y="81431"/>
                  </a:moveTo>
                  <a:lnTo>
                    <a:pt x="5604" y="79287"/>
                  </a:lnTo>
                  <a:lnTo>
                    <a:pt x="11208" y="77205"/>
                  </a:lnTo>
                  <a:lnTo>
                    <a:pt x="16813" y="75186"/>
                  </a:lnTo>
                  <a:lnTo>
                    <a:pt x="22417" y="73227"/>
                  </a:lnTo>
                  <a:lnTo>
                    <a:pt x="28021" y="71329"/>
                  </a:lnTo>
                  <a:lnTo>
                    <a:pt x="33626" y="69489"/>
                  </a:lnTo>
                  <a:lnTo>
                    <a:pt x="39230" y="67709"/>
                  </a:lnTo>
                  <a:lnTo>
                    <a:pt x="44835" y="65985"/>
                  </a:lnTo>
                  <a:lnTo>
                    <a:pt x="50439" y="64318"/>
                  </a:lnTo>
                  <a:lnTo>
                    <a:pt x="56043" y="62707"/>
                  </a:lnTo>
                  <a:lnTo>
                    <a:pt x="61648" y="61150"/>
                  </a:lnTo>
                  <a:lnTo>
                    <a:pt x="67252" y="59646"/>
                  </a:lnTo>
                  <a:lnTo>
                    <a:pt x="72857" y="58194"/>
                  </a:lnTo>
                  <a:lnTo>
                    <a:pt x="78461" y="56794"/>
                  </a:lnTo>
                  <a:lnTo>
                    <a:pt x="84065" y="55443"/>
                  </a:lnTo>
                  <a:lnTo>
                    <a:pt x="89670" y="54141"/>
                  </a:lnTo>
                  <a:lnTo>
                    <a:pt x="95274" y="52887"/>
                  </a:lnTo>
                  <a:lnTo>
                    <a:pt x="100879" y="51678"/>
                  </a:lnTo>
                  <a:lnTo>
                    <a:pt x="106483" y="50514"/>
                  </a:lnTo>
                  <a:lnTo>
                    <a:pt x="112087" y="49393"/>
                  </a:lnTo>
                  <a:lnTo>
                    <a:pt x="117692" y="48313"/>
                  </a:lnTo>
                  <a:lnTo>
                    <a:pt x="123296" y="47274"/>
                  </a:lnTo>
                  <a:lnTo>
                    <a:pt x="128901" y="46273"/>
                  </a:lnTo>
                  <a:lnTo>
                    <a:pt x="134505" y="45309"/>
                  </a:lnTo>
                  <a:lnTo>
                    <a:pt x="140109" y="44379"/>
                  </a:lnTo>
                  <a:lnTo>
                    <a:pt x="145714" y="43483"/>
                  </a:lnTo>
                  <a:lnTo>
                    <a:pt x="151318" y="42618"/>
                  </a:lnTo>
                  <a:lnTo>
                    <a:pt x="156923" y="41783"/>
                  </a:lnTo>
                  <a:lnTo>
                    <a:pt x="162527" y="40974"/>
                  </a:lnTo>
                  <a:lnTo>
                    <a:pt x="168131" y="40192"/>
                  </a:lnTo>
                  <a:lnTo>
                    <a:pt x="173736" y="39432"/>
                  </a:lnTo>
                  <a:lnTo>
                    <a:pt x="179340" y="38693"/>
                  </a:lnTo>
                  <a:lnTo>
                    <a:pt x="184944" y="37974"/>
                  </a:lnTo>
                  <a:lnTo>
                    <a:pt x="190549" y="37272"/>
                  </a:lnTo>
                  <a:lnTo>
                    <a:pt x="196153" y="36584"/>
                  </a:lnTo>
                  <a:lnTo>
                    <a:pt x="201758" y="35909"/>
                  </a:lnTo>
                  <a:lnTo>
                    <a:pt x="207362" y="35245"/>
                  </a:lnTo>
                  <a:lnTo>
                    <a:pt x="212966" y="34589"/>
                  </a:lnTo>
                  <a:lnTo>
                    <a:pt x="218571" y="33940"/>
                  </a:lnTo>
                  <a:lnTo>
                    <a:pt x="224175" y="33296"/>
                  </a:lnTo>
                  <a:lnTo>
                    <a:pt x="229780" y="32654"/>
                  </a:lnTo>
                  <a:lnTo>
                    <a:pt x="235384" y="32014"/>
                  </a:lnTo>
                  <a:lnTo>
                    <a:pt x="240988" y="31373"/>
                  </a:lnTo>
                  <a:lnTo>
                    <a:pt x="246593" y="30730"/>
                  </a:lnTo>
                  <a:lnTo>
                    <a:pt x="252197" y="30084"/>
                  </a:lnTo>
                  <a:lnTo>
                    <a:pt x="257802" y="29433"/>
                  </a:lnTo>
                  <a:lnTo>
                    <a:pt x="263406" y="28776"/>
                  </a:lnTo>
                  <a:lnTo>
                    <a:pt x="269010" y="28112"/>
                  </a:lnTo>
                  <a:lnTo>
                    <a:pt x="274615" y="27441"/>
                  </a:lnTo>
                  <a:lnTo>
                    <a:pt x="280219" y="26762"/>
                  </a:lnTo>
                  <a:lnTo>
                    <a:pt x="285824" y="26075"/>
                  </a:lnTo>
                  <a:lnTo>
                    <a:pt x="291428" y="25379"/>
                  </a:lnTo>
                  <a:lnTo>
                    <a:pt x="297032" y="24675"/>
                  </a:lnTo>
                  <a:lnTo>
                    <a:pt x="302637" y="23963"/>
                  </a:lnTo>
                  <a:lnTo>
                    <a:pt x="308241" y="23242"/>
                  </a:lnTo>
                  <a:lnTo>
                    <a:pt x="313846" y="22514"/>
                  </a:lnTo>
                  <a:lnTo>
                    <a:pt x="319450" y="21780"/>
                  </a:lnTo>
                  <a:lnTo>
                    <a:pt x="325054" y="21040"/>
                  </a:lnTo>
                  <a:lnTo>
                    <a:pt x="330659" y="20295"/>
                  </a:lnTo>
                  <a:lnTo>
                    <a:pt x="336263" y="19546"/>
                  </a:lnTo>
                  <a:lnTo>
                    <a:pt x="341867" y="18796"/>
                  </a:lnTo>
                  <a:lnTo>
                    <a:pt x="347472" y="18045"/>
                  </a:lnTo>
                  <a:lnTo>
                    <a:pt x="353076" y="17294"/>
                  </a:lnTo>
                  <a:lnTo>
                    <a:pt x="358681" y="16546"/>
                  </a:lnTo>
                  <a:lnTo>
                    <a:pt x="364285" y="15803"/>
                  </a:lnTo>
                  <a:lnTo>
                    <a:pt x="369889" y="15065"/>
                  </a:lnTo>
                  <a:lnTo>
                    <a:pt x="375494" y="14334"/>
                  </a:lnTo>
                  <a:lnTo>
                    <a:pt x="381098" y="13613"/>
                  </a:lnTo>
                  <a:lnTo>
                    <a:pt x="386703" y="12903"/>
                  </a:lnTo>
                  <a:lnTo>
                    <a:pt x="392307" y="12205"/>
                  </a:lnTo>
                  <a:lnTo>
                    <a:pt x="397911" y="11522"/>
                  </a:lnTo>
                  <a:lnTo>
                    <a:pt x="403516" y="10855"/>
                  </a:lnTo>
                  <a:lnTo>
                    <a:pt x="409120" y="10204"/>
                  </a:lnTo>
                  <a:lnTo>
                    <a:pt x="414725" y="9573"/>
                  </a:lnTo>
                  <a:lnTo>
                    <a:pt x="420329" y="8961"/>
                  </a:lnTo>
                  <a:lnTo>
                    <a:pt x="425933" y="8370"/>
                  </a:lnTo>
                  <a:lnTo>
                    <a:pt x="431538" y="7801"/>
                  </a:lnTo>
                  <a:lnTo>
                    <a:pt x="437142" y="7254"/>
                  </a:lnTo>
                  <a:lnTo>
                    <a:pt x="442747" y="6731"/>
                  </a:lnTo>
                  <a:lnTo>
                    <a:pt x="448351" y="6231"/>
                  </a:lnTo>
                  <a:lnTo>
                    <a:pt x="453955" y="5755"/>
                  </a:lnTo>
                  <a:lnTo>
                    <a:pt x="459560" y="5304"/>
                  </a:lnTo>
                  <a:lnTo>
                    <a:pt x="465164" y="4877"/>
                  </a:lnTo>
                  <a:lnTo>
                    <a:pt x="470769" y="4475"/>
                  </a:lnTo>
                  <a:lnTo>
                    <a:pt x="476373" y="4096"/>
                  </a:lnTo>
                  <a:lnTo>
                    <a:pt x="481977" y="3741"/>
                  </a:lnTo>
                  <a:lnTo>
                    <a:pt x="487582" y="3409"/>
                  </a:lnTo>
                  <a:lnTo>
                    <a:pt x="493186" y="3100"/>
                  </a:lnTo>
                  <a:lnTo>
                    <a:pt x="498790" y="2813"/>
                  </a:lnTo>
                  <a:lnTo>
                    <a:pt x="504395" y="2546"/>
                  </a:lnTo>
                  <a:lnTo>
                    <a:pt x="509999" y="2300"/>
                  </a:lnTo>
                  <a:lnTo>
                    <a:pt x="515604" y="2074"/>
                  </a:lnTo>
                  <a:lnTo>
                    <a:pt x="521208" y="1866"/>
                  </a:lnTo>
                  <a:lnTo>
                    <a:pt x="526812" y="1675"/>
                  </a:lnTo>
                  <a:lnTo>
                    <a:pt x="532417" y="1501"/>
                  </a:lnTo>
                  <a:lnTo>
                    <a:pt x="538021" y="1343"/>
                  </a:lnTo>
                  <a:lnTo>
                    <a:pt x="543626" y="1199"/>
                  </a:lnTo>
                  <a:lnTo>
                    <a:pt x="549230" y="1069"/>
                  </a:lnTo>
                  <a:lnTo>
                    <a:pt x="554834" y="951"/>
                  </a:lnTo>
                  <a:lnTo>
                    <a:pt x="560439" y="845"/>
                  </a:lnTo>
                  <a:lnTo>
                    <a:pt x="566043" y="750"/>
                  </a:lnTo>
                  <a:lnTo>
                    <a:pt x="571648" y="664"/>
                  </a:lnTo>
                  <a:lnTo>
                    <a:pt x="577252" y="588"/>
                  </a:lnTo>
                  <a:lnTo>
                    <a:pt x="582856" y="519"/>
                  </a:lnTo>
                  <a:lnTo>
                    <a:pt x="588461" y="458"/>
                  </a:lnTo>
                  <a:lnTo>
                    <a:pt x="594065" y="404"/>
                  </a:lnTo>
                  <a:lnTo>
                    <a:pt x="599670" y="356"/>
                  </a:lnTo>
                  <a:lnTo>
                    <a:pt x="605274" y="314"/>
                  </a:lnTo>
                  <a:lnTo>
                    <a:pt x="610878" y="276"/>
                  </a:lnTo>
                  <a:lnTo>
                    <a:pt x="616483" y="243"/>
                  </a:lnTo>
                  <a:lnTo>
                    <a:pt x="622087" y="214"/>
                  </a:lnTo>
                  <a:lnTo>
                    <a:pt x="627692" y="188"/>
                  </a:lnTo>
                  <a:lnTo>
                    <a:pt x="633296" y="165"/>
                  </a:lnTo>
                  <a:lnTo>
                    <a:pt x="638900" y="145"/>
                  </a:lnTo>
                  <a:lnTo>
                    <a:pt x="644505" y="127"/>
                  </a:lnTo>
                  <a:lnTo>
                    <a:pt x="650109" y="112"/>
                  </a:lnTo>
                  <a:lnTo>
                    <a:pt x="655713" y="98"/>
                  </a:lnTo>
                  <a:lnTo>
                    <a:pt x="661318" y="86"/>
                  </a:lnTo>
                  <a:lnTo>
                    <a:pt x="666922" y="76"/>
                  </a:lnTo>
                  <a:lnTo>
                    <a:pt x="672527" y="67"/>
                  </a:lnTo>
                  <a:lnTo>
                    <a:pt x="678131" y="58"/>
                  </a:lnTo>
                  <a:lnTo>
                    <a:pt x="683735" y="51"/>
                  </a:lnTo>
                  <a:lnTo>
                    <a:pt x="689340" y="45"/>
                  </a:lnTo>
                  <a:lnTo>
                    <a:pt x="694944" y="40"/>
                  </a:lnTo>
                  <a:lnTo>
                    <a:pt x="700549" y="35"/>
                  </a:lnTo>
                  <a:lnTo>
                    <a:pt x="706153" y="31"/>
                  </a:lnTo>
                  <a:lnTo>
                    <a:pt x="711757" y="27"/>
                  </a:lnTo>
                  <a:lnTo>
                    <a:pt x="717362" y="23"/>
                  </a:lnTo>
                  <a:lnTo>
                    <a:pt x="722966" y="21"/>
                  </a:lnTo>
                  <a:lnTo>
                    <a:pt x="728571" y="18"/>
                  </a:lnTo>
                  <a:lnTo>
                    <a:pt x="734175" y="16"/>
                  </a:lnTo>
                  <a:lnTo>
                    <a:pt x="739779" y="14"/>
                  </a:lnTo>
                  <a:lnTo>
                    <a:pt x="745384" y="12"/>
                  </a:lnTo>
                  <a:lnTo>
                    <a:pt x="750988" y="10"/>
                  </a:lnTo>
                  <a:lnTo>
                    <a:pt x="756593" y="9"/>
                  </a:lnTo>
                  <a:lnTo>
                    <a:pt x="762197" y="8"/>
                  </a:lnTo>
                  <a:lnTo>
                    <a:pt x="767801" y="7"/>
                  </a:lnTo>
                  <a:lnTo>
                    <a:pt x="773406" y="6"/>
                  </a:lnTo>
                  <a:lnTo>
                    <a:pt x="779010" y="5"/>
                  </a:lnTo>
                  <a:lnTo>
                    <a:pt x="784615" y="4"/>
                  </a:lnTo>
                  <a:lnTo>
                    <a:pt x="790219" y="4"/>
                  </a:lnTo>
                  <a:lnTo>
                    <a:pt x="795823" y="3"/>
                  </a:lnTo>
                  <a:lnTo>
                    <a:pt x="801428" y="3"/>
                  </a:lnTo>
                  <a:lnTo>
                    <a:pt x="807032" y="2"/>
                  </a:lnTo>
                  <a:lnTo>
                    <a:pt x="812636" y="2"/>
                  </a:lnTo>
                  <a:lnTo>
                    <a:pt x="818241" y="2"/>
                  </a:lnTo>
                  <a:lnTo>
                    <a:pt x="823845" y="1"/>
                  </a:lnTo>
                  <a:lnTo>
                    <a:pt x="829450" y="1"/>
                  </a:lnTo>
                  <a:lnTo>
                    <a:pt x="835054" y="1"/>
                  </a:lnTo>
                  <a:lnTo>
                    <a:pt x="840658" y="1"/>
                  </a:lnTo>
                  <a:lnTo>
                    <a:pt x="846263" y="1"/>
                  </a:lnTo>
                  <a:lnTo>
                    <a:pt x="851867" y="0"/>
                  </a:lnTo>
                  <a:lnTo>
                    <a:pt x="857472" y="0"/>
                  </a:lnTo>
                  <a:lnTo>
                    <a:pt x="863076" y="0"/>
                  </a:lnTo>
                  <a:lnTo>
                    <a:pt x="868680" y="0"/>
                  </a:lnTo>
                  <a:lnTo>
                    <a:pt x="874285" y="0"/>
                  </a:lnTo>
                  <a:lnTo>
                    <a:pt x="879889" y="0"/>
                  </a:lnTo>
                  <a:lnTo>
                    <a:pt x="885494" y="0"/>
                  </a:lnTo>
                  <a:lnTo>
                    <a:pt x="891098" y="0"/>
                  </a:lnTo>
                  <a:lnTo>
                    <a:pt x="896702" y="0"/>
                  </a:lnTo>
                  <a:lnTo>
                    <a:pt x="902307" y="0"/>
                  </a:lnTo>
                  <a:lnTo>
                    <a:pt x="907911" y="0"/>
                  </a:lnTo>
                  <a:lnTo>
                    <a:pt x="913516" y="0"/>
                  </a:lnTo>
                  <a:lnTo>
                    <a:pt x="919120" y="0"/>
                  </a:lnTo>
                  <a:lnTo>
                    <a:pt x="924724" y="0"/>
                  </a:lnTo>
                  <a:lnTo>
                    <a:pt x="930329" y="0"/>
                  </a:lnTo>
                  <a:lnTo>
                    <a:pt x="935933" y="0"/>
                  </a:lnTo>
                  <a:lnTo>
                    <a:pt x="941538" y="0"/>
                  </a:lnTo>
                  <a:lnTo>
                    <a:pt x="947142" y="0"/>
                  </a:lnTo>
                  <a:lnTo>
                    <a:pt x="952746" y="0"/>
                  </a:lnTo>
                  <a:lnTo>
                    <a:pt x="958351" y="0"/>
                  </a:lnTo>
                  <a:lnTo>
                    <a:pt x="963955" y="0"/>
                  </a:lnTo>
                  <a:lnTo>
                    <a:pt x="969559" y="0"/>
                  </a:lnTo>
                  <a:lnTo>
                    <a:pt x="975164" y="0"/>
                  </a:lnTo>
                  <a:lnTo>
                    <a:pt x="980768" y="0"/>
                  </a:lnTo>
                  <a:lnTo>
                    <a:pt x="986373" y="0"/>
                  </a:lnTo>
                  <a:lnTo>
                    <a:pt x="991977" y="0"/>
                  </a:lnTo>
                  <a:lnTo>
                    <a:pt x="997581" y="0"/>
                  </a:lnTo>
                  <a:lnTo>
                    <a:pt x="1003186" y="0"/>
                  </a:lnTo>
                  <a:lnTo>
                    <a:pt x="1008790" y="0"/>
                  </a:lnTo>
                  <a:lnTo>
                    <a:pt x="1014395" y="0"/>
                  </a:lnTo>
                  <a:lnTo>
                    <a:pt x="1019999" y="0"/>
                  </a:lnTo>
                  <a:lnTo>
                    <a:pt x="1025603" y="0"/>
                  </a:lnTo>
                  <a:lnTo>
                    <a:pt x="1031208" y="0"/>
                  </a:lnTo>
                  <a:lnTo>
                    <a:pt x="1036812" y="0"/>
                  </a:lnTo>
                  <a:lnTo>
                    <a:pt x="1042417" y="0"/>
                  </a:lnTo>
                  <a:lnTo>
                    <a:pt x="1048021" y="0"/>
                  </a:lnTo>
                  <a:lnTo>
                    <a:pt x="1053625" y="0"/>
                  </a:lnTo>
                  <a:lnTo>
                    <a:pt x="1059230" y="0"/>
                  </a:lnTo>
                  <a:lnTo>
                    <a:pt x="1064834" y="0"/>
                  </a:lnTo>
                  <a:lnTo>
                    <a:pt x="1070439" y="0"/>
                  </a:lnTo>
                  <a:lnTo>
                    <a:pt x="1076043" y="0"/>
                  </a:lnTo>
                  <a:lnTo>
                    <a:pt x="1081647" y="0"/>
                  </a:lnTo>
                  <a:lnTo>
                    <a:pt x="1087252" y="0"/>
                  </a:lnTo>
                  <a:lnTo>
                    <a:pt x="1092856" y="0"/>
                  </a:lnTo>
                  <a:lnTo>
                    <a:pt x="1098461" y="0"/>
                  </a:lnTo>
                  <a:lnTo>
                    <a:pt x="1104065" y="0"/>
                  </a:lnTo>
                  <a:lnTo>
                    <a:pt x="1109669" y="0"/>
                  </a:lnTo>
                  <a:lnTo>
                    <a:pt x="1115274" y="0"/>
                  </a:lnTo>
                  <a:lnTo>
                    <a:pt x="1120878" y="0"/>
                  </a:lnTo>
                  <a:lnTo>
                    <a:pt x="1126482" y="0"/>
                  </a:lnTo>
                  <a:lnTo>
                    <a:pt x="1132087" y="0"/>
                  </a:lnTo>
                  <a:lnTo>
                    <a:pt x="1137691" y="0"/>
                  </a:lnTo>
                  <a:lnTo>
                    <a:pt x="1143296" y="0"/>
                  </a:lnTo>
                  <a:lnTo>
                    <a:pt x="1148900" y="0"/>
                  </a:lnTo>
                  <a:lnTo>
                    <a:pt x="1154504" y="0"/>
                  </a:lnTo>
                  <a:lnTo>
                    <a:pt x="1160109" y="0"/>
                  </a:lnTo>
                  <a:lnTo>
                    <a:pt x="1165713" y="0"/>
                  </a:lnTo>
                  <a:lnTo>
                    <a:pt x="1171318" y="0"/>
                  </a:lnTo>
                  <a:lnTo>
                    <a:pt x="1176922" y="0"/>
                  </a:lnTo>
                  <a:lnTo>
                    <a:pt x="1182526" y="0"/>
                  </a:lnTo>
                  <a:lnTo>
                    <a:pt x="1188131" y="0"/>
                  </a:lnTo>
                  <a:lnTo>
                    <a:pt x="1193735" y="0"/>
                  </a:lnTo>
                  <a:lnTo>
                    <a:pt x="1199340" y="0"/>
                  </a:lnTo>
                  <a:lnTo>
                    <a:pt x="1204944" y="0"/>
                  </a:lnTo>
                  <a:lnTo>
                    <a:pt x="1210548" y="0"/>
                  </a:lnTo>
                  <a:lnTo>
                    <a:pt x="1216153" y="0"/>
                  </a:lnTo>
                  <a:lnTo>
                    <a:pt x="1221757" y="0"/>
                  </a:lnTo>
                  <a:lnTo>
                    <a:pt x="1227362" y="0"/>
                  </a:lnTo>
                  <a:lnTo>
                    <a:pt x="1232966" y="0"/>
                  </a:lnTo>
                  <a:lnTo>
                    <a:pt x="1238570" y="0"/>
                  </a:lnTo>
                  <a:lnTo>
                    <a:pt x="1244175" y="0"/>
                  </a:lnTo>
                  <a:lnTo>
                    <a:pt x="1249779" y="0"/>
                  </a:lnTo>
                  <a:lnTo>
                    <a:pt x="1255384" y="0"/>
                  </a:lnTo>
                  <a:lnTo>
                    <a:pt x="1260988" y="0"/>
                  </a:lnTo>
                  <a:lnTo>
                    <a:pt x="1266592" y="0"/>
                  </a:lnTo>
                  <a:lnTo>
                    <a:pt x="1272197" y="0"/>
                  </a:lnTo>
                  <a:lnTo>
                    <a:pt x="1277801" y="0"/>
                  </a:lnTo>
                  <a:lnTo>
                    <a:pt x="1283406" y="0"/>
                  </a:lnTo>
                  <a:lnTo>
                    <a:pt x="1289010" y="0"/>
                  </a:lnTo>
                  <a:lnTo>
                    <a:pt x="1294614" y="0"/>
                  </a:lnTo>
                  <a:lnTo>
                    <a:pt x="1300219" y="0"/>
                  </a:lnTo>
                  <a:lnTo>
                    <a:pt x="1305823" y="0"/>
                  </a:lnTo>
                  <a:lnTo>
                    <a:pt x="1311427" y="0"/>
                  </a:lnTo>
                  <a:lnTo>
                    <a:pt x="1317032" y="0"/>
                  </a:lnTo>
                  <a:lnTo>
                    <a:pt x="1322636" y="0"/>
                  </a:lnTo>
                  <a:lnTo>
                    <a:pt x="1328241" y="0"/>
                  </a:lnTo>
                  <a:lnTo>
                    <a:pt x="1333845" y="0"/>
                  </a:lnTo>
                  <a:lnTo>
                    <a:pt x="1339449" y="0"/>
                  </a:lnTo>
                  <a:lnTo>
                    <a:pt x="1345054" y="0"/>
                  </a:lnTo>
                  <a:lnTo>
                    <a:pt x="1350658" y="0"/>
                  </a:lnTo>
                  <a:lnTo>
                    <a:pt x="1356263" y="0"/>
                  </a:lnTo>
                  <a:lnTo>
                    <a:pt x="1361867" y="0"/>
                  </a:lnTo>
                  <a:lnTo>
                    <a:pt x="1367471" y="0"/>
                  </a:lnTo>
                  <a:lnTo>
                    <a:pt x="1373076" y="0"/>
                  </a:lnTo>
                  <a:lnTo>
                    <a:pt x="1378680" y="0"/>
                  </a:lnTo>
                  <a:lnTo>
                    <a:pt x="1384285" y="0"/>
                  </a:lnTo>
                  <a:lnTo>
                    <a:pt x="1389889" y="0"/>
                  </a:lnTo>
                  <a:lnTo>
                    <a:pt x="1395493" y="0"/>
                  </a:lnTo>
                  <a:lnTo>
                    <a:pt x="1401098" y="0"/>
                  </a:lnTo>
                  <a:lnTo>
                    <a:pt x="1406702" y="0"/>
                  </a:lnTo>
                  <a:lnTo>
                    <a:pt x="1412307" y="0"/>
                  </a:lnTo>
                  <a:lnTo>
                    <a:pt x="1417911" y="0"/>
                  </a:lnTo>
                  <a:lnTo>
                    <a:pt x="1423515" y="0"/>
                  </a:lnTo>
                  <a:lnTo>
                    <a:pt x="1429120" y="0"/>
                  </a:lnTo>
                  <a:lnTo>
                    <a:pt x="1434724" y="0"/>
                  </a:lnTo>
                  <a:lnTo>
                    <a:pt x="1440329" y="0"/>
                  </a:lnTo>
                  <a:lnTo>
                    <a:pt x="1445933" y="0"/>
                  </a:lnTo>
                  <a:lnTo>
                    <a:pt x="1451537" y="0"/>
                  </a:lnTo>
                  <a:lnTo>
                    <a:pt x="1457142" y="0"/>
                  </a:lnTo>
                  <a:lnTo>
                    <a:pt x="1462746" y="0"/>
                  </a:lnTo>
                  <a:lnTo>
                    <a:pt x="1468350" y="0"/>
                  </a:lnTo>
                  <a:lnTo>
                    <a:pt x="1473955" y="0"/>
                  </a:lnTo>
                  <a:lnTo>
                    <a:pt x="1479559" y="0"/>
                  </a:lnTo>
                  <a:lnTo>
                    <a:pt x="1485164" y="0"/>
                  </a:lnTo>
                  <a:lnTo>
                    <a:pt x="1490768" y="0"/>
                  </a:lnTo>
                  <a:lnTo>
                    <a:pt x="1496372" y="0"/>
                  </a:lnTo>
                  <a:lnTo>
                    <a:pt x="1501977" y="0"/>
                  </a:lnTo>
                  <a:lnTo>
                    <a:pt x="1507581" y="0"/>
                  </a:lnTo>
                  <a:lnTo>
                    <a:pt x="1513186" y="0"/>
                  </a:lnTo>
                  <a:lnTo>
                    <a:pt x="1518790" y="0"/>
                  </a:lnTo>
                  <a:lnTo>
                    <a:pt x="1524394" y="0"/>
                  </a:lnTo>
                  <a:lnTo>
                    <a:pt x="1529999" y="0"/>
                  </a:lnTo>
                  <a:lnTo>
                    <a:pt x="1535603" y="0"/>
                  </a:lnTo>
                  <a:lnTo>
                    <a:pt x="1541208" y="0"/>
                  </a:lnTo>
                  <a:lnTo>
                    <a:pt x="1546812" y="0"/>
                  </a:lnTo>
                  <a:lnTo>
                    <a:pt x="1552416" y="0"/>
                  </a:lnTo>
                  <a:lnTo>
                    <a:pt x="1558021" y="0"/>
                  </a:lnTo>
                  <a:lnTo>
                    <a:pt x="1563625" y="0"/>
                  </a:lnTo>
                  <a:lnTo>
                    <a:pt x="1569230" y="0"/>
                  </a:lnTo>
                  <a:lnTo>
                    <a:pt x="1574834" y="0"/>
                  </a:lnTo>
                  <a:lnTo>
                    <a:pt x="1580438" y="0"/>
                  </a:lnTo>
                  <a:lnTo>
                    <a:pt x="1586043" y="0"/>
                  </a:lnTo>
                  <a:lnTo>
                    <a:pt x="1591647" y="0"/>
                  </a:lnTo>
                  <a:lnTo>
                    <a:pt x="1597252" y="0"/>
                  </a:lnTo>
                  <a:lnTo>
                    <a:pt x="1602856" y="0"/>
                  </a:lnTo>
                  <a:lnTo>
                    <a:pt x="1608460" y="0"/>
                  </a:lnTo>
                  <a:lnTo>
                    <a:pt x="1614065" y="0"/>
                  </a:lnTo>
                  <a:lnTo>
                    <a:pt x="1619669" y="0"/>
                  </a:lnTo>
                  <a:lnTo>
                    <a:pt x="1625273" y="0"/>
                  </a:lnTo>
                  <a:lnTo>
                    <a:pt x="1630878" y="0"/>
                  </a:lnTo>
                  <a:lnTo>
                    <a:pt x="1636482" y="0"/>
                  </a:lnTo>
                  <a:lnTo>
                    <a:pt x="1642087" y="0"/>
                  </a:lnTo>
                  <a:lnTo>
                    <a:pt x="1647691" y="0"/>
                  </a:lnTo>
                  <a:lnTo>
                    <a:pt x="1653295" y="0"/>
                  </a:lnTo>
                  <a:lnTo>
                    <a:pt x="1658900" y="0"/>
                  </a:lnTo>
                  <a:lnTo>
                    <a:pt x="1664504" y="0"/>
                  </a:lnTo>
                  <a:lnTo>
                    <a:pt x="1670109" y="0"/>
                  </a:lnTo>
                  <a:lnTo>
                    <a:pt x="1675713" y="0"/>
                  </a:lnTo>
                  <a:lnTo>
                    <a:pt x="1681317" y="0"/>
                  </a:lnTo>
                  <a:lnTo>
                    <a:pt x="1686922" y="0"/>
                  </a:lnTo>
                  <a:lnTo>
                    <a:pt x="1692526" y="0"/>
                  </a:lnTo>
                  <a:lnTo>
                    <a:pt x="1698131" y="0"/>
                  </a:lnTo>
                  <a:lnTo>
                    <a:pt x="1703735" y="0"/>
                  </a:lnTo>
                  <a:lnTo>
                    <a:pt x="1709339" y="0"/>
                  </a:lnTo>
                  <a:lnTo>
                    <a:pt x="1714944" y="0"/>
                  </a:lnTo>
                  <a:lnTo>
                    <a:pt x="1720548" y="0"/>
                  </a:lnTo>
                  <a:lnTo>
                    <a:pt x="1726153" y="0"/>
                  </a:lnTo>
                  <a:lnTo>
                    <a:pt x="1731757" y="0"/>
                  </a:lnTo>
                  <a:lnTo>
                    <a:pt x="1737361" y="0"/>
                  </a:lnTo>
                  <a:lnTo>
                    <a:pt x="1742966" y="0"/>
                  </a:lnTo>
                  <a:lnTo>
                    <a:pt x="1748570" y="0"/>
                  </a:lnTo>
                  <a:lnTo>
                    <a:pt x="1754175" y="0"/>
                  </a:lnTo>
                  <a:lnTo>
                    <a:pt x="1759779" y="0"/>
                  </a:lnTo>
                  <a:lnTo>
                    <a:pt x="1765383" y="0"/>
                  </a:lnTo>
                  <a:lnTo>
                    <a:pt x="1770988" y="0"/>
                  </a:lnTo>
                  <a:lnTo>
                    <a:pt x="1776592" y="0"/>
                  </a:lnTo>
                  <a:lnTo>
                    <a:pt x="1782196" y="0"/>
                  </a:lnTo>
                  <a:lnTo>
                    <a:pt x="1787801" y="0"/>
                  </a:lnTo>
                  <a:lnTo>
                    <a:pt x="1793405" y="0"/>
                  </a:lnTo>
                  <a:lnTo>
                    <a:pt x="1799010" y="0"/>
                  </a:lnTo>
                  <a:lnTo>
                    <a:pt x="1804614" y="0"/>
                  </a:lnTo>
                  <a:lnTo>
                    <a:pt x="1810218" y="0"/>
                  </a:lnTo>
                  <a:lnTo>
                    <a:pt x="1815823" y="0"/>
                  </a:lnTo>
                  <a:lnTo>
                    <a:pt x="1821427" y="0"/>
                  </a:lnTo>
                  <a:lnTo>
                    <a:pt x="1827032" y="0"/>
                  </a:lnTo>
                  <a:lnTo>
                    <a:pt x="1832636" y="0"/>
                  </a:lnTo>
                  <a:lnTo>
                    <a:pt x="1838240" y="0"/>
                  </a:lnTo>
                  <a:lnTo>
                    <a:pt x="1843845" y="0"/>
                  </a:lnTo>
                  <a:lnTo>
                    <a:pt x="1849449" y="0"/>
                  </a:lnTo>
                  <a:lnTo>
                    <a:pt x="1855054" y="0"/>
                  </a:lnTo>
                  <a:lnTo>
                    <a:pt x="1860658" y="0"/>
                  </a:lnTo>
                  <a:lnTo>
                    <a:pt x="1866262" y="0"/>
                  </a:lnTo>
                  <a:lnTo>
                    <a:pt x="1871867" y="0"/>
                  </a:lnTo>
                  <a:lnTo>
                    <a:pt x="1877471" y="0"/>
                  </a:ln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24" name="pg224"/>
            <p:cNvSpPr/>
            <p:nvPr/>
          </p:nvSpPr>
          <p:spPr>
            <a:xfrm>
              <a:off x="6596816" y="4190816"/>
              <a:ext cx="1883076" cy="346033"/>
            </a:xfrm>
            <a:custGeom>
              <a:avLst/>
              <a:pathLst>
                <a:path w="1883076" h="346033">
                  <a:moveTo>
                    <a:pt x="0" y="164931"/>
                  </a:moveTo>
                  <a:lnTo>
                    <a:pt x="5604" y="162146"/>
                  </a:lnTo>
                  <a:lnTo>
                    <a:pt x="11208" y="159336"/>
                  </a:lnTo>
                  <a:lnTo>
                    <a:pt x="16813" y="156500"/>
                  </a:lnTo>
                  <a:lnTo>
                    <a:pt x="22417" y="153636"/>
                  </a:lnTo>
                  <a:lnTo>
                    <a:pt x="28021" y="150742"/>
                  </a:lnTo>
                  <a:lnTo>
                    <a:pt x="33626" y="147819"/>
                  </a:lnTo>
                  <a:lnTo>
                    <a:pt x="39230" y="144866"/>
                  </a:lnTo>
                  <a:lnTo>
                    <a:pt x="44835" y="141883"/>
                  </a:lnTo>
                  <a:lnTo>
                    <a:pt x="50439" y="138871"/>
                  </a:lnTo>
                  <a:lnTo>
                    <a:pt x="56043" y="135830"/>
                  </a:lnTo>
                  <a:lnTo>
                    <a:pt x="61648" y="132763"/>
                  </a:lnTo>
                  <a:lnTo>
                    <a:pt x="67252" y="129670"/>
                  </a:lnTo>
                  <a:lnTo>
                    <a:pt x="72857" y="126555"/>
                  </a:lnTo>
                  <a:lnTo>
                    <a:pt x="78461" y="123420"/>
                  </a:lnTo>
                  <a:lnTo>
                    <a:pt x="84065" y="120268"/>
                  </a:lnTo>
                  <a:lnTo>
                    <a:pt x="89670" y="117103"/>
                  </a:lnTo>
                  <a:lnTo>
                    <a:pt x="95274" y="113928"/>
                  </a:lnTo>
                  <a:lnTo>
                    <a:pt x="100879" y="110748"/>
                  </a:lnTo>
                  <a:lnTo>
                    <a:pt x="106483" y="107568"/>
                  </a:lnTo>
                  <a:lnTo>
                    <a:pt x="112087" y="104392"/>
                  </a:lnTo>
                  <a:lnTo>
                    <a:pt x="117692" y="101226"/>
                  </a:lnTo>
                  <a:lnTo>
                    <a:pt x="123296" y="98074"/>
                  </a:lnTo>
                  <a:lnTo>
                    <a:pt x="128901" y="94942"/>
                  </a:lnTo>
                  <a:lnTo>
                    <a:pt x="134505" y="91836"/>
                  </a:lnTo>
                  <a:lnTo>
                    <a:pt x="140109" y="88760"/>
                  </a:lnTo>
                  <a:lnTo>
                    <a:pt x="145714" y="85722"/>
                  </a:lnTo>
                  <a:lnTo>
                    <a:pt x="151318" y="82725"/>
                  </a:lnTo>
                  <a:lnTo>
                    <a:pt x="156923" y="79775"/>
                  </a:lnTo>
                  <a:lnTo>
                    <a:pt x="162527" y="76878"/>
                  </a:lnTo>
                  <a:lnTo>
                    <a:pt x="168131" y="74037"/>
                  </a:lnTo>
                  <a:lnTo>
                    <a:pt x="173736" y="71258"/>
                  </a:lnTo>
                  <a:lnTo>
                    <a:pt x="179340" y="68544"/>
                  </a:lnTo>
                  <a:lnTo>
                    <a:pt x="184944" y="65899"/>
                  </a:lnTo>
                  <a:lnTo>
                    <a:pt x="190549" y="63326"/>
                  </a:lnTo>
                  <a:lnTo>
                    <a:pt x="196153" y="60828"/>
                  </a:lnTo>
                  <a:lnTo>
                    <a:pt x="201758" y="58406"/>
                  </a:lnTo>
                  <a:lnTo>
                    <a:pt x="207362" y="56063"/>
                  </a:lnTo>
                  <a:lnTo>
                    <a:pt x="212966" y="53799"/>
                  </a:lnTo>
                  <a:lnTo>
                    <a:pt x="218571" y="51616"/>
                  </a:lnTo>
                  <a:lnTo>
                    <a:pt x="224175" y="49512"/>
                  </a:lnTo>
                  <a:lnTo>
                    <a:pt x="229780" y="47487"/>
                  </a:lnTo>
                  <a:lnTo>
                    <a:pt x="235384" y="45542"/>
                  </a:lnTo>
                  <a:lnTo>
                    <a:pt x="240988" y="43672"/>
                  </a:lnTo>
                  <a:lnTo>
                    <a:pt x="246593" y="41878"/>
                  </a:lnTo>
                  <a:lnTo>
                    <a:pt x="252197" y="40157"/>
                  </a:lnTo>
                  <a:lnTo>
                    <a:pt x="257802" y="38506"/>
                  </a:lnTo>
                  <a:lnTo>
                    <a:pt x="263406" y="36923"/>
                  </a:lnTo>
                  <a:lnTo>
                    <a:pt x="269010" y="35403"/>
                  </a:lnTo>
                  <a:lnTo>
                    <a:pt x="274615" y="33945"/>
                  </a:lnTo>
                  <a:lnTo>
                    <a:pt x="280219" y="32545"/>
                  </a:lnTo>
                  <a:lnTo>
                    <a:pt x="285824" y="31199"/>
                  </a:lnTo>
                  <a:lnTo>
                    <a:pt x="291428" y="29904"/>
                  </a:lnTo>
                  <a:lnTo>
                    <a:pt x="297032" y="28657"/>
                  </a:lnTo>
                  <a:lnTo>
                    <a:pt x="302637" y="27455"/>
                  </a:lnTo>
                  <a:lnTo>
                    <a:pt x="308241" y="26294"/>
                  </a:lnTo>
                  <a:lnTo>
                    <a:pt x="313846" y="25172"/>
                  </a:lnTo>
                  <a:lnTo>
                    <a:pt x="319450" y="24086"/>
                  </a:lnTo>
                  <a:lnTo>
                    <a:pt x="325054" y="23034"/>
                  </a:lnTo>
                  <a:lnTo>
                    <a:pt x="330659" y="22012"/>
                  </a:lnTo>
                  <a:lnTo>
                    <a:pt x="336263" y="21020"/>
                  </a:lnTo>
                  <a:lnTo>
                    <a:pt x="341867" y="20056"/>
                  </a:lnTo>
                  <a:lnTo>
                    <a:pt x="347472" y="19118"/>
                  </a:lnTo>
                  <a:lnTo>
                    <a:pt x="353076" y="18205"/>
                  </a:lnTo>
                  <a:lnTo>
                    <a:pt x="358681" y="17316"/>
                  </a:lnTo>
                  <a:lnTo>
                    <a:pt x="364285" y="16451"/>
                  </a:lnTo>
                  <a:lnTo>
                    <a:pt x="369889" y="15608"/>
                  </a:lnTo>
                  <a:lnTo>
                    <a:pt x="375494" y="14788"/>
                  </a:lnTo>
                  <a:lnTo>
                    <a:pt x="381098" y="13991"/>
                  </a:lnTo>
                  <a:lnTo>
                    <a:pt x="386703" y="13216"/>
                  </a:lnTo>
                  <a:lnTo>
                    <a:pt x="392307" y="12463"/>
                  </a:lnTo>
                  <a:lnTo>
                    <a:pt x="397911" y="11734"/>
                  </a:lnTo>
                  <a:lnTo>
                    <a:pt x="403516" y="11028"/>
                  </a:lnTo>
                  <a:lnTo>
                    <a:pt x="409120" y="10346"/>
                  </a:lnTo>
                  <a:lnTo>
                    <a:pt x="414725" y="9687"/>
                  </a:lnTo>
                  <a:lnTo>
                    <a:pt x="420329" y="9053"/>
                  </a:lnTo>
                  <a:lnTo>
                    <a:pt x="425933" y="8444"/>
                  </a:lnTo>
                  <a:lnTo>
                    <a:pt x="431538" y="7860"/>
                  </a:lnTo>
                  <a:lnTo>
                    <a:pt x="437142" y="7301"/>
                  </a:lnTo>
                  <a:lnTo>
                    <a:pt x="442747" y="6768"/>
                  </a:lnTo>
                  <a:lnTo>
                    <a:pt x="448351" y="6261"/>
                  </a:lnTo>
                  <a:lnTo>
                    <a:pt x="453955" y="5779"/>
                  </a:lnTo>
                  <a:lnTo>
                    <a:pt x="459560" y="5322"/>
                  </a:lnTo>
                  <a:lnTo>
                    <a:pt x="465164" y="4892"/>
                  </a:lnTo>
                  <a:lnTo>
                    <a:pt x="470769" y="4486"/>
                  </a:lnTo>
                  <a:lnTo>
                    <a:pt x="476373" y="4105"/>
                  </a:lnTo>
                  <a:lnTo>
                    <a:pt x="481977" y="3748"/>
                  </a:lnTo>
                  <a:lnTo>
                    <a:pt x="487582" y="3414"/>
                  </a:lnTo>
                  <a:lnTo>
                    <a:pt x="493186" y="3104"/>
                  </a:lnTo>
                  <a:lnTo>
                    <a:pt x="498790" y="2815"/>
                  </a:lnTo>
                  <a:lnTo>
                    <a:pt x="504395" y="2548"/>
                  </a:lnTo>
                  <a:lnTo>
                    <a:pt x="509999" y="2302"/>
                  </a:lnTo>
                  <a:lnTo>
                    <a:pt x="515604" y="2075"/>
                  </a:lnTo>
                  <a:lnTo>
                    <a:pt x="521208" y="1867"/>
                  </a:lnTo>
                  <a:lnTo>
                    <a:pt x="526812" y="1676"/>
                  </a:lnTo>
                  <a:lnTo>
                    <a:pt x="532417" y="1502"/>
                  </a:lnTo>
                  <a:lnTo>
                    <a:pt x="538021" y="1343"/>
                  </a:lnTo>
                  <a:lnTo>
                    <a:pt x="543626" y="1199"/>
                  </a:lnTo>
                  <a:lnTo>
                    <a:pt x="549230" y="1069"/>
                  </a:lnTo>
                  <a:lnTo>
                    <a:pt x="554834" y="951"/>
                  </a:lnTo>
                  <a:lnTo>
                    <a:pt x="560439" y="845"/>
                  </a:lnTo>
                  <a:lnTo>
                    <a:pt x="566043" y="750"/>
                  </a:lnTo>
                  <a:lnTo>
                    <a:pt x="571648" y="664"/>
                  </a:lnTo>
                  <a:lnTo>
                    <a:pt x="577252" y="588"/>
                  </a:lnTo>
                  <a:lnTo>
                    <a:pt x="582856" y="519"/>
                  </a:lnTo>
                  <a:lnTo>
                    <a:pt x="588461" y="458"/>
                  </a:lnTo>
                  <a:lnTo>
                    <a:pt x="594065" y="404"/>
                  </a:lnTo>
                  <a:lnTo>
                    <a:pt x="599670" y="356"/>
                  </a:lnTo>
                  <a:lnTo>
                    <a:pt x="605274" y="314"/>
                  </a:lnTo>
                  <a:lnTo>
                    <a:pt x="610878" y="276"/>
                  </a:lnTo>
                  <a:lnTo>
                    <a:pt x="616483" y="243"/>
                  </a:lnTo>
                  <a:lnTo>
                    <a:pt x="622087" y="214"/>
                  </a:lnTo>
                  <a:lnTo>
                    <a:pt x="627692" y="188"/>
                  </a:lnTo>
                  <a:lnTo>
                    <a:pt x="633296" y="165"/>
                  </a:lnTo>
                  <a:lnTo>
                    <a:pt x="638900" y="145"/>
                  </a:lnTo>
                  <a:lnTo>
                    <a:pt x="644505" y="127"/>
                  </a:lnTo>
                  <a:lnTo>
                    <a:pt x="650109" y="112"/>
                  </a:lnTo>
                  <a:lnTo>
                    <a:pt x="655713" y="98"/>
                  </a:lnTo>
                  <a:lnTo>
                    <a:pt x="661318" y="86"/>
                  </a:lnTo>
                  <a:lnTo>
                    <a:pt x="666922" y="76"/>
                  </a:lnTo>
                  <a:lnTo>
                    <a:pt x="672527" y="67"/>
                  </a:lnTo>
                  <a:lnTo>
                    <a:pt x="678131" y="58"/>
                  </a:lnTo>
                  <a:lnTo>
                    <a:pt x="683735" y="51"/>
                  </a:lnTo>
                  <a:lnTo>
                    <a:pt x="689340" y="45"/>
                  </a:lnTo>
                  <a:lnTo>
                    <a:pt x="694944" y="40"/>
                  </a:lnTo>
                  <a:lnTo>
                    <a:pt x="700549" y="35"/>
                  </a:lnTo>
                  <a:lnTo>
                    <a:pt x="706153" y="31"/>
                  </a:lnTo>
                  <a:lnTo>
                    <a:pt x="711757" y="27"/>
                  </a:lnTo>
                  <a:lnTo>
                    <a:pt x="717362" y="23"/>
                  </a:lnTo>
                  <a:lnTo>
                    <a:pt x="722966" y="21"/>
                  </a:lnTo>
                  <a:lnTo>
                    <a:pt x="728571" y="18"/>
                  </a:lnTo>
                  <a:lnTo>
                    <a:pt x="734175" y="16"/>
                  </a:lnTo>
                  <a:lnTo>
                    <a:pt x="739779" y="14"/>
                  </a:lnTo>
                  <a:lnTo>
                    <a:pt x="745384" y="12"/>
                  </a:lnTo>
                  <a:lnTo>
                    <a:pt x="750988" y="10"/>
                  </a:lnTo>
                  <a:lnTo>
                    <a:pt x="756593" y="9"/>
                  </a:lnTo>
                  <a:lnTo>
                    <a:pt x="762197" y="8"/>
                  </a:lnTo>
                  <a:lnTo>
                    <a:pt x="767801" y="7"/>
                  </a:lnTo>
                  <a:lnTo>
                    <a:pt x="773406" y="6"/>
                  </a:lnTo>
                  <a:lnTo>
                    <a:pt x="779010" y="5"/>
                  </a:lnTo>
                  <a:lnTo>
                    <a:pt x="784615" y="4"/>
                  </a:lnTo>
                  <a:lnTo>
                    <a:pt x="790219" y="4"/>
                  </a:lnTo>
                  <a:lnTo>
                    <a:pt x="795823" y="3"/>
                  </a:lnTo>
                  <a:lnTo>
                    <a:pt x="801428" y="3"/>
                  </a:lnTo>
                  <a:lnTo>
                    <a:pt x="807032" y="2"/>
                  </a:lnTo>
                  <a:lnTo>
                    <a:pt x="812636" y="2"/>
                  </a:lnTo>
                  <a:lnTo>
                    <a:pt x="818241" y="2"/>
                  </a:lnTo>
                  <a:lnTo>
                    <a:pt x="823845" y="1"/>
                  </a:lnTo>
                  <a:lnTo>
                    <a:pt x="829450" y="1"/>
                  </a:lnTo>
                  <a:lnTo>
                    <a:pt x="835054" y="1"/>
                  </a:lnTo>
                  <a:lnTo>
                    <a:pt x="840658" y="1"/>
                  </a:lnTo>
                  <a:lnTo>
                    <a:pt x="846263" y="1"/>
                  </a:lnTo>
                  <a:lnTo>
                    <a:pt x="851867" y="0"/>
                  </a:lnTo>
                  <a:lnTo>
                    <a:pt x="857472" y="0"/>
                  </a:lnTo>
                  <a:lnTo>
                    <a:pt x="863076" y="0"/>
                  </a:lnTo>
                  <a:lnTo>
                    <a:pt x="868680" y="0"/>
                  </a:lnTo>
                  <a:lnTo>
                    <a:pt x="874285" y="0"/>
                  </a:lnTo>
                  <a:lnTo>
                    <a:pt x="879889" y="0"/>
                  </a:lnTo>
                  <a:lnTo>
                    <a:pt x="885494" y="0"/>
                  </a:lnTo>
                  <a:lnTo>
                    <a:pt x="891098" y="0"/>
                  </a:lnTo>
                  <a:lnTo>
                    <a:pt x="896702" y="0"/>
                  </a:lnTo>
                  <a:lnTo>
                    <a:pt x="902307" y="0"/>
                  </a:lnTo>
                  <a:lnTo>
                    <a:pt x="907911" y="0"/>
                  </a:lnTo>
                  <a:lnTo>
                    <a:pt x="913516" y="0"/>
                  </a:lnTo>
                  <a:lnTo>
                    <a:pt x="919120" y="0"/>
                  </a:lnTo>
                  <a:lnTo>
                    <a:pt x="924724" y="0"/>
                  </a:lnTo>
                  <a:lnTo>
                    <a:pt x="930329" y="0"/>
                  </a:lnTo>
                  <a:lnTo>
                    <a:pt x="935933" y="0"/>
                  </a:lnTo>
                  <a:lnTo>
                    <a:pt x="941538" y="0"/>
                  </a:lnTo>
                  <a:lnTo>
                    <a:pt x="947142" y="0"/>
                  </a:lnTo>
                  <a:lnTo>
                    <a:pt x="952746" y="0"/>
                  </a:lnTo>
                  <a:lnTo>
                    <a:pt x="958351" y="0"/>
                  </a:lnTo>
                  <a:lnTo>
                    <a:pt x="963955" y="0"/>
                  </a:lnTo>
                  <a:lnTo>
                    <a:pt x="969559" y="0"/>
                  </a:lnTo>
                  <a:lnTo>
                    <a:pt x="975164" y="0"/>
                  </a:lnTo>
                  <a:lnTo>
                    <a:pt x="980768" y="0"/>
                  </a:lnTo>
                  <a:lnTo>
                    <a:pt x="986373" y="0"/>
                  </a:lnTo>
                  <a:lnTo>
                    <a:pt x="991977" y="0"/>
                  </a:lnTo>
                  <a:lnTo>
                    <a:pt x="997581" y="0"/>
                  </a:lnTo>
                  <a:lnTo>
                    <a:pt x="1003186" y="0"/>
                  </a:lnTo>
                  <a:lnTo>
                    <a:pt x="1008790" y="0"/>
                  </a:lnTo>
                  <a:lnTo>
                    <a:pt x="1014395" y="0"/>
                  </a:lnTo>
                  <a:lnTo>
                    <a:pt x="1019999" y="0"/>
                  </a:lnTo>
                  <a:lnTo>
                    <a:pt x="1025603" y="0"/>
                  </a:lnTo>
                  <a:lnTo>
                    <a:pt x="1031208" y="0"/>
                  </a:lnTo>
                  <a:lnTo>
                    <a:pt x="1036812" y="0"/>
                  </a:lnTo>
                  <a:lnTo>
                    <a:pt x="1042417" y="0"/>
                  </a:lnTo>
                  <a:lnTo>
                    <a:pt x="1048021" y="0"/>
                  </a:lnTo>
                  <a:lnTo>
                    <a:pt x="1053625" y="0"/>
                  </a:lnTo>
                  <a:lnTo>
                    <a:pt x="1059230" y="0"/>
                  </a:lnTo>
                  <a:lnTo>
                    <a:pt x="1064834" y="0"/>
                  </a:lnTo>
                  <a:lnTo>
                    <a:pt x="1070439" y="0"/>
                  </a:lnTo>
                  <a:lnTo>
                    <a:pt x="1076043" y="0"/>
                  </a:lnTo>
                  <a:lnTo>
                    <a:pt x="1081647" y="0"/>
                  </a:lnTo>
                  <a:lnTo>
                    <a:pt x="1087252" y="0"/>
                  </a:lnTo>
                  <a:lnTo>
                    <a:pt x="1092856" y="0"/>
                  </a:lnTo>
                  <a:lnTo>
                    <a:pt x="1098461" y="0"/>
                  </a:lnTo>
                  <a:lnTo>
                    <a:pt x="1104065" y="0"/>
                  </a:lnTo>
                  <a:lnTo>
                    <a:pt x="1109669" y="0"/>
                  </a:lnTo>
                  <a:lnTo>
                    <a:pt x="1115274" y="0"/>
                  </a:lnTo>
                  <a:lnTo>
                    <a:pt x="1120878" y="0"/>
                  </a:lnTo>
                  <a:lnTo>
                    <a:pt x="1126482" y="0"/>
                  </a:lnTo>
                  <a:lnTo>
                    <a:pt x="1132087" y="0"/>
                  </a:lnTo>
                  <a:lnTo>
                    <a:pt x="1137691" y="0"/>
                  </a:lnTo>
                  <a:lnTo>
                    <a:pt x="1143296" y="0"/>
                  </a:lnTo>
                  <a:lnTo>
                    <a:pt x="1148900" y="0"/>
                  </a:lnTo>
                  <a:lnTo>
                    <a:pt x="1154504" y="0"/>
                  </a:lnTo>
                  <a:lnTo>
                    <a:pt x="1160109" y="0"/>
                  </a:lnTo>
                  <a:lnTo>
                    <a:pt x="1165713" y="0"/>
                  </a:lnTo>
                  <a:lnTo>
                    <a:pt x="1171318" y="0"/>
                  </a:lnTo>
                  <a:lnTo>
                    <a:pt x="1176922" y="0"/>
                  </a:lnTo>
                  <a:lnTo>
                    <a:pt x="1182526" y="0"/>
                  </a:lnTo>
                  <a:lnTo>
                    <a:pt x="1188131" y="0"/>
                  </a:lnTo>
                  <a:lnTo>
                    <a:pt x="1193735" y="0"/>
                  </a:lnTo>
                  <a:lnTo>
                    <a:pt x="1199340" y="0"/>
                  </a:lnTo>
                  <a:lnTo>
                    <a:pt x="1204944" y="0"/>
                  </a:lnTo>
                  <a:lnTo>
                    <a:pt x="1210548" y="0"/>
                  </a:lnTo>
                  <a:lnTo>
                    <a:pt x="1216153" y="0"/>
                  </a:lnTo>
                  <a:lnTo>
                    <a:pt x="1221757" y="0"/>
                  </a:lnTo>
                  <a:lnTo>
                    <a:pt x="1227362" y="0"/>
                  </a:lnTo>
                  <a:lnTo>
                    <a:pt x="1232966" y="0"/>
                  </a:lnTo>
                  <a:lnTo>
                    <a:pt x="1238570" y="0"/>
                  </a:lnTo>
                  <a:lnTo>
                    <a:pt x="1244175" y="0"/>
                  </a:lnTo>
                  <a:lnTo>
                    <a:pt x="1249779" y="0"/>
                  </a:lnTo>
                  <a:lnTo>
                    <a:pt x="1255384" y="0"/>
                  </a:lnTo>
                  <a:lnTo>
                    <a:pt x="1260988" y="0"/>
                  </a:lnTo>
                  <a:lnTo>
                    <a:pt x="1266592" y="0"/>
                  </a:lnTo>
                  <a:lnTo>
                    <a:pt x="1272197" y="0"/>
                  </a:lnTo>
                  <a:lnTo>
                    <a:pt x="1277801" y="0"/>
                  </a:lnTo>
                  <a:lnTo>
                    <a:pt x="1283406" y="0"/>
                  </a:lnTo>
                  <a:lnTo>
                    <a:pt x="1289010" y="0"/>
                  </a:lnTo>
                  <a:lnTo>
                    <a:pt x="1294614" y="0"/>
                  </a:lnTo>
                  <a:lnTo>
                    <a:pt x="1300219" y="0"/>
                  </a:lnTo>
                  <a:lnTo>
                    <a:pt x="1305823" y="0"/>
                  </a:lnTo>
                  <a:lnTo>
                    <a:pt x="1311427" y="0"/>
                  </a:lnTo>
                  <a:lnTo>
                    <a:pt x="1317032" y="0"/>
                  </a:lnTo>
                  <a:lnTo>
                    <a:pt x="1322636" y="0"/>
                  </a:lnTo>
                  <a:lnTo>
                    <a:pt x="1328241" y="0"/>
                  </a:lnTo>
                  <a:lnTo>
                    <a:pt x="1333845" y="0"/>
                  </a:lnTo>
                  <a:lnTo>
                    <a:pt x="1339449" y="0"/>
                  </a:lnTo>
                  <a:lnTo>
                    <a:pt x="1345054" y="0"/>
                  </a:lnTo>
                  <a:lnTo>
                    <a:pt x="1350658" y="0"/>
                  </a:lnTo>
                  <a:lnTo>
                    <a:pt x="1356263" y="0"/>
                  </a:lnTo>
                  <a:lnTo>
                    <a:pt x="1361867" y="0"/>
                  </a:lnTo>
                  <a:lnTo>
                    <a:pt x="1367471" y="0"/>
                  </a:lnTo>
                  <a:lnTo>
                    <a:pt x="1373076" y="0"/>
                  </a:lnTo>
                  <a:lnTo>
                    <a:pt x="1378680" y="0"/>
                  </a:lnTo>
                  <a:lnTo>
                    <a:pt x="1384285" y="0"/>
                  </a:lnTo>
                  <a:lnTo>
                    <a:pt x="1389889" y="0"/>
                  </a:lnTo>
                  <a:lnTo>
                    <a:pt x="1395493" y="0"/>
                  </a:lnTo>
                  <a:lnTo>
                    <a:pt x="1401098" y="0"/>
                  </a:lnTo>
                  <a:lnTo>
                    <a:pt x="1406702" y="0"/>
                  </a:lnTo>
                  <a:lnTo>
                    <a:pt x="1412307" y="0"/>
                  </a:lnTo>
                  <a:lnTo>
                    <a:pt x="1417911" y="0"/>
                  </a:lnTo>
                  <a:lnTo>
                    <a:pt x="1423515" y="0"/>
                  </a:lnTo>
                  <a:lnTo>
                    <a:pt x="1429120" y="0"/>
                  </a:lnTo>
                  <a:lnTo>
                    <a:pt x="1434724" y="0"/>
                  </a:lnTo>
                  <a:lnTo>
                    <a:pt x="1440329" y="0"/>
                  </a:lnTo>
                  <a:lnTo>
                    <a:pt x="1445933" y="0"/>
                  </a:lnTo>
                  <a:lnTo>
                    <a:pt x="1451537" y="0"/>
                  </a:lnTo>
                  <a:lnTo>
                    <a:pt x="1457142" y="0"/>
                  </a:lnTo>
                  <a:lnTo>
                    <a:pt x="1462746" y="0"/>
                  </a:lnTo>
                  <a:lnTo>
                    <a:pt x="1468350" y="0"/>
                  </a:lnTo>
                  <a:lnTo>
                    <a:pt x="1473955" y="0"/>
                  </a:lnTo>
                  <a:lnTo>
                    <a:pt x="1479559" y="0"/>
                  </a:lnTo>
                  <a:lnTo>
                    <a:pt x="1485164" y="0"/>
                  </a:lnTo>
                  <a:lnTo>
                    <a:pt x="1490768" y="0"/>
                  </a:lnTo>
                  <a:lnTo>
                    <a:pt x="1496372" y="0"/>
                  </a:lnTo>
                  <a:lnTo>
                    <a:pt x="1501977" y="0"/>
                  </a:lnTo>
                  <a:lnTo>
                    <a:pt x="1507581" y="0"/>
                  </a:lnTo>
                  <a:lnTo>
                    <a:pt x="1513186" y="0"/>
                  </a:lnTo>
                  <a:lnTo>
                    <a:pt x="1518790" y="0"/>
                  </a:lnTo>
                  <a:lnTo>
                    <a:pt x="1524394" y="0"/>
                  </a:lnTo>
                  <a:lnTo>
                    <a:pt x="1529999" y="0"/>
                  </a:lnTo>
                  <a:lnTo>
                    <a:pt x="1535603" y="0"/>
                  </a:lnTo>
                  <a:lnTo>
                    <a:pt x="1541208" y="0"/>
                  </a:lnTo>
                  <a:lnTo>
                    <a:pt x="1546812" y="0"/>
                  </a:lnTo>
                  <a:lnTo>
                    <a:pt x="1552416" y="0"/>
                  </a:lnTo>
                  <a:lnTo>
                    <a:pt x="1558021" y="0"/>
                  </a:lnTo>
                  <a:lnTo>
                    <a:pt x="1563625" y="0"/>
                  </a:lnTo>
                  <a:lnTo>
                    <a:pt x="1569230" y="0"/>
                  </a:lnTo>
                  <a:lnTo>
                    <a:pt x="1574834" y="0"/>
                  </a:lnTo>
                  <a:lnTo>
                    <a:pt x="1580438" y="0"/>
                  </a:lnTo>
                  <a:lnTo>
                    <a:pt x="1586043" y="0"/>
                  </a:lnTo>
                  <a:lnTo>
                    <a:pt x="1591647" y="0"/>
                  </a:lnTo>
                  <a:lnTo>
                    <a:pt x="1597252" y="0"/>
                  </a:lnTo>
                  <a:lnTo>
                    <a:pt x="1602856" y="0"/>
                  </a:lnTo>
                  <a:lnTo>
                    <a:pt x="1608460" y="0"/>
                  </a:lnTo>
                  <a:lnTo>
                    <a:pt x="1614065" y="0"/>
                  </a:lnTo>
                  <a:lnTo>
                    <a:pt x="1619669" y="0"/>
                  </a:lnTo>
                  <a:lnTo>
                    <a:pt x="1625273" y="0"/>
                  </a:lnTo>
                  <a:lnTo>
                    <a:pt x="1630878" y="0"/>
                  </a:lnTo>
                  <a:lnTo>
                    <a:pt x="1636482" y="0"/>
                  </a:lnTo>
                  <a:lnTo>
                    <a:pt x="1642087" y="0"/>
                  </a:lnTo>
                  <a:lnTo>
                    <a:pt x="1647691" y="0"/>
                  </a:lnTo>
                  <a:lnTo>
                    <a:pt x="1653295" y="0"/>
                  </a:lnTo>
                  <a:lnTo>
                    <a:pt x="1658900" y="0"/>
                  </a:lnTo>
                  <a:lnTo>
                    <a:pt x="1664504" y="0"/>
                  </a:lnTo>
                  <a:lnTo>
                    <a:pt x="1670109" y="0"/>
                  </a:lnTo>
                  <a:lnTo>
                    <a:pt x="1675713" y="0"/>
                  </a:lnTo>
                  <a:lnTo>
                    <a:pt x="1681317" y="0"/>
                  </a:lnTo>
                  <a:lnTo>
                    <a:pt x="1686922" y="0"/>
                  </a:lnTo>
                  <a:lnTo>
                    <a:pt x="1692526" y="0"/>
                  </a:lnTo>
                  <a:lnTo>
                    <a:pt x="1698131" y="0"/>
                  </a:lnTo>
                  <a:lnTo>
                    <a:pt x="1703735" y="0"/>
                  </a:lnTo>
                  <a:lnTo>
                    <a:pt x="1709339" y="0"/>
                  </a:lnTo>
                  <a:lnTo>
                    <a:pt x="1714944" y="0"/>
                  </a:lnTo>
                  <a:lnTo>
                    <a:pt x="1720548" y="0"/>
                  </a:lnTo>
                  <a:lnTo>
                    <a:pt x="1726153" y="0"/>
                  </a:lnTo>
                  <a:lnTo>
                    <a:pt x="1731757" y="0"/>
                  </a:lnTo>
                  <a:lnTo>
                    <a:pt x="1737361" y="0"/>
                  </a:lnTo>
                  <a:lnTo>
                    <a:pt x="1742966" y="0"/>
                  </a:lnTo>
                  <a:lnTo>
                    <a:pt x="1748570" y="0"/>
                  </a:lnTo>
                  <a:lnTo>
                    <a:pt x="1754175" y="0"/>
                  </a:lnTo>
                  <a:lnTo>
                    <a:pt x="1759779" y="0"/>
                  </a:lnTo>
                  <a:lnTo>
                    <a:pt x="1765383" y="0"/>
                  </a:lnTo>
                  <a:lnTo>
                    <a:pt x="1770988" y="0"/>
                  </a:lnTo>
                  <a:lnTo>
                    <a:pt x="1776592" y="0"/>
                  </a:lnTo>
                  <a:lnTo>
                    <a:pt x="1782196" y="0"/>
                  </a:lnTo>
                  <a:lnTo>
                    <a:pt x="1787801" y="0"/>
                  </a:lnTo>
                  <a:lnTo>
                    <a:pt x="1793405" y="0"/>
                  </a:lnTo>
                  <a:lnTo>
                    <a:pt x="1799010" y="0"/>
                  </a:lnTo>
                  <a:lnTo>
                    <a:pt x="1804614" y="0"/>
                  </a:lnTo>
                  <a:lnTo>
                    <a:pt x="1810218" y="0"/>
                  </a:lnTo>
                  <a:lnTo>
                    <a:pt x="1815823" y="0"/>
                  </a:lnTo>
                  <a:lnTo>
                    <a:pt x="1821427" y="0"/>
                  </a:lnTo>
                  <a:lnTo>
                    <a:pt x="1827032" y="0"/>
                  </a:lnTo>
                  <a:lnTo>
                    <a:pt x="1832636" y="0"/>
                  </a:lnTo>
                  <a:lnTo>
                    <a:pt x="1838240" y="0"/>
                  </a:lnTo>
                  <a:lnTo>
                    <a:pt x="1843845" y="0"/>
                  </a:lnTo>
                  <a:lnTo>
                    <a:pt x="1849449" y="0"/>
                  </a:lnTo>
                  <a:lnTo>
                    <a:pt x="1855054" y="0"/>
                  </a:lnTo>
                  <a:lnTo>
                    <a:pt x="1860658" y="0"/>
                  </a:lnTo>
                  <a:lnTo>
                    <a:pt x="1866262" y="0"/>
                  </a:lnTo>
                  <a:lnTo>
                    <a:pt x="1871867" y="0"/>
                  </a:lnTo>
                  <a:lnTo>
                    <a:pt x="1877471" y="0"/>
                  </a:lnTo>
                  <a:lnTo>
                    <a:pt x="1883076" y="1"/>
                  </a:lnTo>
                  <a:lnTo>
                    <a:pt x="1877471" y="2"/>
                  </a:lnTo>
                  <a:lnTo>
                    <a:pt x="1871867" y="2"/>
                  </a:lnTo>
                  <a:lnTo>
                    <a:pt x="1866262" y="2"/>
                  </a:lnTo>
                  <a:lnTo>
                    <a:pt x="1860658" y="3"/>
                  </a:lnTo>
                  <a:lnTo>
                    <a:pt x="1855054" y="3"/>
                  </a:lnTo>
                  <a:lnTo>
                    <a:pt x="1849449" y="3"/>
                  </a:lnTo>
                  <a:lnTo>
                    <a:pt x="1843845" y="4"/>
                  </a:lnTo>
                  <a:lnTo>
                    <a:pt x="1838240" y="4"/>
                  </a:lnTo>
                  <a:lnTo>
                    <a:pt x="1832636" y="5"/>
                  </a:lnTo>
                  <a:lnTo>
                    <a:pt x="1827032" y="5"/>
                  </a:lnTo>
                  <a:lnTo>
                    <a:pt x="1821427" y="6"/>
                  </a:lnTo>
                  <a:lnTo>
                    <a:pt x="1815823" y="7"/>
                  </a:lnTo>
                  <a:lnTo>
                    <a:pt x="1810218" y="8"/>
                  </a:lnTo>
                  <a:lnTo>
                    <a:pt x="1804614" y="9"/>
                  </a:lnTo>
                  <a:lnTo>
                    <a:pt x="1799010" y="9"/>
                  </a:lnTo>
                  <a:lnTo>
                    <a:pt x="1793405" y="10"/>
                  </a:lnTo>
                  <a:lnTo>
                    <a:pt x="1787801" y="11"/>
                  </a:lnTo>
                  <a:lnTo>
                    <a:pt x="1782196" y="13"/>
                  </a:lnTo>
                  <a:lnTo>
                    <a:pt x="1776592" y="14"/>
                  </a:lnTo>
                  <a:lnTo>
                    <a:pt x="1770988" y="15"/>
                  </a:lnTo>
                  <a:lnTo>
                    <a:pt x="1765383" y="16"/>
                  </a:lnTo>
                  <a:lnTo>
                    <a:pt x="1759779" y="18"/>
                  </a:lnTo>
                  <a:lnTo>
                    <a:pt x="1754175" y="19"/>
                  </a:lnTo>
                  <a:lnTo>
                    <a:pt x="1748570" y="21"/>
                  </a:lnTo>
                  <a:lnTo>
                    <a:pt x="1742966" y="22"/>
                  </a:lnTo>
                  <a:lnTo>
                    <a:pt x="1737361" y="24"/>
                  </a:lnTo>
                  <a:lnTo>
                    <a:pt x="1731757" y="26"/>
                  </a:lnTo>
                  <a:lnTo>
                    <a:pt x="1726153" y="28"/>
                  </a:lnTo>
                  <a:lnTo>
                    <a:pt x="1720548" y="30"/>
                  </a:lnTo>
                  <a:lnTo>
                    <a:pt x="1714944" y="32"/>
                  </a:lnTo>
                  <a:lnTo>
                    <a:pt x="1709339" y="34"/>
                  </a:lnTo>
                  <a:lnTo>
                    <a:pt x="1703735" y="36"/>
                  </a:lnTo>
                  <a:lnTo>
                    <a:pt x="1698131" y="38"/>
                  </a:lnTo>
                  <a:lnTo>
                    <a:pt x="1692526" y="41"/>
                  </a:lnTo>
                  <a:lnTo>
                    <a:pt x="1686922" y="43"/>
                  </a:lnTo>
                  <a:lnTo>
                    <a:pt x="1681317" y="46"/>
                  </a:lnTo>
                  <a:lnTo>
                    <a:pt x="1675713" y="48"/>
                  </a:lnTo>
                  <a:lnTo>
                    <a:pt x="1670109" y="51"/>
                  </a:lnTo>
                  <a:lnTo>
                    <a:pt x="1664504" y="54"/>
                  </a:lnTo>
                  <a:lnTo>
                    <a:pt x="1658900" y="57"/>
                  </a:lnTo>
                  <a:lnTo>
                    <a:pt x="1653295" y="60"/>
                  </a:lnTo>
                  <a:lnTo>
                    <a:pt x="1647691" y="63"/>
                  </a:lnTo>
                  <a:lnTo>
                    <a:pt x="1642087" y="66"/>
                  </a:lnTo>
                  <a:lnTo>
                    <a:pt x="1636482" y="70"/>
                  </a:lnTo>
                  <a:lnTo>
                    <a:pt x="1630878" y="73"/>
                  </a:lnTo>
                  <a:lnTo>
                    <a:pt x="1625273" y="77"/>
                  </a:lnTo>
                  <a:lnTo>
                    <a:pt x="1619669" y="81"/>
                  </a:lnTo>
                  <a:lnTo>
                    <a:pt x="1614065" y="85"/>
                  </a:lnTo>
                  <a:lnTo>
                    <a:pt x="1608460" y="89"/>
                  </a:lnTo>
                  <a:lnTo>
                    <a:pt x="1602856" y="93"/>
                  </a:lnTo>
                  <a:lnTo>
                    <a:pt x="1597252" y="97"/>
                  </a:lnTo>
                  <a:lnTo>
                    <a:pt x="1591647" y="102"/>
                  </a:lnTo>
                  <a:lnTo>
                    <a:pt x="1586043" y="107"/>
                  </a:lnTo>
                  <a:lnTo>
                    <a:pt x="1580438" y="112"/>
                  </a:lnTo>
                  <a:lnTo>
                    <a:pt x="1574834" y="117"/>
                  </a:lnTo>
                  <a:lnTo>
                    <a:pt x="1569230" y="123"/>
                  </a:lnTo>
                  <a:lnTo>
                    <a:pt x="1563625" y="128"/>
                  </a:lnTo>
                  <a:lnTo>
                    <a:pt x="1558021" y="134"/>
                  </a:lnTo>
                  <a:lnTo>
                    <a:pt x="1552416" y="140"/>
                  </a:lnTo>
                  <a:lnTo>
                    <a:pt x="1546812" y="147"/>
                  </a:lnTo>
                  <a:lnTo>
                    <a:pt x="1541208" y="153"/>
                  </a:lnTo>
                  <a:lnTo>
                    <a:pt x="1535603" y="160"/>
                  </a:lnTo>
                  <a:lnTo>
                    <a:pt x="1529999" y="167"/>
                  </a:lnTo>
                  <a:lnTo>
                    <a:pt x="1524394" y="175"/>
                  </a:lnTo>
                  <a:lnTo>
                    <a:pt x="1518790" y="183"/>
                  </a:lnTo>
                  <a:lnTo>
                    <a:pt x="1513186" y="191"/>
                  </a:lnTo>
                  <a:lnTo>
                    <a:pt x="1507581" y="199"/>
                  </a:lnTo>
                  <a:lnTo>
                    <a:pt x="1501977" y="208"/>
                  </a:lnTo>
                  <a:lnTo>
                    <a:pt x="1496372" y="217"/>
                  </a:lnTo>
                  <a:lnTo>
                    <a:pt x="1490768" y="227"/>
                  </a:lnTo>
                  <a:lnTo>
                    <a:pt x="1485164" y="237"/>
                  </a:lnTo>
                  <a:lnTo>
                    <a:pt x="1479559" y="248"/>
                  </a:lnTo>
                  <a:lnTo>
                    <a:pt x="1473955" y="258"/>
                  </a:lnTo>
                  <a:lnTo>
                    <a:pt x="1468350" y="270"/>
                  </a:lnTo>
                  <a:lnTo>
                    <a:pt x="1462746" y="282"/>
                  </a:lnTo>
                  <a:lnTo>
                    <a:pt x="1457142" y="294"/>
                  </a:lnTo>
                  <a:lnTo>
                    <a:pt x="1451537" y="307"/>
                  </a:lnTo>
                  <a:lnTo>
                    <a:pt x="1445933" y="320"/>
                  </a:lnTo>
                  <a:lnTo>
                    <a:pt x="1440329" y="334"/>
                  </a:lnTo>
                  <a:lnTo>
                    <a:pt x="1434724" y="349"/>
                  </a:lnTo>
                  <a:lnTo>
                    <a:pt x="1429120" y="364"/>
                  </a:lnTo>
                  <a:lnTo>
                    <a:pt x="1423515" y="380"/>
                  </a:lnTo>
                  <a:lnTo>
                    <a:pt x="1417911" y="397"/>
                  </a:lnTo>
                  <a:lnTo>
                    <a:pt x="1412307" y="414"/>
                  </a:lnTo>
                  <a:lnTo>
                    <a:pt x="1406702" y="432"/>
                  </a:lnTo>
                  <a:lnTo>
                    <a:pt x="1401098" y="451"/>
                  </a:lnTo>
                  <a:lnTo>
                    <a:pt x="1395493" y="470"/>
                  </a:lnTo>
                  <a:lnTo>
                    <a:pt x="1389889" y="491"/>
                  </a:lnTo>
                  <a:lnTo>
                    <a:pt x="1384285" y="512"/>
                  </a:lnTo>
                  <a:lnTo>
                    <a:pt x="1378680" y="534"/>
                  </a:lnTo>
                  <a:lnTo>
                    <a:pt x="1373076" y="558"/>
                  </a:lnTo>
                  <a:lnTo>
                    <a:pt x="1367471" y="582"/>
                  </a:lnTo>
                  <a:lnTo>
                    <a:pt x="1361867" y="607"/>
                  </a:lnTo>
                  <a:lnTo>
                    <a:pt x="1356263" y="633"/>
                  </a:lnTo>
                  <a:lnTo>
                    <a:pt x="1350658" y="661"/>
                  </a:lnTo>
                  <a:lnTo>
                    <a:pt x="1345054" y="690"/>
                  </a:lnTo>
                  <a:lnTo>
                    <a:pt x="1339449" y="720"/>
                  </a:lnTo>
                  <a:lnTo>
                    <a:pt x="1333845" y="751"/>
                  </a:lnTo>
                  <a:lnTo>
                    <a:pt x="1328241" y="784"/>
                  </a:lnTo>
                  <a:lnTo>
                    <a:pt x="1322636" y="818"/>
                  </a:lnTo>
                  <a:lnTo>
                    <a:pt x="1317032" y="853"/>
                  </a:lnTo>
                  <a:lnTo>
                    <a:pt x="1311427" y="890"/>
                  </a:lnTo>
                  <a:lnTo>
                    <a:pt x="1305823" y="929"/>
                  </a:lnTo>
                  <a:lnTo>
                    <a:pt x="1300219" y="969"/>
                  </a:lnTo>
                  <a:lnTo>
                    <a:pt x="1294614" y="1011"/>
                  </a:lnTo>
                  <a:lnTo>
                    <a:pt x="1289010" y="1055"/>
                  </a:lnTo>
                  <a:lnTo>
                    <a:pt x="1283406" y="1101"/>
                  </a:lnTo>
                  <a:lnTo>
                    <a:pt x="1277801" y="1149"/>
                  </a:lnTo>
                  <a:lnTo>
                    <a:pt x="1272197" y="1199"/>
                  </a:lnTo>
                  <a:lnTo>
                    <a:pt x="1266592" y="1251"/>
                  </a:lnTo>
                  <a:lnTo>
                    <a:pt x="1260988" y="1305"/>
                  </a:lnTo>
                  <a:lnTo>
                    <a:pt x="1255384" y="1362"/>
                  </a:lnTo>
                  <a:lnTo>
                    <a:pt x="1249779" y="1421"/>
                  </a:lnTo>
                  <a:lnTo>
                    <a:pt x="1244175" y="1483"/>
                  </a:lnTo>
                  <a:lnTo>
                    <a:pt x="1238570" y="1548"/>
                  </a:lnTo>
                  <a:lnTo>
                    <a:pt x="1232966" y="1615"/>
                  </a:lnTo>
                  <a:lnTo>
                    <a:pt x="1227362" y="1685"/>
                  </a:lnTo>
                  <a:lnTo>
                    <a:pt x="1221757" y="1758"/>
                  </a:lnTo>
                  <a:lnTo>
                    <a:pt x="1216153" y="1835"/>
                  </a:lnTo>
                  <a:lnTo>
                    <a:pt x="1210548" y="1915"/>
                  </a:lnTo>
                  <a:lnTo>
                    <a:pt x="1204944" y="1998"/>
                  </a:lnTo>
                  <a:lnTo>
                    <a:pt x="1199340" y="2085"/>
                  </a:lnTo>
                  <a:lnTo>
                    <a:pt x="1193735" y="2175"/>
                  </a:lnTo>
                  <a:lnTo>
                    <a:pt x="1188131" y="2270"/>
                  </a:lnTo>
                  <a:lnTo>
                    <a:pt x="1182526" y="2368"/>
                  </a:lnTo>
                  <a:lnTo>
                    <a:pt x="1176922" y="2471"/>
                  </a:lnTo>
                  <a:lnTo>
                    <a:pt x="1171318" y="2578"/>
                  </a:lnTo>
                  <a:lnTo>
                    <a:pt x="1165713" y="2690"/>
                  </a:lnTo>
                  <a:lnTo>
                    <a:pt x="1160109" y="2806"/>
                  </a:lnTo>
                  <a:lnTo>
                    <a:pt x="1154504" y="2927"/>
                  </a:lnTo>
                  <a:lnTo>
                    <a:pt x="1148900" y="3054"/>
                  </a:lnTo>
                  <a:lnTo>
                    <a:pt x="1143296" y="3186"/>
                  </a:lnTo>
                  <a:lnTo>
                    <a:pt x="1137691" y="3323"/>
                  </a:lnTo>
                  <a:lnTo>
                    <a:pt x="1132087" y="3466"/>
                  </a:lnTo>
                  <a:lnTo>
                    <a:pt x="1126482" y="3615"/>
                  </a:lnTo>
                  <a:lnTo>
                    <a:pt x="1120878" y="3770"/>
                  </a:lnTo>
                  <a:lnTo>
                    <a:pt x="1115274" y="3932"/>
                  </a:lnTo>
                  <a:lnTo>
                    <a:pt x="1109669" y="4100"/>
                  </a:lnTo>
                  <a:lnTo>
                    <a:pt x="1104065" y="4275"/>
                  </a:lnTo>
                  <a:lnTo>
                    <a:pt x="1098461" y="4457"/>
                  </a:lnTo>
                  <a:lnTo>
                    <a:pt x="1092856" y="4646"/>
                  </a:lnTo>
                  <a:lnTo>
                    <a:pt x="1087252" y="4843"/>
                  </a:lnTo>
                  <a:lnTo>
                    <a:pt x="1081647" y="5048"/>
                  </a:lnTo>
                  <a:lnTo>
                    <a:pt x="1076043" y="5261"/>
                  </a:lnTo>
                  <a:lnTo>
                    <a:pt x="1070439" y="5483"/>
                  </a:lnTo>
                  <a:lnTo>
                    <a:pt x="1064834" y="5713"/>
                  </a:lnTo>
                  <a:lnTo>
                    <a:pt x="1059230" y="5952"/>
                  </a:lnTo>
                  <a:lnTo>
                    <a:pt x="1053625" y="6200"/>
                  </a:lnTo>
                  <a:lnTo>
                    <a:pt x="1048021" y="6457"/>
                  </a:lnTo>
                  <a:lnTo>
                    <a:pt x="1042417" y="6725"/>
                  </a:lnTo>
                  <a:lnTo>
                    <a:pt x="1036812" y="7002"/>
                  </a:lnTo>
                  <a:lnTo>
                    <a:pt x="1031208" y="7290"/>
                  </a:lnTo>
                  <a:lnTo>
                    <a:pt x="1025603" y="7588"/>
                  </a:lnTo>
                  <a:lnTo>
                    <a:pt x="1019999" y="7897"/>
                  </a:lnTo>
                  <a:lnTo>
                    <a:pt x="1014395" y="8217"/>
                  </a:lnTo>
                  <a:lnTo>
                    <a:pt x="1008790" y="8549"/>
                  </a:lnTo>
                  <a:lnTo>
                    <a:pt x="1003186" y="8893"/>
                  </a:lnTo>
                  <a:lnTo>
                    <a:pt x="997581" y="9248"/>
                  </a:lnTo>
                  <a:lnTo>
                    <a:pt x="991977" y="9616"/>
                  </a:lnTo>
                  <a:lnTo>
                    <a:pt x="986373" y="9996"/>
                  </a:lnTo>
                  <a:lnTo>
                    <a:pt x="980768" y="10389"/>
                  </a:lnTo>
                  <a:lnTo>
                    <a:pt x="975164" y="10795"/>
                  </a:lnTo>
                  <a:lnTo>
                    <a:pt x="969559" y="11215"/>
                  </a:lnTo>
                  <a:lnTo>
                    <a:pt x="963955" y="11648"/>
                  </a:lnTo>
                  <a:lnTo>
                    <a:pt x="958351" y="12095"/>
                  </a:lnTo>
                  <a:lnTo>
                    <a:pt x="952746" y="12556"/>
                  </a:lnTo>
                  <a:lnTo>
                    <a:pt x="947142" y="13031"/>
                  </a:lnTo>
                  <a:lnTo>
                    <a:pt x="941538" y="13521"/>
                  </a:lnTo>
                  <a:lnTo>
                    <a:pt x="935933" y="14025"/>
                  </a:lnTo>
                  <a:lnTo>
                    <a:pt x="930329" y="14545"/>
                  </a:lnTo>
                  <a:lnTo>
                    <a:pt x="924724" y="15079"/>
                  </a:lnTo>
                  <a:lnTo>
                    <a:pt x="919120" y="15629"/>
                  </a:lnTo>
                  <a:lnTo>
                    <a:pt x="913516" y="16194"/>
                  </a:lnTo>
                  <a:lnTo>
                    <a:pt x="907911" y="16775"/>
                  </a:lnTo>
                  <a:lnTo>
                    <a:pt x="902307" y="17371"/>
                  </a:lnTo>
                  <a:lnTo>
                    <a:pt x="896702" y="17984"/>
                  </a:lnTo>
                  <a:lnTo>
                    <a:pt x="891098" y="18612"/>
                  </a:lnTo>
                  <a:lnTo>
                    <a:pt x="885494" y="19256"/>
                  </a:lnTo>
                  <a:lnTo>
                    <a:pt x="879889" y="19916"/>
                  </a:lnTo>
                  <a:lnTo>
                    <a:pt x="874285" y="20592"/>
                  </a:lnTo>
                  <a:lnTo>
                    <a:pt x="868680" y="21284"/>
                  </a:lnTo>
                  <a:lnTo>
                    <a:pt x="863076" y="21993"/>
                  </a:lnTo>
                  <a:lnTo>
                    <a:pt x="857472" y="22717"/>
                  </a:lnTo>
                  <a:lnTo>
                    <a:pt x="851867" y="23458"/>
                  </a:lnTo>
                  <a:lnTo>
                    <a:pt x="846263" y="24215"/>
                  </a:lnTo>
                  <a:lnTo>
                    <a:pt x="840658" y="24988"/>
                  </a:lnTo>
                  <a:lnTo>
                    <a:pt x="835054" y="25777"/>
                  </a:lnTo>
                  <a:lnTo>
                    <a:pt x="829450" y="26582"/>
                  </a:lnTo>
                  <a:lnTo>
                    <a:pt x="823845" y="27403"/>
                  </a:lnTo>
                  <a:lnTo>
                    <a:pt x="818241" y="28239"/>
                  </a:lnTo>
                  <a:lnTo>
                    <a:pt x="812636" y="29091"/>
                  </a:lnTo>
                  <a:lnTo>
                    <a:pt x="807032" y="29959"/>
                  </a:lnTo>
                  <a:lnTo>
                    <a:pt x="801428" y="30842"/>
                  </a:lnTo>
                  <a:lnTo>
                    <a:pt x="795823" y="31740"/>
                  </a:lnTo>
                  <a:lnTo>
                    <a:pt x="790219" y="32653"/>
                  </a:lnTo>
                  <a:lnTo>
                    <a:pt x="784615" y="33581"/>
                  </a:lnTo>
                  <a:lnTo>
                    <a:pt x="779010" y="34523"/>
                  </a:lnTo>
                  <a:lnTo>
                    <a:pt x="773406" y="35480"/>
                  </a:lnTo>
                  <a:lnTo>
                    <a:pt x="767801" y="36452"/>
                  </a:lnTo>
                  <a:lnTo>
                    <a:pt x="762197" y="37437"/>
                  </a:lnTo>
                  <a:lnTo>
                    <a:pt x="756593" y="38436"/>
                  </a:lnTo>
                  <a:lnTo>
                    <a:pt x="750988" y="39449"/>
                  </a:lnTo>
                  <a:lnTo>
                    <a:pt x="745384" y="40475"/>
                  </a:lnTo>
                  <a:lnTo>
                    <a:pt x="739779" y="41514"/>
                  </a:lnTo>
                  <a:lnTo>
                    <a:pt x="734175" y="42566"/>
                  </a:lnTo>
                  <a:lnTo>
                    <a:pt x="728571" y="43631"/>
                  </a:lnTo>
                  <a:lnTo>
                    <a:pt x="722966" y="44709"/>
                  </a:lnTo>
                  <a:lnTo>
                    <a:pt x="717362" y="45799"/>
                  </a:lnTo>
                  <a:lnTo>
                    <a:pt x="711757" y="46901"/>
                  </a:lnTo>
                  <a:lnTo>
                    <a:pt x="706153" y="48014"/>
                  </a:lnTo>
                  <a:lnTo>
                    <a:pt x="700549" y="49140"/>
                  </a:lnTo>
                  <a:lnTo>
                    <a:pt x="694944" y="50277"/>
                  </a:lnTo>
                  <a:lnTo>
                    <a:pt x="689340" y="51425"/>
                  </a:lnTo>
                  <a:lnTo>
                    <a:pt x="683735" y="52584"/>
                  </a:lnTo>
                  <a:lnTo>
                    <a:pt x="678131" y="53755"/>
                  </a:lnTo>
                  <a:lnTo>
                    <a:pt x="672527" y="54936"/>
                  </a:lnTo>
                  <a:lnTo>
                    <a:pt x="666922" y="56128"/>
                  </a:lnTo>
                  <a:lnTo>
                    <a:pt x="661318" y="57330"/>
                  </a:lnTo>
                  <a:lnTo>
                    <a:pt x="655713" y="58544"/>
                  </a:lnTo>
                  <a:lnTo>
                    <a:pt x="650109" y="59767"/>
                  </a:lnTo>
                  <a:lnTo>
                    <a:pt x="644505" y="61002"/>
                  </a:lnTo>
                  <a:lnTo>
                    <a:pt x="638900" y="62246"/>
                  </a:lnTo>
                  <a:lnTo>
                    <a:pt x="633296" y="63502"/>
                  </a:lnTo>
                  <a:lnTo>
                    <a:pt x="627692" y="64768"/>
                  </a:lnTo>
                  <a:lnTo>
                    <a:pt x="622087" y="66045"/>
                  </a:lnTo>
                  <a:lnTo>
                    <a:pt x="616483" y="67332"/>
                  </a:lnTo>
                  <a:lnTo>
                    <a:pt x="610878" y="68631"/>
                  </a:lnTo>
                  <a:lnTo>
                    <a:pt x="605274" y="69941"/>
                  </a:lnTo>
                  <a:lnTo>
                    <a:pt x="599670" y="71263"/>
                  </a:lnTo>
                  <a:lnTo>
                    <a:pt x="594065" y="72596"/>
                  </a:lnTo>
                  <a:lnTo>
                    <a:pt x="588461" y="73942"/>
                  </a:lnTo>
                  <a:lnTo>
                    <a:pt x="582856" y="75301"/>
                  </a:lnTo>
                  <a:lnTo>
                    <a:pt x="577252" y="76672"/>
                  </a:lnTo>
                  <a:lnTo>
                    <a:pt x="571648" y="78057"/>
                  </a:lnTo>
                  <a:lnTo>
                    <a:pt x="566043" y="79457"/>
                  </a:lnTo>
                  <a:lnTo>
                    <a:pt x="560439" y="80871"/>
                  </a:lnTo>
                  <a:lnTo>
                    <a:pt x="554834" y="82300"/>
                  </a:lnTo>
                  <a:lnTo>
                    <a:pt x="549230" y="83745"/>
                  </a:lnTo>
                  <a:lnTo>
                    <a:pt x="543626" y="85207"/>
                  </a:lnTo>
                  <a:lnTo>
                    <a:pt x="538021" y="86686"/>
                  </a:lnTo>
                  <a:lnTo>
                    <a:pt x="532417" y="88183"/>
                  </a:lnTo>
                  <a:lnTo>
                    <a:pt x="526812" y="89698"/>
                  </a:lnTo>
                  <a:lnTo>
                    <a:pt x="521208" y="91233"/>
                  </a:lnTo>
                  <a:lnTo>
                    <a:pt x="515604" y="92788"/>
                  </a:lnTo>
                  <a:lnTo>
                    <a:pt x="509999" y="94363"/>
                  </a:lnTo>
                  <a:lnTo>
                    <a:pt x="504395" y="95960"/>
                  </a:lnTo>
                  <a:lnTo>
                    <a:pt x="498790" y="97579"/>
                  </a:lnTo>
                  <a:lnTo>
                    <a:pt x="493186" y="99220"/>
                  </a:lnTo>
                  <a:lnTo>
                    <a:pt x="487582" y="100884"/>
                  </a:lnTo>
                  <a:lnTo>
                    <a:pt x="481977" y="102571"/>
                  </a:lnTo>
                  <a:lnTo>
                    <a:pt x="476373" y="104282"/>
                  </a:lnTo>
                  <a:lnTo>
                    <a:pt x="470769" y="106017"/>
                  </a:lnTo>
                  <a:lnTo>
                    <a:pt x="465164" y="107776"/>
                  </a:lnTo>
                  <a:lnTo>
                    <a:pt x="459560" y="109560"/>
                  </a:lnTo>
                  <a:lnTo>
                    <a:pt x="453955" y="111368"/>
                  </a:lnTo>
                  <a:lnTo>
                    <a:pt x="448351" y="113200"/>
                  </a:lnTo>
                  <a:lnTo>
                    <a:pt x="442747" y="115056"/>
                  </a:lnTo>
                  <a:lnTo>
                    <a:pt x="437142" y="116936"/>
                  </a:lnTo>
                  <a:lnTo>
                    <a:pt x="431538" y="118840"/>
                  </a:lnTo>
                  <a:lnTo>
                    <a:pt x="425933" y="120767"/>
                  </a:lnTo>
                  <a:lnTo>
                    <a:pt x="420329" y="122716"/>
                  </a:lnTo>
                  <a:lnTo>
                    <a:pt x="414725" y="124688"/>
                  </a:lnTo>
                  <a:lnTo>
                    <a:pt x="409120" y="126682"/>
                  </a:lnTo>
                  <a:lnTo>
                    <a:pt x="403516" y="128696"/>
                  </a:lnTo>
                  <a:lnTo>
                    <a:pt x="397911" y="130731"/>
                  </a:lnTo>
                  <a:lnTo>
                    <a:pt x="392307" y="132787"/>
                  </a:lnTo>
                  <a:lnTo>
                    <a:pt x="386703" y="134861"/>
                  </a:lnTo>
                  <a:lnTo>
                    <a:pt x="381098" y="136955"/>
                  </a:lnTo>
                  <a:lnTo>
                    <a:pt x="375494" y="139068"/>
                  </a:lnTo>
                  <a:lnTo>
                    <a:pt x="369889" y="141200"/>
                  </a:lnTo>
                  <a:lnTo>
                    <a:pt x="364285" y="143349"/>
                  </a:lnTo>
                  <a:lnTo>
                    <a:pt x="358681" y="145518"/>
                  </a:lnTo>
                  <a:lnTo>
                    <a:pt x="353076" y="147705"/>
                  </a:lnTo>
                  <a:lnTo>
                    <a:pt x="347472" y="149911"/>
                  </a:lnTo>
                  <a:lnTo>
                    <a:pt x="341867" y="152137"/>
                  </a:lnTo>
                  <a:lnTo>
                    <a:pt x="336263" y="154383"/>
                  </a:lnTo>
                  <a:lnTo>
                    <a:pt x="330659" y="156651"/>
                  </a:lnTo>
                  <a:lnTo>
                    <a:pt x="325054" y="158941"/>
                  </a:lnTo>
                  <a:lnTo>
                    <a:pt x="319450" y="161255"/>
                  </a:lnTo>
                  <a:lnTo>
                    <a:pt x="313846" y="163595"/>
                  </a:lnTo>
                  <a:lnTo>
                    <a:pt x="308241" y="165962"/>
                  </a:lnTo>
                  <a:lnTo>
                    <a:pt x="302637" y="168358"/>
                  </a:lnTo>
                  <a:lnTo>
                    <a:pt x="297032" y="170785"/>
                  </a:lnTo>
                  <a:lnTo>
                    <a:pt x="291428" y="173245"/>
                  </a:lnTo>
                  <a:lnTo>
                    <a:pt x="285824" y="175742"/>
                  </a:lnTo>
                  <a:lnTo>
                    <a:pt x="280219" y="178276"/>
                  </a:lnTo>
                  <a:lnTo>
                    <a:pt x="274615" y="180850"/>
                  </a:lnTo>
                  <a:lnTo>
                    <a:pt x="269010" y="183468"/>
                  </a:lnTo>
                  <a:lnTo>
                    <a:pt x="263406" y="186130"/>
                  </a:lnTo>
                  <a:lnTo>
                    <a:pt x="257802" y="188839"/>
                  </a:lnTo>
                  <a:lnTo>
                    <a:pt x="252197" y="191597"/>
                  </a:lnTo>
                  <a:lnTo>
                    <a:pt x="246593" y="194406"/>
                  </a:lnTo>
                  <a:lnTo>
                    <a:pt x="240988" y="197267"/>
                  </a:lnTo>
                  <a:lnTo>
                    <a:pt x="235384" y="200183"/>
                  </a:lnTo>
                  <a:lnTo>
                    <a:pt x="229780" y="203153"/>
                  </a:lnTo>
                  <a:lnTo>
                    <a:pt x="224175" y="206178"/>
                  </a:lnTo>
                  <a:lnTo>
                    <a:pt x="218571" y="209259"/>
                  </a:lnTo>
                  <a:lnTo>
                    <a:pt x="212966" y="212396"/>
                  </a:lnTo>
                  <a:lnTo>
                    <a:pt x="207362" y="215588"/>
                  </a:lnTo>
                  <a:lnTo>
                    <a:pt x="201758" y="218834"/>
                  </a:lnTo>
                  <a:lnTo>
                    <a:pt x="196153" y="222133"/>
                  </a:lnTo>
                  <a:lnTo>
                    <a:pt x="190549" y="225483"/>
                  </a:lnTo>
                  <a:lnTo>
                    <a:pt x="184944" y="228882"/>
                  </a:lnTo>
                  <a:lnTo>
                    <a:pt x="179340" y="232328"/>
                  </a:lnTo>
                  <a:lnTo>
                    <a:pt x="173736" y="235818"/>
                  </a:lnTo>
                  <a:lnTo>
                    <a:pt x="168131" y="239348"/>
                  </a:lnTo>
                  <a:lnTo>
                    <a:pt x="162527" y="242916"/>
                  </a:lnTo>
                  <a:lnTo>
                    <a:pt x="156923" y="246516"/>
                  </a:lnTo>
                  <a:lnTo>
                    <a:pt x="151318" y="250147"/>
                  </a:lnTo>
                  <a:lnTo>
                    <a:pt x="145714" y="253802"/>
                  </a:lnTo>
                  <a:lnTo>
                    <a:pt x="140109" y="257478"/>
                  </a:lnTo>
                  <a:lnTo>
                    <a:pt x="134505" y="261171"/>
                  </a:lnTo>
                  <a:lnTo>
                    <a:pt x="128901" y="264877"/>
                  </a:lnTo>
                  <a:lnTo>
                    <a:pt x="123296" y="268591"/>
                  </a:lnTo>
                  <a:lnTo>
                    <a:pt x="117692" y="272308"/>
                  </a:lnTo>
                  <a:lnTo>
                    <a:pt x="112087" y="276025"/>
                  </a:lnTo>
                  <a:lnTo>
                    <a:pt x="106483" y="279738"/>
                  </a:lnTo>
                  <a:lnTo>
                    <a:pt x="100879" y="283443"/>
                  </a:lnTo>
                  <a:lnTo>
                    <a:pt x="95274" y="287136"/>
                  </a:lnTo>
                  <a:lnTo>
                    <a:pt x="89670" y="290813"/>
                  </a:lnTo>
                  <a:lnTo>
                    <a:pt x="84065" y="294473"/>
                  </a:lnTo>
                  <a:lnTo>
                    <a:pt x="78461" y="298111"/>
                  </a:lnTo>
                  <a:lnTo>
                    <a:pt x="72857" y="301726"/>
                  </a:lnTo>
                  <a:lnTo>
                    <a:pt x="67252" y="305315"/>
                  </a:lnTo>
                  <a:lnTo>
                    <a:pt x="61648" y="308877"/>
                  </a:lnTo>
                  <a:lnTo>
                    <a:pt x="56043" y="312410"/>
                  </a:lnTo>
                  <a:lnTo>
                    <a:pt x="50439" y="315912"/>
                  </a:lnTo>
                  <a:lnTo>
                    <a:pt x="44835" y="319383"/>
                  </a:lnTo>
                  <a:lnTo>
                    <a:pt x="39230" y="322823"/>
                  </a:lnTo>
                  <a:lnTo>
                    <a:pt x="33626" y="326230"/>
                  </a:lnTo>
                  <a:lnTo>
                    <a:pt x="28021" y="329606"/>
                  </a:lnTo>
                  <a:lnTo>
                    <a:pt x="22417" y="332951"/>
                  </a:lnTo>
                  <a:lnTo>
                    <a:pt x="16813" y="336265"/>
                  </a:lnTo>
                  <a:lnTo>
                    <a:pt x="11208" y="339549"/>
                  </a:lnTo>
                  <a:lnTo>
                    <a:pt x="5604" y="342805"/>
                  </a:lnTo>
                  <a:lnTo>
                    <a:pt x="0" y="346033"/>
                  </a:lnTo>
                  <a:close/>
                </a:path>
              </a:pathLst>
            </a:custGeom>
            <a:solidFill>
              <a:srgbClr val="00C4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" name="pl225"/>
            <p:cNvSpPr/>
            <p:nvPr/>
          </p:nvSpPr>
          <p:spPr>
            <a:xfrm>
              <a:off x="6596816" y="4190816"/>
              <a:ext cx="1883076" cy="164931"/>
            </a:xfrm>
            <a:custGeom>
              <a:avLst/>
              <a:pathLst>
                <a:path w="1883076" h="164931">
                  <a:moveTo>
                    <a:pt x="0" y="164931"/>
                  </a:moveTo>
                  <a:lnTo>
                    <a:pt x="5604" y="162146"/>
                  </a:lnTo>
                  <a:lnTo>
                    <a:pt x="11208" y="159336"/>
                  </a:lnTo>
                  <a:lnTo>
                    <a:pt x="16813" y="156500"/>
                  </a:lnTo>
                  <a:lnTo>
                    <a:pt x="22417" y="153636"/>
                  </a:lnTo>
                  <a:lnTo>
                    <a:pt x="28021" y="150742"/>
                  </a:lnTo>
                  <a:lnTo>
                    <a:pt x="33626" y="147819"/>
                  </a:lnTo>
                  <a:lnTo>
                    <a:pt x="39230" y="144866"/>
                  </a:lnTo>
                  <a:lnTo>
                    <a:pt x="44835" y="141883"/>
                  </a:lnTo>
                  <a:lnTo>
                    <a:pt x="50439" y="138871"/>
                  </a:lnTo>
                  <a:lnTo>
                    <a:pt x="56043" y="135830"/>
                  </a:lnTo>
                  <a:lnTo>
                    <a:pt x="61648" y="132763"/>
                  </a:lnTo>
                  <a:lnTo>
                    <a:pt x="67252" y="129670"/>
                  </a:lnTo>
                  <a:lnTo>
                    <a:pt x="72857" y="126555"/>
                  </a:lnTo>
                  <a:lnTo>
                    <a:pt x="78461" y="123420"/>
                  </a:lnTo>
                  <a:lnTo>
                    <a:pt x="84065" y="120268"/>
                  </a:lnTo>
                  <a:lnTo>
                    <a:pt x="89670" y="117103"/>
                  </a:lnTo>
                  <a:lnTo>
                    <a:pt x="95274" y="113928"/>
                  </a:lnTo>
                  <a:lnTo>
                    <a:pt x="100879" y="110748"/>
                  </a:lnTo>
                  <a:lnTo>
                    <a:pt x="106483" y="107568"/>
                  </a:lnTo>
                  <a:lnTo>
                    <a:pt x="112087" y="104392"/>
                  </a:lnTo>
                  <a:lnTo>
                    <a:pt x="117692" y="101226"/>
                  </a:lnTo>
                  <a:lnTo>
                    <a:pt x="123296" y="98074"/>
                  </a:lnTo>
                  <a:lnTo>
                    <a:pt x="128901" y="94942"/>
                  </a:lnTo>
                  <a:lnTo>
                    <a:pt x="134505" y="91836"/>
                  </a:lnTo>
                  <a:lnTo>
                    <a:pt x="140109" y="88760"/>
                  </a:lnTo>
                  <a:lnTo>
                    <a:pt x="145714" y="85722"/>
                  </a:lnTo>
                  <a:lnTo>
                    <a:pt x="151318" y="82725"/>
                  </a:lnTo>
                  <a:lnTo>
                    <a:pt x="156923" y="79775"/>
                  </a:lnTo>
                  <a:lnTo>
                    <a:pt x="162527" y="76878"/>
                  </a:lnTo>
                  <a:lnTo>
                    <a:pt x="168131" y="74037"/>
                  </a:lnTo>
                  <a:lnTo>
                    <a:pt x="173736" y="71258"/>
                  </a:lnTo>
                  <a:lnTo>
                    <a:pt x="179340" y="68544"/>
                  </a:lnTo>
                  <a:lnTo>
                    <a:pt x="184944" y="65899"/>
                  </a:lnTo>
                  <a:lnTo>
                    <a:pt x="190549" y="63326"/>
                  </a:lnTo>
                  <a:lnTo>
                    <a:pt x="196153" y="60828"/>
                  </a:lnTo>
                  <a:lnTo>
                    <a:pt x="201758" y="58406"/>
                  </a:lnTo>
                  <a:lnTo>
                    <a:pt x="207362" y="56063"/>
                  </a:lnTo>
                  <a:lnTo>
                    <a:pt x="212966" y="53799"/>
                  </a:lnTo>
                  <a:lnTo>
                    <a:pt x="218571" y="51616"/>
                  </a:lnTo>
                  <a:lnTo>
                    <a:pt x="224175" y="49512"/>
                  </a:lnTo>
                  <a:lnTo>
                    <a:pt x="229780" y="47487"/>
                  </a:lnTo>
                  <a:lnTo>
                    <a:pt x="235384" y="45542"/>
                  </a:lnTo>
                  <a:lnTo>
                    <a:pt x="240988" y="43672"/>
                  </a:lnTo>
                  <a:lnTo>
                    <a:pt x="246593" y="41878"/>
                  </a:lnTo>
                  <a:lnTo>
                    <a:pt x="252197" y="40157"/>
                  </a:lnTo>
                  <a:lnTo>
                    <a:pt x="257802" y="38506"/>
                  </a:lnTo>
                  <a:lnTo>
                    <a:pt x="263406" y="36923"/>
                  </a:lnTo>
                  <a:lnTo>
                    <a:pt x="269010" y="35403"/>
                  </a:lnTo>
                  <a:lnTo>
                    <a:pt x="274615" y="33945"/>
                  </a:lnTo>
                  <a:lnTo>
                    <a:pt x="280219" y="32545"/>
                  </a:lnTo>
                  <a:lnTo>
                    <a:pt x="285824" y="31199"/>
                  </a:lnTo>
                  <a:lnTo>
                    <a:pt x="291428" y="29904"/>
                  </a:lnTo>
                  <a:lnTo>
                    <a:pt x="297032" y="28657"/>
                  </a:lnTo>
                  <a:lnTo>
                    <a:pt x="302637" y="27455"/>
                  </a:lnTo>
                  <a:lnTo>
                    <a:pt x="308241" y="26294"/>
                  </a:lnTo>
                  <a:lnTo>
                    <a:pt x="313846" y="25172"/>
                  </a:lnTo>
                  <a:lnTo>
                    <a:pt x="319450" y="24086"/>
                  </a:lnTo>
                  <a:lnTo>
                    <a:pt x="325054" y="23034"/>
                  </a:lnTo>
                  <a:lnTo>
                    <a:pt x="330659" y="22012"/>
                  </a:lnTo>
                  <a:lnTo>
                    <a:pt x="336263" y="21020"/>
                  </a:lnTo>
                  <a:lnTo>
                    <a:pt x="341867" y="20056"/>
                  </a:lnTo>
                  <a:lnTo>
                    <a:pt x="347472" y="19118"/>
                  </a:lnTo>
                  <a:lnTo>
                    <a:pt x="353076" y="18205"/>
                  </a:lnTo>
                  <a:lnTo>
                    <a:pt x="358681" y="17316"/>
                  </a:lnTo>
                  <a:lnTo>
                    <a:pt x="364285" y="16451"/>
                  </a:lnTo>
                  <a:lnTo>
                    <a:pt x="369889" y="15608"/>
                  </a:lnTo>
                  <a:lnTo>
                    <a:pt x="375494" y="14788"/>
                  </a:lnTo>
                  <a:lnTo>
                    <a:pt x="381098" y="13991"/>
                  </a:lnTo>
                  <a:lnTo>
                    <a:pt x="386703" y="13216"/>
                  </a:lnTo>
                  <a:lnTo>
                    <a:pt x="392307" y="12463"/>
                  </a:lnTo>
                  <a:lnTo>
                    <a:pt x="397911" y="11734"/>
                  </a:lnTo>
                  <a:lnTo>
                    <a:pt x="403516" y="11028"/>
                  </a:lnTo>
                  <a:lnTo>
                    <a:pt x="409120" y="10346"/>
                  </a:lnTo>
                  <a:lnTo>
                    <a:pt x="414725" y="9687"/>
                  </a:lnTo>
                  <a:lnTo>
                    <a:pt x="420329" y="9053"/>
                  </a:lnTo>
                  <a:lnTo>
                    <a:pt x="425933" y="8444"/>
                  </a:lnTo>
                  <a:lnTo>
                    <a:pt x="431538" y="7860"/>
                  </a:lnTo>
                  <a:lnTo>
                    <a:pt x="437142" y="7301"/>
                  </a:lnTo>
                  <a:lnTo>
                    <a:pt x="442747" y="6768"/>
                  </a:lnTo>
                  <a:lnTo>
                    <a:pt x="448351" y="6261"/>
                  </a:lnTo>
                  <a:lnTo>
                    <a:pt x="453955" y="5779"/>
                  </a:lnTo>
                  <a:lnTo>
                    <a:pt x="459560" y="5322"/>
                  </a:lnTo>
                  <a:lnTo>
                    <a:pt x="465164" y="4892"/>
                  </a:lnTo>
                  <a:lnTo>
                    <a:pt x="470769" y="4486"/>
                  </a:lnTo>
                  <a:lnTo>
                    <a:pt x="476373" y="4105"/>
                  </a:lnTo>
                  <a:lnTo>
                    <a:pt x="481977" y="3748"/>
                  </a:lnTo>
                  <a:lnTo>
                    <a:pt x="487582" y="3414"/>
                  </a:lnTo>
                  <a:lnTo>
                    <a:pt x="493186" y="3104"/>
                  </a:lnTo>
                  <a:lnTo>
                    <a:pt x="498790" y="2815"/>
                  </a:lnTo>
                  <a:lnTo>
                    <a:pt x="504395" y="2548"/>
                  </a:lnTo>
                  <a:lnTo>
                    <a:pt x="509999" y="2302"/>
                  </a:lnTo>
                  <a:lnTo>
                    <a:pt x="515604" y="2075"/>
                  </a:lnTo>
                  <a:lnTo>
                    <a:pt x="521208" y="1867"/>
                  </a:lnTo>
                  <a:lnTo>
                    <a:pt x="526812" y="1676"/>
                  </a:lnTo>
                  <a:lnTo>
                    <a:pt x="532417" y="1502"/>
                  </a:lnTo>
                  <a:lnTo>
                    <a:pt x="538021" y="1343"/>
                  </a:lnTo>
                  <a:lnTo>
                    <a:pt x="543626" y="1199"/>
                  </a:lnTo>
                  <a:lnTo>
                    <a:pt x="549230" y="1069"/>
                  </a:lnTo>
                  <a:lnTo>
                    <a:pt x="554834" y="951"/>
                  </a:lnTo>
                  <a:lnTo>
                    <a:pt x="560439" y="845"/>
                  </a:lnTo>
                  <a:lnTo>
                    <a:pt x="566043" y="750"/>
                  </a:lnTo>
                  <a:lnTo>
                    <a:pt x="571648" y="664"/>
                  </a:lnTo>
                  <a:lnTo>
                    <a:pt x="577252" y="588"/>
                  </a:lnTo>
                  <a:lnTo>
                    <a:pt x="582856" y="519"/>
                  </a:lnTo>
                  <a:lnTo>
                    <a:pt x="588461" y="458"/>
                  </a:lnTo>
                  <a:lnTo>
                    <a:pt x="594065" y="404"/>
                  </a:lnTo>
                  <a:lnTo>
                    <a:pt x="599670" y="356"/>
                  </a:lnTo>
                  <a:lnTo>
                    <a:pt x="605274" y="314"/>
                  </a:lnTo>
                  <a:lnTo>
                    <a:pt x="610878" y="276"/>
                  </a:lnTo>
                  <a:lnTo>
                    <a:pt x="616483" y="243"/>
                  </a:lnTo>
                  <a:lnTo>
                    <a:pt x="622087" y="214"/>
                  </a:lnTo>
                  <a:lnTo>
                    <a:pt x="627692" y="188"/>
                  </a:lnTo>
                  <a:lnTo>
                    <a:pt x="633296" y="165"/>
                  </a:lnTo>
                  <a:lnTo>
                    <a:pt x="638900" y="145"/>
                  </a:lnTo>
                  <a:lnTo>
                    <a:pt x="644505" y="127"/>
                  </a:lnTo>
                  <a:lnTo>
                    <a:pt x="650109" y="112"/>
                  </a:lnTo>
                  <a:lnTo>
                    <a:pt x="655713" y="98"/>
                  </a:lnTo>
                  <a:lnTo>
                    <a:pt x="661318" y="86"/>
                  </a:lnTo>
                  <a:lnTo>
                    <a:pt x="666922" y="76"/>
                  </a:lnTo>
                  <a:lnTo>
                    <a:pt x="672527" y="67"/>
                  </a:lnTo>
                  <a:lnTo>
                    <a:pt x="678131" y="58"/>
                  </a:lnTo>
                  <a:lnTo>
                    <a:pt x="683735" y="51"/>
                  </a:lnTo>
                  <a:lnTo>
                    <a:pt x="689340" y="45"/>
                  </a:lnTo>
                  <a:lnTo>
                    <a:pt x="694944" y="40"/>
                  </a:lnTo>
                  <a:lnTo>
                    <a:pt x="700549" y="35"/>
                  </a:lnTo>
                  <a:lnTo>
                    <a:pt x="706153" y="31"/>
                  </a:lnTo>
                  <a:lnTo>
                    <a:pt x="711757" y="27"/>
                  </a:lnTo>
                  <a:lnTo>
                    <a:pt x="717362" y="23"/>
                  </a:lnTo>
                  <a:lnTo>
                    <a:pt x="722966" y="21"/>
                  </a:lnTo>
                  <a:lnTo>
                    <a:pt x="728571" y="18"/>
                  </a:lnTo>
                  <a:lnTo>
                    <a:pt x="734175" y="16"/>
                  </a:lnTo>
                  <a:lnTo>
                    <a:pt x="739779" y="14"/>
                  </a:lnTo>
                  <a:lnTo>
                    <a:pt x="745384" y="12"/>
                  </a:lnTo>
                  <a:lnTo>
                    <a:pt x="750988" y="10"/>
                  </a:lnTo>
                  <a:lnTo>
                    <a:pt x="756593" y="9"/>
                  </a:lnTo>
                  <a:lnTo>
                    <a:pt x="762197" y="8"/>
                  </a:lnTo>
                  <a:lnTo>
                    <a:pt x="767801" y="7"/>
                  </a:lnTo>
                  <a:lnTo>
                    <a:pt x="773406" y="6"/>
                  </a:lnTo>
                  <a:lnTo>
                    <a:pt x="779010" y="5"/>
                  </a:lnTo>
                  <a:lnTo>
                    <a:pt x="784615" y="4"/>
                  </a:lnTo>
                  <a:lnTo>
                    <a:pt x="790219" y="4"/>
                  </a:lnTo>
                  <a:lnTo>
                    <a:pt x="795823" y="3"/>
                  </a:lnTo>
                  <a:lnTo>
                    <a:pt x="801428" y="3"/>
                  </a:lnTo>
                  <a:lnTo>
                    <a:pt x="807032" y="2"/>
                  </a:lnTo>
                  <a:lnTo>
                    <a:pt x="812636" y="2"/>
                  </a:lnTo>
                  <a:lnTo>
                    <a:pt x="818241" y="2"/>
                  </a:lnTo>
                  <a:lnTo>
                    <a:pt x="823845" y="1"/>
                  </a:lnTo>
                  <a:lnTo>
                    <a:pt x="829450" y="1"/>
                  </a:lnTo>
                  <a:lnTo>
                    <a:pt x="835054" y="1"/>
                  </a:lnTo>
                  <a:lnTo>
                    <a:pt x="840658" y="1"/>
                  </a:lnTo>
                  <a:lnTo>
                    <a:pt x="846263" y="1"/>
                  </a:lnTo>
                  <a:lnTo>
                    <a:pt x="851867" y="0"/>
                  </a:lnTo>
                  <a:lnTo>
                    <a:pt x="857472" y="0"/>
                  </a:lnTo>
                  <a:lnTo>
                    <a:pt x="863076" y="0"/>
                  </a:lnTo>
                  <a:lnTo>
                    <a:pt x="868680" y="0"/>
                  </a:lnTo>
                  <a:lnTo>
                    <a:pt x="874285" y="0"/>
                  </a:lnTo>
                  <a:lnTo>
                    <a:pt x="879889" y="0"/>
                  </a:lnTo>
                  <a:lnTo>
                    <a:pt x="885494" y="0"/>
                  </a:lnTo>
                  <a:lnTo>
                    <a:pt x="891098" y="0"/>
                  </a:lnTo>
                  <a:lnTo>
                    <a:pt x="896702" y="0"/>
                  </a:lnTo>
                  <a:lnTo>
                    <a:pt x="902307" y="0"/>
                  </a:lnTo>
                  <a:lnTo>
                    <a:pt x="907911" y="0"/>
                  </a:lnTo>
                  <a:lnTo>
                    <a:pt x="913516" y="0"/>
                  </a:lnTo>
                  <a:lnTo>
                    <a:pt x="919120" y="0"/>
                  </a:lnTo>
                  <a:lnTo>
                    <a:pt x="924724" y="0"/>
                  </a:lnTo>
                  <a:lnTo>
                    <a:pt x="930329" y="0"/>
                  </a:lnTo>
                  <a:lnTo>
                    <a:pt x="935933" y="0"/>
                  </a:lnTo>
                  <a:lnTo>
                    <a:pt x="941538" y="0"/>
                  </a:lnTo>
                  <a:lnTo>
                    <a:pt x="947142" y="0"/>
                  </a:lnTo>
                  <a:lnTo>
                    <a:pt x="952746" y="0"/>
                  </a:lnTo>
                  <a:lnTo>
                    <a:pt x="958351" y="0"/>
                  </a:lnTo>
                  <a:lnTo>
                    <a:pt x="963955" y="0"/>
                  </a:lnTo>
                  <a:lnTo>
                    <a:pt x="969559" y="0"/>
                  </a:lnTo>
                  <a:lnTo>
                    <a:pt x="975164" y="0"/>
                  </a:lnTo>
                  <a:lnTo>
                    <a:pt x="980768" y="0"/>
                  </a:lnTo>
                  <a:lnTo>
                    <a:pt x="986373" y="0"/>
                  </a:lnTo>
                  <a:lnTo>
                    <a:pt x="991977" y="0"/>
                  </a:lnTo>
                  <a:lnTo>
                    <a:pt x="997581" y="0"/>
                  </a:lnTo>
                  <a:lnTo>
                    <a:pt x="1003186" y="0"/>
                  </a:lnTo>
                  <a:lnTo>
                    <a:pt x="1008790" y="0"/>
                  </a:lnTo>
                  <a:lnTo>
                    <a:pt x="1014395" y="0"/>
                  </a:lnTo>
                  <a:lnTo>
                    <a:pt x="1019999" y="0"/>
                  </a:lnTo>
                  <a:lnTo>
                    <a:pt x="1025603" y="0"/>
                  </a:lnTo>
                  <a:lnTo>
                    <a:pt x="1031208" y="0"/>
                  </a:lnTo>
                  <a:lnTo>
                    <a:pt x="1036812" y="0"/>
                  </a:lnTo>
                  <a:lnTo>
                    <a:pt x="1042417" y="0"/>
                  </a:lnTo>
                  <a:lnTo>
                    <a:pt x="1048021" y="0"/>
                  </a:lnTo>
                  <a:lnTo>
                    <a:pt x="1053625" y="0"/>
                  </a:lnTo>
                  <a:lnTo>
                    <a:pt x="1059230" y="0"/>
                  </a:lnTo>
                  <a:lnTo>
                    <a:pt x="1064834" y="0"/>
                  </a:lnTo>
                  <a:lnTo>
                    <a:pt x="1070439" y="0"/>
                  </a:lnTo>
                  <a:lnTo>
                    <a:pt x="1076043" y="0"/>
                  </a:lnTo>
                  <a:lnTo>
                    <a:pt x="1081647" y="0"/>
                  </a:lnTo>
                  <a:lnTo>
                    <a:pt x="1087252" y="0"/>
                  </a:lnTo>
                  <a:lnTo>
                    <a:pt x="1092856" y="0"/>
                  </a:lnTo>
                  <a:lnTo>
                    <a:pt x="1098461" y="0"/>
                  </a:lnTo>
                  <a:lnTo>
                    <a:pt x="1104065" y="0"/>
                  </a:lnTo>
                  <a:lnTo>
                    <a:pt x="1109669" y="0"/>
                  </a:lnTo>
                  <a:lnTo>
                    <a:pt x="1115274" y="0"/>
                  </a:lnTo>
                  <a:lnTo>
                    <a:pt x="1120878" y="0"/>
                  </a:lnTo>
                  <a:lnTo>
                    <a:pt x="1126482" y="0"/>
                  </a:lnTo>
                  <a:lnTo>
                    <a:pt x="1132087" y="0"/>
                  </a:lnTo>
                  <a:lnTo>
                    <a:pt x="1137691" y="0"/>
                  </a:lnTo>
                  <a:lnTo>
                    <a:pt x="1143296" y="0"/>
                  </a:lnTo>
                  <a:lnTo>
                    <a:pt x="1148900" y="0"/>
                  </a:lnTo>
                  <a:lnTo>
                    <a:pt x="1154504" y="0"/>
                  </a:lnTo>
                  <a:lnTo>
                    <a:pt x="1160109" y="0"/>
                  </a:lnTo>
                  <a:lnTo>
                    <a:pt x="1165713" y="0"/>
                  </a:lnTo>
                  <a:lnTo>
                    <a:pt x="1171318" y="0"/>
                  </a:lnTo>
                  <a:lnTo>
                    <a:pt x="1176922" y="0"/>
                  </a:lnTo>
                  <a:lnTo>
                    <a:pt x="1182526" y="0"/>
                  </a:lnTo>
                  <a:lnTo>
                    <a:pt x="1188131" y="0"/>
                  </a:lnTo>
                  <a:lnTo>
                    <a:pt x="1193735" y="0"/>
                  </a:lnTo>
                  <a:lnTo>
                    <a:pt x="1199340" y="0"/>
                  </a:lnTo>
                  <a:lnTo>
                    <a:pt x="1204944" y="0"/>
                  </a:lnTo>
                  <a:lnTo>
                    <a:pt x="1210548" y="0"/>
                  </a:lnTo>
                  <a:lnTo>
                    <a:pt x="1216153" y="0"/>
                  </a:lnTo>
                  <a:lnTo>
                    <a:pt x="1221757" y="0"/>
                  </a:lnTo>
                  <a:lnTo>
                    <a:pt x="1227362" y="0"/>
                  </a:lnTo>
                  <a:lnTo>
                    <a:pt x="1232966" y="0"/>
                  </a:lnTo>
                  <a:lnTo>
                    <a:pt x="1238570" y="0"/>
                  </a:lnTo>
                  <a:lnTo>
                    <a:pt x="1244175" y="0"/>
                  </a:lnTo>
                  <a:lnTo>
                    <a:pt x="1249779" y="0"/>
                  </a:lnTo>
                  <a:lnTo>
                    <a:pt x="1255384" y="0"/>
                  </a:lnTo>
                  <a:lnTo>
                    <a:pt x="1260988" y="0"/>
                  </a:lnTo>
                  <a:lnTo>
                    <a:pt x="1266592" y="0"/>
                  </a:lnTo>
                  <a:lnTo>
                    <a:pt x="1272197" y="0"/>
                  </a:lnTo>
                  <a:lnTo>
                    <a:pt x="1277801" y="0"/>
                  </a:lnTo>
                  <a:lnTo>
                    <a:pt x="1283406" y="0"/>
                  </a:lnTo>
                  <a:lnTo>
                    <a:pt x="1289010" y="0"/>
                  </a:lnTo>
                  <a:lnTo>
                    <a:pt x="1294614" y="0"/>
                  </a:lnTo>
                  <a:lnTo>
                    <a:pt x="1300219" y="0"/>
                  </a:lnTo>
                  <a:lnTo>
                    <a:pt x="1305823" y="0"/>
                  </a:lnTo>
                  <a:lnTo>
                    <a:pt x="1311427" y="0"/>
                  </a:lnTo>
                  <a:lnTo>
                    <a:pt x="1317032" y="0"/>
                  </a:lnTo>
                  <a:lnTo>
                    <a:pt x="1322636" y="0"/>
                  </a:lnTo>
                  <a:lnTo>
                    <a:pt x="1328241" y="0"/>
                  </a:lnTo>
                  <a:lnTo>
                    <a:pt x="1333845" y="0"/>
                  </a:lnTo>
                  <a:lnTo>
                    <a:pt x="1339449" y="0"/>
                  </a:lnTo>
                  <a:lnTo>
                    <a:pt x="1345054" y="0"/>
                  </a:lnTo>
                  <a:lnTo>
                    <a:pt x="1350658" y="0"/>
                  </a:lnTo>
                  <a:lnTo>
                    <a:pt x="1356263" y="0"/>
                  </a:lnTo>
                  <a:lnTo>
                    <a:pt x="1361867" y="0"/>
                  </a:lnTo>
                  <a:lnTo>
                    <a:pt x="1367471" y="0"/>
                  </a:lnTo>
                  <a:lnTo>
                    <a:pt x="1373076" y="0"/>
                  </a:lnTo>
                  <a:lnTo>
                    <a:pt x="1378680" y="0"/>
                  </a:lnTo>
                  <a:lnTo>
                    <a:pt x="1384285" y="0"/>
                  </a:lnTo>
                  <a:lnTo>
                    <a:pt x="1389889" y="0"/>
                  </a:lnTo>
                  <a:lnTo>
                    <a:pt x="1395493" y="0"/>
                  </a:lnTo>
                  <a:lnTo>
                    <a:pt x="1401098" y="0"/>
                  </a:lnTo>
                  <a:lnTo>
                    <a:pt x="1406702" y="0"/>
                  </a:lnTo>
                  <a:lnTo>
                    <a:pt x="1412307" y="0"/>
                  </a:lnTo>
                  <a:lnTo>
                    <a:pt x="1417911" y="0"/>
                  </a:lnTo>
                  <a:lnTo>
                    <a:pt x="1423515" y="0"/>
                  </a:lnTo>
                  <a:lnTo>
                    <a:pt x="1429120" y="0"/>
                  </a:lnTo>
                  <a:lnTo>
                    <a:pt x="1434724" y="0"/>
                  </a:lnTo>
                  <a:lnTo>
                    <a:pt x="1440329" y="0"/>
                  </a:lnTo>
                  <a:lnTo>
                    <a:pt x="1445933" y="0"/>
                  </a:lnTo>
                  <a:lnTo>
                    <a:pt x="1451537" y="0"/>
                  </a:lnTo>
                  <a:lnTo>
                    <a:pt x="1457142" y="0"/>
                  </a:lnTo>
                  <a:lnTo>
                    <a:pt x="1462746" y="0"/>
                  </a:lnTo>
                  <a:lnTo>
                    <a:pt x="1468350" y="0"/>
                  </a:lnTo>
                  <a:lnTo>
                    <a:pt x="1473955" y="0"/>
                  </a:lnTo>
                  <a:lnTo>
                    <a:pt x="1479559" y="0"/>
                  </a:lnTo>
                  <a:lnTo>
                    <a:pt x="1485164" y="0"/>
                  </a:lnTo>
                  <a:lnTo>
                    <a:pt x="1490768" y="0"/>
                  </a:lnTo>
                  <a:lnTo>
                    <a:pt x="1496372" y="0"/>
                  </a:lnTo>
                  <a:lnTo>
                    <a:pt x="1501977" y="0"/>
                  </a:lnTo>
                  <a:lnTo>
                    <a:pt x="1507581" y="0"/>
                  </a:lnTo>
                  <a:lnTo>
                    <a:pt x="1513186" y="0"/>
                  </a:lnTo>
                  <a:lnTo>
                    <a:pt x="1518790" y="0"/>
                  </a:lnTo>
                  <a:lnTo>
                    <a:pt x="1524394" y="0"/>
                  </a:lnTo>
                  <a:lnTo>
                    <a:pt x="1529999" y="0"/>
                  </a:lnTo>
                  <a:lnTo>
                    <a:pt x="1535603" y="0"/>
                  </a:lnTo>
                  <a:lnTo>
                    <a:pt x="1541208" y="0"/>
                  </a:lnTo>
                  <a:lnTo>
                    <a:pt x="1546812" y="0"/>
                  </a:lnTo>
                  <a:lnTo>
                    <a:pt x="1552416" y="0"/>
                  </a:lnTo>
                  <a:lnTo>
                    <a:pt x="1558021" y="0"/>
                  </a:lnTo>
                  <a:lnTo>
                    <a:pt x="1563625" y="0"/>
                  </a:lnTo>
                  <a:lnTo>
                    <a:pt x="1569230" y="0"/>
                  </a:lnTo>
                  <a:lnTo>
                    <a:pt x="1574834" y="0"/>
                  </a:lnTo>
                  <a:lnTo>
                    <a:pt x="1580438" y="0"/>
                  </a:lnTo>
                  <a:lnTo>
                    <a:pt x="1586043" y="0"/>
                  </a:lnTo>
                  <a:lnTo>
                    <a:pt x="1591647" y="0"/>
                  </a:lnTo>
                  <a:lnTo>
                    <a:pt x="1597252" y="0"/>
                  </a:lnTo>
                  <a:lnTo>
                    <a:pt x="1602856" y="0"/>
                  </a:lnTo>
                  <a:lnTo>
                    <a:pt x="1608460" y="0"/>
                  </a:lnTo>
                  <a:lnTo>
                    <a:pt x="1614065" y="0"/>
                  </a:lnTo>
                  <a:lnTo>
                    <a:pt x="1619669" y="0"/>
                  </a:lnTo>
                  <a:lnTo>
                    <a:pt x="1625273" y="0"/>
                  </a:lnTo>
                  <a:lnTo>
                    <a:pt x="1630878" y="0"/>
                  </a:lnTo>
                  <a:lnTo>
                    <a:pt x="1636482" y="0"/>
                  </a:lnTo>
                  <a:lnTo>
                    <a:pt x="1642087" y="0"/>
                  </a:lnTo>
                  <a:lnTo>
                    <a:pt x="1647691" y="0"/>
                  </a:lnTo>
                  <a:lnTo>
                    <a:pt x="1653295" y="0"/>
                  </a:lnTo>
                  <a:lnTo>
                    <a:pt x="1658900" y="0"/>
                  </a:lnTo>
                  <a:lnTo>
                    <a:pt x="1664504" y="0"/>
                  </a:lnTo>
                  <a:lnTo>
                    <a:pt x="1670109" y="0"/>
                  </a:lnTo>
                  <a:lnTo>
                    <a:pt x="1675713" y="0"/>
                  </a:lnTo>
                  <a:lnTo>
                    <a:pt x="1681317" y="0"/>
                  </a:lnTo>
                  <a:lnTo>
                    <a:pt x="1686922" y="0"/>
                  </a:lnTo>
                  <a:lnTo>
                    <a:pt x="1692526" y="0"/>
                  </a:lnTo>
                  <a:lnTo>
                    <a:pt x="1698131" y="0"/>
                  </a:lnTo>
                  <a:lnTo>
                    <a:pt x="1703735" y="0"/>
                  </a:lnTo>
                  <a:lnTo>
                    <a:pt x="1709339" y="0"/>
                  </a:lnTo>
                  <a:lnTo>
                    <a:pt x="1714944" y="0"/>
                  </a:lnTo>
                  <a:lnTo>
                    <a:pt x="1720548" y="0"/>
                  </a:lnTo>
                  <a:lnTo>
                    <a:pt x="1726153" y="0"/>
                  </a:lnTo>
                  <a:lnTo>
                    <a:pt x="1731757" y="0"/>
                  </a:lnTo>
                  <a:lnTo>
                    <a:pt x="1737361" y="0"/>
                  </a:lnTo>
                  <a:lnTo>
                    <a:pt x="1742966" y="0"/>
                  </a:lnTo>
                  <a:lnTo>
                    <a:pt x="1748570" y="0"/>
                  </a:lnTo>
                  <a:lnTo>
                    <a:pt x="1754175" y="0"/>
                  </a:lnTo>
                  <a:lnTo>
                    <a:pt x="1759779" y="0"/>
                  </a:lnTo>
                  <a:lnTo>
                    <a:pt x="1765383" y="0"/>
                  </a:lnTo>
                  <a:lnTo>
                    <a:pt x="1770988" y="0"/>
                  </a:lnTo>
                  <a:lnTo>
                    <a:pt x="1776592" y="0"/>
                  </a:lnTo>
                  <a:lnTo>
                    <a:pt x="1782196" y="0"/>
                  </a:lnTo>
                  <a:lnTo>
                    <a:pt x="1787801" y="0"/>
                  </a:lnTo>
                  <a:lnTo>
                    <a:pt x="1793405" y="0"/>
                  </a:lnTo>
                  <a:lnTo>
                    <a:pt x="1799010" y="0"/>
                  </a:lnTo>
                  <a:lnTo>
                    <a:pt x="1804614" y="0"/>
                  </a:lnTo>
                  <a:lnTo>
                    <a:pt x="1810218" y="0"/>
                  </a:lnTo>
                  <a:lnTo>
                    <a:pt x="1815823" y="0"/>
                  </a:lnTo>
                  <a:lnTo>
                    <a:pt x="1821427" y="0"/>
                  </a:lnTo>
                  <a:lnTo>
                    <a:pt x="1827032" y="0"/>
                  </a:lnTo>
                  <a:lnTo>
                    <a:pt x="1832636" y="0"/>
                  </a:lnTo>
                  <a:lnTo>
                    <a:pt x="1838240" y="0"/>
                  </a:lnTo>
                  <a:lnTo>
                    <a:pt x="1843845" y="0"/>
                  </a:lnTo>
                  <a:lnTo>
                    <a:pt x="1849449" y="0"/>
                  </a:lnTo>
                  <a:lnTo>
                    <a:pt x="1855054" y="0"/>
                  </a:lnTo>
                  <a:lnTo>
                    <a:pt x="1860658" y="0"/>
                  </a:lnTo>
                  <a:lnTo>
                    <a:pt x="1866262" y="0"/>
                  </a:lnTo>
                  <a:lnTo>
                    <a:pt x="1871867" y="0"/>
                  </a:lnTo>
                  <a:lnTo>
                    <a:pt x="1877471" y="0"/>
                  </a:ln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26" name="pg226"/>
            <p:cNvSpPr/>
            <p:nvPr/>
          </p:nvSpPr>
          <p:spPr>
            <a:xfrm>
              <a:off x="6596816" y="4190818"/>
              <a:ext cx="1883076" cy="349134"/>
            </a:xfrm>
            <a:custGeom>
              <a:avLst/>
              <a:pathLst>
                <a:path w="1883076" h="349134">
                  <a:moveTo>
                    <a:pt x="0" y="346031"/>
                  </a:moveTo>
                  <a:lnTo>
                    <a:pt x="5604" y="342803"/>
                  </a:lnTo>
                  <a:lnTo>
                    <a:pt x="11208" y="339547"/>
                  </a:lnTo>
                  <a:lnTo>
                    <a:pt x="16813" y="336263"/>
                  </a:lnTo>
                  <a:lnTo>
                    <a:pt x="22417" y="332949"/>
                  </a:lnTo>
                  <a:lnTo>
                    <a:pt x="28021" y="329604"/>
                  </a:lnTo>
                  <a:lnTo>
                    <a:pt x="33626" y="326228"/>
                  </a:lnTo>
                  <a:lnTo>
                    <a:pt x="39230" y="322821"/>
                  </a:lnTo>
                  <a:lnTo>
                    <a:pt x="44835" y="319381"/>
                  </a:lnTo>
                  <a:lnTo>
                    <a:pt x="50439" y="315910"/>
                  </a:lnTo>
                  <a:lnTo>
                    <a:pt x="56043" y="312408"/>
                  </a:lnTo>
                  <a:lnTo>
                    <a:pt x="61648" y="308875"/>
                  </a:lnTo>
                  <a:lnTo>
                    <a:pt x="67252" y="305313"/>
                  </a:lnTo>
                  <a:lnTo>
                    <a:pt x="72857" y="301724"/>
                  </a:lnTo>
                  <a:lnTo>
                    <a:pt x="78461" y="298109"/>
                  </a:lnTo>
                  <a:lnTo>
                    <a:pt x="84065" y="294471"/>
                  </a:lnTo>
                  <a:lnTo>
                    <a:pt x="89670" y="290811"/>
                  </a:lnTo>
                  <a:lnTo>
                    <a:pt x="95274" y="287134"/>
                  </a:lnTo>
                  <a:lnTo>
                    <a:pt x="100879" y="283441"/>
                  </a:lnTo>
                  <a:lnTo>
                    <a:pt x="106483" y="279736"/>
                  </a:lnTo>
                  <a:lnTo>
                    <a:pt x="112087" y="276023"/>
                  </a:lnTo>
                  <a:lnTo>
                    <a:pt x="117692" y="272306"/>
                  </a:lnTo>
                  <a:lnTo>
                    <a:pt x="123296" y="268589"/>
                  </a:lnTo>
                  <a:lnTo>
                    <a:pt x="128901" y="264875"/>
                  </a:lnTo>
                  <a:lnTo>
                    <a:pt x="134505" y="261169"/>
                  </a:lnTo>
                  <a:lnTo>
                    <a:pt x="140109" y="257476"/>
                  </a:lnTo>
                  <a:lnTo>
                    <a:pt x="145714" y="253800"/>
                  </a:lnTo>
                  <a:lnTo>
                    <a:pt x="151318" y="250145"/>
                  </a:lnTo>
                  <a:lnTo>
                    <a:pt x="156923" y="246514"/>
                  </a:lnTo>
                  <a:lnTo>
                    <a:pt x="162527" y="242914"/>
                  </a:lnTo>
                  <a:lnTo>
                    <a:pt x="168131" y="239346"/>
                  </a:lnTo>
                  <a:lnTo>
                    <a:pt x="173736" y="235816"/>
                  </a:lnTo>
                  <a:lnTo>
                    <a:pt x="179340" y="232326"/>
                  </a:lnTo>
                  <a:lnTo>
                    <a:pt x="184944" y="228880"/>
                  </a:lnTo>
                  <a:lnTo>
                    <a:pt x="190549" y="225481"/>
                  </a:lnTo>
                  <a:lnTo>
                    <a:pt x="196153" y="222131"/>
                  </a:lnTo>
                  <a:lnTo>
                    <a:pt x="201758" y="218832"/>
                  </a:lnTo>
                  <a:lnTo>
                    <a:pt x="207362" y="215586"/>
                  </a:lnTo>
                  <a:lnTo>
                    <a:pt x="212966" y="212394"/>
                  </a:lnTo>
                  <a:lnTo>
                    <a:pt x="218571" y="209257"/>
                  </a:lnTo>
                  <a:lnTo>
                    <a:pt x="224175" y="206176"/>
                  </a:lnTo>
                  <a:lnTo>
                    <a:pt x="229780" y="203151"/>
                  </a:lnTo>
                  <a:lnTo>
                    <a:pt x="235384" y="200181"/>
                  </a:lnTo>
                  <a:lnTo>
                    <a:pt x="240988" y="197265"/>
                  </a:lnTo>
                  <a:lnTo>
                    <a:pt x="246593" y="194404"/>
                  </a:lnTo>
                  <a:lnTo>
                    <a:pt x="252197" y="191595"/>
                  </a:lnTo>
                  <a:lnTo>
                    <a:pt x="257802" y="188837"/>
                  </a:lnTo>
                  <a:lnTo>
                    <a:pt x="263406" y="186128"/>
                  </a:lnTo>
                  <a:lnTo>
                    <a:pt x="269010" y="183466"/>
                  </a:lnTo>
                  <a:lnTo>
                    <a:pt x="274615" y="180848"/>
                  </a:lnTo>
                  <a:lnTo>
                    <a:pt x="280219" y="178274"/>
                  </a:lnTo>
                  <a:lnTo>
                    <a:pt x="285824" y="175740"/>
                  </a:lnTo>
                  <a:lnTo>
                    <a:pt x="291428" y="173243"/>
                  </a:lnTo>
                  <a:lnTo>
                    <a:pt x="297032" y="170783"/>
                  </a:lnTo>
                  <a:lnTo>
                    <a:pt x="302637" y="168356"/>
                  </a:lnTo>
                  <a:lnTo>
                    <a:pt x="308241" y="165960"/>
                  </a:lnTo>
                  <a:lnTo>
                    <a:pt x="313846" y="163593"/>
                  </a:lnTo>
                  <a:lnTo>
                    <a:pt x="319450" y="161253"/>
                  </a:lnTo>
                  <a:lnTo>
                    <a:pt x="325054" y="158939"/>
                  </a:lnTo>
                  <a:lnTo>
                    <a:pt x="330659" y="156649"/>
                  </a:lnTo>
                  <a:lnTo>
                    <a:pt x="336263" y="154381"/>
                  </a:lnTo>
                  <a:lnTo>
                    <a:pt x="341867" y="152135"/>
                  </a:lnTo>
                  <a:lnTo>
                    <a:pt x="347472" y="149909"/>
                  </a:lnTo>
                  <a:lnTo>
                    <a:pt x="353076" y="147703"/>
                  </a:lnTo>
                  <a:lnTo>
                    <a:pt x="358681" y="145516"/>
                  </a:lnTo>
                  <a:lnTo>
                    <a:pt x="364285" y="143347"/>
                  </a:lnTo>
                  <a:lnTo>
                    <a:pt x="369889" y="141198"/>
                  </a:lnTo>
                  <a:lnTo>
                    <a:pt x="375494" y="139066"/>
                  </a:lnTo>
                  <a:lnTo>
                    <a:pt x="381098" y="136953"/>
                  </a:lnTo>
                  <a:lnTo>
                    <a:pt x="386703" y="134859"/>
                  </a:lnTo>
                  <a:lnTo>
                    <a:pt x="392307" y="132785"/>
                  </a:lnTo>
                  <a:lnTo>
                    <a:pt x="397911" y="130729"/>
                  </a:lnTo>
                  <a:lnTo>
                    <a:pt x="403516" y="128694"/>
                  </a:lnTo>
                  <a:lnTo>
                    <a:pt x="409120" y="126680"/>
                  </a:lnTo>
                  <a:lnTo>
                    <a:pt x="414725" y="124686"/>
                  </a:lnTo>
                  <a:lnTo>
                    <a:pt x="420329" y="122714"/>
                  </a:lnTo>
                  <a:lnTo>
                    <a:pt x="425933" y="120765"/>
                  </a:lnTo>
                  <a:lnTo>
                    <a:pt x="431538" y="118838"/>
                  </a:lnTo>
                  <a:lnTo>
                    <a:pt x="437142" y="116934"/>
                  </a:lnTo>
                  <a:lnTo>
                    <a:pt x="442747" y="115054"/>
                  </a:lnTo>
                  <a:lnTo>
                    <a:pt x="448351" y="113198"/>
                  </a:lnTo>
                  <a:lnTo>
                    <a:pt x="453955" y="111366"/>
                  </a:lnTo>
                  <a:lnTo>
                    <a:pt x="459560" y="109558"/>
                  </a:lnTo>
                  <a:lnTo>
                    <a:pt x="465164" y="107774"/>
                  </a:lnTo>
                  <a:lnTo>
                    <a:pt x="470769" y="106015"/>
                  </a:lnTo>
                  <a:lnTo>
                    <a:pt x="476373" y="104280"/>
                  </a:lnTo>
                  <a:lnTo>
                    <a:pt x="481977" y="102569"/>
                  </a:lnTo>
                  <a:lnTo>
                    <a:pt x="487582" y="100882"/>
                  </a:lnTo>
                  <a:lnTo>
                    <a:pt x="493186" y="99218"/>
                  </a:lnTo>
                  <a:lnTo>
                    <a:pt x="498790" y="97577"/>
                  </a:lnTo>
                  <a:lnTo>
                    <a:pt x="504395" y="95958"/>
                  </a:lnTo>
                  <a:lnTo>
                    <a:pt x="509999" y="94361"/>
                  </a:lnTo>
                  <a:lnTo>
                    <a:pt x="515604" y="92786"/>
                  </a:lnTo>
                  <a:lnTo>
                    <a:pt x="521208" y="91231"/>
                  </a:lnTo>
                  <a:lnTo>
                    <a:pt x="526812" y="89696"/>
                  </a:lnTo>
                  <a:lnTo>
                    <a:pt x="532417" y="88181"/>
                  </a:lnTo>
                  <a:lnTo>
                    <a:pt x="538021" y="86684"/>
                  </a:lnTo>
                  <a:lnTo>
                    <a:pt x="543626" y="85205"/>
                  </a:lnTo>
                  <a:lnTo>
                    <a:pt x="549230" y="83743"/>
                  </a:lnTo>
                  <a:lnTo>
                    <a:pt x="554834" y="82298"/>
                  </a:lnTo>
                  <a:lnTo>
                    <a:pt x="560439" y="80869"/>
                  </a:lnTo>
                  <a:lnTo>
                    <a:pt x="566043" y="79455"/>
                  </a:lnTo>
                  <a:lnTo>
                    <a:pt x="571648" y="78055"/>
                  </a:lnTo>
                  <a:lnTo>
                    <a:pt x="577252" y="76670"/>
                  </a:lnTo>
                  <a:lnTo>
                    <a:pt x="582856" y="75299"/>
                  </a:lnTo>
                  <a:lnTo>
                    <a:pt x="588461" y="73940"/>
                  </a:lnTo>
                  <a:lnTo>
                    <a:pt x="594065" y="72594"/>
                  </a:lnTo>
                  <a:lnTo>
                    <a:pt x="599670" y="71261"/>
                  </a:lnTo>
                  <a:lnTo>
                    <a:pt x="605274" y="69939"/>
                  </a:lnTo>
                  <a:lnTo>
                    <a:pt x="610878" y="68629"/>
                  </a:lnTo>
                  <a:lnTo>
                    <a:pt x="616483" y="67330"/>
                  </a:lnTo>
                  <a:lnTo>
                    <a:pt x="622087" y="66043"/>
                  </a:lnTo>
                  <a:lnTo>
                    <a:pt x="627692" y="64766"/>
                  </a:lnTo>
                  <a:lnTo>
                    <a:pt x="633296" y="63500"/>
                  </a:lnTo>
                  <a:lnTo>
                    <a:pt x="638900" y="62244"/>
                  </a:lnTo>
                  <a:lnTo>
                    <a:pt x="644505" y="61000"/>
                  </a:lnTo>
                  <a:lnTo>
                    <a:pt x="650109" y="59765"/>
                  </a:lnTo>
                  <a:lnTo>
                    <a:pt x="655713" y="58542"/>
                  </a:lnTo>
                  <a:lnTo>
                    <a:pt x="661318" y="57328"/>
                  </a:lnTo>
                  <a:lnTo>
                    <a:pt x="666922" y="56126"/>
                  </a:lnTo>
                  <a:lnTo>
                    <a:pt x="672527" y="54934"/>
                  </a:lnTo>
                  <a:lnTo>
                    <a:pt x="678131" y="53753"/>
                  </a:lnTo>
                  <a:lnTo>
                    <a:pt x="683735" y="52582"/>
                  </a:lnTo>
                  <a:lnTo>
                    <a:pt x="689340" y="51423"/>
                  </a:lnTo>
                  <a:lnTo>
                    <a:pt x="694944" y="50275"/>
                  </a:lnTo>
                  <a:lnTo>
                    <a:pt x="700549" y="49138"/>
                  </a:lnTo>
                  <a:lnTo>
                    <a:pt x="706153" y="48012"/>
                  </a:lnTo>
                  <a:lnTo>
                    <a:pt x="711757" y="46899"/>
                  </a:lnTo>
                  <a:lnTo>
                    <a:pt x="717362" y="45797"/>
                  </a:lnTo>
                  <a:lnTo>
                    <a:pt x="722966" y="44707"/>
                  </a:lnTo>
                  <a:lnTo>
                    <a:pt x="728571" y="43629"/>
                  </a:lnTo>
                  <a:lnTo>
                    <a:pt x="734175" y="42564"/>
                  </a:lnTo>
                  <a:lnTo>
                    <a:pt x="739779" y="41512"/>
                  </a:lnTo>
                  <a:lnTo>
                    <a:pt x="745384" y="40473"/>
                  </a:lnTo>
                  <a:lnTo>
                    <a:pt x="750988" y="39447"/>
                  </a:lnTo>
                  <a:lnTo>
                    <a:pt x="756593" y="38434"/>
                  </a:lnTo>
                  <a:lnTo>
                    <a:pt x="762197" y="37435"/>
                  </a:lnTo>
                  <a:lnTo>
                    <a:pt x="767801" y="36450"/>
                  </a:lnTo>
                  <a:lnTo>
                    <a:pt x="773406" y="35478"/>
                  </a:lnTo>
                  <a:lnTo>
                    <a:pt x="779010" y="34521"/>
                  </a:lnTo>
                  <a:lnTo>
                    <a:pt x="784615" y="33579"/>
                  </a:lnTo>
                  <a:lnTo>
                    <a:pt x="790219" y="32651"/>
                  </a:lnTo>
                  <a:lnTo>
                    <a:pt x="795823" y="31738"/>
                  </a:lnTo>
                  <a:lnTo>
                    <a:pt x="801428" y="30840"/>
                  </a:lnTo>
                  <a:lnTo>
                    <a:pt x="807032" y="29957"/>
                  </a:lnTo>
                  <a:lnTo>
                    <a:pt x="812636" y="29089"/>
                  </a:lnTo>
                  <a:lnTo>
                    <a:pt x="818241" y="28237"/>
                  </a:lnTo>
                  <a:lnTo>
                    <a:pt x="823845" y="27401"/>
                  </a:lnTo>
                  <a:lnTo>
                    <a:pt x="829450" y="26580"/>
                  </a:lnTo>
                  <a:lnTo>
                    <a:pt x="835054" y="25775"/>
                  </a:lnTo>
                  <a:lnTo>
                    <a:pt x="840658" y="24986"/>
                  </a:lnTo>
                  <a:lnTo>
                    <a:pt x="846263" y="24213"/>
                  </a:lnTo>
                  <a:lnTo>
                    <a:pt x="851867" y="23456"/>
                  </a:lnTo>
                  <a:lnTo>
                    <a:pt x="857472" y="22715"/>
                  </a:lnTo>
                  <a:lnTo>
                    <a:pt x="863076" y="21991"/>
                  </a:lnTo>
                  <a:lnTo>
                    <a:pt x="868680" y="21282"/>
                  </a:lnTo>
                  <a:lnTo>
                    <a:pt x="874285" y="20590"/>
                  </a:lnTo>
                  <a:lnTo>
                    <a:pt x="879889" y="19914"/>
                  </a:lnTo>
                  <a:lnTo>
                    <a:pt x="885494" y="19254"/>
                  </a:lnTo>
                  <a:lnTo>
                    <a:pt x="891098" y="18610"/>
                  </a:lnTo>
                  <a:lnTo>
                    <a:pt x="896702" y="17982"/>
                  </a:lnTo>
                  <a:lnTo>
                    <a:pt x="902307" y="17369"/>
                  </a:lnTo>
                  <a:lnTo>
                    <a:pt x="907911" y="16773"/>
                  </a:lnTo>
                  <a:lnTo>
                    <a:pt x="913516" y="16192"/>
                  </a:lnTo>
                  <a:lnTo>
                    <a:pt x="919120" y="15627"/>
                  </a:lnTo>
                  <a:lnTo>
                    <a:pt x="924724" y="15077"/>
                  </a:lnTo>
                  <a:lnTo>
                    <a:pt x="930329" y="14543"/>
                  </a:lnTo>
                  <a:lnTo>
                    <a:pt x="935933" y="14023"/>
                  </a:lnTo>
                  <a:lnTo>
                    <a:pt x="941538" y="13519"/>
                  </a:lnTo>
                  <a:lnTo>
                    <a:pt x="947142" y="13029"/>
                  </a:lnTo>
                  <a:lnTo>
                    <a:pt x="952746" y="12554"/>
                  </a:lnTo>
                  <a:lnTo>
                    <a:pt x="958351" y="12093"/>
                  </a:lnTo>
                  <a:lnTo>
                    <a:pt x="963955" y="11646"/>
                  </a:lnTo>
                  <a:lnTo>
                    <a:pt x="969559" y="11213"/>
                  </a:lnTo>
                  <a:lnTo>
                    <a:pt x="975164" y="10793"/>
                  </a:lnTo>
                  <a:lnTo>
                    <a:pt x="980768" y="10387"/>
                  </a:lnTo>
                  <a:lnTo>
                    <a:pt x="986373" y="9994"/>
                  </a:lnTo>
                  <a:lnTo>
                    <a:pt x="991977" y="9614"/>
                  </a:lnTo>
                  <a:lnTo>
                    <a:pt x="997581" y="9246"/>
                  </a:lnTo>
                  <a:lnTo>
                    <a:pt x="1003186" y="8891"/>
                  </a:lnTo>
                  <a:lnTo>
                    <a:pt x="1008790" y="8547"/>
                  </a:lnTo>
                  <a:lnTo>
                    <a:pt x="1014395" y="8215"/>
                  </a:lnTo>
                  <a:lnTo>
                    <a:pt x="1019999" y="7895"/>
                  </a:lnTo>
                  <a:lnTo>
                    <a:pt x="1025603" y="7586"/>
                  </a:lnTo>
                  <a:lnTo>
                    <a:pt x="1031208" y="7288"/>
                  </a:lnTo>
                  <a:lnTo>
                    <a:pt x="1036812" y="7000"/>
                  </a:lnTo>
                  <a:lnTo>
                    <a:pt x="1042417" y="6723"/>
                  </a:lnTo>
                  <a:lnTo>
                    <a:pt x="1048021" y="6455"/>
                  </a:lnTo>
                  <a:lnTo>
                    <a:pt x="1053625" y="6198"/>
                  </a:lnTo>
                  <a:lnTo>
                    <a:pt x="1059230" y="5950"/>
                  </a:lnTo>
                  <a:lnTo>
                    <a:pt x="1064834" y="5711"/>
                  </a:lnTo>
                  <a:lnTo>
                    <a:pt x="1070439" y="5481"/>
                  </a:lnTo>
                  <a:lnTo>
                    <a:pt x="1076043" y="5259"/>
                  </a:lnTo>
                  <a:lnTo>
                    <a:pt x="1081647" y="5046"/>
                  </a:lnTo>
                  <a:lnTo>
                    <a:pt x="1087252" y="4841"/>
                  </a:lnTo>
                  <a:lnTo>
                    <a:pt x="1092856" y="4644"/>
                  </a:lnTo>
                  <a:lnTo>
                    <a:pt x="1098461" y="4455"/>
                  </a:lnTo>
                  <a:lnTo>
                    <a:pt x="1104065" y="4273"/>
                  </a:lnTo>
                  <a:lnTo>
                    <a:pt x="1109669" y="4098"/>
                  </a:lnTo>
                  <a:lnTo>
                    <a:pt x="1115274" y="3930"/>
                  </a:lnTo>
                  <a:lnTo>
                    <a:pt x="1120878" y="3768"/>
                  </a:lnTo>
                  <a:lnTo>
                    <a:pt x="1126482" y="3613"/>
                  </a:lnTo>
                  <a:lnTo>
                    <a:pt x="1132087" y="3464"/>
                  </a:lnTo>
                  <a:lnTo>
                    <a:pt x="1137691" y="3321"/>
                  </a:lnTo>
                  <a:lnTo>
                    <a:pt x="1143296" y="3184"/>
                  </a:lnTo>
                  <a:lnTo>
                    <a:pt x="1148900" y="3052"/>
                  </a:lnTo>
                  <a:lnTo>
                    <a:pt x="1154504" y="2925"/>
                  </a:lnTo>
                  <a:lnTo>
                    <a:pt x="1160109" y="2804"/>
                  </a:lnTo>
                  <a:lnTo>
                    <a:pt x="1165713" y="2688"/>
                  </a:lnTo>
                  <a:lnTo>
                    <a:pt x="1171318" y="2576"/>
                  </a:lnTo>
                  <a:lnTo>
                    <a:pt x="1176922" y="2469"/>
                  </a:lnTo>
                  <a:lnTo>
                    <a:pt x="1182526" y="2366"/>
                  </a:lnTo>
                  <a:lnTo>
                    <a:pt x="1188131" y="2268"/>
                  </a:lnTo>
                  <a:lnTo>
                    <a:pt x="1193735" y="2173"/>
                  </a:lnTo>
                  <a:lnTo>
                    <a:pt x="1199340" y="2083"/>
                  </a:lnTo>
                  <a:lnTo>
                    <a:pt x="1204944" y="1996"/>
                  </a:lnTo>
                  <a:lnTo>
                    <a:pt x="1210548" y="1913"/>
                  </a:lnTo>
                  <a:lnTo>
                    <a:pt x="1216153" y="1833"/>
                  </a:lnTo>
                  <a:lnTo>
                    <a:pt x="1221757" y="1756"/>
                  </a:lnTo>
                  <a:lnTo>
                    <a:pt x="1227362" y="1683"/>
                  </a:lnTo>
                  <a:lnTo>
                    <a:pt x="1232966" y="1613"/>
                  </a:lnTo>
                  <a:lnTo>
                    <a:pt x="1238570" y="1546"/>
                  </a:lnTo>
                  <a:lnTo>
                    <a:pt x="1244175" y="1481"/>
                  </a:lnTo>
                  <a:lnTo>
                    <a:pt x="1249779" y="1419"/>
                  </a:lnTo>
                  <a:lnTo>
                    <a:pt x="1255384" y="1360"/>
                  </a:lnTo>
                  <a:lnTo>
                    <a:pt x="1260988" y="1303"/>
                  </a:lnTo>
                  <a:lnTo>
                    <a:pt x="1266592" y="1249"/>
                  </a:lnTo>
                  <a:lnTo>
                    <a:pt x="1272197" y="1197"/>
                  </a:lnTo>
                  <a:lnTo>
                    <a:pt x="1277801" y="1147"/>
                  </a:lnTo>
                  <a:lnTo>
                    <a:pt x="1283406" y="1099"/>
                  </a:lnTo>
                  <a:lnTo>
                    <a:pt x="1289010" y="1053"/>
                  </a:lnTo>
                  <a:lnTo>
                    <a:pt x="1294614" y="1009"/>
                  </a:lnTo>
                  <a:lnTo>
                    <a:pt x="1300219" y="967"/>
                  </a:lnTo>
                  <a:lnTo>
                    <a:pt x="1305823" y="927"/>
                  </a:lnTo>
                  <a:lnTo>
                    <a:pt x="1311427" y="888"/>
                  </a:lnTo>
                  <a:lnTo>
                    <a:pt x="1317032" y="851"/>
                  </a:lnTo>
                  <a:lnTo>
                    <a:pt x="1322636" y="816"/>
                  </a:lnTo>
                  <a:lnTo>
                    <a:pt x="1328241" y="782"/>
                  </a:lnTo>
                  <a:lnTo>
                    <a:pt x="1333845" y="749"/>
                  </a:lnTo>
                  <a:lnTo>
                    <a:pt x="1339449" y="718"/>
                  </a:lnTo>
                  <a:lnTo>
                    <a:pt x="1345054" y="688"/>
                  </a:lnTo>
                  <a:lnTo>
                    <a:pt x="1350658" y="659"/>
                  </a:lnTo>
                  <a:lnTo>
                    <a:pt x="1356263" y="631"/>
                  </a:lnTo>
                  <a:lnTo>
                    <a:pt x="1361867" y="605"/>
                  </a:lnTo>
                  <a:lnTo>
                    <a:pt x="1367471" y="580"/>
                  </a:lnTo>
                  <a:lnTo>
                    <a:pt x="1373076" y="556"/>
                  </a:lnTo>
                  <a:lnTo>
                    <a:pt x="1378680" y="532"/>
                  </a:lnTo>
                  <a:lnTo>
                    <a:pt x="1384285" y="510"/>
                  </a:lnTo>
                  <a:lnTo>
                    <a:pt x="1389889" y="489"/>
                  </a:lnTo>
                  <a:lnTo>
                    <a:pt x="1395493" y="468"/>
                  </a:lnTo>
                  <a:lnTo>
                    <a:pt x="1401098" y="449"/>
                  </a:lnTo>
                  <a:lnTo>
                    <a:pt x="1406702" y="430"/>
                  </a:lnTo>
                  <a:lnTo>
                    <a:pt x="1412307" y="412"/>
                  </a:lnTo>
                  <a:lnTo>
                    <a:pt x="1417911" y="395"/>
                  </a:lnTo>
                  <a:lnTo>
                    <a:pt x="1423515" y="378"/>
                  </a:lnTo>
                  <a:lnTo>
                    <a:pt x="1429120" y="362"/>
                  </a:lnTo>
                  <a:lnTo>
                    <a:pt x="1434724" y="347"/>
                  </a:lnTo>
                  <a:lnTo>
                    <a:pt x="1440329" y="332"/>
                  </a:lnTo>
                  <a:lnTo>
                    <a:pt x="1445933" y="318"/>
                  </a:lnTo>
                  <a:lnTo>
                    <a:pt x="1451537" y="305"/>
                  </a:lnTo>
                  <a:lnTo>
                    <a:pt x="1457142" y="292"/>
                  </a:lnTo>
                  <a:lnTo>
                    <a:pt x="1462746" y="280"/>
                  </a:lnTo>
                  <a:lnTo>
                    <a:pt x="1468350" y="268"/>
                  </a:lnTo>
                  <a:lnTo>
                    <a:pt x="1473955" y="256"/>
                  </a:lnTo>
                  <a:lnTo>
                    <a:pt x="1479559" y="246"/>
                  </a:lnTo>
                  <a:lnTo>
                    <a:pt x="1485164" y="235"/>
                  </a:lnTo>
                  <a:lnTo>
                    <a:pt x="1490768" y="225"/>
                  </a:lnTo>
                  <a:lnTo>
                    <a:pt x="1496372" y="215"/>
                  </a:lnTo>
                  <a:lnTo>
                    <a:pt x="1501977" y="206"/>
                  </a:lnTo>
                  <a:lnTo>
                    <a:pt x="1507581" y="197"/>
                  </a:lnTo>
                  <a:lnTo>
                    <a:pt x="1513186" y="189"/>
                  </a:lnTo>
                  <a:lnTo>
                    <a:pt x="1518790" y="181"/>
                  </a:lnTo>
                  <a:lnTo>
                    <a:pt x="1524394" y="173"/>
                  </a:lnTo>
                  <a:lnTo>
                    <a:pt x="1529999" y="165"/>
                  </a:lnTo>
                  <a:lnTo>
                    <a:pt x="1535603" y="158"/>
                  </a:lnTo>
                  <a:lnTo>
                    <a:pt x="1541208" y="151"/>
                  </a:lnTo>
                  <a:lnTo>
                    <a:pt x="1546812" y="145"/>
                  </a:lnTo>
                  <a:lnTo>
                    <a:pt x="1552416" y="138"/>
                  </a:lnTo>
                  <a:lnTo>
                    <a:pt x="1558021" y="132"/>
                  </a:lnTo>
                  <a:lnTo>
                    <a:pt x="1563625" y="126"/>
                  </a:lnTo>
                  <a:lnTo>
                    <a:pt x="1569230" y="121"/>
                  </a:lnTo>
                  <a:lnTo>
                    <a:pt x="1574834" y="115"/>
                  </a:lnTo>
                  <a:lnTo>
                    <a:pt x="1580438" y="110"/>
                  </a:lnTo>
                  <a:lnTo>
                    <a:pt x="1586043" y="105"/>
                  </a:lnTo>
                  <a:lnTo>
                    <a:pt x="1591647" y="100"/>
                  </a:lnTo>
                  <a:lnTo>
                    <a:pt x="1597252" y="95"/>
                  </a:lnTo>
                  <a:lnTo>
                    <a:pt x="1602856" y="91"/>
                  </a:lnTo>
                  <a:lnTo>
                    <a:pt x="1608460" y="87"/>
                  </a:lnTo>
                  <a:lnTo>
                    <a:pt x="1614065" y="83"/>
                  </a:lnTo>
                  <a:lnTo>
                    <a:pt x="1619669" y="79"/>
                  </a:lnTo>
                  <a:lnTo>
                    <a:pt x="1625273" y="75"/>
                  </a:lnTo>
                  <a:lnTo>
                    <a:pt x="1630878" y="71"/>
                  </a:lnTo>
                  <a:lnTo>
                    <a:pt x="1636482" y="68"/>
                  </a:lnTo>
                  <a:lnTo>
                    <a:pt x="1642087" y="64"/>
                  </a:lnTo>
                  <a:lnTo>
                    <a:pt x="1647691" y="61"/>
                  </a:lnTo>
                  <a:lnTo>
                    <a:pt x="1653295" y="58"/>
                  </a:lnTo>
                  <a:lnTo>
                    <a:pt x="1658900" y="55"/>
                  </a:lnTo>
                  <a:lnTo>
                    <a:pt x="1664504" y="52"/>
                  </a:lnTo>
                  <a:lnTo>
                    <a:pt x="1670109" y="49"/>
                  </a:lnTo>
                  <a:lnTo>
                    <a:pt x="1675713" y="46"/>
                  </a:lnTo>
                  <a:lnTo>
                    <a:pt x="1681317" y="44"/>
                  </a:lnTo>
                  <a:lnTo>
                    <a:pt x="1686922" y="41"/>
                  </a:lnTo>
                  <a:lnTo>
                    <a:pt x="1692526" y="39"/>
                  </a:lnTo>
                  <a:lnTo>
                    <a:pt x="1698131" y="36"/>
                  </a:lnTo>
                  <a:lnTo>
                    <a:pt x="1703735" y="34"/>
                  </a:lnTo>
                  <a:lnTo>
                    <a:pt x="1709339" y="32"/>
                  </a:lnTo>
                  <a:lnTo>
                    <a:pt x="1714944" y="30"/>
                  </a:lnTo>
                  <a:lnTo>
                    <a:pt x="1720548" y="28"/>
                  </a:lnTo>
                  <a:lnTo>
                    <a:pt x="1726153" y="26"/>
                  </a:lnTo>
                  <a:lnTo>
                    <a:pt x="1731757" y="24"/>
                  </a:lnTo>
                  <a:lnTo>
                    <a:pt x="1737361" y="22"/>
                  </a:lnTo>
                  <a:lnTo>
                    <a:pt x="1742966" y="20"/>
                  </a:lnTo>
                  <a:lnTo>
                    <a:pt x="1748570" y="19"/>
                  </a:lnTo>
                  <a:lnTo>
                    <a:pt x="1754175" y="17"/>
                  </a:lnTo>
                  <a:lnTo>
                    <a:pt x="1759779" y="16"/>
                  </a:lnTo>
                  <a:lnTo>
                    <a:pt x="1765383" y="14"/>
                  </a:lnTo>
                  <a:lnTo>
                    <a:pt x="1770988" y="13"/>
                  </a:lnTo>
                  <a:lnTo>
                    <a:pt x="1776592" y="12"/>
                  </a:lnTo>
                  <a:lnTo>
                    <a:pt x="1782196" y="11"/>
                  </a:lnTo>
                  <a:lnTo>
                    <a:pt x="1787801" y="9"/>
                  </a:lnTo>
                  <a:lnTo>
                    <a:pt x="1793405" y="8"/>
                  </a:lnTo>
                  <a:lnTo>
                    <a:pt x="1799010" y="7"/>
                  </a:lnTo>
                  <a:lnTo>
                    <a:pt x="1804614" y="7"/>
                  </a:lnTo>
                  <a:lnTo>
                    <a:pt x="1810218" y="6"/>
                  </a:lnTo>
                  <a:lnTo>
                    <a:pt x="1815823" y="5"/>
                  </a:lnTo>
                  <a:lnTo>
                    <a:pt x="1821427" y="4"/>
                  </a:lnTo>
                  <a:lnTo>
                    <a:pt x="1827032" y="3"/>
                  </a:lnTo>
                  <a:lnTo>
                    <a:pt x="1832636" y="3"/>
                  </a:lnTo>
                  <a:lnTo>
                    <a:pt x="1838240" y="2"/>
                  </a:lnTo>
                  <a:lnTo>
                    <a:pt x="1843845" y="2"/>
                  </a:lnTo>
                  <a:lnTo>
                    <a:pt x="1849449" y="1"/>
                  </a:lnTo>
                  <a:lnTo>
                    <a:pt x="1855054" y="1"/>
                  </a:lnTo>
                  <a:lnTo>
                    <a:pt x="1860658" y="1"/>
                  </a:lnTo>
                  <a:lnTo>
                    <a:pt x="1866262" y="0"/>
                  </a:lnTo>
                  <a:lnTo>
                    <a:pt x="1871867" y="0"/>
                  </a:lnTo>
                  <a:lnTo>
                    <a:pt x="1877471" y="0"/>
                  </a:lnTo>
                  <a:lnTo>
                    <a:pt x="1883076" y="0"/>
                  </a:lnTo>
                  <a:lnTo>
                    <a:pt x="1877471" y="0"/>
                  </a:lnTo>
                  <a:lnTo>
                    <a:pt x="1871867" y="0"/>
                  </a:lnTo>
                  <a:lnTo>
                    <a:pt x="1866262" y="0"/>
                  </a:lnTo>
                  <a:lnTo>
                    <a:pt x="1860658" y="1"/>
                  </a:lnTo>
                  <a:lnTo>
                    <a:pt x="1855054" y="1"/>
                  </a:lnTo>
                  <a:lnTo>
                    <a:pt x="1849449" y="2"/>
                  </a:lnTo>
                  <a:lnTo>
                    <a:pt x="1843845" y="2"/>
                  </a:lnTo>
                  <a:lnTo>
                    <a:pt x="1838240" y="3"/>
                  </a:lnTo>
                  <a:lnTo>
                    <a:pt x="1832636" y="3"/>
                  </a:lnTo>
                  <a:lnTo>
                    <a:pt x="1827032" y="4"/>
                  </a:lnTo>
                  <a:lnTo>
                    <a:pt x="1821427" y="5"/>
                  </a:lnTo>
                  <a:lnTo>
                    <a:pt x="1815823" y="5"/>
                  </a:lnTo>
                  <a:lnTo>
                    <a:pt x="1810218" y="6"/>
                  </a:lnTo>
                  <a:lnTo>
                    <a:pt x="1804614" y="7"/>
                  </a:lnTo>
                  <a:lnTo>
                    <a:pt x="1799010" y="8"/>
                  </a:lnTo>
                  <a:lnTo>
                    <a:pt x="1793405" y="9"/>
                  </a:lnTo>
                  <a:lnTo>
                    <a:pt x="1787801" y="10"/>
                  </a:lnTo>
                  <a:lnTo>
                    <a:pt x="1782196" y="11"/>
                  </a:lnTo>
                  <a:lnTo>
                    <a:pt x="1776592" y="12"/>
                  </a:lnTo>
                  <a:lnTo>
                    <a:pt x="1770988" y="14"/>
                  </a:lnTo>
                  <a:lnTo>
                    <a:pt x="1765383" y="15"/>
                  </a:lnTo>
                  <a:lnTo>
                    <a:pt x="1759779" y="17"/>
                  </a:lnTo>
                  <a:lnTo>
                    <a:pt x="1754175" y="18"/>
                  </a:lnTo>
                  <a:lnTo>
                    <a:pt x="1748570" y="20"/>
                  </a:lnTo>
                  <a:lnTo>
                    <a:pt x="1742966" y="22"/>
                  </a:lnTo>
                  <a:lnTo>
                    <a:pt x="1737361" y="23"/>
                  </a:lnTo>
                  <a:lnTo>
                    <a:pt x="1731757" y="25"/>
                  </a:lnTo>
                  <a:lnTo>
                    <a:pt x="1726153" y="27"/>
                  </a:lnTo>
                  <a:lnTo>
                    <a:pt x="1720548" y="29"/>
                  </a:lnTo>
                  <a:lnTo>
                    <a:pt x="1714944" y="31"/>
                  </a:lnTo>
                  <a:lnTo>
                    <a:pt x="1709339" y="33"/>
                  </a:lnTo>
                  <a:lnTo>
                    <a:pt x="1703735" y="36"/>
                  </a:lnTo>
                  <a:lnTo>
                    <a:pt x="1698131" y="38"/>
                  </a:lnTo>
                  <a:lnTo>
                    <a:pt x="1692526" y="41"/>
                  </a:lnTo>
                  <a:lnTo>
                    <a:pt x="1686922" y="43"/>
                  </a:lnTo>
                  <a:lnTo>
                    <a:pt x="1681317" y="46"/>
                  </a:lnTo>
                  <a:lnTo>
                    <a:pt x="1675713" y="48"/>
                  </a:lnTo>
                  <a:lnTo>
                    <a:pt x="1670109" y="51"/>
                  </a:lnTo>
                  <a:lnTo>
                    <a:pt x="1664504" y="54"/>
                  </a:lnTo>
                  <a:lnTo>
                    <a:pt x="1658900" y="57"/>
                  </a:lnTo>
                  <a:lnTo>
                    <a:pt x="1653295" y="60"/>
                  </a:lnTo>
                  <a:lnTo>
                    <a:pt x="1647691" y="64"/>
                  </a:lnTo>
                  <a:lnTo>
                    <a:pt x="1642087" y="67"/>
                  </a:lnTo>
                  <a:lnTo>
                    <a:pt x="1636482" y="71"/>
                  </a:lnTo>
                  <a:lnTo>
                    <a:pt x="1630878" y="74"/>
                  </a:lnTo>
                  <a:lnTo>
                    <a:pt x="1625273" y="78"/>
                  </a:lnTo>
                  <a:lnTo>
                    <a:pt x="1619669" y="82"/>
                  </a:lnTo>
                  <a:lnTo>
                    <a:pt x="1614065" y="86"/>
                  </a:lnTo>
                  <a:lnTo>
                    <a:pt x="1608460" y="91"/>
                  </a:lnTo>
                  <a:lnTo>
                    <a:pt x="1602856" y="95"/>
                  </a:lnTo>
                  <a:lnTo>
                    <a:pt x="1597252" y="100"/>
                  </a:lnTo>
                  <a:lnTo>
                    <a:pt x="1591647" y="104"/>
                  </a:lnTo>
                  <a:lnTo>
                    <a:pt x="1586043" y="109"/>
                  </a:lnTo>
                  <a:lnTo>
                    <a:pt x="1580438" y="115"/>
                  </a:lnTo>
                  <a:lnTo>
                    <a:pt x="1574834" y="120"/>
                  </a:lnTo>
                  <a:lnTo>
                    <a:pt x="1569230" y="126"/>
                  </a:lnTo>
                  <a:lnTo>
                    <a:pt x="1563625" y="131"/>
                  </a:lnTo>
                  <a:lnTo>
                    <a:pt x="1558021" y="138"/>
                  </a:lnTo>
                  <a:lnTo>
                    <a:pt x="1552416" y="144"/>
                  </a:lnTo>
                  <a:lnTo>
                    <a:pt x="1546812" y="150"/>
                  </a:lnTo>
                  <a:lnTo>
                    <a:pt x="1541208" y="157"/>
                  </a:lnTo>
                  <a:lnTo>
                    <a:pt x="1535603" y="164"/>
                  </a:lnTo>
                  <a:lnTo>
                    <a:pt x="1529999" y="172"/>
                  </a:lnTo>
                  <a:lnTo>
                    <a:pt x="1524394" y="180"/>
                  </a:lnTo>
                  <a:lnTo>
                    <a:pt x="1518790" y="188"/>
                  </a:lnTo>
                  <a:lnTo>
                    <a:pt x="1513186" y="196"/>
                  </a:lnTo>
                  <a:lnTo>
                    <a:pt x="1507581" y="205"/>
                  </a:lnTo>
                  <a:lnTo>
                    <a:pt x="1501977" y="214"/>
                  </a:lnTo>
                  <a:lnTo>
                    <a:pt x="1496372" y="224"/>
                  </a:lnTo>
                  <a:lnTo>
                    <a:pt x="1490768" y="234"/>
                  </a:lnTo>
                  <a:lnTo>
                    <a:pt x="1485164" y="244"/>
                  </a:lnTo>
                  <a:lnTo>
                    <a:pt x="1479559" y="255"/>
                  </a:lnTo>
                  <a:lnTo>
                    <a:pt x="1473955" y="266"/>
                  </a:lnTo>
                  <a:lnTo>
                    <a:pt x="1468350" y="278"/>
                  </a:lnTo>
                  <a:lnTo>
                    <a:pt x="1462746" y="290"/>
                  </a:lnTo>
                  <a:lnTo>
                    <a:pt x="1457142" y="303"/>
                  </a:lnTo>
                  <a:lnTo>
                    <a:pt x="1451537" y="316"/>
                  </a:lnTo>
                  <a:lnTo>
                    <a:pt x="1445933" y="330"/>
                  </a:lnTo>
                  <a:lnTo>
                    <a:pt x="1440329" y="344"/>
                  </a:lnTo>
                  <a:lnTo>
                    <a:pt x="1434724" y="359"/>
                  </a:lnTo>
                  <a:lnTo>
                    <a:pt x="1429120" y="375"/>
                  </a:lnTo>
                  <a:lnTo>
                    <a:pt x="1423515" y="391"/>
                  </a:lnTo>
                  <a:lnTo>
                    <a:pt x="1417911" y="408"/>
                  </a:lnTo>
                  <a:lnTo>
                    <a:pt x="1412307" y="426"/>
                  </a:lnTo>
                  <a:lnTo>
                    <a:pt x="1406702" y="445"/>
                  </a:lnTo>
                  <a:lnTo>
                    <a:pt x="1401098" y="464"/>
                  </a:lnTo>
                  <a:lnTo>
                    <a:pt x="1395493" y="484"/>
                  </a:lnTo>
                  <a:lnTo>
                    <a:pt x="1389889" y="505"/>
                  </a:lnTo>
                  <a:lnTo>
                    <a:pt x="1384285" y="527"/>
                  </a:lnTo>
                  <a:lnTo>
                    <a:pt x="1378680" y="550"/>
                  </a:lnTo>
                  <a:lnTo>
                    <a:pt x="1373076" y="574"/>
                  </a:lnTo>
                  <a:lnTo>
                    <a:pt x="1367471" y="599"/>
                  </a:lnTo>
                  <a:lnTo>
                    <a:pt x="1361867" y="625"/>
                  </a:lnTo>
                  <a:lnTo>
                    <a:pt x="1356263" y="652"/>
                  </a:lnTo>
                  <a:lnTo>
                    <a:pt x="1350658" y="680"/>
                  </a:lnTo>
                  <a:lnTo>
                    <a:pt x="1345054" y="710"/>
                  </a:lnTo>
                  <a:lnTo>
                    <a:pt x="1339449" y="741"/>
                  </a:lnTo>
                  <a:lnTo>
                    <a:pt x="1333845" y="773"/>
                  </a:lnTo>
                  <a:lnTo>
                    <a:pt x="1328241" y="806"/>
                  </a:lnTo>
                  <a:lnTo>
                    <a:pt x="1322636" y="841"/>
                  </a:lnTo>
                  <a:lnTo>
                    <a:pt x="1317032" y="878"/>
                  </a:lnTo>
                  <a:lnTo>
                    <a:pt x="1311427" y="916"/>
                  </a:lnTo>
                  <a:lnTo>
                    <a:pt x="1305823" y="956"/>
                  </a:lnTo>
                  <a:lnTo>
                    <a:pt x="1300219" y="997"/>
                  </a:lnTo>
                  <a:lnTo>
                    <a:pt x="1294614" y="1040"/>
                  </a:lnTo>
                  <a:lnTo>
                    <a:pt x="1289010" y="1085"/>
                  </a:lnTo>
                  <a:lnTo>
                    <a:pt x="1283406" y="1132"/>
                  </a:lnTo>
                  <a:lnTo>
                    <a:pt x="1277801" y="1182"/>
                  </a:lnTo>
                  <a:lnTo>
                    <a:pt x="1272197" y="1233"/>
                  </a:lnTo>
                  <a:lnTo>
                    <a:pt x="1266592" y="1286"/>
                  </a:lnTo>
                  <a:lnTo>
                    <a:pt x="1260988" y="1342"/>
                  </a:lnTo>
                  <a:lnTo>
                    <a:pt x="1255384" y="1400"/>
                  </a:lnTo>
                  <a:lnTo>
                    <a:pt x="1249779" y="1461"/>
                  </a:lnTo>
                  <a:lnTo>
                    <a:pt x="1244175" y="1524"/>
                  </a:lnTo>
                  <a:lnTo>
                    <a:pt x="1238570" y="1591"/>
                  </a:lnTo>
                  <a:lnTo>
                    <a:pt x="1232966" y="1660"/>
                  </a:lnTo>
                  <a:lnTo>
                    <a:pt x="1227362" y="1732"/>
                  </a:lnTo>
                  <a:lnTo>
                    <a:pt x="1221757" y="1807"/>
                  </a:lnTo>
                  <a:lnTo>
                    <a:pt x="1216153" y="1885"/>
                  </a:lnTo>
                  <a:lnTo>
                    <a:pt x="1210548" y="1967"/>
                  </a:lnTo>
                  <a:lnTo>
                    <a:pt x="1204944" y="2052"/>
                  </a:lnTo>
                  <a:lnTo>
                    <a:pt x="1199340" y="2141"/>
                  </a:lnTo>
                  <a:lnTo>
                    <a:pt x="1193735" y="2234"/>
                  </a:lnTo>
                  <a:lnTo>
                    <a:pt x="1188131" y="2331"/>
                  </a:lnTo>
                  <a:lnTo>
                    <a:pt x="1182526" y="2432"/>
                  </a:lnTo>
                  <a:lnTo>
                    <a:pt x="1176922" y="2537"/>
                  </a:lnTo>
                  <a:lnTo>
                    <a:pt x="1171318" y="2647"/>
                  </a:lnTo>
                  <a:lnTo>
                    <a:pt x="1165713" y="2761"/>
                  </a:lnTo>
                  <a:lnTo>
                    <a:pt x="1160109" y="2880"/>
                  </a:lnTo>
                  <a:lnTo>
                    <a:pt x="1154504" y="3005"/>
                  </a:lnTo>
                  <a:lnTo>
                    <a:pt x="1148900" y="3134"/>
                  </a:lnTo>
                  <a:lnTo>
                    <a:pt x="1143296" y="3269"/>
                  </a:lnTo>
                  <a:lnTo>
                    <a:pt x="1137691" y="3410"/>
                  </a:lnTo>
                  <a:lnTo>
                    <a:pt x="1132087" y="3556"/>
                  </a:lnTo>
                  <a:lnTo>
                    <a:pt x="1126482" y="3709"/>
                  </a:lnTo>
                  <a:lnTo>
                    <a:pt x="1120878" y="3867"/>
                  </a:lnTo>
                  <a:lnTo>
                    <a:pt x="1115274" y="4033"/>
                  </a:lnTo>
                  <a:lnTo>
                    <a:pt x="1109669" y="4205"/>
                  </a:lnTo>
                  <a:lnTo>
                    <a:pt x="1104065" y="4384"/>
                  </a:lnTo>
                  <a:lnTo>
                    <a:pt x="1098461" y="4570"/>
                  </a:lnTo>
                  <a:lnTo>
                    <a:pt x="1092856" y="4764"/>
                  </a:lnTo>
                  <a:lnTo>
                    <a:pt x="1087252" y="4966"/>
                  </a:lnTo>
                  <a:lnTo>
                    <a:pt x="1081647" y="5175"/>
                  </a:lnTo>
                  <a:lnTo>
                    <a:pt x="1076043" y="5393"/>
                  </a:lnTo>
                  <a:lnTo>
                    <a:pt x="1070439" y="5620"/>
                  </a:lnTo>
                  <a:lnTo>
                    <a:pt x="1064834" y="5855"/>
                  </a:lnTo>
                  <a:lnTo>
                    <a:pt x="1059230" y="6099"/>
                  </a:lnTo>
                  <a:lnTo>
                    <a:pt x="1053625" y="6353"/>
                  </a:lnTo>
                  <a:lnTo>
                    <a:pt x="1048021" y="6616"/>
                  </a:lnTo>
                  <a:lnTo>
                    <a:pt x="1042417" y="6890"/>
                  </a:lnTo>
                  <a:lnTo>
                    <a:pt x="1036812" y="7173"/>
                  </a:lnTo>
                  <a:lnTo>
                    <a:pt x="1031208" y="7467"/>
                  </a:lnTo>
                  <a:lnTo>
                    <a:pt x="1025603" y="7772"/>
                  </a:lnTo>
                  <a:lnTo>
                    <a:pt x="1019999" y="8088"/>
                  </a:lnTo>
                  <a:lnTo>
                    <a:pt x="1014395" y="8416"/>
                  </a:lnTo>
                  <a:lnTo>
                    <a:pt x="1008790" y="8755"/>
                  </a:lnTo>
                  <a:lnTo>
                    <a:pt x="1003186" y="9106"/>
                  </a:lnTo>
                  <a:lnTo>
                    <a:pt x="997581" y="9469"/>
                  </a:lnTo>
                  <a:lnTo>
                    <a:pt x="991977" y="9844"/>
                  </a:lnTo>
                  <a:lnTo>
                    <a:pt x="986373" y="10233"/>
                  </a:lnTo>
                  <a:lnTo>
                    <a:pt x="980768" y="10635"/>
                  </a:lnTo>
                  <a:lnTo>
                    <a:pt x="975164" y="11050"/>
                  </a:lnTo>
                  <a:lnTo>
                    <a:pt x="969559" y="11478"/>
                  </a:lnTo>
                  <a:lnTo>
                    <a:pt x="963955" y="11920"/>
                  </a:lnTo>
                  <a:lnTo>
                    <a:pt x="958351" y="12377"/>
                  </a:lnTo>
                  <a:lnTo>
                    <a:pt x="952746" y="12848"/>
                  </a:lnTo>
                  <a:lnTo>
                    <a:pt x="947142" y="13333"/>
                  </a:lnTo>
                  <a:lnTo>
                    <a:pt x="941538" y="13833"/>
                  </a:lnTo>
                  <a:lnTo>
                    <a:pt x="935933" y="14348"/>
                  </a:lnTo>
                  <a:lnTo>
                    <a:pt x="930329" y="14879"/>
                  </a:lnTo>
                  <a:lnTo>
                    <a:pt x="924724" y="15424"/>
                  </a:lnTo>
                  <a:lnTo>
                    <a:pt x="919120" y="15985"/>
                  </a:lnTo>
                  <a:lnTo>
                    <a:pt x="913516" y="16562"/>
                  </a:lnTo>
                  <a:lnTo>
                    <a:pt x="907911" y="17155"/>
                  </a:lnTo>
                  <a:lnTo>
                    <a:pt x="902307" y="17764"/>
                  </a:lnTo>
                  <a:lnTo>
                    <a:pt x="896702" y="18388"/>
                  </a:lnTo>
                  <a:lnTo>
                    <a:pt x="891098" y="19029"/>
                  </a:lnTo>
                  <a:lnTo>
                    <a:pt x="885494" y="19687"/>
                  </a:lnTo>
                  <a:lnTo>
                    <a:pt x="879889" y="20360"/>
                  </a:lnTo>
                  <a:lnTo>
                    <a:pt x="874285" y="21050"/>
                  </a:lnTo>
                  <a:lnTo>
                    <a:pt x="868680" y="21756"/>
                  </a:lnTo>
                  <a:lnTo>
                    <a:pt x="863076" y="22479"/>
                  </a:lnTo>
                  <a:lnTo>
                    <a:pt x="857472" y="23218"/>
                  </a:lnTo>
                  <a:lnTo>
                    <a:pt x="851867" y="23974"/>
                  </a:lnTo>
                  <a:lnTo>
                    <a:pt x="846263" y="24746"/>
                  </a:lnTo>
                  <a:lnTo>
                    <a:pt x="840658" y="25534"/>
                  </a:lnTo>
                  <a:lnTo>
                    <a:pt x="835054" y="26339"/>
                  </a:lnTo>
                  <a:lnTo>
                    <a:pt x="829450" y="27160"/>
                  </a:lnTo>
                  <a:lnTo>
                    <a:pt x="823845" y="27997"/>
                  </a:lnTo>
                  <a:lnTo>
                    <a:pt x="818241" y="28849"/>
                  </a:lnTo>
                  <a:lnTo>
                    <a:pt x="812636" y="29718"/>
                  </a:lnTo>
                  <a:lnTo>
                    <a:pt x="807032" y="30603"/>
                  </a:lnTo>
                  <a:lnTo>
                    <a:pt x="801428" y="31503"/>
                  </a:lnTo>
                  <a:lnTo>
                    <a:pt x="795823" y="32418"/>
                  </a:lnTo>
                  <a:lnTo>
                    <a:pt x="790219" y="33349"/>
                  </a:lnTo>
                  <a:lnTo>
                    <a:pt x="784615" y="34295"/>
                  </a:lnTo>
                  <a:lnTo>
                    <a:pt x="779010" y="35255"/>
                  </a:lnTo>
                  <a:lnTo>
                    <a:pt x="773406" y="36231"/>
                  </a:lnTo>
                  <a:lnTo>
                    <a:pt x="767801" y="37220"/>
                  </a:lnTo>
                  <a:lnTo>
                    <a:pt x="762197" y="38224"/>
                  </a:lnTo>
                  <a:lnTo>
                    <a:pt x="756593" y="39242"/>
                  </a:lnTo>
                  <a:lnTo>
                    <a:pt x="750988" y="40274"/>
                  </a:lnTo>
                  <a:lnTo>
                    <a:pt x="745384" y="41320"/>
                  </a:lnTo>
                  <a:lnTo>
                    <a:pt x="739779" y="42379"/>
                  </a:lnTo>
                  <a:lnTo>
                    <a:pt x="734175" y="43450"/>
                  </a:lnTo>
                  <a:lnTo>
                    <a:pt x="728571" y="44535"/>
                  </a:lnTo>
                  <a:lnTo>
                    <a:pt x="722966" y="45633"/>
                  </a:lnTo>
                  <a:lnTo>
                    <a:pt x="717362" y="46743"/>
                  </a:lnTo>
                  <a:lnTo>
                    <a:pt x="711757" y="47865"/>
                  </a:lnTo>
                  <a:lnTo>
                    <a:pt x="706153" y="48999"/>
                  </a:lnTo>
                  <a:lnTo>
                    <a:pt x="700549" y="50145"/>
                  </a:lnTo>
                  <a:lnTo>
                    <a:pt x="694944" y="51303"/>
                  </a:lnTo>
                  <a:lnTo>
                    <a:pt x="689340" y="52472"/>
                  </a:lnTo>
                  <a:lnTo>
                    <a:pt x="683735" y="53652"/>
                  </a:lnTo>
                  <a:lnTo>
                    <a:pt x="678131" y="54844"/>
                  </a:lnTo>
                  <a:lnTo>
                    <a:pt x="672527" y="56046"/>
                  </a:lnTo>
                  <a:lnTo>
                    <a:pt x="666922" y="57260"/>
                  </a:lnTo>
                  <a:lnTo>
                    <a:pt x="661318" y="58484"/>
                  </a:lnTo>
                  <a:lnTo>
                    <a:pt x="655713" y="59719"/>
                  </a:lnTo>
                  <a:lnTo>
                    <a:pt x="650109" y="60964"/>
                  </a:lnTo>
                  <a:lnTo>
                    <a:pt x="644505" y="62220"/>
                  </a:lnTo>
                  <a:lnTo>
                    <a:pt x="638900" y="63487"/>
                  </a:lnTo>
                  <a:lnTo>
                    <a:pt x="633296" y="64764"/>
                  </a:lnTo>
                  <a:lnTo>
                    <a:pt x="627692" y="66053"/>
                  </a:lnTo>
                  <a:lnTo>
                    <a:pt x="622087" y="67351"/>
                  </a:lnTo>
                  <a:lnTo>
                    <a:pt x="616483" y="68661"/>
                  </a:lnTo>
                  <a:lnTo>
                    <a:pt x="610878" y="69982"/>
                  </a:lnTo>
                  <a:lnTo>
                    <a:pt x="605274" y="71315"/>
                  </a:lnTo>
                  <a:lnTo>
                    <a:pt x="599670" y="72659"/>
                  </a:lnTo>
                  <a:lnTo>
                    <a:pt x="594065" y="74015"/>
                  </a:lnTo>
                  <a:lnTo>
                    <a:pt x="588461" y="75383"/>
                  </a:lnTo>
                  <a:lnTo>
                    <a:pt x="582856" y="76764"/>
                  </a:lnTo>
                  <a:lnTo>
                    <a:pt x="577252" y="78158"/>
                  </a:lnTo>
                  <a:lnTo>
                    <a:pt x="571648" y="79566"/>
                  </a:lnTo>
                  <a:lnTo>
                    <a:pt x="566043" y="80988"/>
                  </a:lnTo>
                  <a:lnTo>
                    <a:pt x="560439" y="82425"/>
                  </a:lnTo>
                  <a:lnTo>
                    <a:pt x="554834" y="83877"/>
                  </a:lnTo>
                  <a:lnTo>
                    <a:pt x="549230" y="85345"/>
                  </a:lnTo>
                  <a:lnTo>
                    <a:pt x="543626" y="86829"/>
                  </a:lnTo>
                  <a:lnTo>
                    <a:pt x="538021" y="88331"/>
                  </a:lnTo>
                  <a:lnTo>
                    <a:pt x="532417" y="89851"/>
                  </a:lnTo>
                  <a:lnTo>
                    <a:pt x="526812" y="91389"/>
                  </a:lnTo>
                  <a:lnTo>
                    <a:pt x="521208" y="92947"/>
                  </a:lnTo>
                  <a:lnTo>
                    <a:pt x="515604" y="94524"/>
                  </a:lnTo>
                  <a:lnTo>
                    <a:pt x="509999" y="96122"/>
                  </a:lnTo>
                  <a:lnTo>
                    <a:pt x="504395" y="97742"/>
                  </a:lnTo>
                  <a:lnTo>
                    <a:pt x="498790" y="99383"/>
                  </a:lnTo>
                  <a:lnTo>
                    <a:pt x="493186" y="101047"/>
                  </a:lnTo>
                  <a:lnTo>
                    <a:pt x="487582" y="102733"/>
                  </a:lnTo>
                  <a:lnTo>
                    <a:pt x="481977" y="104443"/>
                  </a:lnTo>
                  <a:lnTo>
                    <a:pt x="476373" y="106177"/>
                  </a:lnTo>
                  <a:lnTo>
                    <a:pt x="470769" y="107934"/>
                  </a:lnTo>
                  <a:lnTo>
                    <a:pt x="465164" y="109716"/>
                  </a:lnTo>
                  <a:lnTo>
                    <a:pt x="459560" y="111522"/>
                  </a:lnTo>
                  <a:lnTo>
                    <a:pt x="453955" y="113352"/>
                  </a:lnTo>
                  <a:lnTo>
                    <a:pt x="448351" y="115206"/>
                  </a:lnTo>
                  <a:lnTo>
                    <a:pt x="442747" y="117085"/>
                  </a:lnTo>
                  <a:lnTo>
                    <a:pt x="437142" y="118987"/>
                  </a:lnTo>
                  <a:lnTo>
                    <a:pt x="431538" y="120912"/>
                  </a:lnTo>
                  <a:lnTo>
                    <a:pt x="425933" y="122861"/>
                  </a:lnTo>
                  <a:lnTo>
                    <a:pt x="420329" y="124832"/>
                  </a:lnTo>
                  <a:lnTo>
                    <a:pt x="414725" y="126826"/>
                  </a:lnTo>
                  <a:lnTo>
                    <a:pt x="409120" y="128841"/>
                  </a:lnTo>
                  <a:lnTo>
                    <a:pt x="403516" y="130877"/>
                  </a:lnTo>
                  <a:lnTo>
                    <a:pt x="397911" y="132934"/>
                  </a:lnTo>
                  <a:lnTo>
                    <a:pt x="392307" y="135010"/>
                  </a:lnTo>
                  <a:lnTo>
                    <a:pt x="386703" y="137106"/>
                  </a:lnTo>
                  <a:lnTo>
                    <a:pt x="381098" y="139221"/>
                  </a:lnTo>
                  <a:lnTo>
                    <a:pt x="375494" y="141355"/>
                  </a:lnTo>
                  <a:lnTo>
                    <a:pt x="369889" y="143508"/>
                  </a:lnTo>
                  <a:lnTo>
                    <a:pt x="364285" y="145678"/>
                  </a:lnTo>
                  <a:lnTo>
                    <a:pt x="358681" y="147867"/>
                  </a:lnTo>
                  <a:lnTo>
                    <a:pt x="353076" y="150075"/>
                  </a:lnTo>
                  <a:lnTo>
                    <a:pt x="347472" y="152302"/>
                  </a:lnTo>
                  <a:lnTo>
                    <a:pt x="341867" y="154548"/>
                  </a:lnTo>
                  <a:lnTo>
                    <a:pt x="336263" y="156814"/>
                  </a:lnTo>
                  <a:lnTo>
                    <a:pt x="330659" y="159102"/>
                  </a:lnTo>
                  <a:lnTo>
                    <a:pt x="325054" y="161412"/>
                  </a:lnTo>
                  <a:lnTo>
                    <a:pt x="319450" y="163746"/>
                  </a:lnTo>
                  <a:lnTo>
                    <a:pt x="313846" y="166105"/>
                  </a:lnTo>
                  <a:lnTo>
                    <a:pt x="308241" y="168491"/>
                  </a:lnTo>
                  <a:lnTo>
                    <a:pt x="302637" y="170906"/>
                  </a:lnTo>
                  <a:lnTo>
                    <a:pt x="297032" y="173353"/>
                  </a:lnTo>
                  <a:lnTo>
                    <a:pt x="291428" y="175832"/>
                  </a:lnTo>
                  <a:lnTo>
                    <a:pt x="285824" y="178347"/>
                  </a:lnTo>
                  <a:lnTo>
                    <a:pt x="280219" y="180899"/>
                  </a:lnTo>
                  <a:lnTo>
                    <a:pt x="274615" y="183492"/>
                  </a:lnTo>
                  <a:lnTo>
                    <a:pt x="269010" y="186127"/>
                  </a:lnTo>
                  <a:lnTo>
                    <a:pt x="263406" y="188806"/>
                  </a:lnTo>
                  <a:lnTo>
                    <a:pt x="257802" y="191532"/>
                  </a:lnTo>
                  <a:lnTo>
                    <a:pt x="252197" y="194307"/>
                  </a:lnTo>
                  <a:lnTo>
                    <a:pt x="246593" y="197132"/>
                  </a:lnTo>
                  <a:lnTo>
                    <a:pt x="240988" y="200010"/>
                  </a:lnTo>
                  <a:lnTo>
                    <a:pt x="235384" y="202941"/>
                  </a:lnTo>
                  <a:lnTo>
                    <a:pt x="229780" y="205926"/>
                  </a:lnTo>
                  <a:lnTo>
                    <a:pt x="224175" y="208966"/>
                  </a:lnTo>
                  <a:lnTo>
                    <a:pt x="218571" y="212061"/>
                  </a:lnTo>
                  <a:lnTo>
                    <a:pt x="212966" y="215212"/>
                  </a:lnTo>
                  <a:lnTo>
                    <a:pt x="207362" y="218417"/>
                  </a:lnTo>
                  <a:lnTo>
                    <a:pt x="201758" y="221676"/>
                  </a:lnTo>
                  <a:lnTo>
                    <a:pt x="196153" y="224988"/>
                  </a:lnTo>
                  <a:lnTo>
                    <a:pt x="190549" y="228350"/>
                  </a:lnTo>
                  <a:lnTo>
                    <a:pt x="184944" y="231761"/>
                  </a:lnTo>
                  <a:lnTo>
                    <a:pt x="179340" y="235218"/>
                  </a:lnTo>
                  <a:lnTo>
                    <a:pt x="173736" y="238719"/>
                  </a:lnTo>
                  <a:lnTo>
                    <a:pt x="168131" y="242259"/>
                  </a:lnTo>
                  <a:lnTo>
                    <a:pt x="162527" y="245836"/>
                  </a:lnTo>
                  <a:lnTo>
                    <a:pt x="156923" y="249446"/>
                  </a:lnTo>
                  <a:lnTo>
                    <a:pt x="151318" y="253086"/>
                  </a:lnTo>
                  <a:lnTo>
                    <a:pt x="145714" y="256750"/>
                  </a:lnTo>
                  <a:lnTo>
                    <a:pt x="140109" y="260434"/>
                  </a:lnTo>
                  <a:lnTo>
                    <a:pt x="134505" y="264135"/>
                  </a:lnTo>
                  <a:lnTo>
                    <a:pt x="128901" y="267848"/>
                  </a:lnTo>
                  <a:lnTo>
                    <a:pt x="123296" y="271569"/>
                  </a:lnTo>
                  <a:lnTo>
                    <a:pt x="117692" y="275294"/>
                  </a:lnTo>
                  <a:lnTo>
                    <a:pt x="112087" y="279018"/>
                  </a:lnTo>
                  <a:lnTo>
                    <a:pt x="106483" y="282737"/>
                  </a:lnTo>
                  <a:lnTo>
                    <a:pt x="100879" y="286448"/>
                  </a:lnTo>
                  <a:lnTo>
                    <a:pt x="95274" y="290147"/>
                  </a:lnTo>
                  <a:lnTo>
                    <a:pt x="89670" y="293831"/>
                  </a:lnTo>
                  <a:lnTo>
                    <a:pt x="84065" y="297496"/>
                  </a:lnTo>
                  <a:lnTo>
                    <a:pt x="78461" y="301140"/>
                  </a:lnTo>
                  <a:lnTo>
                    <a:pt x="72857" y="304761"/>
                  </a:lnTo>
                  <a:lnTo>
                    <a:pt x="67252" y="308355"/>
                  </a:lnTo>
                  <a:lnTo>
                    <a:pt x="61648" y="311922"/>
                  </a:lnTo>
                  <a:lnTo>
                    <a:pt x="56043" y="315460"/>
                  </a:lnTo>
                  <a:lnTo>
                    <a:pt x="50439" y="318968"/>
                  </a:lnTo>
                  <a:lnTo>
                    <a:pt x="44835" y="322444"/>
                  </a:lnTo>
                  <a:lnTo>
                    <a:pt x="39230" y="325889"/>
                  </a:lnTo>
                  <a:lnTo>
                    <a:pt x="33626" y="329301"/>
                  </a:lnTo>
                  <a:lnTo>
                    <a:pt x="28021" y="332683"/>
                  </a:lnTo>
                  <a:lnTo>
                    <a:pt x="22417" y="336032"/>
                  </a:lnTo>
                  <a:lnTo>
                    <a:pt x="16813" y="339351"/>
                  </a:lnTo>
                  <a:lnTo>
                    <a:pt x="11208" y="342640"/>
                  </a:lnTo>
                  <a:lnTo>
                    <a:pt x="5604" y="345901"/>
                  </a:lnTo>
                  <a:lnTo>
                    <a:pt x="0" y="349134"/>
                  </a:lnTo>
                  <a:close/>
                </a:path>
              </a:pathLst>
            </a:custGeom>
            <a:solidFill>
              <a:srgbClr val="00D75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7" name="pl227"/>
            <p:cNvSpPr/>
            <p:nvPr/>
          </p:nvSpPr>
          <p:spPr>
            <a:xfrm>
              <a:off x="6596816" y="4190818"/>
              <a:ext cx="1883076" cy="346031"/>
            </a:xfrm>
            <a:custGeom>
              <a:avLst/>
              <a:pathLst>
                <a:path w="1883076" h="346031">
                  <a:moveTo>
                    <a:pt x="0" y="346031"/>
                  </a:moveTo>
                  <a:lnTo>
                    <a:pt x="5604" y="342803"/>
                  </a:lnTo>
                  <a:lnTo>
                    <a:pt x="11208" y="339547"/>
                  </a:lnTo>
                  <a:lnTo>
                    <a:pt x="16813" y="336263"/>
                  </a:lnTo>
                  <a:lnTo>
                    <a:pt x="22417" y="332949"/>
                  </a:lnTo>
                  <a:lnTo>
                    <a:pt x="28021" y="329604"/>
                  </a:lnTo>
                  <a:lnTo>
                    <a:pt x="33626" y="326228"/>
                  </a:lnTo>
                  <a:lnTo>
                    <a:pt x="39230" y="322821"/>
                  </a:lnTo>
                  <a:lnTo>
                    <a:pt x="44835" y="319381"/>
                  </a:lnTo>
                  <a:lnTo>
                    <a:pt x="50439" y="315910"/>
                  </a:lnTo>
                  <a:lnTo>
                    <a:pt x="56043" y="312408"/>
                  </a:lnTo>
                  <a:lnTo>
                    <a:pt x="61648" y="308875"/>
                  </a:lnTo>
                  <a:lnTo>
                    <a:pt x="67252" y="305314"/>
                  </a:lnTo>
                  <a:lnTo>
                    <a:pt x="72857" y="301724"/>
                  </a:lnTo>
                  <a:lnTo>
                    <a:pt x="78461" y="298109"/>
                  </a:lnTo>
                  <a:lnTo>
                    <a:pt x="84065" y="294471"/>
                  </a:lnTo>
                  <a:lnTo>
                    <a:pt x="89670" y="290811"/>
                  </a:lnTo>
                  <a:lnTo>
                    <a:pt x="95274" y="287134"/>
                  </a:lnTo>
                  <a:lnTo>
                    <a:pt x="100879" y="283441"/>
                  </a:lnTo>
                  <a:lnTo>
                    <a:pt x="106483" y="279736"/>
                  </a:lnTo>
                  <a:lnTo>
                    <a:pt x="112087" y="276023"/>
                  </a:lnTo>
                  <a:lnTo>
                    <a:pt x="117692" y="272306"/>
                  </a:lnTo>
                  <a:lnTo>
                    <a:pt x="123296" y="268589"/>
                  </a:lnTo>
                  <a:lnTo>
                    <a:pt x="128901" y="264875"/>
                  </a:lnTo>
                  <a:lnTo>
                    <a:pt x="134505" y="261170"/>
                  </a:lnTo>
                  <a:lnTo>
                    <a:pt x="140109" y="257476"/>
                  </a:lnTo>
                  <a:lnTo>
                    <a:pt x="145714" y="253800"/>
                  </a:lnTo>
                  <a:lnTo>
                    <a:pt x="151318" y="250145"/>
                  </a:lnTo>
                  <a:lnTo>
                    <a:pt x="156923" y="246515"/>
                  </a:lnTo>
                  <a:lnTo>
                    <a:pt x="162527" y="242914"/>
                  </a:lnTo>
                  <a:lnTo>
                    <a:pt x="168131" y="239347"/>
                  </a:lnTo>
                  <a:lnTo>
                    <a:pt x="173736" y="235816"/>
                  </a:lnTo>
                  <a:lnTo>
                    <a:pt x="179340" y="232327"/>
                  </a:lnTo>
                  <a:lnTo>
                    <a:pt x="184944" y="228881"/>
                  </a:lnTo>
                  <a:lnTo>
                    <a:pt x="190549" y="225481"/>
                  </a:lnTo>
                  <a:lnTo>
                    <a:pt x="196153" y="222131"/>
                  </a:lnTo>
                  <a:lnTo>
                    <a:pt x="201758" y="218832"/>
                  </a:lnTo>
                  <a:lnTo>
                    <a:pt x="207362" y="215586"/>
                  </a:lnTo>
                  <a:lnTo>
                    <a:pt x="212966" y="212394"/>
                  </a:lnTo>
                  <a:lnTo>
                    <a:pt x="218571" y="209257"/>
                  </a:lnTo>
                  <a:lnTo>
                    <a:pt x="224175" y="206176"/>
                  </a:lnTo>
                  <a:lnTo>
                    <a:pt x="229780" y="203151"/>
                  </a:lnTo>
                  <a:lnTo>
                    <a:pt x="235384" y="200181"/>
                  </a:lnTo>
                  <a:lnTo>
                    <a:pt x="240988" y="197266"/>
                  </a:lnTo>
                  <a:lnTo>
                    <a:pt x="246593" y="194404"/>
                  </a:lnTo>
                  <a:lnTo>
                    <a:pt x="252197" y="191595"/>
                  </a:lnTo>
                  <a:lnTo>
                    <a:pt x="257802" y="188837"/>
                  </a:lnTo>
                  <a:lnTo>
                    <a:pt x="263406" y="186128"/>
                  </a:lnTo>
                  <a:lnTo>
                    <a:pt x="269010" y="183466"/>
                  </a:lnTo>
                  <a:lnTo>
                    <a:pt x="274615" y="180848"/>
                  </a:lnTo>
                  <a:lnTo>
                    <a:pt x="280219" y="178274"/>
                  </a:lnTo>
                  <a:lnTo>
                    <a:pt x="285824" y="175740"/>
                  </a:lnTo>
                  <a:lnTo>
                    <a:pt x="291428" y="173243"/>
                  </a:lnTo>
                  <a:lnTo>
                    <a:pt x="297032" y="170783"/>
                  </a:lnTo>
                  <a:lnTo>
                    <a:pt x="302637" y="168356"/>
                  </a:lnTo>
                  <a:lnTo>
                    <a:pt x="308241" y="165960"/>
                  </a:lnTo>
                  <a:lnTo>
                    <a:pt x="313846" y="163593"/>
                  </a:lnTo>
                  <a:lnTo>
                    <a:pt x="319450" y="161253"/>
                  </a:lnTo>
                  <a:lnTo>
                    <a:pt x="325054" y="158939"/>
                  </a:lnTo>
                  <a:lnTo>
                    <a:pt x="330659" y="156649"/>
                  </a:lnTo>
                  <a:lnTo>
                    <a:pt x="336263" y="154381"/>
                  </a:lnTo>
                  <a:lnTo>
                    <a:pt x="341867" y="152135"/>
                  </a:lnTo>
                  <a:lnTo>
                    <a:pt x="347472" y="149909"/>
                  </a:lnTo>
                  <a:lnTo>
                    <a:pt x="353076" y="147703"/>
                  </a:lnTo>
                  <a:lnTo>
                    <a:pt x="358681" y="145516"/>
                  </a:lnTo>
                  <a:lnTo>
                    <a:pt x="364285" y="143348"/>
                  </a:lnTo>
                  <a:lnTo>
                    <a:pt x="369889" y="141198"/>
                  </a:lnTo>
                  <a:lnTo>
                    <a:pt x="375494" y="139066"/>
                  </a:lnTo>
                  <a:lnTo>
                    <a:pt x="381098" y="136953"/>
                  </a:lnTo>
                  <a:lnTo>
                    <a:pt x="386703" y="134860"/>
                  </a:lnTo>
                  <a:lnTo>
                    <a:pt x="392307" y="132785"/>
                  </a:lnTo>
                  <a:lnTo>
                    <a:pt x="397911" y="130729"/>
                  </a:lnTo>
                  <a:lnTo>
                    <a:pt x="403516" y="128694"/>
                  </a:lnTo>
                  <a:lnTo>
                    <a:pt x="409120" y="126680"/>
                  </a:lnTo>
                  <a:lnTo>
                    <a:pt x="414725" y="124686"/>
                  </a:lnTo>
                  <a:lnTo>
                    <a:pt x="420329" y="122714"/>
                  </a:lnTo>
                  <a:lnTo>
                    <a:pt x="425933" y="120765"/>
                  </a:lnTo>
                  <a:lnTo>
                    <a:pt x="431538" y="118838"/>
                  </a:lnTo>
                  <a:lnTo>
                    <a:pt x="437142" y="116934"/>
                  </a:lnTo>
                  <a:lnTo>
                    <a:pt x="442747" y="115054"/>
                  </a:lnTo>
                  <a:lnTo>
                    <a:pt x="448351" y="113198"/>
                  </a:lnTo>
                  <a:lnTo>
                    <a:pt x="453955" y="111366"/>
                  </a:lnTo>
                  <a:lnTo>
                    <a:pt x="459560" y="109558"/>
                  </a:lnTo>
                  <a:lnTo>
                    <a:pt x="465164" y="107774"/>
                  </a:lnTo>
                  <a:lnTo>
                    <a:pt x="470769" y="106015"/>
                  </a:lnTo>
                  <a:lnTo>
                    <a:pt x="476373" y="104280"/>
                  </a:lnTo>
                  <a:lnTo>
                    <a:pt x="481977" y="102569"/>
                  </a:lnTo>
                  <a:lnTo>
                    <a:pt x="487582" y="100882"/>
                  </a:lnTo>
                  <a:lnTo>
                    <a:pt x="493186" y="99218"/>
                  </a:lnTo>
                  <a:lnTo>
                    <a:pt x="498790" y="97577"/>
                  </a:lnTo>
                  <a:lnTo>
                    <a:pt x="504395" y="95958"/>
                  </a:lnTo>
                  <a:lnTo>
                    <a:pt x="509999" y="94361"/>
                  </a:lnTo>
                  <a:lnTo>
                    <a:pt x="515604" y="92786"/>
                  </a:lnTo>
                  <a:lnTo>
                    <a:pt x="521208" y="91231"/>
                  </a:lnTo>
                  <a:lnTo>
                    <a:pt x="526812" y="89696"/>
                  </a:lnTo>
                  <a:lnTo>
                    <a:pt x="532417" y="88181"/>
                  </a:lnTo>
                  <a:lnTo>
                    <a:pt x="538021" y="86684"/>
                  </a:lnTo>
                  <a:lnTo>
                    <a:pt x="543626" y="85205"/>
                  </a:lnTo>
                  <a:lnTo>
                    <a:pt x="549230" y="83743"/>
                  </a:lnTo>
                  <a:lnTo>
                    <a:pt x="554834" y="82298"/>
                  </a:lnTo>
                  <a:lnTo>
                    <a:pt x="560439" y="80869"/>
                  </a:lnTo>
                  <a:lnTo>
                    <a:pt x="566043" y="79455"/>
                  </a:lnTo>
                  <a:lnTo>
                    <a:pt x="571648" y="78056"/>
                  </a:lnTo>
                  <a:lnTo>
                    <a:pt x="577252" y="76670"/>
                  </a:lnTo>
                  <a:lnTo>
                    <a:pt x="582856" y="75299"/>
                  </a:lnTo>
                  <a:lnTo>
                    <a:pt x="588461" y="73940"/>
                  </a:lnTo>
                  <a:lnTo>
                    <a:pt x="594065" y="72594"/>
                  </a:lnTo>
                  <a:lnTo>
                    <a:pt x="599670" y="71261"/>
                  </a:lnTo>
                  <a:lnTo>
                    <a:pt x="605274" y="69939"/>
                  </a:lnTo>
                  <a:lnTo>
                    <a:pt x="610878" y="68629"/>
                  </a:lnTo>
                  <a:lnTo>
                    <a:pt x="616483" y="67330"/>
                  </a:lnTo>
                  <a:lnTo>
                    <a:pt x="622087" y="66043"/>
                  </a:lnTo>
                  <a:lnTo>
                    <a:pt x="627692" y="64766"/>
                  </a:lnTo>
                  <a:lnTo>
                    <a:pt x="633296" y="63500"/>
                  </a:lnTo>
                  <a:lnTo>
                    <a:pt x="638900" y="62245"/>
                  </a:lnTo>
                  <a:lnTo>
                    <a:pt x="644505" y="61000"/>
                  </a:lnTo>
                  <a:lnTo>
                    <a:pt x="650109" y="59765"/>
                  </a:lnTo>
                  <a:lnTo>
                    <a:pt x="655713" y="58542"/>
                  </a:lnTo>
                  <a:lnTo>
                    <a:pt x="661318" y="57328"/>
                  </a:lnTo>
                  <a:lnTo>
                    <a:pt x="666922" y="56126"/>
                  </a:lnTo>
                  <a:lnTo>
                    <a:pt x="672527" y="54934"/>
                  </a:lnTo>
                  <a:lnTo>
                    <a:pt x="678131" y="53753"/>
                  </a:lnTo>
                  <a:lnTo>
                    <a:pt x="683735" y="52582"/>
                  </a:lnTo>
                  <a:lnTo>
                    <a:pt x="689340" y="51423"/>
                  </a:lnTo>
                  <a:lnTo>
                    <a:pt x="694944" y="50275"/>
                  </a:lnTo>
                  <a:lnTo>
                    <a:pt x="700549" y="49138"/>
                  </a:lnTo>
                  <a:lnTo>
                    <a:pt x="706153" y="48012"/>
                  </a:lnTo>
                  <a:lnTo>
                    <a:pt x="711757" y="46899"/>
                  </a:lnTo>
                  <a:lnTo>
                    <a:pt x="717362" y="45797"/>
                  </a:lnTo>
                  <a:lnTo>
                    <a:pt x="722966" y="44707"/>
                  </a:lnTo>
                  <a:lnTo>
                    <a:pt x="728571" y="43630"/>
                  </a:lnTo>
                  <a:lnTo>
                    <a:pt x="734175" y="42565"/>
                  </a:lnTo>
                  <a:lnTo>
                    <a:pt x="739779" y="41512"/>
                  </a:lnTo>
                  <a:lnTo>
                    <a:pt x="745384" y="40473"/>
                  </a:lnTo>
                  <a:lnTo>
                    <a:pt x="750988" y="39447"/>
                  </a:lnTo>
                  <a:lnTo>
                    <a:pt x="756593" y="38434"/>
                  </a:lnTo>
                  <a:lnTo>
                    <a:pt x="762197" y="37435"/>
                  </a:lnTo>
                  <a:lnTo>
                    <a:pt x="767801" y="36450"/>
                  </a:lnTo>
                  <a:lnTo>
                    <a:pt x="773406" y="35478"/>
                  </a:lnTo>
                  <a:lnTo>
                    <a:pt x="779010" y="34521"/>
                  </a:lnTo>
                  <a:lnTo>
                    <a:pt x="784615" y="33579"/>
                  </a:lnTo>
                  <a:lnTo>
                    <a:pt x="790219" y="32651"/>
                  </a:lnTo>
                  <a:lnTo>
                    <a:pt x="795823" y="31738"/>
                  </a:lnTo>
                  <a:lnTo>
                    <a:pt x="801428" y="30840"/>
                  </a:lnTo>
                  <a:lnTo>
                    <a:pt x="807032" y="29957"/>
                  </a:lnTo>
                  <a:lnTo>
                    <a:pt x="812636" y="29089"/>
                  </a:lnTo>
                  <a:lnTo>
                    <a:pt x="818241" y="28237"/>
                  </a:lnTo>
                  <a:lnTo>
                    <a:pt x="823845" y="27401"/>
                  </a:lnTo>
                  <a:lnTo>
                    <a:pt x="829450" y="26580"/>
                  </a:lnTo>
                  <a:lnTo>
                    <a:pt x="835054" y="25775"/>
                  </a:lnTo>
                  <a:lnTo>
                    <a:pt x="840658" y="24986"/>
                  </a:lnTo>
                  <a:lnTo>
                    <a:pt x="846263" y="24213"/>
                  </a:lnTo>
                  <a:lnTo>
                    <a:pt x="851867" y="23456"/>
                  </a:lnTo>
                  <a:lnTo>
                    <a:pt x="857472" y="22716"/>
                  </a:lnTo>
                  <a:lnTo>
                    <a:pt x="863076" y="21991"/>
                  </a:lnTo>
                  <a:lnTo>
                    <a:pt x="868680" y="21282"/>
                  </a:lnTo>
                  <a:lnTo>
                    <a:pt x="874285" y="20590"/>
                  </a:lnTo>
                  <a:lnTo>
                    <a:pt x="879889" y="19914"/>
                  </a:lnTo>
                  <a:lnTo>
                    <a:pt x="885494" y="19254"/>
                  </a:lnTo>
                  <a:lnTo>
                    <a:pt x="891098" y="18610"/>
                  </a:lnTo>
                  <a:lnTo>
                    <a:pt x="896702" y="17982"/>
                  </a:lnTo>
                  <a:lnTo>
                    <a:pt x="902307" y="17369"/>
                  </a:lnTo>
                  <a:lnTo>
                    <a:pt x="907911" y="16773"/>
                  </a:lnTo>
                  <a:lnTo>
                    <a:pt x="913516" y="16192"/>
                  </a:lnTo>
                  <a:lnTo>
                    <a:pt x="919120" y="15627"/>
                  </a:lnTo>
                  <a:lnTo>
                    <a:pt x="924724" y="15077"/>
                  </a:lnTo>
                  <a:lnTo>
                    <a:pt x="930329" y="14543"/>
                  </a:lnTo>
                  <a:lnTo>
                    <a:pt x="935933" y="14024"/>
                  </a:lnTo>
                  <a:lnTo>
                    <a:pt x="941538" y="13519"/>
                  </a:lnTo>
                  <a:lnTo>
                    <a:pt x="947142" y="13029"/>
                  </a:lnTo>
                  <a:lnTo>
                    <a:pt x="952746" y="12554"/>
                  </a:lnTo>
                  <a:lnTo>
                    <a:pt x="958351" y="12093"/>
                  </a:lnTo>
                  <a:lnTo>
                    <a:pt x="963955" y="11646"/>
                  </a:lnTo>
                  <a:lnTo>
                    <a:pt x="969559" y="11213"/>
                  </a:lnTo>
                  <a:lnTo>
                    <a:pt x="975164" y="10793"/>
                  </a:lnTo>
                  <a:lnTo>
                    <a:pt x="980768" y="10387"/>
                  </a:lnTo>
                  <a:lnTo>
                    <a:pt x="986373" y="9994"/>
                  </a:lnTo>
                  <a:lnTo>
                    <a:pt x="991977" y="9614"/>
                  </a:lnTo>
                  <a:lnTo>
                    <a:pt x="997581" y="9246"/>
                  </a:lnTo>
                  <a:lnTo>
                    <a:pt x="1003186" y="8891"/>
                  </a:lnTo>
                  <a:lnTo>
                    <a:pt x="1008790" y="8547"/>
                  </a:lnTo>
                  <a:lnTo>
                    <a:pt x="1014395" y="8216"/>
                  </a:lnTo>
                  <a:lnTo>
                    <a:pt x="1019999" y="7895"/>
                  </a:lnTo>
                  <a:lnTo>
                    <a:pt x="1025603" y="7586"/>
                  </a:lnTo>
                  <a:lnTo>
                    <a:pt x="1031208" y="7288"/>
                  </a:lnTo>
                  <a:lnTo>
                    <a:pt x="1036812" y="7000"/>
                  </a:lnTo>
                  <a:lnTo>
                    <a:pt x="1042417" y="6723"/>
                  </a:lnTo>
                  <a:lnTo>
                    <a:pt x="1048021" y="6456"/>
                  </a:lnTo>
                  <a:lnTo>
                    <a:pt x="1053625" y="6198"/>
                  </a:lnTo>
                  <a:lnTo>
                    <a:pt x="1059230" y="5950"/>
                  </a:lnTo>
                  <a:lnTo>
                    <a:pt x="1064834" y="5711"/>
                  </a:lnTo>
                  <a:lnTo>
                    <a:pt x="1070439" y="5481"/>
                  </a:lnTo>
                  <a:lnTo>
                    <a:pt x="1076043" y="5259"/>
                  </a:lnTo>
                  <a:lnTo>
                    <a:pt x="1081647" y="5046"/>
                  </a:lnTo>
                  <a:lnTo>
                    <a:pt x="1087252" y="4842"/>
                  </a:lnTo>
                  <a:lnTo>
                    <a:pt x="1092856" y="4645"/>
                  </a:lnTo>
                  <a:lnTo>
                    <a:pt x="1098461" y="4455"/>
                  </a:lnTo>
                  <a:lnTo>
                    <a:pt x="1104065" y="4273"/>
                  </a:lnTo>
                  <a:lnTo>
                    <a:pt x="1109669" y="4098"/>
                  </a:lnTo>
                  <a:lnTo>
                    <a:pt x="1115274" y="3930"/>
                  </a:lnTo>
                  <a:lnTo>
                    <a:pt x="1120878" y="3768"/>
                  </a:lnTo>
                  <a:lnTo>
                    <a:pt x="1126482" y="3613"/>
                  </a:lnTo>
                  <a:lnTo>
                    <a:pt x="1132087" y="3464"/>
                  </a:lnTo>
                  <a:lnTo>
                    <a:pt x="1137691" y="3321"/>
                  </a:lnTo>
                  <a:lnTo>
                    <a:pt x="1143296" y="3184"/>
                  </a:lnTo>
                  <a:lnTo>
                    <a:pt x="1148900" y="3052"/>
                  </a:lnTo>
                  <a:lnTo>
                    <a:pt x="1154504" y="2925"/>
                  </a:lnTo>
                  <a:lnTo>
                    <a:pt x="1160109" y="2804"/>
                  </a:lnTo>
                  <a:lnTo>
                    <a:pt x="1165713" y="2688"/>
                  </a:lnTo>
                  <a:lnTo>
                    <a:pt x="1171318" y="2576"/>
                  </a:lnTo>
                  <a:lnTo>
                    <a:pt x="1176922" y="2469"/>
                  </a:lnTo>
                  <a:lnTo>
                    <a:pt x="1182526" y="2366"/>
                  </a:lnTo>
                  <a:lnTo>
                    <a:pt x="1188131" y="2268"/>
                  </a:lnTo>
                  <a:lnTo>
                    <a:pt x="1193735" y="2173"/>
                  </a:lnTo>
                  <a:lnTo>
                    <a:pt x="1199340" y="2083"/>
                  </a:lnTo>
                  <a:lnTo>
                    <a:pt x="1204944" y="1996"/>
                  </a:lnTo>
                  <a:lnTo>
                    <a:pt x="1210548" y="1913"/>
                  </a:lnTo>
                  <a:lnTo>
                    <a:pt x="1216153" y="1833"/>
                  </a:lnTo>
                  <a:lnTo>
                    <a:pt x="1221757" y="1757"/>
                  </a:lnTo>
                  <a:lnTo>
                    <a:pt x="1227362" y="1683"/>
                  </a:lnTo>
                  <a:lnTo>
                    <a:pt x="1232966" y="1613"/>
                  </a:lnTo>
                  <a:lnTo>
                    <a:pt x="1238570" y="1546"/>
                  </a:lnTo>
                  <a:lnTo>
                    <a:pt x="1244175" y="1481"/>
                  </a:lnTo>
                  <a:lnTo>
                    <a:pt x="1249779" y="1419"/>
                  </a:lnTo>
                  <a:lnTo>
                    <a:pt x="1255384" y="1360"/>
                  </a:lnTo>
                  <a:lnTo>
                    <a:pt x="1260988" y="1303"/>
                  </a:lnTo>
                  <a:lnTo>
                    <a:pt x="1266592" y="1249"/>
                  </a:lnTo>
                  <a:lnTo>
                    <a:pt x="1272197" y="1197"/>
                  </a:lnTo>
                  <a:lnTo>
                    <a:pt x="1277801" y="1147"/>
                  </a:lnTo>
                  <a:lnTo>
                    <a:pt x="1283406" y="1099"/>
                  </a:lnTo>
                  <a:lnTo>
                    <a:pt x="1289010" y="1053"/>
                  </a:lnTo>
                  <a:lnTo>
                    <a:pt x="1294614" y="1009"/>
                  </a:lnTo>
                  <a:lnTo>
                    <a:pt x="1300219" y="967"/>
                  </a:lnTo>
                  <a:lnTo>
                    <a:pt x="1305823" y="927"/>
                  </a:lnTo>
                  <a:lnTo>
                    <a:pt x="1311427" y="888"/>
                  </a:lnTo>
                  <a:lnTo>
                    <a:pt x="1317032" y="851"/>
                  </a:lnTo>
                  <a:lnTo>
                    <a:pt x="1322636" y="816"/>
                  </a:lnTo>
                  <a:lnTo>
                    <a:pt x="1328241" y="782"/>
                  </a:lnTo>
                  <a:lnTo>
                    <a:pt x="1333845" y="749"/>
                  </a:lnTo>
                  <a:lnTo>
                    <a:pt x="1339449" y="718"/>
                  </a:lnTo>
                  <a:lnTo>
                    <a:pt x="1345054" y="688"/>
                  </a:lnTo>
                  <a:lnTo>
                    <a:pt x="1350658" y="659"/>
                  </a:lnTo>
                  <a:lnTo>
                    <a:pt x="1356263" y="632"/>
                  </a:lnTo>
                  <a:lnTo>
                    <a:pt x="1361867" y="605"/>
                  </a:lnTo>
                  <a:lnTo>
                    <a:pt x="1367471" y="580"/>
                  </a:lnTo>
                  <a:lnTo>
                    <a:pt x="1373076" y="556"/>
                  </a:lnTo>
                  <a:lnTo>
                    <a:pt x="1378680" y="532"/>
                  </a:lnTo>
                  <a:lnTo>
                    <a:pt x="1384285" y="510"/>
                  </a:lnTo>
                  <a:lnTo>
                    <a:pt x="1389889" y="489"/>
                  </a:lnTo>
                  <a:lnTo>
                    <a:pt x="1395493" y="468"/>
                  </a:lnTo>
                  <a:lnTo>
                    <a:pt x="1401098" y="449"/>
                  </a:lnTo>
                  <a:lnTo>
                    <a:pt x="1406702" y="430"/>
                  </a:lnTo>
                  <a:lnTo>
                    <a:pt x="1412307" y="412"/>
                  </a:lnTo>
                  <a:lnTo>
                    <a:pt x="1417911" y="395"/>
                  </a:lnTo>
                  <a:lnTo>
                    <a:pt x="1423515" y="378"/>
                  </a:lnTo>
                  <a:lnTo>
                    <a:pt x="1429120" y="362"/>
                  </a:lnTo>
                  <a:lnTo>
                    <a:pt x="1434724" y="347"/>
                  </a:lnTo>
                  <a:lnTo>
                    <a:pt x="1440329" y="332"/>
                  </a:lnTo>
                  <a:lnTo>
                    <a:pt x="1445933" y="318"/>
                  </a:lnTo>
                  <a:lnTo>
                    <a:pt x="1451537" y="305"/>
                  </a:lnTo>
                  <a:lnTo>
                    <a:pt x="1457142" y="292"/>
                  </a:lnTo>
                  <a:lnTo>
                    <a:pt x="1462746" y="280"/>
                  </a:lnTo>
                  <a:lnTo>
                    <a:pt x="1468350" y="268"/>
                  </a:lnTo>
                  <a:lnTo>
                    <a:pt x="1473955" y="257"/>
                  </a:lnTo>
                  <a:lnTo>
                    <a:pt x="1479559" y="246"/>
                  </a:lnTo>
                  <a:lnTo>
                    <a:pt x="1485164" y="235"/>
                  </a:lnTo>
                  <a:lnTo>
                    <a:pt x="1490768" y="225"/>
                  </a:lnTo>
                  <a:lnTo>
                    <a:pt x="1496372" y="216"/>
                  </a:lnTo>
                  <a:lnTo>
                    <a:pt x="1501977" y="206"/>
                  </a:lnTo>
                  <a:lnTo>
                    <a:pt x="1507581" y="197"/>
                  </a:lnTo>
                  <a:lnTo>
                    <a:pt x="1513186" y="189"/>
                  </a:lnTo>
                  <a:lnTo>
                    <a:pt x="1518790" y="181"/>
                  </a:lnTo>
                  <a:lnTo>
                    <a:pt x="1524394" y="173"/>
                  </a:lnTo>
                  <a:lnTo>
                    <a:pt x="1529999" y="165"/>
                  </a:lnTo>
                  <a:lnTo>
                    <a:pt x="1535603" y="158"/>
                  </a:lnTo>
                  <a:lnTo>
                    <a:pt x="1541208" y="151"/>
                  </a:lnTo>
                  <a:lnTo>
                    <a:pt x="1546812" y="145"/>
                  </a:lnTo>
                  <a:lnTo>
                    <a:pt x="1552416" y="138"/>
                  </a:lnTo>
                  <a:lnTo>
                    <a:pt x="1558021" y="132"/>
                  </a:lnTo>
                  <a:lnTo>
                    <a:pt x="1563625" y="126"/>
                  </a:lnTo>
                  <a:lnTo>
                    <a:pt x="1569230" y="121"/>
                  </a:lnTo>
                  <a:lnTo>
                    <a:pt x="1574834" y="115"/>
                  </a:lnTo>
                  <a:lnTo>
                    <a:pt x="1580438" y="110"/>
                  </a:lnTo>
                  <a:lnTo>
                    <a:pt x="1586043" y="105"/>
                  </a:lnTo>
                  <a:lnTo>
                    <a:pt x="1591647" y="100"/>
                  </a:lnTo>
                  <a:lnTo>
                    <a:pt x="1597252" y="96"/>
                  </a:lnTo>
                  <a:lnTo>
                    <a:pt x="1602856" y="91"/>
                  </a:lnTo>
                  <a:lnTo>
                    <a:pt x="1608460" y="87"/>
                  </a:lnTo>
                  <a:lnTo>
                    <a:pt x="1614065" y="83"/>
                  </a:lnTo>
                  <a:lnTo>
                    <a:pt x="1619669" y="79"/>
                  </a:lnTo>
                  <a:lnTo>
                    <a:pt x="1625273" y="75"/>
                  </a:lnTo>
                  <a:lnTo>
                    <a:pt x="1630878" y="71"/>
                  </a:lnTo>
                  <a:lnTo>
                    <a:pt x="1636482" y="68"/>
                  </a:lnTo>
                  <a:lnTo>
                    <a:pt x="1642087" y="64"/>
                  </a:lnTo>
                  <a:lnTo>
                    <a:pt x="1647691" y="61"/>
                  </a:lnTo>
                  <a:lnTo>
                    <a:pt x="1653295" y="58"/>
                  </a:lnTo>
                  <a:lnTo>
                    <a:pt x="1658900" y="55"/>
                  </a:lnTo>
                  <a:lnTo>
                    <a:pt x="1664504" y="52"/>
                  </a:lnTo>
                  <a:lnTo>
                    <a:pt x="1670109" y="49"/>
                  </a:lnTo>
                  <a:lnTo>
                    <a:pt x="1675713" y="46"/>
                  </a:lnTo>
                  <a:lnTo>
                    <a:pt x="1681317" y="44"/>
                  </a:lnTo>
                  <a:lnTo>
                    <a:pt x="1686922" y="41"/>
                  </a:lnTo>
                  <a:lnTo>
                    <a:pt x="1692526" y="39"/>
                  </a:lnTo>
                  <a:lnTo>
                    <a:pt x="1698131" y="36"/>
                  </a:lnTo>
                  <a:lnTo>
                    <a:pt x="1703735" y="34"/>
                  </a:lnTo>
                  <a:lnTo>
                    <a:pt x="1709339" y="32"/>
                  </a:lnTo>
                  <a:lnTo>
                    <a:pt x="1714944" y="30"/>
                  </a:lnTo>
                  <a:lnTo>
                    <a:pt x="1720548" y="28"/>
                  </a:lnTo>
                  <a:lnTo>
                    <a:pt x="1726153" y="26"/>
                  </a:lnTo>
                  <a:lnTo>
                    <a:pt x="1731757" y="24"/>
                  </a:lnTo>
                  <a:lnTo>
                    <a:pt x="1737361" y="22"/>
                  </a:lnTo>
                  <a:lnTo>
                    <a:pt x="1742966" y="20"/>
                  </a:lnTo>
                  <a:lnTo>
                    <a:pt x="1748570" y="19"/>
                  </a:lnTo>
                  <a:lnTo>
                    <a:pt x="1754175" y="17"/>
                  </a:lnTo>
                  <a:lnTo>
                    <a:pt x="1759779" y="16"/>
                  </a:lnTo>
                  <a:lnTo>
                    <a:pt x="1765383" y="14"/>
                  </a:lnTo>
                  <a:lnTo>
                    <a:pt x="1770988" y="13"/>
                  </a:lnTo>
                  <a:lnTo>
                    <a:pt x="1776592" y="12"/>
                  </a:lnTo>
                  <a:lnTo>
                    <a:pt x="1782196" y="11"/>
                  </a:lnTo>
                  <a:lnTo>
                    <a:pt x="1787801" y="10"/>
                  </a:lnTo>
                  <a:lnTo>
                    <a:pt x="1793405" y="8"/>
                  </a:lnTo>
                  <a:lnTo>
                    <a:pt x="1799010" y="8"/>
                  </a:lnTo>
                  <a:lnTo>
                    <a:pt x="1804614" y="7"/>
                  </a:lnTo>
                  <a:lnTo>
                    <a:pt x="1810218" y="6"/>
                  </a:lnTo>
                  <a:lnTo>
                    <a:pt x="1815823" y="5"/>
                  </a:lnTo>
                  <a:lnTo>
                    <a:pt x="1821427" y="4"/>
                  </a:lnTo>
                  <a:lnTo>
                    <a:pt x="1827032" y="4"/>
                  </a:lnTo>
                  <a:lnTo>
                    <a:pt x="1832636" y="3"/>
                  </a:lnTo>
                  <a:lnTo>
                    <a:pt x="1838240" y="2"/>
                  </a:lnTo>
                  <a:lnTo>
                    <a:pt x="1843845" y="2"/>
                  </a:lnTo>
                  <a:lnTo>
                    <a:pt x="1849449" y="1"/>
                  </a:lnTo>
                  <a:lnTo>
                    <a:pt x="1855054" y="1"/>
                  </a:lnTo>
                  <a:lnTo>
                    <a:pt x="1860658" y="1"/>
                  </a:lnTo>
                  <a:lnTo>
                    <a:pt x="1866262" y="0"/>
                  </a:lnTo>
                  <a:lnTo>
                    <a:pt x="1871867" y="0"/>
                  </a:lnTo>
                  <a:lnTo>
                    <a:pt x="1877471" y="0"/>
                  </a:ln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28" name="pg228"/>
            <p:cNvSpPr/>
            <p:nvPr/>
          </p:nvSpPr>
          <p:spPr>
            <a:xfrm>
              <a:off x="6596816" y="4190819"/>
              <a:ext cx="1883076" cy="377001"/>
            </a:xfrm>
            <a:custGeom>
              <a:avLst/>
              <a:pathLst>
                <a:path w="1883076" h="377001">
                  <a:moveTo>
                    <a:pt x="0" y="349134"/>
                  </a:moveTo>
                  <a:lnTo>
                    <a:pt x="5604" y="345901"/>
                  </a:lnTo>
                  <a:lnTo>
                    <a:pt x="11208" y="342640"/>
                  </a:lnTo>
                  <a:lnTo>
                    <a:pt x="16813" y="339351"/>
                  </a:lnTo>
                  <a:lnTo>
                    <a:pt x="22417" y="336032"/>
                  </a:lnTo>
                  <a:lnTo>
                    <a:pt x="28021" y="332682"/>
                  </a:lnTo>
                  <a:lnTo>
                    <a:pt x="33626" y="329301"/>
                  </a:lnTo>
                  <a:lnTo>
                    <a:pt x="39230" y="325888"/>
                  </a:lnTo>
                  <a:lnTo>
                    <a:pt x="44835" y="322444"/>
                  </a:lnTo>
                  <a:lnTo>
                    <a:pt x="50439" y="318967"/>
                  </a:lnTo>
                  <a:lnTo>
                    <a:pt x="56043" y="315460"/>
                  </a:lnTo>
                  <a:lnTo>
                    <a:pt x="61648" y="311922"/>
                  </a:lnTo>
                  <a:lnTo>
                    <a:pt x="67252" y="308355"/>
                  </a:lnTo>
                  <a:lnTo>
                    <a:pt x="72857" y="304760"/>
                  </a:lnTo>
                  <a:lnTo>
                    <a:pt x="78461" y="301140"/>
                  </a:lnTo>
                  <a:lnTo>
                    <a:pt x="84065" y="297496"/>
                  </a:lnTo>
                  <a:lnTo>
                    <a:pt x="89670" y="293830"/>
                  </a:lnTo>
                  <a:lnTo>
                    <a:pt x="95274" y="290147"/>
                  </a:lnTo>
                  <a:lnTo>
                    <a:pt x="100879" y="286448"/>
                  </a:lnTo>
                  <a:lnTo>
                    <a:pt x="106483" y="282737"/>
                  </a:lnTo>
                  <a:lnTo>
                    <a:pt x="112087" y="279018"/>
                  </a:lnTo>
                  <a:lnTo>
                    <a:pt x="117692" y="275294"/>
                  </a:lnTo>
                  <a:lnTo>
                    <a:pt x="123296" y="271569"/>
                  </a:lnTo>
                  <a:lnTo>
                    <a:pt x="128901" y="267848"/>
                  </a:lnTo>
                  <a:lnTo>
                    <a:pt x="134505" y="264135"/>
                  </a:lnTo>
                  <a:lnTo>
                    <a:pt x="140109" y="260434"/>
                  </a:lnTo>
                  <a:lnTo>
                    <a:pt x="145714" y="256749"/>
                  </a:lnTo>
                  <a:lnTo>
                    <a:pt x="151318" y="253085"/>
                  </a:lnTo>
                  <a:lnTo>
                    <a:pt x="156923" y="249446"/>
                  </a:lnTo>
                  <a:lnTo>
                    <a:pt x="162527" y="245836"/>
                  </a:lnTo>
                  <a:lnTo>
                    <a:pt x="168131" y="242259"/>
                  </a:lnTo>
                  <a:lnTo>
                    <a:pt x="173736" y="238718"/>
                  </a:lnTo>
                  <a:lnTo>
                    <a:pt x="179340" y="235218"/>
                  </a:lnTo>
                  <a:lnTo>
                    <a:pt x="184944" y="231761"/>
                  </a:lnTo>
                  <a:lnTo>
                    <a:pt x="190549" y="228350"/>
                  </a:lnTo>
                  <a:lnTo>
                    <a:pt x="196153" y="224988"/>
                  </a:lnTo>
                  <a:lnTo>
                    <a:pt x="201758" y="221676"/>
                  </a:lnTo>
                  <a:lnTo>
                    <a:pt x="207362" y="218417"/>
                  </a:lnTo>
                  <a:lnTo>
                    <a:pt x="212966" y="215212"/>
                  </a:lnTo>
                  <a:lnTo>
                    <a:pt x="218571" y="212061"/>
                  </a:lnTo>
                  <a:lnTo>
                    <a:pt x="224175" y="208966"/>
                  </a:lnTo>
                  <a:lnTo>
                    <a:pt x="229780" y="205926"/>
                  </a:lnTo>
                  <a:lnTo>
                    <a:pt x="235384" y="202940"/>
                  </a:lnTo>
                  <a:lnTo>
                    <a:pt x="240988" y="200010"/>
                  </a:lnTo>
                  <a:lnTo>
                    <a:pt x="246593" y="197132"/>
                  </a:lnTo>
                  <a:lnTo>
                    <a:pt x="252197" y="194307"/>
                  </a:lnTo>
                  <a:lnTo>
                    <a:pt x="257802" y="191532"/>
                  </a:lnTo>
                  <a:lnTo>
                    <a:pt x="263406" y="188806"/>
                  </a:lnTo>
                  <a:lnTo>
                    <a:pt x="269010" y="186126"/>
                  </a:lnTo>
                  <a:lnTo>
                    <a:pt x="274615" y="183491"/>
                  </a:lnTo>
                  <a:lnTo>
                    <a:pt x="280219" y="180899"/>
                  </a:lnTo>
                  <a:lnTo>
                    <a:pt x="285824" y="178346"/>
                  </a:lnTo>
                  <a:lnTo>
                    <a:pt x="291428" y="175832"/>
                  </a:lnTo>
                  <a:lnTo>
                    <a:pt x="297032" y="173352"/>
                  </a:lnTo>
                  <a:lnTo>
                    <a:pt x="302637" y="170906"/>
                  </a:lnTo>
                  <a:lnTo>
                    <a:pt x="308241" y="168491"/>
                  </a:lnTo>
                  <a:lnTo>
                    <a:pt x="313846" y="166105"/>
                  </a:lnTo>
                  <a:lnTo>
                    <a:pt x="319450" y="163746"/>
                  </a:lnTo>
                  <a:lnTo>
                    <a:pt x="325054" y="161412"/>
                  </a:lnTo>
                  <a:lnTo>
                    <a:pt x="330659" y="159102"/>
                  </a:lnTo>
                  <a:lnTo>
                    <a:pt x="336263" y="156814"/>
                  </a:lnTo>
                  <a:lnTo>
                    <a:pt x="341867" y="154548"/>
                  </a:lnTo>
                  <a:lnTo>
                    <a:pt x="347472" y="152301"/>
                  </a:lnTo>
                  <a:lnTo>
                    <a:pt x="353076" y="150075"/>
                  </a:lnTo>
                  <a:lnTo>
                    <a:pt x="358681" y="147867"/>
                  </a:lnTo>
                  <a:lnTo>
                    <a:pt x="364285" y="145678"/>
                  </a:lnTo>
                  <a:lnTo>
                    <a:pt x="369889" y="143507"/>
                  </a:lnTo>
                  <a:lnTo>
                    <a:pt x="375494" y="141355"/>
                  </a:lnTo>
                  <a:lnTo>
                    <a:pt x="381098" y="139221"/>
                  </a:lnTo>
                  <a:lnTo>
                    <a:pt x="386703" y="137106"/>
                  </a:lnTo>
                  <a:lnTo>
                    <a:pt x="392307" y="135010"/>
                  </a:lnTo>
                  <a:lnTo>
                    <a:pt x="397911" y="132933"/>
                  </a:lnTo>
                  <a:lnTo>
                    <a:pt x="403516" y="130877"/>
                  </a:lnTo>
                  <a:lnTo>
                    <a:pt x="409120" y="128841"/>
                  </a:lnTo>
                  <a:lnTo>
                    <a:pt x="414725" y="126826"/>
                  </a:lnTo>
                  <a:lnTo>
                    <a:pt x="420329" y="124832"/>
                  </a:lnTo>
                  <a:lnTo>
                    <a:pt x="425933" y="122861"/>
                  </a:lnTo>
                  <a:lnTo>
                    <a:pt x="431538" y="120912"/>
                  </a:lnTo>
                  <a:lnTo>
                    <a:pt x="437142" y="118987"/>
                  </a:lnTo>
                  <a:lnTo>
                    <a:pt x="442747" y="117084"/>
                  </a:lnTo>
                  <a:lnTo>
                    <a:pt x="448351" y="115206"/>
                  </a:lnTo>
                  <a:lnTo>
                    <a:pt x="453955" y="113352"/>
                  </a:lnTo>
                  <a:lnTo>
                    <a:pt x="459560" y="111521"/>
                  </a:lnTo>
                  <a:lnTo>
                    <a:pt x="465164" y="109716"/>
                  </a:lnTo>
                  <a:lnTo>
                    <a:pt x="470769" y="107934"/>
                  </a:lnTo>
                  <a:lnTo>
                    <a:pt x="476373" y="106176"/>
                  </a:lnTo>
                  <a:lnTo>
                    <a:pt x="481977" y="104443"/>
                  </a:lnTo>
                  <a:lnTo>
                    <a:pt x="487582" y="102733"/>
                  </a:lnTo>
                  <a:lnTo>
                    <a:pt x="493186" y="101046"/>
                  </a:lnTo>
                  <a:lnTo>
                    <a:pt x="498790" y="99383"/>
                  </a:lnTo>
                  <a:lnTo>
                    <a:pt x="504395" y="97741"/>
                  </a:lnTo>
                  <a:lnTo>
                    <a:pt x="509999" y="96122"/>
                  </a:lnTo>
                  <a:lnTo>
                    <a:pt x="515604" y="94524"/>
                  </a:lnTo>
                  <a:lnTo>
                    <a:pt x="521208" y="92946"/>
                  </a:lnTo>
                  <a:lnTo>
                    <a:pt x="526812" y="91389"/>
                  </a:lnTo>
                  <a:lnTo>
                    <a:pt x="532417" y="89850"/>
                  </a:lnTo>
                  <a:lnTo>
                    <a:pt x="538021" y="88331"/>
                  </a:lnTo>
                  <a:lnTo>
                    <a:pt x="543626" y="86829"/>
                  </a:lnTo>
                  <a:lnTo>
                    <a:pt x="549230" y="85345"/>
                  </a:lnTo>
                  <a:lnTo>
                    <a:pt x="554834" y="83877"/>
                  </a:lnTo>
                  <a:lnTo>
                    <a:pt x="560439" y="82425"/>
                  </a:lnTo>
                  <a:lnTo>
                    <a:pt x="566043" y="80988"/>
                  </a:lnTo>
                  <a:lnTo>
                    <a:pt x="571648" y="79566"/>
                  </a:lnTo>
                  <a:lnTo>
                    <a:pt x="577252" y="78158"/>
                  </a:lnTo>
                  <a:lnTo>
                    <a:pt x="582856" y="76764"/>
                  </a:lnTo>
                  <a:lnTo>
                    <a:pt x="588461" y="75383"/>
                  </a:lnTo>
                  <a:lnTo>
                    <a:pt x="594065" y="74015"/>
                  </a:lnTo>
                  <a:lnTo>
                    <a:pt x="599670" y="72659"/>
                  </a:lnTo>
                  <a:lnTo>
                    <a:pt x="605274" y="71315"/>
                  </a:lnTo>
                  <a:lnTo>
                    <a:pt x="610878" y="69982"/>
                  </a:lnTo>
                  <a:lnTo>
                    <a:pt x="616483" y="68661"/>
                  </a:lnTo>
                  <a:lnTo>
                    <a:pt x="622087" y="67351"/>
                  </a:lnTo>
                  <a:lnTo>
                    <a:pt x="627692" y="66052"/>
                  </a:lnTo>
                  <a:lnTo>
                    <a:pt x="633296" y="64764"/>
                  </a:lnTo>
                  <a:lnTo>
                    <a:pt x="638900" y="63487"/>
                  </a:lnTo>
                  <a:lnTo>
                    <a:pt x="644505" y="62220"/>
                  </a:lnTo>
                  <a:lnTo>
                    <a:pt x="650109" y="60964"/>
                  </a:lnTo>
                  <a:lnTo>
                    <a:pt x="655713" y="59719"/>
                  </a:lnTo>
                  <a:lnTo>
                    <a:pt x="661318" y="58484"/>
                  </a:lnTo>
                  <a:lnTo>
                    <a:pt x="666922" y="57260"/>
                  </a:lnTo>
                  <a:lnTo>
                    <a:pt x="672527" y="56046"/>
                  </a:lnTo>
                  <a:lnTo>
                    <a:pt x="678131" y="54844"/>
                  </a:lnTo>
                  <a:lnTo>
                    <a:pt x="683735" y="53652"/>
                  </a:lnTo>
                  <a:lnTo>
                    <a:pt x="689340" y="52472"/>
                  </a:lnTo>
                  <a:lnTo>
                    <a:pt x="694944" y="51303"/>
                  </a:lnTo>
                  <a:lnTo>
                    <a:pt x="700549" y="50145"/>
                  </a:lnTo>
                  <a:lnTo>
                    <a:pt x="706153" y="48999"/>
                  </a:lnTo>
                  <a:lnTo>
                    <a:pt x="711757" y="47865"/>
                  </a:lnTo>
                  <a:lnTo>
                    <a:pt x="717362" y="46743"/>
                  </a:lnTo>
                  <a:lnTo>
                    <a:pt x="722966" y="45633"/>
                  </a:lnTo>
                  <a:lnTo>
                    <a:pt x="728571" y="44535"/>
                  </a:lnTo>
                  <a:lnTo>
                    <a:pt x="734175" y="43450"/>
                  </a:lnTo>
                  <a:lnTo>
                    <a:pt x="739779" y="42378"/>
                  </a:lnTo>
                  <a:lnTo>
                    <a:pt x="745384" y="41319"/>
                  </a:lnTo>
                  <a:lnTo>
                    <a:pt x="750988" y="40274"/>
                  </a:lnTo>
                  <a:lnTo>
                    <a:pt x="756593" y="39242"/>
                  </a:lnTo>
                  <a:lnTo>
                    <a:pt x="762197" y="38224"/>
                  </a:lnTo>
                  <a:lnTo>
                    <a:pt x="767801" y="37220"/>
                  </a:lnTo>
                  <a:lnTo>
                    <a:pt x="773406" y="36230"/>
                  </a:lnTo>
                  <a:lnTo>
                    <a:pt x="779010" y="35255"/>
                  </a:lnTo>
                  <a:lnTo>
                    <a:pt x="784615" y="34294"/>
                  </a:lnTo>
                  <a:lnTo>
                    <a:pt x="790219" y="33349"/>
                  </a:lnTo>
                  <a:lnTo>
                    <a:pt x="795823" y="32418"/>
                  </a:lnTo>
                  <a:lnTo>
                    <a:pt x="801428" y="31502"/>
                  </a:lnTo>
                  <a:lnTo>
                    <a:pt x="807032" y="30602"/>
                  </a:lnTo>
                  <a:lnTo>
                    <a:pt x="812636" y="29718"/>
                  </a:lnTo>
                  <a:lnTo>
                    <a:pt x="818241" y="28849"/>
                  </a:lnTo>
                  <a:lnTo>
                    <a:pt x="823845" y="27996"/>
                  </a:lnTo>
                  <a:lnTo>
                    <a:pt x="829450" y="27159"/>
                  </a:lnTo>
                  <a:lnTo>
                    <a:pt x="835054" y="26339"/>
                  </a:lnTo>
                  <a:lnTo>
                    <a:pt x="840658" y="25534"/>
                  </a:lnTo>
                  <a:lnTo>
                    <a:pt x="846263" y="24746"/>
                  </a:lnTo>
                  <a:lnTo>
                    <a:pt x="851867" y="23974"/>
                  </a:lnTo>
                  <a:lnTo>
                    <a:pt x="857472" y="23218"/>
                  </a:lnTo>
                  <a:lnTo>
                    <a:pt x="863076" y="22479"/>
                  </a:lnTo>
                  <a:lnTo>
                    <a:pt x="868680" y="21756"/>
                  </a:lnTo>
                  <a:lnTo>
                    <a:pt x="874285" y="21050"/>
                  </a:lnTo>
                  <a:lnTo>
                    <a:pt x="879889" y="20360"/>
                  </a:lnTo>
                  <a:lnTo>
                    <a:pt x="885494" y="19686"/>
                  </a:lnTo>
                  <a:lnTo>
                    <a:pt x="891098" y="19029"/>
                  </a:lnTo>
                  <a:lnTo>
                    <a:pt x="896702" y="18388"/>
                  </a:lnTo>
                  <a:lnTo>
                    <a:pt x="902307" y="17763"/>
                  </a:lnTo>
                  <a:lnTo>
                    <a:pt x="907911" y="17155"/>
                  </a:lnTo>
                  <a:lnTo>
                    <a:pt x="913516" y="16562"/>
                  </a:lnTo>
                  <a:lnTo>
                    <a:pt x="919120" y="15985"/>
                  </a:lnTo>
                  <a:lnTo>
                    <a:pt x="924724" y="15424"/>
                  </a:lnTo>
                  <a:lnTo>
                    <a:pt x="930329" y="14878"/>
                  </a:lnTo>
                  <a:lnTo>
                    <a:pt x="935933" y="14348"/>
                  </a:lnTo>
                  <a:lnTo>
                    <a:pt x="941538" y="13833"/>
                  </a:lnTo>
                  <a:lnTo>
                    <a:pt x="947142" y="13333"/>
                  </a:lnTo>
                  <a:lnTo>
                    <a:pt x="952746" y="12847"/>
                  </a:lnTo>
                  <a:lnTo>
                    <a:pt x="958351" y="12377"/>
                  </a:lnTo>
                  <a:lnTo>
                    <a:pt x="963955" y="11920"/>
                  </a:lnTo>
                  <a:lnTo>
                    <a:pt x="969559" y="11478"/>
                  </a:lnTo>
                  <a:lnTo>
                    <a:pt x="975164" y="11049"/>
                  </a:lnTo>
                  <a:lnTo>
                    <a:pt x="980768" y="10634"/>
                  </a:lnTo>
                  <a:lnTo>
                    <a:pt x="986373" y="10233"/>
                  </a:lnTo>
                  <a:lnTo>
                    <a:pt x="991977" y="9844"/>
                  </a:lnTo>
                  <a:lnTo>
                    <a:pt x="997581" y="9468"/>
                  </a:lnTo>
                  <a:lnTo>
                    <a:pt x="1003186" y="9105"/>
                  </a:lnTo>
                  <a:lnTo>
                    <a:pt x="1008790" y="8754"/>
                  </a:lnTo>
                  <a:lnTo>
                    <a:pt x="1014395" y="8415"/>
                  </a:lnTo>
                  <a:lnTo>
                    <a:pt x="1019999" y="8088"/>
                  </a:lnTo>
                  <a:lnTo>
                    <a:pt x="1025603" y="7772"/>
                  </a:lnTo>
                  <a:lnTo>
                    <a:pt x="1031208" y="7467"/>
                  </a:lnTo>
                  <a:lnTo>
                    <a:pt x="1036812" y="7173"/>
                  </a:lnTo>
                  <a:lnTo>
                    <a:pt x="1042417" y="6889"/>
                  </a:lnTo>
                  <a:lnTo>
                    <a:pt x="1048021" y="6616"/>
                  </a:lnTo>
                  <a:lnTo>
                    <a:pt x="1053625" y="6353"/>
                  </a:lnTo>
                  <a:lnTo>
                    <a:pt x="1059230" y="6099"/>
                  </a:lnTo>
                  <a:lnTo>
                    <a:pt x="1064834" y="5855"/>
                  </a:lnTo>
                  <a:lnTo>
                    <a:pt x="1070439" y="5619"/>
                  </a:lnTo>
                  <a:lnTo>
                    <a:pt x="1076043" y="5393"/>
                  </a:lnTo>
                  <a:lnTo>
                    <a:pt x="1081647" y="5175"/>
                  </a:lnTo>
                  <a:lnTo>
                    <a:pt x="1087252" y="4965"/>
                  </a:lnTo>
                  <a:lnTo>
                    <a:pt x="1092856" y="4764"/>
                  </a:lnTo>
                  <a:lnTo>
                    <a:pt x="1098461" y="4570"/>
                  </a:lnTo>
                  <a:lnTo>
                    <a:pt x="1104065" y="4384"/>
                  </a:lnTo>
                  <a:lnTo>
                    <a:pt x="1109669" y="4205"/>
                  </a:lnTo>
                  <a:lnTo>
                    <a:pt x="1115274" y="4032"/>
                  </a:lnTo>
                  <a:lnTo>
                    <a:pt x="1120878" y="3867"/>
                  </a:lnTo>
                  <a:lnTo>
                    <a:pt x="1126482" y="3708"/>
                  </a:lnTo>
                  <a:lnTo>
                    <a:pt x="1132087" y="3556"/>
                  </a:lnTo>
                  <a:lnTo>
                    <a:pt x="1137691" y="3409"/>
                  </a:lnTo>
                  <a:lnTo>
                    <a:pt x="1143296" y="3269"/>
                  </a:lnTo>
                  <a:lnTo>
                    <a:pt x="1148900" y="3134"/>
                  </a:lnTo>
                  <a:lnTo>
                    <a:pt x="1154504" y="3004"/>
                  </a:lnTo>
                  <a:lnTo>
                    <a:pt x="1160109" y="2880"/>
                  </a:lnTo>
                  <a:lnTo>
                    <a:pt x="1165713" y="2761"/>
                  </a:lnTo>
                  <a:lnTo>
                    <a:pt x="1171318" y="2646"/>
                  </a:lnTo>
                  <a:lnTo>
                    <a:pt x="1176922" y="2537"/>
                  </a:lnTo>
                  <a:lnTo>
                    <a:pt x="1182526" y="2431"/>
                  </a:lnTo>
                  <a:lnTo>
                    <a:pt x="1188131" y="2330"/>
                  </a:lnTo>
                  <a:lnTo>
                    <a:pt x="1193735" y="2234"/>
                  </a:lnTo>
                  <a:lnTo>
                    <a:pt x="1199340" y="2141"/>
                  </a:lnTo>
                  <a:lnTo>
                    <a:pt x="1204944" y="2052"/>
                  </a:lnTo>
                  <a:lnTo>
                    <a:pt x="1210548" y="1967"/>
                  </a:lnTo>
                  <a:lnTo>
                    <a:pt x="1216153" y="1885"/>
                  </a:lnTo>
                  <a:lnTo>
                    <a:pt x="1221757" y="1806"/>
                  </a:lnTo>
                  <a:lnTo>
                    <a:pt x="1227362" y="1731"/>
                  </a:lnTo>
                  <a:lnTo>
                    <a:pt x="1232966" y="1659"/>
                  </a:lnTo>
                  <a:lnTo>
                    <a:pt x="1238570" y="1590"/>
                  </a:lnTo>
                  <a:lnTo>
                    <a:pt x="1244175" y="1524"/>
                  </a:lnTo>
                  <a:lnTo>
                    <a:pt x="1249779" y="1461"/>
                  </a:lnTo>
                  <a:lnTo>
                    <a:pt x="1255384" y="1400"/>
                  </a:lnTo>
                  <a:lnTo>
                    <a:pt x="1260988" y="1342"/>
                  </a:lnTo>
                  <a:lnTo>
                    <a:pt x="1266592" y="1286"/>
                  </a:lnTo>
                  <a:lnTo>
                    <a:pt x="1272197" y="1233"/>
                  </a:lnTo>
                  <a:lnTo>
                    <a:pt x="1277801" y="1181"/>
                  </a:lnTo>
                  <a:lnTo>
                    <a:pt x="1283406" y="1132"/>
                  </a:lnTo>
                  <a:lnTo>
                    <a:pt x="1289010" y="1085"/>
                  </a:lnTo>
                  <a:lnTo>
                    <a:pt x="1294614" y="1040"/>
                  </a:lnTo>
                  <a:lnTo>
                    <a:pt x="1300219" y="997"/>
                  </a:lnTo>
                  <a:lnTo>
                    <a:pt x="1305823" y="955"/>
                  </a:lnTo>
                  <a:lnTo>
                    <a:pt x="1311427" y="916"/>
                  </a:lnTo>
                  <a:lnTo>
                    <a:pt x="1317032" y="878"/>
                  </a:lnTo>
                  <a:lnTo>
                    <a:pt x="1322636" y="841"/>
                  </a:lnTo>
                  <a:lnTo>
                    <a:pt x="1328241" y="806"/>
                  </a:lnTo>
                  <a:lnTo>
                    <a:pt x="1333845" y="773"/>
                  </a:lnTo>
                  <a:lnTo>
                    <a:pt x="1339449" y="740"/>
                  </a:lnTo>
                  <a:lnTo>
                    <a:pt x="1345054" y="710"/>
                  </a:lnTo>
                  <a:lnTo>
                    <a:pt x="1350658" y="680"/>
                  </a:lnTo>
                  <a:lnTo>
                    <a:pt x="1356263" y="652"/>
                  </a:lnTo>
                  <a:lnTo>
                    <a:pt x="1361867" y="625"/>
                  </a:lnTo>
                  <a:lnTo>
                    <a:pt x="1367471" y="599"/>
                  </a:lnTo>
                  <a:lnTo>
                    <a:pt x="1373076" y="574"/>
                  </a:lnTo>
                  <a:lnTo>
                    <a:pt x="1378680" y="550"/>
                  </a:lnTo>
                  <a:lnTo>
                    <a:pt x="1384285" y="527"/>
                  </a:lnTo>
                  <a:lnTo>
                    <a:pt x="1389889" y="505"/>
                  </a:lnTo>
                  <a:lnTo>
                    <a:pt x="1395493" y="484"/>
                  </a:lnTo>
                  <a:lnTo>
                    <a:pt x="1401098" y="464"/>
                  </a:lnTo>
                  <a:lnTo>
                    <a:pt x="1406702" y="444"/>
                  </a:lnTo>
                  <a:lnTo>
                    <a:pt x="1412307" y="426"/>
                  </a:lnTo>
                  <a:lnTo>
                    <a:pt x="1417911" y="408"/>
                  </a:lnTo>
                  <a:lnTo>
                    <a:pt x="1423515" y="391"/>
                  </a:lnTo>
                  <a:lnTo>
                    <a:pt x="1429120" y="375"/>
                  </a:lnTo>
                  <a:lnTo>
                    <a:pt x="1434724" y="359"/>
                  </a:lnTo>
                  <a:lnTo>
                    <a:pt x="1440329" y="344"/>
                  </a:lnTo>
                  <a:lnTo>
                    <a:pt x="1445933" y="329"/>
                  </a:lnTo>
                  <a:lnTo>
                    <a:pt x="1451537" y="316"/>
                  </a:lnTo>
                  <a:lnTo>
                    <a:pt x="1457142" y="302"/>
                  </a:lnTo>
                  <a:lnTo>
                    <a:pt x="1462746" y="290"/>
                  </a:lnTo>
                  <a:lnTo>
                    <a:pt x="1468350" y="277"/>
                  </a:lnTo>
                  <a:lnTo>
                    <a:pt x="1473955" y="266"/>
                  </a:lnTo>
                  <a:lnTo>
                    <a:pt x="1479559" y="254"/>
                  </a:lnTo>
                  <a:lnTo>
                    <a:pt x="1485164" y="244"/>
                  </a:lnTo>
                  <a:lnTo>
                    <a:pt x="1490768" y="233"/>
                  </a:lnTo>
                  <a:lnTo>
                    <a:pt x="1496372" y="223"/>
                  </a:lnTo>
                  <a:lnTo>
                    <a:pt x="1501977" y="214"/>
                  </a:lnTo>
                  <a:lnTo>
                    <a:pt x="1507581" y="205"/>
                  </a:lnTo>
                  <a:lnTo>
                    <a:pt x="1513186" y="196"/>
                  </a:lnTo>
                  <a:lnTo>
                    <a:pt x="1518790" y="188"/>
                  </a:lnTo>
                  <a:lnTo>
                    <a:pt x="1524394" y="179"/>
                  </a:lnTo>
                  <a:lnTo>
                    <a:pt x="1529999" y="172"/>
                  </a:lnTo>
                  <a:lnTo>
                    <a:pt x="1535603" y="164"/>
                  </a:lnTo>
                  <a:lnTo>
                    <a:pt x="1541208" y="157"/>
                  </a:lnTo>
                  <a:lnTo>
                    <a:pt x="1546812" y="150"/>
                  </a:lnTo>
                  <a:lnTo>
                    <a:pt x="1552416" y="144"/>
                  </a:lnTo>
                  <a:lnTo>
                    <a:pt x="1558021" y="137"/>
                  </a:lnTo>
                  <a:lnTo>
                    <a:pt x="1563625" y="131"/>
                  </a:lnTo>
                  <a:lnTo>
                    <a:pt x="1569230" y="125"/>
                  </a:lnTo>
                  <a:lnTo>
                    <a:pt x="1574834" y="120"/>
                  </a:lnTo>
                  <a:lnTo>
                    <a:pt x="1580438" y="114"/>
                  </a:lnTo>
                  <a:lnTo>
                    <a:pt x="1586043" y="109"/>
                  </a:lnTo>
                  <a:lnTo>
                    <a:pt x="1591647" y="104"/>
                  </a:lnTo>
                  <a:lnTo>
                    <a:pt x="1597252" y="99"/>
                  </a:lnTo>
                  <a:lnTo>
                    <a:pt x="1602856" y="95"/>
                  </a:lnTo>
                  <a:lnTo>
                    <a:pt x="1608460" y="90"/>
                  </a:lnTo>
                  <a:lnTo>
                    <a:pt x="1614065" y="86"/>
                  </a:lnTo>
                  <a:lnTo>
                    <a:pt x="1619669" y="82"/>
                  </a:lnTo>
                  <a:lnTo>
                    <a:pt x="1625273" y="78"/>
                  </a:lnTo>
                  <a:lnTo>
                    <a:pt x="1630878" y="74"/>
                  </a:lnTo>
                  <a:lnTo>
                    <a:pt x="1636482" y="70"/>
                  </a:lnTo>
                  <a:lnTo>
                    <a:pt x="1642087" y="67"/>
                  </a:lnTo>
                  <a:lnTo>
                    <a:pt x="1647691" y="63"/>
                  </a:lnTo>
                  <a:lnTo>
                    <a:pt x="1653295" y="60"/>
                  </a:lnTo>
                  <a:lnTo>
                    <a:pt x="1658900" y="57"/>
                  </a:lnTo>
                  <a:lnTo>
                    <a:pt x="1664504" y="54"/>
                  </a:lnTo>
                  <a:lnTo>
                    <a:pt x="1670109" y="51"/>
                  </a:lnTo>
                  <a:lnTo>
                    <a:pt x="1675713" y="48"/>
                  </a:lnTo>
                  <a:lnTo>
                    <a:pt x="1681317" y="45"/>
                  </a:lnTo>
                  <a:lnTo>
                    <a:pt x="1686922" y="43"/>
                  </a:lnTo>
                  <a:lnTo>
                    <a:pt x="1692526" y="40"/>
                  </a:lnTo>
                  <a:lnTo>
                    <a:pt x="1698131" y="38"/>
                  </a:lnTo>
                  <a:lnTo>
                    <a:pt x="1703735" y="35"/>
                  </a:lnTo>
                  <a:lnTo>
                    <a:pt x="1709339" y="33"/>
                  </a:lnTo>
                  <a:lnTo>
                    <a:pt x="1714944" y="31"/>
                  </a:lnTo>
                  <a:lnTo>
                    <a:pt x="1720548" y="29"/>
                  </a:lnTo>
                  <a:lnTo>
                    <a:pt x="1726153" y="27"/>
                  </a:lnTo>
                  <a:lnTo>
                    <a:pt x="1731757" y="25"/>
                  </a:lnTo>
                  <a:lnTo>
                    <a:pt x="1737361" y="23"/>
                  </a:lnTo>
                  <a:lnTo>
                    <a:pt x="1742966" y="21"/>
                  </a:lnTo>
                  <a:lnTo>
                    <a:pt x="1748570" y="20"/>
                  </a:lnTo>
                  <a:lnTo>
                    <a:pt x="1754175" y="18"/>
                  </a:lnTo>
                  <a:lnTo>
                    <a:pt x="1759779" y="16"/>
                  </a:lnTo>
                  <a:lnTo>
                    <a:pt x="1765383" y="15"/>
                  </a:lnTo>
                  <a:lnTo>
                    <a:pt x="1770988" y="14"/>
                  </a:lnTo>
                  <a:lnTo>
                    <a:pt x="1776592" y="12"/>
                  </a:lnTo>
                  <a:lnTo>
                    <a:pt x="1782196" y="11"/>
                  </a:lnTo>
                  <a:lnTo>
                    <a:pt x="1787801" y="10"/>
                  </a:lnTo>
                  <a:lnTo>
                    <a:pt x="1793405" y="9"/>
                  </a:lnTo>
                  <a:lnTo>
                    <a:pt x="1799010" y="8"/>
                  </a:lnTo>
                  <a:lnTo>
                    <a:pt x="1804614" y="7"/>
                  </a:lnTo>
                  <a:lnTo>
                    <a:pt x="1810218" y="6"/>
                  </a:lnTo>
                  <a:lnTo>
                    <a:pt x="1815823" y="5"/>
                  </a:lnTo>
                  <a:lnTo>
                    <a:pt x="1821427" y="4"/>
                  </a:lnTo>
                  <a:lnTo>
                    <a:pt x="1827032" y="4"/>
                  </a:lnTo>
                  <a:lnTo>
                    <a:pt x="1832636" y="3"/>
                  </a:lnTo>
                  <a:lnTo>
                    <a:pt x="1838240" y="2"/>
                  </a:lnTo>
                  <a:lnTo>
                    <a:pt x="1843845" y="2"/>
                  </a:lnTo>
                  <a:lnTo>
                    <a:pt x="1849449" y="1"/>
                  </a:lnTo>
                  <a:lnTo>
                    <a:pt x="1855054" y="1"/>
                  </a:lnTo>
                  <a:lnTo>
                    <a:pt x="1860658" y="0"/>
                  </a:lnTo>
                  <a:lnTo>
                    <a:pt x="1866262" y="0"/>
                  </a:lnTo>
                  <a:lnTo>
                    <a:pt x="1871867" y="0"/>
                  </a:lnTo>
                  <a:lnTo>
                    <a:pt x="1877471" y="0"/>
                  </a:lnTo>
                  <a:lnTo>
                    <a:pt x="1883076" y="9"/>
                  </a:lnTo>
                  <a:lnTo>
                    <a:pt x="1877471" y="10"/>
                  </a:lnTo>
                  <a:lnTo>
                    <a:pt x="1871867" y="12"/>
                  </a:lnTo>
                  <a:lnTo>
                    <a:pt x="1866262" y="13"/>
                  </a:lnTo>
                  <a:lnTo>
                    <a:pt x="1860658" y="15"/>
                  </a:lnTo>
                  <a:lnTo>
                    <a:pt x="1855054" y="17"/>
                  </a:lnTo>
                  <a:lnTo>
                    <a:pt x="1849449" y="19"/>
                  </a:lnTo>
                  <a:lnTo>
                    <a:pt x="1843845" y="21"/>
                  </a:lnTo>
                  <a:lnTo>
                    <a:pt x="1838240" y="24"/>
                  </a:lnTo>
                  <a:lnTo>
                    <a:pt x="1832636" y="27"/>
                  </a:lnTo>
                  <a:lnTo>
                    <a:pt x="1827032" y="30"/>
                  </a:lnTo>
                  <a:lnTo>
                    <a:pt x="1821427" y="33"/>
                  </a:lnTo>
                  <a:lnTo>
                    <a:pt x="1815823" y="36"/>
                  </a:lnTo>
                  <a:lnTo>
                    <a:pt x="1810218" y="40"/>
                  </a:lnTo>
                  <a:lnTo>
                    <a:pt x="1804614" y="44"/>
                  </a:lnTo>
                  <a:lnTo>
                    <a:pt x="1799010" y="48"/>
                  </a:lnTo>
                  <a:lnTo>
                    <a:pt x="1793405" y="53"/>
                  </a:lnTo>
                  <a:lnTo>
                    <a:pt x="1787801" y="57"/>
                  </a:lnTo>
                  <a:lnTo>
                    <a:pt x="1782196" y="62"/>
                  </a:lnTo>
                  <a:lnTo>
                    <a:pt x="1776592" y="67"/>
                  </a:lnTo>
                  <a:lnTo>
                    <a:pt x="1770988" y="73"/>
                  </a:lnTo>
                  <a:lnTo>
                    <a:pt x="1765383" y="79"/>
                  </a:lnTo>
                  <a:lnTo>
                    <a:pt x="1759779" y="84"/>
                  </a:lnTo>
                  <a:lnTo>
                    <a:pt x="1754175" y="90"/>
                  </a:lnTo>
                  <a:lnTo>
                    <a:pt x="1748570" y="97"/>
                  </a:lnTo>
                  <a:lnTo>
                    <a:pt x="1742966" y="103"/>
                  </a:lnTo>
                  <a:lnTo>
                    <a:pt x="1737361" y="110"/>
                  </a:lnTo>
                  <a:lnTo>
                    <a:pt x="1731757" y="117"/>
                  </a:lnTo>
                  <a:lnTo>
                    <a:pt x="1726153" y="124"/>
                  </a:lnTo>
                  <a:lnTo>
                    <a:pt x="1720548" y="131"/>
                  </a:lnTo>
                  <a:lnTo>
                    <a:pt x="1714944" y="139"/>
                  </a:lnTo>
                  <a:lnTo>
                    <a:pt x="1709339" y="147"/>
                  </a:lnTo>
                  <a:lnTo>
                    <a:pt x="1703735" y="155"/>
                  </a:lnTo>
                  <a:lnTo>
                    <a:pt x="1698131" y="163"/>
                  </a:lnTo>
                  <a:lnTo>
                    <a:pt x="1692526" y="171"/>
                  </a:lnTo>
                  <a:lnTo>
                    <a:pt x="1686922" y="180"/>
                  </a:lnTo>
                  <a:lnTo>
                    <a:pt x="1681317" y="188"/>
                  </a:lnTo>
                  <a:lnTo>
                    <a:pt x="1675713" y="197"/>
                  </a:lnTo>
                  <a:lnTo>
                    <a:pt x="1670109" y="206"/>
                  </a:lnTo>
                  <a:lnTo>
                    <a:pt x="1664504" y="216"/>
                  </a:lnTo>
                  <a:lnTo>
                    <a:pt x="1658900" y="225"/>
                  </a:lnTo>
                  <a:lnTo>
                    <a:pt x="1653295" y="235"/>
                  </a:lnTo>
                  <a:lnTo>
                    <a:pt x="1647691" y="245"/>
                  </a:lnTo>
                  <a:lnTo>
                    <a:pt x="1642087" y="255"/>
                  </a:lnTo>
                  <a:lnTo>
                    <a:pt x="1636482" y="266"/>
                  </a:lnTo>
                  <a:lnTo>
                    <a:pt x="1630878" y="277"/>
                  </a:lnTo>
                  <a:lnTo>
                    <a:pt x="1625273" y="288"/>
                  </a:lnTo>
                  <a:lnTo>
                    <a:pt x="1619669" y="299"/>
                  </a:lnTo>
                  <a:lnTo>
                    <a:pt x="1614065" y="311"/>
                  </a:lnTo>
                  <a:lnTo>
                    <a:pt x="1608460" y="323"/>
                  </a:lnTo>
                  <a:lnTo>
                    <a:pt x="1602856" y="335"/>
                  </a:lnTo>
                  <a:lnTo>
                    <a:pt x="1597252" y="348"/>
                  </a:lnTo>
                  <a:lnTo>
                    <a:pt x="1591647" y="361"/>
                  </a:lnTo>
                  <a:lnTo>
                    <a:pt x="1586043" y="374"/>
                  </a:lnTo>
                  <a:lnTo>
                    <a:pt x="1580438" y="388"/>
                  </a:lnTo>
                  <a:lnTo>
                    <a:pt x="1574834" y="403"/>
                  </a:lnTo>
                  <a:lnTo>
                    <a:pt x="1569230" y="417"/>
                  </a:lnTo>
                  <a:lnTo>
                    <a:pt x="1563625" y="433"/>
                  </a:lnTo>
                  <a:lnTo>
                    <a:pt x="1558021" y="448"/>
                  </a:lnTo>
                  <a:lnTo>
                    <a:pt x="1552416" y="465"/>
                  </a:lnTo>
                  <a:lnTo>
                    <a:pt x="1546812" y="481"/>
                  </a:lnTo>
                  <a:lnTo>
                    <a:pt x="1541208" y="499"/>
                  </a:lnTo>
                  <a:lnTo>
                    <a:pt x="1535603" y="516"/>
                  </a:lnTo>
                  <a:lnTo>
                    <a:pt x="1529999" y="535"/>
                  </a:lnTo>
                  <a:lnTo>
                    <a:pt x="1524394" y="554"/>
                  </a:lnTo>
                  <a:lnTo>
                    <a:pt x="1518790" y="573"/>
                  </a:lnTo>
                  <a:lnTo>
                    <a:pt x="1513186" y="594"/>
                  </a:lnTo>
                  <a:lnTo>
                    <a:pt x="1507581" y="615"/>
                  </a:lnTo>
                  <a:lnTo>
                    <a:pt x="1501977" y="636"/>
                  </a:lnTo>
                  <a:lnTo>
                    <a:pt x="1496372" y="659"/>
                  </a:lnTo>
                  <a:lnTo>
                    <a:pt x="1490768" y="682"/>
                  </a:lnTo>
                  <a:lnTo>
                    <a:pt x="1485164" y="706"/>
                  </a:lnTo>
                  <a:lnTo>
                    <a:pt x="1479559" y="731"/>
                  </a:lnTo>
                  <a:lnTo>
                    <a:pt x="1473955" y="757"/>
                  </a:lnTo>
                  <a:lnTo>
                    <a:pt x="1468350" y="783"/>
                  </a:lnTo>
                  <a:lnTo>
                    <a:pt x="1462746" y="811"/>
                  </a:lnTo>
                  <a:lnTo>
                    <a:pt x="1457142" y="839"/>
                  </a:lnTo>
                  <a:lnTo>
                    <a:pt x="1451537" y="869"/>
                  </a:lnTo>
                  <a:lnTo>
                    <a:pt x="1445933" y="899"/>
                  </a:lnTo>
                  <a:lnTo>
                    <a:pt x="1440329" y="931"/>
                  </a:lnTo>
                  <a:lnTo>
                    <a:pt x="1434724" y="963"/>
                  </a:lnTo>
                  <a:lnTo>
                    <a:pt x="1429120" y="997"/>
                  </a:lnTo>
                  <a:lnTo>
                    <a:pt x="1423515" y="1032"/>
                  </a:lnTo>
                  <a:lnTo>
                    <a:pt x="1417911" y="1069"/>
                  </a:lnTo>
                  <a:lnTo>
                    <a:pt x="1412307" y="1106"/>
                  </a:lnTo>
                  <a:lnTo>
                    <a:pt x="1406702" y="1145"/>
                  </a:lnTo>
                  <a:lnTo>
                    <a:pt x="1401098" y="1186"/>
                  </a:lnTo>
                  <a:lnTo>
                    <a:pt x="1395493" y="1228"/>
                  </a:lnTo>
                  <a:lnTo>
                    <a:pt x="1389889" y="1271"/>
                  </a:lnTo>
                  <a:lnTo>
                    <a:pt x="1384285" y="1316"/>
                  </a:lnTo>
                  <a:lnTo>
                    <a:pt x="1378680" y="1363"/>
                  </a:lnTo>
                  <a:lnTo>
                    <a:pt x="1373076" y="1412"/>
                  </a:lnTo>
                  <a:lnTo>
                    <a:pt x="1367471" y="1462"/>
                  </a:lnTo>
                  <a:lnTo>
                    <a:pt x="1361867" y="1514"/>
                  </a:lnTo>
                  <a:lnTo>
                    <a:pt x="1356263" y="1568"/>
                  </a:lnTo>
                  <a:lnTo>
                    <a:pt x="1350658" y="1624"/>
                  </a:lnTo>
                  <a:lnTo>
                    <a:pt x="1345054" y="1682"/>
                  </a:lnTo>
                  <a:lnTo>
                    <a:pt x="1339449" y="1742"/>
                  </a:lnTo>
                  <a:lnTo>
                    <a:pt x="1333845" y="1805"/>
                  </a:lnTo>
                  <a:lnTo>
                    <a:pt x="1328241" y="1869"/>
                  </a:lnTo>
                  <a:lnTo>
                    <a:pt x="1322636" y="1937"/>
                  </a:lnTo>
                  <a:lnTo>
                    <a:pt x="1317032" y="2007"/>
                  </a:lnTo>
                  <a:lnTo>
                    <a:pt x="1311427" y="2079"/>
                  </a:lnTo>
                  <a:lnTo>
                    <a:pt x="1305823" y="2154"/>
                  </a:lnTo>
                  <a:lnTo>
                    <a:pt x="1300219" y="2232"/>
                  </a:lnTo>
                  <a:lnTo>
                    <a:pt x="1294614" y="2313"/>
                  </a:lnTo>
                  <a:lnTo>
                    <a:pt x="1289010" y="2397"/>
                  </a:lnTo>
                  <a:lnTo>
                    <a:pt x="1283406" y="2485"/>
                  </a:lnTo>
                  <a:lnTo>
                    <a:pt x="1277801" y="2575"/>
                  </a:lnTo>
                  <a:lnTo>
                    <a:pt x="1272197" y="2669"/>
                  </a:lnTo>
                  <a:lnTo>
                    <a:pt x="1266592" y="2767"/>
                  </a:lnTo>
                  <a:lnTo>
                    <a:pt x="1260988" y="2868"/>
                  </a:lnTo>
                  <a:lnTo>
                    <a:pt x="1255384" y="2974"/>
                  </a:lnTo>
                  <a:lnTo>
                    <a:pt x="1249779" y="3083"/>
                  </a:lnTo>
                  <a:lnTo>
                    <a:pt x="1244175" y="3197"/>
                  </a:lnTo>
                  <a:lnTo>
                    <a:pt x="1238570" y="3314"/>
                  </a:lnTo>
                  <a:lnTo>
                    <a:pt x="1232966" y="3437"/>
                  </a:lnTo>
                  <a:lnTo>
                    <a:pt x="1227362" y="3564"/>
                  </a:lnTo>
                  <a:lnTo>
                    <a:pt x="1221757" y="3696"/>
                  </a:lnTo>
                  <a:lnTo>
                    <a:pt x="1216153" y="3833"/>
                  </a:lnTo>
                  <a:lnTo>
                    <a:pt x="1210548" y="3975"/>
                  </a:lnTo>
                  <a:lnTo>
                    <a:pt x="1204944" y="4123"/>
                  </a:lnTo>
                  <a:lnTo>
                    <a:pt x="1199340" y="4277"/>
                  </a:lnTo>
                  <a:lnTo>
                    <a:pt x="1193735" y="4436"/>
                  </a:lnTo>
                  <a:lnTo>
                    <a:pt x="1188131" y="4602"/>
                  </a:lnTo>
                  <a:lnTo>
                    <a:pt x="1182526" y="4774"/>
                  </a:lnTo>
                  <a:lnTo>
                    <a:pt x="1176922" y="4952"/>
                  </a:lnTo>
                  <a:lnTo>
                    <a:pt x="1171318" y="5138"/>
                  </a:lnTo>
                  <a:lnTo>
                    <a:pt x="1165713" y="5330"/>
                  </a:lnTo>
                  <a:lnTo>
                    <a:pt x="1160109" y="5530"/>
                  </a:lnTo>
                  <a:lnTo>
                    <a:pt x="1154504" y="5737"/>
                  </a:lnTo>
                  <a:lnTo>
                    <a:pt x="1148900" y="5952"/>
                  </a:lnTo>
                  <a:lnTo>
                    <a:pt x="1143296" y="6175"/>
                  </a:lnTo>
                  <a:lnTo>
                    <a:pt x="1137691" y="6407"/>
                  </a:lnTo>
                  <a:lnTo>
                    <a:pt x="1132087" y="6647"/>
                  </a:lnTo>
                  <a:lnTo>
                    <a:pt x="1126482" y="6896"/>
                  </a:lnTo>
                  <a:lnTo>
                    <a:pt x="1120878" y="7154"/>
                  </a:lnTo>
                  <a:lnTo>
                    <a:pt x="1115274" y="7422"/>
                  </a:lnTo>
                  <a:lnTo>
                    <a:pt x="1109669" y="7700"/>
                  </a:lnTo>
                  <a:lnTo>
                    <a:pt x="1104065" y="7988"/>
                  </a:lnTo>
                  <a:lnTo>
                    <a:pt x="1098461" y="8286"/>
                  </a:lnTo>
                  <a:lnTo>
                    <a:pt x="1092856" y="8595"/>
                  </a:lnTo>
                  <a:lnTo>
                    <a:pt x="1087252" y="8915"/>
                  </a:lnTo>
                  <a:lnTo>
                    <a:pt x="1081647" y="9247"/>
                  </a:lnTo>
                  <a:lnTo>
                    <a:pt x="1076043" y="9590"/>
                  </a:lnTo>
                  <a:lnTo>
                    <a:pt x="1070439" y="9945"/>
                  </a:lnTo>
                  <a:lnTo>
                    <a:pt x="1064834" y="10313"/>
                  </a:lnTo>
                  <a:lnTo>
                    <a:pt x="1059230" y="10694"/>
                  </a:lnTo>
                  <a:lnTo>
                    <a:pt x="1053625" y="11087"/>
                  </a:lnTo>
                  <a:lnTo>
                    <a:pt x="1048021" y="11494"/>
                  </a:lnTo>
                  <a:lnTo>
                    <a:pt x="1042417" y="11915"/>
                  </a:lnTo>
                  <a:lnTo>
                    <a:pt x="1036812" y="12350"/>
                  </a:lnTo>
                  <a:lnTo>
                    <a:pt x="1031208" y="12799"/>
                  </a:lnTo>
                  <a:lnTo>
                    <a:pt x="1025603" y="13263"/>
                  </a:lnTo>
                  <a:lnTo>
                    <a:pt x="1019999" y="13743"/>
                  </a:lnTo>
                  <a:lnTo>
                    <a:pt x="1014395" y="14237"/>
                  </a:lnTo>
                  <a:lnTo>
                    <a:pt x="1008790" y="14747"/>
                  </a:lnTo>
                  <a:lnTo>
                    <a:pt x="1003186" y="15274"/>
                  </a:lnTo>
                  <a:lnTo>
                    <a:pt x="997581" y="15817"/>
                  </a:lnTo>
                  <a:lnTo>
                    <a:pt x="991977" y="16376"/>
                  </a:lnTo>
                  <a:lnTo>
                    <a:pt x="986373" y="16952"/>
                  </a:lnTo>
                  <a:lnTo>
                    <a:pt x="980768" y="17546"/>
                  </a:lnTo>
                  <a:lnTo>
                    <a:pt x="975164" y="18157"/>
                  </a:lnTo>
                  <a:lnTo>
                    <a:pt x="969559" y="18785"/>
                  </a:lnTo>
                  <a:lnTo>
                    <a:pt x="963955" y="19432"/>
                  </a:lnTo>
                  <a:lnTo>
                    <a:pt x="958351" y="20097"/>
                  </a:lnTo>
                  <a:lnTo>
                    <a:pt x="952746" y="20780"/>
                  </a:lnTo>
                  <a:lnTo>
                    <a:pt x="947142" y="21482"/>
                  </a:lnTo>
                  <a:lnTo>
                    <a:pt x="941538" y="22203"/>
                  </a:lnTo>
                  <a:lnTo>
                    <a:pt x="935933" y="22943"/>
                  </a:lnTo>
                  <a:lnTo>
                    <a:pt x="930329" y="23702"/>
                  </a:lnTo>
                  <a:lnTo>
                    <a:pt x="924724" y="24480"/>
                  </a:lnTo>
                  <a:lnTo>
                    <a:pt x="919120" y="25277"/>
                  </a:lnTo>
                  <a:lnTo>
                    <a:pt x="913516" y="26094"/>
                  </a:lnTo>
                  <a:lnTo>
                    <a:pt x="907911" y="26930"/>
                  </a:lnTo>
                  <a:lnTo>
                    <a:pt x="902307" y="27786"/>
                  </a:lnTo>
                  <a:lnTo>
                    <a:pt x="896702" y="28661"/>
                  </a:lnTo>
                  <a:lnTo>
                    <a:pt x="891098" y="29556"/>
                  </a:lnTo>
                  <a:lnTo>
                    <a:pt x="885494" y="30471"/>
                  </a:lnTo>
                  <a:lnTo>
                    <a:pt x="879889" y="31404"/>
                  </a:lnTo>
                  <a:lnTo>
                    <a:pt x="874285" y="32358"/>
                  </a:lnTo>
                  <a:lnTo>
                    <a:pt x="868680" y="33330"/>
                  </a:lnTo>
                  <a:lnTo>
                    <a:pt x="863076" y="34322"/>
                  </a:lnTo>
                  <a:lnTo>
                    <a:pt x="857472" y="35333"/>
                  </a:lnTo>
                  <a:lnTo>
                    <a:pt x="851867" y="36363"/>
                  </a:lnTo>
                  <a:lnTo>
                    <a:pt x="846263" y="37412"/>
                  </a:lnTo>
                  <a:lnTo>
                    <a:pt x="840658" y="38479"/>
                  </a:lnTo>
                  <a:lnTo>
                    <a:pt x="835054" y="39564"/>
                  </a:lnTo>
                  <a:lnTo>
                    <a:pt x="829450" y="40668"/>
                  </a:lnTo>
                  <a:lnTo>
                    <a:pt x="823845" y="41790"/>
                  </a:lnTo>
                  <a:lnTo>
                    <a:pt x="818241" y="42929"/>
                  </a:lnTo>
                  <a:lnTo>
                    <a:pt x="812636" y="44085"/>
                  </a:lnTo>
                  <a:lnTo>
                    <a:pt x="807032" y="45258"/>
                  </a:lnTo>
                  <a:lnTo>
                    <a:pt x="801428" y="46448"/>
                  </a:lnTo>
                  <a:lnTo>
                    <a:pt x="795823" y="47654"/>
                  </a:lnTo>
                  <a:lnTo>
                    <a:pt x="790219" y="48877"/>
                  </a:lnTo>
                  <a:lnTo>
                    <a:pt x="784615" y="50115"/>
                  </a:lnTo>
                  <a:lnTo>
                    <a:pt x="779010" y="51368"/>
                  </a:lnTo>
                  <a:lnTo>
                    <a:pt x="773406" y="52636"/>
                  </a:lnTo>
                  <a:lnTo>
                    <a:pt x="767801" y="53919"/>
                  </a:lnTo>
                  <a:lnTo>
                    <a:pt x="762197" y="55216"/>
                  </a:lnTo>
                  <a:lnTo>
                    <a:pt x="756593" y="56527"/>
                  </a:lnTo>
                  <a:lnTo>
                    <a:pt x="750988" y="57851"/>
                  </a:lnTo>
                  <a:lnTo>
                    <a:pt x="745384" y="59189"/>
                  </a:lnTo>
                  <a:lnTo>
                    <a:pt x="739779" y="60539"/>
                  </a:lnTo>
                  <a:lnTo>
                    <a:pt x="734175" y="61901"/>
                  </a:lnTo>
                  <a:lnTo>
                    <a:pt x="728571" y="63276"/>
                  </a:lnTo>
                  <a:lnTo>
                    <a:pt x="722966" y="64662"/>
                  </a:lnTo>
                  <a:lnTo>
                    <a:pt x="717362" y="66059"/>
                  </a:lnTo>
                  <a:lnTo>
                    <a:pt x="711757" y="67467"/>
                  </a:lnTo>
                  <a:lnTo>
                    <a:pt x="706153" y="68886"/>
                  </a:lnTo>
                  <a:lnTo>
                    <a:pt x="700549" y="70314"/>
                  </a:lnTo>
                  <a:lnTo>
                    <a:pt x="694944" y="71753"/>
                  </a:lnTo>
                  <a:lnTo>
                    <a:pt x="689340" y="73202"/>
                  </a:lnTo>
                  <a:lnTo>
                    <a:pt x="683735" y="74660"/>
                  </a:lnTo>
                  <a:lnTo>
                    <a:pt x="678131" y="76126"/>
                  </a:lnTo>
                  <a:lnTo>
                    <a:pt x="672527" y="77602"/>
                  </a:lnTo>
                  <a:lnTo>
                    <a:pt x="666922" y="79087"/>
                  </a:lnTo>
                  <a:lnTo>
                    <a:pt x="661318" y="80580"/>
                  </a:lnTo>
                  <a:lnTo>
                    <a:pt x="655713" y="82081"/>
                  </a:lnTo>
                  <a:lnTo>
                    <a:pt x="650109" y="83590"/>
                  </a:lnTo>
                  <a:lnTo>
                    <a:pt x="644505" y="85108"/>
                  </a:lnTo>
                  <a:lnTo>
                    <a:pt x="638900" y="86633"/>
                  </a:lnTo>
                  <a:lnTo>
                    <a:pt x="633296" y="88167"/>
                  </a:lnTo>
                  <a:lnTo>
                    <a:pt x="627692" y="89708"/>
                  </a:lnTo>
                  <a:lnTo>
                    <a:pt x="622087" y="91258"/>
                  </a:lnTo>
                  <a:lnTo>
                    <a:pt x="616483" y="92816"/>
                  </a:lnTo>
                  <a:lnTo>
                    <a:pt x="610878" y="94382"/>
                  </a:lnTo>
                  <a:lnTo>
                    <a:pt x="605274" y="95956"/>
                  </a:lnTo>
                  <a:lnTo>
                    <a:pt x="599670" y="97539"/>
                  </a:lnTo>
                  <a:lnTo>
                    <a:pt x="594065" y="99131"/>
                  </a:lnTo>
                  <a:lnTo>
                    <a:pt x="588461" y="100732"/>
                  </a:lnTo>
                  <a:lnTo>
                    <a:pt x="582856" y="102342"/>
                  </a:lnTo>
                  <a:lnTo>
                    <a:pt x="577252" y="103963"/>
                  </a:lnTo>
                  <a:lnTo>
                    <a:pt x="571648" y="105593"/>
                  </a:lnTo>
                  <a:lnTo>
                    <a:pt x="566043" y="107235"/>
                  </a:lnTo>
                  <a:lnTo>
                    <a:pt x="560439" y="108888"/>
                  </a:lnTo>
                  <a:lnTo>
                    <a:pt x="554834" y="110553"/>
                  </a:lnTo>
                  <a:lnTo>
                    <a:pt x="549230" y="112230"/>
                  </a:lnTo>
                  <a:lnTo>
                    <a:pt x="543626" y="113920"/>
                  </a:lnTo>
                  <a:lnTo>
                    <a:pt x="538021" y="115624"/>
                  </a:lnTo>
                  <a:lnTo>
                    <a:pt x="532417" y="117342"/>
                  </a:lnTo>
                  <a:lnTo>
                    <a:pt x="526812" y="119076"/>
                  </a:lnTo>
                  <a:lnTo>
                    <a:pt x="521208" y="120824"/>
                  </a:lnTo>
                  <a:lnTo>
                    <a:pt x="515604" y="122589"/>
                  </a:lnTo>
                  <a:lnTo>
                    <a:pt x="509999" y="124371"/>
                  </a:lnTo>
                  <a:lnTo>
                    <a:pt x="504395" y="126171"/>
                  </a:lnTo>
                  <a:lnTo>
                    <a:pt x="498790" y="127988"/>
                  </a:lnTo>
                  <a:lnTo>
                    <a:pt x="493186" y="129824"/>
                  </a:lnTo>
                  <a:lnTo>
                    <a:pt x="487582" y="131679"/>
                  </a:lnTo>
                  <a:lnTo>
                    <a:pt x="481977" y="133553"/>
                  </a:lnTo>
                  <a:lnTo>
                    <a:pt x="476373" y="135446"/>
                  </a:lnTo>
                  <a:lnTo>
                    <a:pt x="470769" y="137360"/>
                  </a:lnTo>
                  <a:lnTo>
                    <a:pt x="465164" y="139294"/>
                  </a:lnTo>
                  <a:lnTo>
                    <a:pt x="459560" y="141248"/>
                  </a:lnTo>
                  <a:lnTo>
                    <a:pt x="453955" y="143222"/>
                  </a:lnTo>
                  <a:lnTo>
                    <a:pt x="448351" y="145216"/>
                  </a:lnTo>
                  <a:lnTo>
                    <a:pt x="442747" y="147231"/>
                  </a:lnTo>
                  <a:lnTo>
                    <a:pt x="437142" y="149265"/>
                  </a:lnTo>
                  <a:lnTo>
                    <a:pt x="431538" y="151318"/>
                  </a:lnTo>
                  <a:lnTo>
                    <a:pt x="425933" y="153391"/>
                  </a:lnTo>
                  <a:lnTo>
                    <a:pt x="420329" y="155482"/>
                  </a:lnTo>
                  <a:lnTo>
                    <a:pt x="414725" y="157591"/>
                  </a:lnTo>
                  <a:lnTo>
                    <a:pt x="409120" y="159718"/>
                  </a:lnTo>
                  <a:lnTo>
                    <a:pt x="403516" y="161862"/>
                  </a:lnTo>
                  <a:lnTo>
                    <a:pt x="397911" y="164022"/>
                  </a:lnTo>
                  <a:lnTo>
                    <a:pt x="392307" y="166199"/>
                  </a:lnTo>
                  <a:lnTo>
                    <a:pt x="386703" y="168391"/>
                  </a:lnTo>
                  <a:lnTo>
                    <a:pt x="381098" y="170599"/>
                  </a:lnTo>
                  <a:lnTo>
                    <a:pt x="375494" y="172821"/>
                  </a:lnTo>
                  <a:lnTo>
                    <a:pt x="369889" y="175058"/>
                  </a:lnTo>
                  <a:lnTo>
                    <a:pt x="364285" y="177310"/>
                  </a:lnTo>
                  <a:lnTo>
                    <a:pt x="358681" y="179576"/>
                  </a:lnTo>
                  <a:lnTo>
                    <a:pt x="353076" y="181857"/>
                  </a:lnTo>
                  <a:lnTo>
                    <a:pt x="347472" y="184153"/>
                  </a:lnTo>
                  <a:lnTo>
                    <a:pt x="341867" y="186465"/>
                  </a:lnTo>
                  <a:lnTo>
                    <a:pt x="336263" y="188794"/>
                  </a:lnTo>
                  <a:lnTo>
                    <a:pt x="330659" y="191139"/>
                  </a:lnTo>
                  <a:lnTo>
                    <a:pt x="325054" y="193504"/>
                  </a:lnTo>
                  <a:lnTo>
                    <a:pt x="319450" y="195888"/>
                  </a:lnTo>
                  <a:lnTo>
                    <a:pt x="313846" y="198293"/>
                  </a:lnTo>
                  <a:lnTo>
                    <a:pt x="308241" y="200721"/>
                  </a:lnTo>
                  <a:lnTo>
                    <a:pt x="302637" y="203174"/>
                  </a:lnTo>
                  <a:lnTo>
                    <a:pt x="297032" y="205653"/>
                  </a:lnTo>
                  <a:lnTo>
                    <a:pt x="291428" y="208161"/>
                  </a:lnTo>
                  <a:lnTo>
                    <a:pt x="285824" y="210700"/>
                  </a:lnTo>
                  <a:lnTo>
                    <a:pt x="280219" y="213272"/>
                  </a:lnTo>
                  <a:lnTo>
                    <a:pt x="274615" y="215879"/>
                  </a:lnTo>
                  <a:lnTo>
                    <a:pt x="269010" y="218524"/>
                  </a:lnTo>
                  <a:lnTo>
                    <a:pt x="263406" y="221208"/>
                  </a:lnTo>
                  <a:lnTo>
                    <a:pt x="257802" y="223933"/>
                  </a:lnTo>
                  <a:lnTo>
                    <a:pt x="252197" y="226702"/>
                  </a:lnTo>
                  <a:lnTo>
                    <a:pt x="246593" y="229515"/>
                  </a:lnTo>
                  <a:lnTo>
                    <a:pt x="240988" y="232376"/>
                  </a:lnTo>
                  <a:lnTo>
                    <a:pt x="235384" y="235283"/>
                  </a:lnTo>
                  <a:lnTo>
                    <a:pt x="229780" y="238240"/>
                  </a:lnTo>
                  <a:lnTo>
                    <a:pt x="224175" y="241246"/>
                  </a:lnTo>
                  <a:lnTo>
                    <a:pt x="218571" y="244301"/>
                  </a:lnTo>
                  <a:lnTo>
                    <a:pt x="212966" y="247406"/>
                  </a:lnTo>
                  <a:lnTo>
                    <a:pt x="207362" y="250559"/>
                  </a:lnTo>
                  <a:lnTo>
                    <a:pt x="201758" y="253761"/>
                  </a:lnTo>
                  <a:lnTo>
                    <a:pt x="196153" y="257010"/>
                  </a:lnTo>
                  <a:lnTo>
                    <a:pt x="190549" y="260303"/>
                  </a:lnTo>
                  <a:lnTo>
                    <a:pt x="184944" y="263640"/>
                  </a:lnTo>
                  <a:lnTo>
                    <a:pt x="179340" y="267018"/>
                  </a:lnTo>
                  <a:lnTo>
                    <a:pt x="173736" y="270434"/>
                  </a:lnTo>
                  <a:lnTo>
                    <a:pt x="168131" y="273885"/>
                  </a:lnTo>
                  <a:lnTo>
                    <a:pt x="162527" y="277368"/>
                  </a:lnTo>
                  <a:lnTo>
                    <a:pt x="156923" y="280880"/>
                  </a:lnTo>
                  <a:lnTo>
                    <a:pt x="151318" y="284416"/>
                  </a:lnTo>
                  <a:lnTo>
                    <a:pt x="145714" y="287974"/>
                  </a:lnTo>
                  <a:lnTo>
                    <a:pt x="140109" y="291548"/>
                  </a:lnTo>
                  <a:lnTo>
                    <a:pt x="134505" y="295135"/>
                  </a:lnTo>
                  <a:lnTo>
                    <a:pt x="128901" y="298731"/>
                  </a:lnTo>
                  <a:lnTo>
                    <a:pt x="123296" y="302332"/>
                  </a:lnTo>
                  <a:lnTo>
                    <a:pt x="117692" y="305934"/>
                  </a:lnTo>
                  <a:lnTo>
                    <a:pt x="112087" y="309534"/>
                  </a:lnTo>
                  <a:lnTo>
                    <a:pt x="106483" y="313126"/>
                  </a:lnTo>
                  <a:lnTo>
                    <a:pt x="100879" y="316709"/>
                  </a:lnTo>
                  <a:lnTo>
                    <a:pt x="95274" y="320278"/>
                  </a:lnTo>
                  <a:lnTo>
                    <a:pt x="89670" y="323830"/>
                  </a:lnTo>
                  <a:lnTo>
                    <a:pt x="84065" y="327363"/>
                  </a:lnTo>
                  <a:lnTo>
                    <a:pt x="78461" y="330875"/>
                  </a:lnTo>
                  <a:lnTo>
                    <a:pt x="72857" y="334361"/>
                  </a:lnTo>
                  <a:lnTo>
                    <a:pt x="67252" y="337822"/>
                  </a:lnTo>
                  <a:lnTo>
                    <a:pt x="61648" y="341255"/>
                  </a:lnTo>
                  <a:lnTo>
                    <a:pt x="56043" y="344659"/>
                  </a:lnTo>
                  <a:lnTo>
                    <a:pt x="50439" y="348032"/>
                  </a:lnTo>
                  <a:lnTo>
                    <a:pt x="44835" y="351374"/>
                  </a:lnTo>
                  <a:lnTo>
                    <a:pt x="39230" y="354685"/>
                  </a:lnTo>
                  <a:lnTo>
                    <a:pt x="33626" y="357964"/>
                  </a:lnTo>
                  <a:lnTo>
                    <a:pt x="28021" y="361212"/>
                  </a:lnTo>
                  <a:lnTo>
                    <a:pt x="22417" y="364428"/>
                  </a:lnTo>
                  <a:lnTo>
                    <a:pt x="16813" y="367615"/>
                  </a:lnTo>
                  <a:lnTo>
                    <a:pt x="11208" y="370771"/>
                  </a:lnTo>
                  <a:lnTo>
                    <a:pt x="5604" y="373900"/>
                  </a:lnTo>
                  <a:lnTo>
                    <a:pt x="0" y="377001"/>
                  </a:lnTo>
                  <a:close/>
                </a:path>
              </a:pathLst>
            </a:custGeom>
            <a:solidFill>
              <a:srgbClr val="00DEE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9" name="pl229"/>
            <p:cNvSpPr/>
            <p:nvPr/>
          </p:nvSpPr>
          <p:spPr>
            <a:xfrm>
              <a:off x="6596816" y="4190818"/>
              <a:ext cx="1883076" cy="349134"/>
            </a:xfrm>
            <a:custGeom>
              <a:avLst/>
              <a:pathLst>
                <a:path w="1883076" h="349134">
                  <a:moveTo>
                    <a:pt x="0" y="349134"/>
                  </a:moveTo>
                  <a:lnTo>
                    <a:pt x="5604" y="345901"/>
                  </a:lnTo>
                  <a:lnTo>
                    <a:pt x="11208" y="342640"/>
                  </a:lnTo>
                  <a:lnTo>
                    <a:pt x="16813" y="339351"/>
                  </a:lnTo>
                  <a:lnTo>
                    <a:pt x="22417" y="336032"/>
                  </a:lnTo>
                  <a:lnTo>
                    <a:pt x="28021" y="332683"/>
                  </a:lnTo>
                  <a:lnTo>
                    <a:pt x="33626" y="329301"/>
                  </a:lnTo>
                  <a:lnTo>
                    <a:pt x="39230" y="325889"/>
                  </a:lnTo>
                  <a:lnTo>
                    <a:pt x="44835" y="322444"/>
                  </a:lnTo>
                  <a:lnTo>
                    <a:pt x="50439" y="318968"/>
                  </a:lnTo>
                  <a:lnTo>
                    <a:pt x="56043" y="315460"/>
                  </a:lnTo>
                  <a:lnTo>
                    <a:pt x="61648" y="311922"/>
                  </a:lnTo>
                  <a:lnTo>
                    <a:pt x="67252" y="308355"/>
                  </a:lnTo>
                  <a:lnTo>
                    <a:pt x="72857" y="304761"/>
                  </a:lnTo>
                  <a:lnTo>
                    <a:pt x="78461" y="301140"/>
                  </a:lnTo>
                  <a:lnTo>
                    <a:pt x="84065" y="297496"/>
                  </a:lnTo>
                  <a:lnTo>
                    <a:pt x="89670" y="293831"/>
                  </a:lnTo>
                  <a:lnTo>
                    <a:pt x="95274" y="290147"/>
                  </a:lnTo>
                  <a:lnTo>
                    <a:pt x="100879" y="286448"/>
                  </a:lnTo>
                  <a:lnTo>
                    <a:pt x="106483" y="282737"/>
                  </a:lnTo>
                  <a:lnTo>
                    <a:pt x="112087" y="279018"/>
                  </a:lnTo>
                  <a:lnTo>
                    <a:pt x="117692" y="275294"/>
                  </a:lnTo>
                  <a:lnTo>
                    <a:pt x="123296" y="271569"/>
                  </a:lnTo>
                  <a:lnTo>
                    <a:pt x="128901" y="267848"/>
                  </a:lnTo>
                  <a:lnTo>
                    <a:pt x="134505" y="264135"/>
                  </a:lnTo>
                  <a:lnTo>
                    <a:pt x="140109" y="260434"/>
                  </a:lnTo>
                  <a:lnTo>
                    <a:pt x="145714" y="256750"/>
                  </a:lnTo>
                  <a:lnTo>
                    <a:pt x="151318" y="253086"/>
                  </a:lnTo>
                  <a:lnTo>
                    <a:pt x="156923" y="249446"/>
                  </a:lnTo>
                  <a:lnTo>
                    <a:pt x="162527" y="245836"/>
                  </a:lnTo>
                  <a:lnTo>
                    <a:pt x="168131" y="242259"/>
                  </a:lnTo>
                  <a:lnTo>
                    <a:pt x="173736" y="238719"/>
                  </a:lnTo>
                  <a:lnTo>
                    <a:pt x="179340" y="235218"/>
                  </a:lnTo>
                  <a:lnTo>
                    <a:pt x="184944" y="231761"/>
                  </a:lnTo>
                  <a:lnTo>
                    <a:pt x="190549" y="228350"/>
                  </a:lnTo>
                  <a:lnTo>
                    <a:pt x="196153" y="224988"/>
                  </a:lnTo>
                  <a:lnTo>
                    <a:pt x="201758" y="221676"/>
                  </a:lnTo>
                  <a:lnTo>
                    <a:pt x="207362" y="218417"/>
                  </a:lnTo>
                  <a:lnTo>
                    <a:pt x="212966" y="215212"/>
                  </a:lnTo>
                  <a:lnTo>
                    <a:pt x="218571" y="212061"/>
                  </a:lnTo>
                  <a:lnTo>
                    <a:pt x="224175" y="208966"/>
                  </a:lnTo>
                  <a:lnTo>
                    <a:pt x="229780" y="205926"/>
                  </a:lnTo>
                  <a:lnTo>
                    <a:pt x="235384" y="202941"/>
                  </a:lnTo>
                  <a:lnTo>
                    <a:pt x="240988" y="200010"/>
                  </a:lnTo>
                  <a:lnTo>
                    <a:pt x="246593" y="197132"/>
                  </a:lnTo>
                  <a:lnTo>
                    <a:pt x="252197" y="194307"/>
                  </a:lnTo>
                  <a:lnTo>
                    <a:pt x="257802" y="191532"/>
                  </a:lnTo>
                  <a:lnTo>
                    <a:pt x="263406" y="188806"/>
                  </a:lnTo>
                  <a:lnTo>
                    <a:pt x="269010" y="186127"/>
                  </a:lnTo>
                  <a:lnTo>
                    <a:pt x="274615" y="183492"/>
                  </a:lnTo>
                  <a:lnTo>
                    <a:pt x="280219" y="180899"/>
                  </a:lnTo>
                  <a:lnTo>
                    <a:pt x="285824" y="178347"/>
                  </a:lnTo>
                  <a:lnTo>
                    <a:pt x="291428" y="175832"/>
                  </a:lnTo>
                  <a:lnTo>
                    <a:pt x="297032" y="173353"/>
                  </a:lnTo>
                  <a:lnTo>
                    <a:pt x="302637" y="170906"/>
                  </a:lnTo>
                  <a:lnTo>
                    <a:pt x="308241" y="168491"/>
                  </a:lnTo>
                  <a:lnTo>
                    <a:pt x="313846" y="166105"/>
                  </a:lnTo>
                  <a:lnTo>
                    <a:pt x="319450" y="163746"/>
                  </a:lnTo>
                  <a:lnTo>
                    <a:pt x="325054" y="161412"/>
                  </a:lnTo>
                  <a:lnTo>
                    <a:pt x="330659" y="159102"/>
                  </a:lnTo>
                  <a:lnTo>
                    <a:pt x="336263" y="156814"/>
                  </a:lnTo>
                  <a:lnTo>
                    <a:pt x="341867" y="154548"/>
                  </a:lnTo>
                  <a:lnTo>
                    <a:pt x="347472" y="152302"/>
                  </a:lnTo>
                  <a:lnTo>
                    <a:pt x="353076" y="150075"/>
                  </a:lnTo>
                  <a:lnTo>
                    <a:pt x="358681" y="147867"/>
                  </a:lnTo>
                  <a:lnTo>
                    <a:pt x="364285" y="145678"/>
                  </a:lnTo>
                  <a:lnTo>
                    <a:pt x="369889" y="143508"/>
                  </a:lnTo>
                  <a:lnTo>
                    <a:pt x="375494" y="141355"/>
                  </a:lnTo>
                  <a:lnTo>
                    <a:pt x="381098" y="139221"/>
                  </a:lnTo>
                  <a:lnTo>
                    <a:pt x="386703" y="137106"/>
                  </a:lnTo>
                  <a:lnTo>
                    <a:pt x="392307" y="135010"/>
                  </a:lnTo>
                  <a:lnTo>
                    <a:pt x="397911" y="132934"/>
                  </a:lnTo>
                  <a:lnTo>
                    <a:pt x="403516" y="130877"/>
                  </a:lnTo>
                  <a:lnTo>
                    <a:pt x="409120" y="128841"/>
                  </a:lnTo>
                  <a:lnTo>
                    <a:pt x="414725" y="126826"/>
                  </a:lnTo>
                  <a:lnTo>
                    <a:pt x="420329" y="124832"/>
                  </a:lnTo>
                  <a:lnTo>
                    <a:pt x="425933" y="122861"/>
                  </a:lnTo>
                  <a:lnTo>
                    <a:pt x="431538" y="120912"/>
                  </a:lnTo>
                  <a:lnTo>
                    <a:pt x="437142" y="118987"/>
                  </a:lnTo>
                  <a:lnTo>
                    <a:pt x="442747" y="117085"/>
                  </a:lnTo>
                  <a:lnTo>
                    <a:pt x="448351" y="115206"/>
                  </a:lnTo>
                  <a:lnTo>
                    <a:pt x="453955" y="113352"/>
                  </a:lnTo>
                  <a:lnTo>
                    <a:pt x="459560" y="111522"/>
                  </a:lnTo>
                  <a:lnTo>
                    <a:pt x="465164" y="109716"/>
                  </a:lnTo>
                  <a:lnTo>
                    <a:pt x="470769" y="107934"/>
                  </a:lnTo>
                  <a:lnTo>
                    <a:pt x="476373" y="106177"/>
                  </a:lnTo>
                  <a:lnTo>
                    <a:pt x="481977" y="104443"/>
                  </a:lnTo>
                  <a:lnTo>
                    <a:pt x="487582" y="102733"/>
                  </a:lnTo>
                  <a:lnTo>
                    <a:pt x="493186" y="101047"/>
                  </a:lnTo>
                  <a:lnTo>
                    <a:pt x="498790" y="99383"/>
                  </a:lnTo>
                  <a:lnTo>
                    <a:pt x="504395" y="97742"/>
                  </a:lnTo>
                  <a:lnTo>
                    <a:pt x="509999" y="96122"/>
                  </a:lnTo>
                  <a:lnTo>
                    <a:pt x="515604" y="94524"/>
                  </a:lnTo>
                  <a:lnTo>
                    <a:pt x="521208" y="92947"/>
                  </a:lnTo>
                  <a:lnTo>
                    <a:pt x="526812" y="91389"/>
                  </a:lnTo>
                  <a:lnTo>
                    <a:pt x="532417" y="89851"/>
                  </a:lnTo>
                  <a:lnTo>
                    <a:pt x="538021" y="88331"/>
                  </a:lnTo>
                  <a:lnTo>
                    <a:pt x="543626" y="86829"/>
                  </a:lnTo>
                  <a:lnTo>
                    <a:pt x="549230" y="85345"/>
                  </a:lnTo>
                  <a:lnTo>
                    <a:pt x="554834" y="83877"/>
                  </a:lnTo>
                  <a:lnTo>
                    <a:pt x="560439" y="82425"/>
                  </a:lnTo>
                  <a:lnTo>
                    <a:pt x="566043" y="80988"/>
                  </a:lnTo>
                  <a:lnTo>
                    <a:pt x="571648" y="79566"/>
                  </a:lnTo>
                  <a:lnTo>
                    <a:pt x="577252" y="78158"/>
                  </a:lnTo>
                  <a:lnTo>
                    <a:pt x="582856" y="76764"/>
                  </a:lnTo>
                  <a:lnTo>
                    <a:pt x="588461" y="75383"/>
                  </a:lnTo>
                  <a:lnTo>
                    <a:pt x="594065" y="74015"/>
                  </a:lnTo>
                  <a:lnTo>
                    <a:pt x="599670" y="72659"/>
                  </a:lnTo>
                  <a:lnTo>
                    <a:pt x="605274" y="71315"/>
                  </a:lnTo>
                  <a:lnTo>
                    <a:pt x="610878" y="69982"/>
                  </a:lnTo>
                  <a:lnTo>
                    <a:pt x="616483" y="68661"/>
                  </a:lnTo>
                  <a:lnTo>
                    <a:pt x="622087" y="67351"/>
                  </a:lnTo>
                  <a:lnTo>
                    <a:pt x="627692" y="66053"/>
                  </a:lnTo>
                  <a:lnTo>
                    <a:pt x="633296" y="64764"/>
                  </a:lnTo>
                  <a:lnTo>
                    <a:pt x="638900" y="63487"/>
                  </a:lnTo>
                  <a:lnTo>
                    <a:pt x="644505" y="62220"/>
                  </a:lnTo>
                  <a:lnTo>
                    <a:pt x="650109" y="60964"/>
                  </a:lnTo>
                  <a:lnTo>
                    <a:pt x="655713" y="59719"/>
                  </a:lnTo>
                  <a:lnTo>
                    <a:pt x="661318" y="58484"/>
                  </a:lnTo>
                  <a:lnTo>
                    <a:pt x="666922" y="57260"/>
                  </a:lnTo>
                  <a:lnTo>
                    <a:pt x="672527" y="56046"/>
                  </a:lnTo>
                  <a:lnTo>
                    <a:pt x="678131" y="54844"/>
                  </a:lnTo>
                  <a:lnTo>
                    <a:pt x="683735" y="53652"/>
                  </a:lnTo>
                  <a:lnTo>
                    <a:pt x="689340" y="52472"/>
                  </a:lnTo>
                  <a:lnTo>
                    <a:pt x="694944" y="51303"/>
                  </a:lnTo>
                  <a:lnTo>
                    <a:pt x="700549" y="50145"/>
                  </a:lnTo>
                  <a:lnTo>
                    <a:pt x="706153" y="48999"/>
                  </a:lnTo>
                  <a:lnTo>
                    <a:pt x="711757" y="47865"/>
                  </a:lnTo>
                  <a:lnTo>
                    <a:pt x="717362" y="46743"/>
                  </a:lnTo>
                  <a:lnTo>
                    <a:pt x="722966" y="45633"/>
                  </a:lnTo>
                  <a:lnTo>
                    <a:pt x="728571" y="44535"/>
                  </a:lnTo>
                  <a:lnTo>
                    <a:pt x="734175" y="43450"/>
                  </a:lnTo>
                  <a:lnTo>
                    <a:pt x="739779" y="42379"/>
                  </a:lnTo>
                  <a:lnTo>
                    <a:pt x="745384" y="41320"/>
                  </a:lnTo>
                  <a:lnTo>
                    <a:pt x="750988" y="40274"/>
                  </a:lnTo>
                  <a:lnTo>
                    <a:pt x="756593" y="39242"/>
                  </a:lnTo>
                  <a:lnTo>
                    <a:pt x="762197" y="38224"/>
                  </a:lnTo>
                  <a:lnTo>
                    <a:pt x="767801" y="37220"/>
                  </a:lnTo>
                  <a:lnTo>
                    <a:pt x="773406" y="36231"/>
                  </a:lnTo>
                  <a:lnTo>
                    <a:pt x="779010" y="35255"/>
                  </a:lnTo>
                  <a:lnTo>
                    <a:pt x="784615" y="34295"/>
                  </a:lnTo>
                  <a:lnTo>
                    <a:pt x="790219" y="33349"/>
                  </a:lnTo>
                  <a:lnTo>
                    <a:pt x="795823" y="32418"/>
                  </a:lnTo>
                  <a:lnTo>
                    <a:pt x="801428" y="31503"/>
                  </a:lnTo>
                  <a:lnTo>
                    <a:pt x="807032" y="30603"/>
                  </a:lnTo>
                  <a:lnTo>
                    <a:pt x="812636" y="29718"/>
                  </a:lnTo>
                  <a:lnTo>
                    <a:pt x="818241" y="28849"/>
                  </a:lnTo>
                  <a:lnTo>
                    <a:pt x="823845" y="27997"/>
                  </a:lnTo>
                  <a:lnTo>
                    <a:pt x="829450" y="27160"/>
                  </a:lnTo>
                  <a:lnTo>
                    <a:pt x="835054" y="26339"/>
                  </a:lnTo>
                  <a:lnTo>
                    <a:pt x="840658" y="25534"/>
                  </a:lnTo>
                  <a:lnTo>
                    <a:pt x="846263" y="24746"/>
                  </a:lnTo>
                  <a:lnTo>
                    <a:pt x="851867" y="23974"/>
                  </a:lnTo>
                  <a:lnTo>
                    <a:pt x="857472" y="23218"/>
                  </a:lnTo>
                  <a:lnTo>
                    <a:pt x="863076" y="22479"/>
                  </a:lnTo>
                  <a:lnTo>
                    <a:pt x="868680" y="21756"/>
                  </a:lnTo>
                  <a:lnTo>
                    <a:pt x="874285" y="21050"/>
                  </a:lnTo>
                  <a:lnTo>
                    <a:pt x="879889" y="20360"/>
                  </a:lnTo>
                  <a:lnTo>
                    <a:pt x="885494" y="19687"/>
                  </a:lnTo>
                  <a:lnTo>
                    <a:pt x="891098" y="19029"/>
                  </a:lnTo>
                  <a:lnTo>
                    <a:pt x="896702" y="18388"/>
                  </a:lnTo>
                  <a:lnTo>
                    <a:pt x="902307" y="17764"/>
                  </a:lnTo>
                  <a:lnTo>
                    <a:pt x="907911" y="17155"/>
                  </a:lnTo>
                  <a:lnTo>
                    <a:pt x="913516" y="16562"/>
                  </a:lnTo>
                  <a:lnTo>
                    <a:pt x="919120" y="15985"/>
                  </a:lnTo>
                  <a:lnTo>
                    <a:pt x="924724" y="15424"/>
                  </a:lnTo>
                  <a:lnTo>
                    <a:pt x="930329" y="14879"/>
                  </a:lnTo>
                  <a:lnTo>
                    <a:pt x="935933" y="14348"/>
                  </a:lnTo>
                  <a:lnTo>
                    <a:pt x="941538" y="13833"/>
                  </a:lnTo>
                  <a:lnTo>
                    <a:pt x="947142" y="13333"/>
                  </a:lnTo>
                  <a:lnTo>
                    <a:pt x="952746" y="12848"/>
                  </a:lnTo>
                  <a:lnTo>
                    <a:pt x="958351" y="12377"/>
                  </a:lnTo>
                  <a:lnTo>
                    <a:pt x="963955" y="11920"/>
                  </a:lnTo>
                  <a:lnTo>
                    <a:pt x="969559" y="11478"/>
                  </a:lnTo>
                  <a:lnTo>
                    <a:pt x="975164" y="11050"/>
                  </a:lnTo>
                  <a:lnTo>
                    <a:pt x="980768" y="10635"/>
                  </a:lnTo>
                  <a:lnTo>
                    <a:pt x="986373" y="10233"/>
                  </a:lnTo>
                  <a:lnTo>
                    <a:pt x="991977" y="9844"/>
                  </a:lnTo>
                  <a:lnTo>
                    <a:pt x="997581" y="9469"/>
                  </a:lnTo>
                  <a:lnTo>
                    <a:pt x="1003186" y="9106"/>
                  </a:lnTo>
                  <a:lnTo>
                    <a:pt x="1008790" y="8755"/>
                  </a:lnTo>
                  <a:lnTo>
                    <a:pt x="1014395" y="8416"/>
                  </a:lnTo>
                  <a:lnTo>
                    <a:pt x="1019999" y="8088"/>
                  </a:lnTo>
                  <a:lnTo>
                    <a:pt x="1025603" y="7772"/>
                  </a:lnTo>
                  <a:lnTo>
                    <a:pt x="1031208" y="7467"/>
                  </a:lnTo>
                  <a:lnTo>
                    <a:pt x="1036812" y="7173"/>
                  </a:lnTo>
                  <a:lnTo>
                    <a:pt x="1042417" y="6890"/>
                  </a:lnTo>
                  <a:lnTo>
                    <a:pt x="1048021" y="6616"/>
                  </a:lnTo>
                  <a:lnTo>
                    <a:pt x="1053625" y="6353"/>
                  </a:lnTo>
                  <a:lnTo>
                    <a:pt x="1059230" y="6099"/>
                  </a:lnTo>
                  <a:lnTo>
                    <a:pt x="1064834" y="5855"/>
                  </a:lnTo>
                  <a:lnTo>
                    <a:pt x="1070439" y="5620"/>
                  </a:lnTo>
                  <a:lnTo>
                    <a:pt x="1076043" y="5393"/>
                  </a:lnTo>
                  <a:lnTo>
                    <a:pt x="1081647" y="5175"/>
                  </a:lnTo>
                  <a:lnTo>
                    <a:pt x="1087252" y="4966"/>
                  </a:lnTo>
                  <a:lnTo>
                    <a:pt x="1092856" y="4764"/>
                  </a:lnTo>
                  <a:lnTo>
                    <a:pt x="1098461" y="4570"/>
                  </a:lnTo>
                  <a:lnTo>
                    <a:pt x="1104065" y="4384"/>
                  </a:lnTo>
                  <a:lnTo>
                    <a:pt x="1109669" y="4205"/>
                  </a:lnTo>
                  <a:lnTo>
                    <a:pt x="1115274" y="4033"/>
                  </a:lnTo>
                  <a:lnTo>
                    <a:pt x="1120878" y="3867"/>
                  </a:lnTo>
                  <a:lnTo>
                    <a:pt x="1126482" y="3709"/>
                  </a:lnTo>
                  <a:lnTo>
                    <a:pt x="1132087" y="3556"/>
                  </a:lnTo>
                  <a:lnTo>
                    <a:pt x="1137691" y="3410"/>
                  </a:lnTo>
                  <a:lnTo>
                    <a:pt x="1143296" y="3269"/>
                  </a:lnTo>
                  <a:lnTo>
                    <a:pt x="1148900" y="3134"/>
                  </a:lnTo>
                  <a:lnTo>
                    <a:pt x="1154504" y="3005"/>
                  </a:lnTo>
                  <a:lnTo>
                    <a:pt x="1160109" y="2880"/>
                  </a:lnTo>
                  <a:lnTo>
                    <a:pt x="1165713" y="2761"/>
                  </a:lnTo>
                  <a:lnTo>
                    <a:pt x="1171318" y="2647"/>
                  </a:lnTo>
                  <a:lnTo>
                    <a:pt x="1176922" y="2537"/>
                  </a:lnTo>
                  <a:lnTo>
                    <a:pt x="1182526" y="2432"/>
                  </a:lnTo>
                  <a:lnTo>
                    <a:pt x="1188131" y="2331"/>
                  </a:lnTo>
                  <a:lnTo>
                    <a:pt x="1193735" y="2234"/>
                  </a:lnTo>
                  <a:lnTo>
                    <a:pt x="1199340" y="2141"/>
                  </a:lnTo>
                  <a:lnTo>
                    <a:pt x="1204944" y="2052"/>
                  </a:lnTo>
                  <a:lnTo>
                    <a:pt x="1210548" y="1967"/>
                  </a:lnTo>
                  <a:lnTo>
                    <a:pt x="1216153" y="1885"/>
                  </a:lnTo>
                  <a:lnTo>
                    <a:pt x="1221757" y="1807"/>
                  </a:lnTo>
                  <a:lnTo>
                    <a:pt x="1227362" y="1732"/>
                  </a:lnTo>
                  <a:lnTo>
                    <a:pt x="1232966" y="1660"/>
                  </a:lnTo>
                  <a:lnTo>
                    <a:pt x="1238570" y="1591"/>
                  </a:lnTo>
                  <a:lnTo>
                    <a:pt x="1244175" y="1524"/>
                  </a:lnTo>
                  <a:lnTo>
                    <a:pt x="1249779" y="1461"/>
                  </a:lnTo>
                  <a:lnTo>
                    <a:pt x="1255384" y="1400"/>
                  </a:lnTo>
                  <a:lnTo>
                    <a:pt x="1260988" y="1342"/>
                  </a:lnTo>
                  <a:lnTo>
                    <a:pt x="1266592" y="1286"/>
                  </a:lnTo>
                  <a:lnTo>
                    <a:pt x="1272197" y="1233"/>
                  </a:lnTo>
                  <a:lnTo>
                    <a:pt x="1277801" y="1182"/>
                  </a:lnTo>
                  <a:lnTo>
                    <a:pt x="1283406" y="1132"/>
                  </a:lnTo>
                  <a:lnTo>
                    <a:pt x="1289010" y="1085"/>
                  </a:lnTo>
                  <a:lnTo>
                    <a:pt x="1294614" y="1040"/>
                  </a:lnTo>
                  <a:lnTo>
                    <a:pt x="1300219" y="997"/>
                  </a:lnTo>
                  <a:lnTo>
                    <a:pt x="1305823" y="956"/>
                  </a:lnTo>
                  <a:lnTo>
                    <a:pt x="1311427" y="916"/>
                  </a:lnTo>
                  <a:lnTo>
                    <a:pt x="1317032" y="878"/>
                  </a:lnTo>
                  <a:lnTo>
                    <a:pt x="1322636" y="841"/>
                  </a:lnTo>
                  <a:lnTo>
                    <a:pt x="1328241" y="806"/>
                  </a:lnTo>
                  <a:lnTo>
                    <a:pt x="1333845" y="773"/>
                  </a:lnTo>
                  <a:lnTo>
                    <a:pt x="1339449" y="741"/>
                  </a:lnTo>
                  <a:lnTo>
                    <a:pt x="1345054" y="710"/>
                  </a:lnTo>
                  <a:lnTo>
                    <a:pt x="1350658" y="680"/>
                  </a:lnTo>
                  <a:lnTo>
                    <a:pt x="1356263" y="652"/>
                  </a:lnTo>
                  <a:lnTo>
                    <a:pt x="1361867" y="625"/>
                  </a:lnTo>
                  <a:lnTo>
                    <a:pt x="1367471" y="599"/>
                  </a:lnTo>
                  <a:lnTo>
                    <a:pt x="1373076" y="574"/>
                  </a:lnTo>
                  <a:lnTo>
                    <a:pt x="1378680" y="550"/>
                  </a:lnTo>
                  <a:lnTo>
                    <a:pt x="1384285" y="527"/>
                  </a:lnTo>
                  <a:lnTo>
                    <a:pt x="1389889" y="505"/>
                  </a:lnTo>
                  <a:lnTo>
                    <a:pt x="1395493" y="484"/>
                  </a:lnTo>
                  <a:lnTo>
                    <a:pt x="1401098" y="464"/>
                  </a:lnTo>
                  <a:lnTo>
                    <a:pt x="1406702" y="445"/>
                  </a:lnTo>
                  <a:lnTo>
                    <a:pt x="1412307" y="426"/>
                  </a:lnTo>
                  <a:lnTo>
                    <a:pt x="1417911" y="408"/>
                  </a:lnTo>
                  <a:lnTo>
                    <a:pt x="1423515" y="391"/>
                  </a:lnTo>
                  <a:lnTo>
                    <a:pt x="1429120" y="375"/>
                  </a:lnTo>
                  <a:lnTo>
                    <a:pt x="1434724" y="359"/>
                  </a:lnTo>
                  <a:lnTo>
                    <a:pt x="1440329" y="344"/>
                  </a:lnTo>
                  <a:lnTo>
                    <a:pt x="1445933" y="330"/>
                  </a:lnTo>
                  <a:lnTo>
                    <a:pt x="1451537" y="316"/>
                  </a:lnTo>
                  <a:lnTo>
                    <a:pt x="1457142" y="303"/>
                  </a:lnTo>
                  <a:lnTo>
                    <a:pt x="1462746" y="290"/>
                  </a:lnTo>
                  <a:lnTo>
                    <a:pt x="1468350" y="278"/>
                  </a:lnTo>
                  <a:lnTo>
                    <a:pt x="1473955" y="266"/>
                  </a:lnTo>
                  <a:lnTo>
                    <a:pt x="1479559" y="255"/>
                  </a:lnTo>
                  <a:lnTo>
                    <a:pt x="1485164" y="244"/>
                  </a:lnTo>
                  <a:lnTo>
                    <a:pt x="1490768" y="234"/>
                  </a:lnTo>
                  <a:lnTo>
                    <a:pt x="1496372" y="224"/>
                  </a:lnTo>
                  <a:lnTo>
                    <a:pt x="1501977" y="214"/>
                  </a:lnTo>
                  <a:lnTo>
                    <a:pt x="1507581" y="205"/>
                  </a:lnTo>
                  <a:lnTo>
                    <a:pt x="1513186" y="196"/>
                  </a:lnTo>
                  <a:lnTo>
                    <a:pt x="1518790" y="188"/>
                  </a:lnTo>
                  <a:lnTo>
                    <a:pt x="1524394" y="180"/>
                  </a:lnTo>
                  <a:lnTo>
                    <a:pt x="1529999" y="172"/>
                  </a:lnTo>
                  <a:lnTo>
                    <a:pt x="1535603" y="164"/>
                  </a:lnTo>
                  <a:lnTo>
                    <a:pt x="1541208" y="157"/>
                  </a:lnTo>
                  <a:lnTo>
                    <a:pt x="1546812" y="150"/>
                  </a:lnTo>
                  <a:lnTo>
                    <a:pt x="1552416" y="144"/>
                  </a:lnTo>
                  <a:lnTo>
                    <a:pt x="1558021" y="138"/>
                  </a:lnTo>
                  <a:lnTo>
                    <a:pt x="1563625" y="131"/>
                  </a:lnTo>
                  <a:lnTo>
                    <a:pt x="1569230" y="126"/>
                  </a:lnTo>
                  <a:lnTo>
                    <a:pt x="1574834" y="120"/>
                  </a:lnTo>
                  <a:lnTo>
                    <a:pt x="1580438" y="115"/>
                  </a:lnTo>
                  <a:lnTo>
                    <a:pt x="1586043" y="109"/>
                  </a:lnTo>
                  <a:lnTo>
                    <a:pt x="1591647" y="104"/>
                  </a:lnTo>
                  <a:lnTo>
                    <a:pt x="1597252" y="100"/>
                  </a:lnTo>
                  <a:lnTo>
                    <a:pt x="1602856" y="95"/>
                  </a:lnTo>
                  <a:lnTo>
                    <a:pt x="1608460" y="91"/>
                  </a:lnTo>
                  <a:lnTo>
                    <a:pt x="1614065" y="86"/>
                  </a:lnTo>
                  <a:lnTo>
                    <a:pt x="1619669" y="82"/>
                  </a:lnTo>
                  <a:lnTo>
                    <a:pt x="1625273" y="78"/>
                  </a:lnTo>
                  <a:lnTo>
                    <a:pt x="1630878" y="74"/>
                  </a:lnTo>
                  <a:lnTo>
                    <a:pt x="1636482" y="71"/>
                  </a:lnTo>
                  <a:lnTo>
                    <a:pt x="1642087" y="67"/>
                  </a:lnTo>
                  <a:lnTo>
                    <a:pt x="1647691" y="64"/>
                  </a:lnTo>
                  <a:lnTo>
                    <a:pt x="1653295" y="60"/>
                  </a:lnTo>
                  <a:lnTo>
                    <a:pt x="1658900" y="57"/>
                  </a:lnTo>
                  <a:lnTo>
                    <a:pt x="1664504" y="54"/>
                  </a:lnTo>
                  <a:lnTo>
                    <a:pt x="1670109" y="51"/>
                  </a:lnTo>
                  <a:lnTo>
                    <a:pt x="1675713" y="48"/>
                  </a:lnTo>
                  <a:lnTo>
                    <a:pt x="1681317" y="46"/>
                  </a:lnTo>
                  <a:lnTo>
                    <a:pt x="1686922" y="43"/>
                  </a:lnTo>
                  <a:lnTo>
                    <a:pt x="1692526" y="41"/>
                  </a:lnTo>
                  <a:lnTo>
                    <a:pt x="1698131" y="38"/>
                  </a:lnTo>
                  <a:lnTo>
                    <a:pt x="1703735" y="36"/>
                  </a:lnTo>
                  <a:lnTo>
                    <a:pt x="1709339" y="33"/>
                  </a:lnTo>
                  <a:lnTo>
                    <a:pt x="1714944" y="31"/>
                  </a:lnTo>
                  <a:lnTo>
                    <a:pt x="1720548" y="29"/>
                  </a:lnTo>
                  <a:lnTo>
                    <a:pt x="1726153" y="27"/>
                  </a:lnTo>
                  <a:lnTo>
                    <a:pt x="1731757" y="25"/>
                  </a:lnTo>
                  <a:lnTo>
                    <a:pt x="1737361" y="23"/>
                  </a:lnTo>
                  <a:lnTo>
                    <a:pt x="1742966" y="22"/>
                  </a:lnTo>
                  <a:lnTo>
                    <a:pt x="1748570" y="20"/>
                  </a:lnTo>
                  <a:lnTo>
                    <a:pt x="1754175" y="18"/>
                  </a:lnTo>
                  <a:lnTo>
                    <a:pt x="1759779" y="17"/>
                  </a:lnTo>
                  <a:lnTo>
                    <a:pt x="1765383" y="15"/>
                  </a:lnTo>
                  <a:lnTo>
                    <a:pt x="1770988" y="14"/>
                  </a:lnTo>
                  <a:lnTo>
                    <a:pt x="1776592" y="12"/>
                  </a:lnTo>
                  <a:lnTo>
                    <a:pt x="1782196" y="11"/>
                  </a:lnTo>
                  <a:lnTo>
                    <a:pt x="1787801" y="10"/>
                  </a:lnTo>
                  <a:lnTo>
                    <a:pt x="1793405" y="9"/>
                  </a:lnTo>
                  <a:lnTo>
                    <a:pt x="1799010" y="8"/>
                  </a:lnTo>
                  <a:lnTo>
                    <a:pt x="1804614" y="7"/>
                  </a:lnTo>
                  <a:lnTo>
                    <a:pt x="1810218" y="6"/>
                  </a:lnTo>
                  <a:lnTo>
                    <a:pt x="1815823" y="5"/>
                  </a:lnTo>
                  <a:lnTo>
                    <a:pt x="1821427" y="5"/>
                  </a:lnTo>
                  <a:lnTo>
                    <a:pt x="1827032" y="4"/>
                  </a:lnTo>
                  <a:lnTo>
                    <a:pt x="1832636" y="3"/>
                  </a:lnTo>
                  <a:lnTo>
                    <a:pt x="1838240" y="3"/>
                  </a:lnTo>
                  <a:lnTo>
                    <a:pt x="1843845" y="2"/>
                  </a:lnTo>
                  <a:lnTo>
                    <a:pt x="1849449" y="2"/>
                  </a:lnTo>
                  <a:lnTo>
                    <a:pt x="1855054" y="1"/>
                  </a:lnTo>
                  <a:lnTo>
                    <a:pt x="1860658" y="1"/>
                  </a:lnTo>
                  <a:lnTo>
                    <a:pt x="1866262" y="0"/>
                  </a:lnTo>
                  <a:lnTo>
                    <a:pt x="1871867" y="0"/>
                  </a:lnTo>
                  <a:lnTo>
                    <a:pt x="1877471" y="0"/>
                  </a:ln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30" name="pg230"/>
            <p:cNvSpPr/>
            <p:nvPr/>
          </p:nvSpPr>
          <p:spPr>
            <a:xfrm>
              <a:off x="6596816" y="4190829"/>
              <a:ext cx="1883076" cy="376991"/>
            </a:xfrm>
            <a:custGeom>
              <a:avLst/>
              <a:pathLst>
                <a:path w="1883076" h="376991">
                  <a:moveTo>
                    <a:pt x="0" y="376991"/>
                  </a:moveTo>
                  <a:lnTo>
                    <a:pt x="5604" y="373889"/>
                  </a:lnTo>
                  <a:lnTo>
                    <a:pt x="11208" y="370761"/>
                  </a:lnTo>
                  <a:lnTo>
                    <a:pt x="16813" y="367604"/>
                  </a:lnTo>
                  <a:lnTo>
                    <a:pt x="22417" y="364418"/>
                  </a:lnTo>
                  <a:lnTo>
                    <a:pt x="28021" y="361201"/>
                  </a:lnTo>
                  <a:lnTo>
                    <a:pt x="33626" y="357954"/>
                  </a:lnTo>
                  <a:lnTo>
                    <a:pt x="39230" y="354674"/>
                  </a:lnTo>
                  <a:lnTo>
                    <a:pt x="44835" y="351364"/>
                  </a:lnTo>
                  <a:lnTo>
                    <a:pt x="50439" y="348021"/>
                  </a:lnTo>
                  <a:lnTo>
                    <a:pt x="56043" y="344648"/>
                  </a:lnTo>
                  <a:lnTo>
                    <a:pt x="61648" y="341244"/>
                  </a:lnTo>
                  <a:lnTo>
                    <a:pt x="67252" y="337812"/>
                  </a:lnTo>
                  <a:lnTo>
                    <a:pt x="72857" y="334351"/>
                  </a:lnTo>
                  <a:lnTo>
                    <a:pt x="78461" y="330864"/>
                  </a:lnTo>
                  <a:lnTo>
                    <a:pt x="84065" y="327353"/>
                  </a:lnTo>
                  <a:lnTo>
                    <a:pt x="89670" y="323820"/>
                  </a:lnTo>
                  <a:lnTo>
                    <a:pt x="95274" y="320267"/>
                  </a:lnTo>
                  <a:lnTo>
                    <a:pt x="100879" y="316698"/>
                  </a:lnTo>
                  <a:lnTo>
                    <a:pt x="106483" y="313116"/>
                  </a:lnTo>
                  <a:lnTo>
                    <a:pt x="112087" y="309523"/>
                  </a:lnTo>
                  <a:lnTo>
                    <a:pt x="117692" y="305924"/>
                  </a:lnTo>
                  <a:lnTo>
                    <a:pt x="123296" y="302322"/>
                  </a:lnTo>
                  <a:lnTo>
                    <a:pt x="128901" y="298721"/>
                  </a:lnTo>
                  <a:lnTo>
                    <a:pt x="134505" y="295124"/>
                  </a:lnTo>
                  <a:lnTo>
                    <a:pt x="140109" y="291537"/>
                  </a:lnTo>
                  <a:lnTo>
                    <a:pt x="145714" y="287963"/>
                  </a:lnTo>
                  <a:lnTo>
                    <a:pt x="151318" y="284406"/>
                  </a:lnTo>
                  <a:lnTo>
                    <a:pt x="156923" y="280869"/>
                  </a:lnTo>
                  <a:lnTo>
                    <a:pt x="162527" y="277358"/>
                  </a:lnTo>
                  <a:lnTo>
                    <a:pt x="168131" y="273875"/>
                  </a:lnTo>
                  <a:lnTo>
                    <a:pt x="173736" y="270424"/>
                  </a:lnTo>
                  <a:lnTo>
                    <a:pt x="179340" y="267008"/>
                  </a:lnTo>
                  <a:lnTo>
                    <a:pt x="184944" y="263630"/>
                  </a:lnTo>
                  <a:lnTo>
                    <a:pt x="190549" y="260293"/>
                  </a:lnTo>
                  <a:lnTo>
                    <a:pt x="196153" y="256999"/>
                  </a:lnTo>
                  <a:lnTo>
                    <a:pt x="201758" y="253751"/>
                  </a:lnTo>
                  <a:lnTo>
                    <a:pt x="207362" y="250549"/>
                  </a:lnTo>
                  <a:lnTo>
                    <a:pt x="212966" y="247395"/>
                  </a:lnTo>
                  <a:lnTo>
                    <a:pt x="218571" y="244291"/>
                  </a:lnTo>
                  <a:lnTo>
                    <a:pt x="224175" y="241235"/>
                  </a:lnTo>
                  <a:lnTo>
                    <a:pt x="229780" y="238229"/>
                  </a:lnTo>
                  <a:lnTo>
                    <a:pt x="235384" y="235273"/>
                  </a:lnTo>
                  <a:lnTo>
                    <a:pt x="240988" y="232365"/>
                  </a:lnTo>
                  <a:lnTo>
                    <a:pt x="246593" y="229505"/>
                  </a:lnTo>
                  <a:lnTo>
                    <a:pt x="252197" y="226691"/>
                  </a:lnTo>
                  <a:lnTo>
                    <a:pt x="257802" y="223922"/>
                  </a:lnTo>
                  <a:lnTo>
                    <a:pt x="263406" y="221197"/>
                  </a:lnTo>
                  <a:lnTo>
                    <a:pt x="269010" y="218513"/>
                  </a:lnTo>
                  <a:lnTo>
                    <a:pt x="274615" y="215869"/>
                  </a:lnTo>
                  <a:lnTo>
                    <a:pt x="280219" y="213262"/>
                  </a:lnTo>
                  <a:lnTo>
                    <a:pt x="285824" y="210690"/>
                  </a:lnTo>
                  <a:lnTo>
                    <a:pt x="291428" y="208151"/>
                  </a:lnTo>
                  <a:lnTo>
                    <a:pt x="297032" y="205643"/>
                  </a:lnTo>
                  <a:lnTo>
                    <a:pt x="302637" y="203163"/>
                  </a:lnTo>
                  <a:lnTo>
                    <a:pt x="308241" y="200710"/>
                  </a:lnTo>
                  <a:lnTo>
                    <a:pt x="313846" y="198282"/>
                  </a:lnTo>
                  <a:lnTo>
                    <a:pt x="319450" y="195877"/>
                  </a:lnTo>
                  <a:lnTo>
                    <a:pt x="325054" y="193493"/>
                  </a:lnTo>
                  <a:lnTo>
                    <a:pt x="330659" y="191129"/>
                  </a:lnTo>
                  <a:lnTo>
                    <a:pt x="336263" y="188783"/>
                  </a:lnTo>
                  <a:lnTo>
                    <a:pt x="341867" y="186455"/>
                  </a:lnTo>
                  <a:lnTo>
                    <a:pt x="347472" y="184143"/>
                  </a:lnTo>
                  <a:lnTo>
                    <a:pt x="353076" y="181847"/>
                  </a:lnTo>
                  <a:lnTo>
                    <a:pt x="358681" y="179565"/>
                  </a:lnTo>
                  <a:lnTo>
                    <a:pt x="364285" y="177299"/>
                  </a:lnTo>
                  <a:lnTo>
                    <a:pt x="369889" y="175048"/>
                  </a:lnTo>
                  <a:lnTo>
                    <a:pt x="375494" y="172810"/>
                  </a:lnTo>
                  <a:lnTo>
                    <a:pt x="381098" y="170588"/>
                  </a:lnTo>
                  <a:lnTo>
                    <a:pt x="386703" y="168381"/>
                  </a:lnTo>
                  <a:lnTo>
                    <a:pt x="392307" y="166188"/>
                  </a:lnTo>
                  <a:lnTo>
                    <a:pt x="397911" y="164012"/>
                  </a:lnTo>
                  <a:lnTo>
                    <a:pt x="403516" y="161851"/>
                  </a:lnTo>
                  <a:lnTo>
                    <a:pt x="409120" y="159707"/>
                  </a:lnTo>
                  <a:lnTo>
                    <a:pt x="414725" y="157580"/>
                  </a:lnTo>
                  <a:lnTo>
                    <a:pt x="420329" y="155471"/>
                  </a:lnTo>
                  <a:lnTo>
                    <a:pt x="425933" y="153380"/>
                  </a:lnTo>
                  <a:lnTo>
                    <a:pt x="431538" y="151308"/>
                  </a:lnTo>
                  <a:lnTo>
                    <a:pt x="437142" y="149254"/>
                  </a:lnTo>
                  <a:lnTo>
                    <a:pt x="442747" y="147220"/>
                  </a:lnTo>
                  <a:lnTo>
                    <a:pt x="448351" y="145206"/>
                  </a:lnTo>
                  <a:lnTo>
                    <a:pt x="453955" y="143212"/>
                  </a:lnTo>
                  <a:lnTo>
                    <a:pt x="459560" y="141237"/>
                  </a:lnTo>
                  <a:lnTo>
                    <a:pt x="465164" y="139283"/>
                  </a:lnTo>
                  <a:lnTo>
                    <a:pt x="470769" y="137350"/>
                  </a:lnTo>
                  <a:lnTo>
                    <a:pt x="476373" y="135436"/>
                  </a:lnTo>
                  <a:lnTo>
                    <a:pt x="481977" y="133542"/>
                  </a:lnTo>
                  <a:lnTo>
                    <a:pt x="487582" y="131668"/>
                  </a:lnTo>
                  <a:lnTo>
                    <a:pt x="493186" y="129813"/>
                  </a:lnTo>
                  <a:lnTo>
                    <a:pt x="498790" y="127977"/>
                  </a:lnTo>
                  <a:lnTo>
                    <a:pt x="504395" y="126160"/>
                  </a:lnTo>
                  <a:lnTo>
                    <a:pt x="509999" y="124361"/>
                  </a:lnTo>
                  <a:lnTo>
                    <a:pt x="515604" y="122579"/>
                  </a:lnTo>
                  <a:lnTo>
                    <a:pt x="521208" y="120814"/>
                  </a:lnTo>
                  <a:lnTo>
                    <a:pt x="526812" y="119065"/>
                  </a:lnTo>
                  <a:lnTo>
                    <a:pt x="532417" y="117332"/>
                  </a:lnTo>
                  <a:lnTo>
                    <a:pt x="538021" y="115614"/>
                  </a:lnTo>
                  <a:lnTo>
                    <a:pt x="543626" y="113910"/>
                  </a:lnTo>
                  <a:lnTo>
                    <a:pt x="549230" y="112219"/>
                  </a:lnTo>
                  <a:lnTo>
                    <a:pt x="554834" y="110542"/>
                  </a:lnTo>
                  <a:lnTo>
                    <a:pt x="560439" y="108877"/>
                  </a:lnTo>
                  <a:lnTo>
                    <a:pt x="566043" y="107224"/>
                  </a:lnTo>
                  <a:lnTo>
                    <a:pt x="571648" y="105583"/>
                  </a:lnTo>
                  <a:lnTo>
                    <a:pt x="577252" y="103952"/>
                  </a:lnTo>
                  <a:lnTo>
                    <a:pt x="582856" y="102332"/>
                  </a:lnTo>
                  <a:lnTo>
                    <a:pt x="588461" y="100721"/>
                  </a:lnTo>
                  <a:lnTo>
                    <a:pt x="594065" y="99120"/>
                  </a:lnTo>
                  <a:lnTo>
                    <a:pt x="599670" y="97528"/>
                  </a:lnTo>
                  <a:lnTo>
                    <a:pt x="605274" y="95945"/>
                  </a:lnTo>
                  <a:lnTo>
                    <a:pt x="610878" y="94371"/>
                  </a:lnTo>
                  <a:lnTo>
                    <a:pt x="616483" y="92805"/>
                  </a:lnTo>
                  <a:lnTo>
                    <a:pt x="622087" y="91247"/>
                  </a:lnTo>
                  <a:lnTo>
                    <a:pt x="627692" y="89698"/>
                  </a:lnTo>
                  <a:lnTo>
                    <a:pt x="633296" y="88156"/>
                  </a:lnTo>
                  <a:lnTo>
                    <a:pt x="638900" y="86623"/>
                  </a:lnTo>
                  <a:lnTo>
                    <a:pt x="644505" y="85097"/>
                  </a:lnTo>
                  <a:lnTo>
                    <a:pt x="650109" y="83580"/>
                  </a:lnTo>
                  <a:lnTo>
                    <a:pt x="655713" y="82070"/>
                  </a:lnTo>
                  <a:lnTo>
                    <a:pt x="661318" y="80569"/>
                  </a:lnTo>
                  <a:lnTo>
                    <a:pt x="666922" y="79076"/>
                  </a:lnTo>
                  <a:lnTo>
                    <a:pt x="672527" y="77592"/>
                  </a:lnTo>
                  <a:lnTo>
                    <a:pt x="678131" y="76116"/>
                  </a:lnTo>
                  <a:lnTo>
                    <a:pt x="683735" y="74649"/>
                  </a:lnTo>
                  <a:lnTo>
                    <a:pt x="689340" y="73191"/>
                  </a:lnTo>
                  <a:lnTo>
                    <a:pt x="694944" y="71743"/>
                  </a:lnTo>
                  <a:lnTo>
                    <a:pt x="700549" y="70304"/>
                  </a:lnTo>
                  <a:lnTo>
                    <a:pt x="706153" y="68875"/>
                  </a:lnTo>
                  <a:lnTo>
                    <a:pt x="711757" y="67456"/>
                  </a:lnTo>
                  <a:lnTo>
                    <a:pt x="717362" y="66048"/>
                  </a:lnTo>
                  <a:lnTo>
                    <a:pt x="722966" y="64651"/>
                  </a:lnTo>
                  <a:lnTo>
                    <a:pt x="728571" y="63265"/>
                  </a:lnTo>
                  <a:lnTo>
                    <a:pt x="734175" y="61891"/>
                  </a:lnTo>
                  <a:lnTo>
                    <a:pt x="739779" y="60528"/>
                  </a:lnTo>
                  <a:lnTo>
                    <a:pt x="745384" y="59178"/>
                  </a:lnTo>
                  <a:lnTo>
                    <a:pt x="750988" y="57841"/>
                  </a:lnTo>
                  <a:lnTo>
                    <a:pt x="756593" y="56517"/>
                  </a:lnTo>
                  <a:lnTo>
                    <a:pt x="762197" y="55206"/>
                  </a:lnTo>
                  <a:lnTo>
                    <a:pt x="767801" y="53909"/>
                  </a:lnTo>
                  <a:lnTo>
                    <a:pt x="773406" y="52626"/>
                  </a:lnTo>
                  <a:lnTo>
                    <a:pt x="779010" y="51358"/>
                  </a:lnTo>
                  <a:lnTo>
                    <a:pt x="784615" y="50104"/>
                  </a:lnTo>
                  <a:lnTo>
                    <a:pt x="790219" y="48866"/>
                  </a:lnTo>
                  <a:lnTo>
                    <a:pt x="795823" y="47644"/>
                  </a:lnTo>
                  <a:lnTo>
                    <a:pt x="801428" y="46438"/>
                  </a:lnTo>
                  <a:lnTo>
                    <a:pt x="807032" y="45248"/>
                  </a:lnTo>
                  <a:lnTo>
                    <a:pt x="812636" y="44074"/>
                  </a:lnTo>
                  <a:lnTo>
                    <a:pt x="818241" y="42918"/>
                  </a:lnTo>
                  <a:lnTo>
                    <a:pt x="823845" y="41779"/>
                  </a:lnTo>
                  <a:lnTo>
                    <a:pt x="829450" y="40658"/>
                  </a:lnTo>
                  <a:lnTo>
                    <a:pt x="835054" y="39554"/>
                  </a:lnTo>
                  <a:lnTo>
                    <a:pt x="840658" y="38468"/>
                  </a:lnTo>
                  <a:lnTo>
                    <a:pt x="846263" y="37401"/>
                  </a:lnTo>
                  <a:lnTo>
                    <a:pt x="851867" y="36353"/>
                  </a:lnTo>
                  <a:lnTo>
                    <a:pt x="857472" y="35323"/>
                  </a:lnTo>
                  <a:lnTo>
                    <a:pt x="863076" y="34312"/>
                  </a:lnTo>
                  <a:lnTo>
                    <a:pt x="868680" y="33320"/>
                  </a:lnTo>
                  <a:lnTo>
                    <a:pt x="874285" y="32347"/>
                  </a:lnTo>
                  <a:lnTo>
                    <a:pt x="879889" y="31394"/>
                  </a:lnTo>
                  <a:lnTo>
                    <a:pt x="885494" y="30460"/>
                  </a:lnTo>
                  <a:lnTo>
                    <a:pt x="891098" y="29546"/>
                  </a:lnTo>
                  <a:lnTo>
                    <a:pt x="896702" y="28651"/>
                  </a:lnTo>
                  <a:lnTo>
                    <a:pt x="902307" y="27775"/>
                  </a:lnTo>
                  <a:lnTo>
                    <a:pt x="907911" y="26919"/>
                  </a:lnTo>
                  <a:lnTo>
                    <a:pt x="913516" y="26083"/>
                  </a:lnTo>
                  <a:lnTo>
                    <a:pt x="919120" y="25266"/>
                  </a:lnTo>
                  <a:lnTo>
                    <a:pt x="924724" y="24469"/>
                  </a:lnTo>
                  <a:lnTo>
                    <a:pt x="930329" y="23691"/>
                  </a:lnTo>
                  <a:lnTo>
                    <a:pt x="935933" y="22932"/>
                  </a:lnTo>
                  <a:lnTo>
                    <a:pt x="941538" y="22192"/>
                  </a:lnTo>
                  <a:lnTo>
                    <a:pt x="947142" y="21472"/>
                  </a:lnTo>
                  <a:lnTo>
                    <a:pt x="952746" y="20770"/>
                  </a:lnTo>
                  <a:lnTo>
                    <a:pt x="958351" y="20086"/>
                  </a:lnTo>
                  <a:lnTo>
                    <a:pt x="963955" y="19422"/>
                  </a:lnTo>
                  <a:lnTo>
                    <a:pt x="969559" y="18775"/>
                  </a:lnTo>
                  <a:lnTo>
                    <a:pt x="975164" y="18146"/>
                  </a:lnTo>
                  <a:lnTo>
                    <a:pt x="980768" y="17535"/>
                  </a:lnTo>
                  <a:lnTo>
                    <a:pt x="986373" y="16942"/>
                  </a:lnTo>
                  <a:lnTo>
                    <a:pt x="991977" y="16365"/>
                  </a:lnTo>
                  <a:lnTo>
                    <a:pt x="997581" y="15806"/>
                  </a:lnTo>
                  <a:lnTo>
                    <a:pt x="1003186" y="15263"/>
                  </a:lnTo>
                  <a:lnTo>
                    <a:pt x="1008790" y="14737"/>
                  </a:lnTo>
                  <a:lnTo>
                    <a:pt x="1014395" y="14227"/>
                  </a:lnTo>
                  <a:lnTo>
                    <a:pt x="1019999" y="13732"/>
                  </a:lnTo>
                  <a:lnTo>
                    <a:pt x="1025603" y="13253"/>
                  </a:lnTo>
                  <a:lnTo>
                    <a:pt x="1031208" y="12789"/>
                  </a:lnTo>
                  <a:lnTo>
                    <a:pt x="1036812" y="12339"/>
                  </a:lnTo>
                  <a:lnTo>
                    <a:pt x="1042417" y="11905"/>
                  </a:lnTo>
                  <a:lnTo>
                    <a:pt x="1048021" y="11484"/>
                  </a:lnTo>
                  <a:lnTo>
                    <a:pt x="1053625" y="11077"/>
                  </a:lnTo>
                  <a:lnTo>
                    <a:pt x="1059230" y="10683"/>
                  </a:lnTo>
                  <a:lnTo>
                    <a:pt x="1064834" y="10303"/>
                  </a:lnTo>
                  <a:lnTo>
                    <a:pt x="1070439" y="9935"/>
                  </a:lnTo>
                  <a:lnTo>
                    <a:pt x="1076043" y="9579"/>
                  </a:lnTo>
                  <a:lnTo>
                    <a:pt x="1081647" y="9236"/>
                  </a:lnTo>
                  <a:lnTo>
                    <a:pt x="1087252" y="8905"/>
                  </a:lnTo>
                  <a:lnTo>
                    <a:pt x="1092856" y="8584"/>
                  </a:lnTo>
                  <a:lnTo>
                    <a:pt x="1098461" y="8275"/>
                  </a:lnTo>
                  <a:lnTo>
                    <a:pt x="1104065" y="7977"/>
                  </a:lnTo>
                  <a:lnTo>
                    <a:pt x="1109669" y="7689"/>
                  </a:lnTo>
                  <a:lnTo>
                    <a:pt x="1115274" y="7412"/>
                  </a:lnTo>
                  <a:lnTo>
                    <a:pt x="1120878" y="7144"/>
                  </a:lnTo>
                  <a:lnTo>
                    <a:pt x="1126482" y="6885"/>
                  </a:lnTo>
                  <a:lnTo>
                    <a:pt x="1132087" y="6636"/>
                  </a:lnTo>
                  <a:lnTo>
                    <a:pt x="1137691" y="6396"/>
                  </a:lnTo>
                  <a:lnTo>
                    <a:pt x="1143296" y="6165"/>
                  </a:lnTo>
                  <a:lnTo>
                    <a:pt x="1148900" y="5942"/>
                  </a:lnTo>
                  <a:lnTo>
                    <a:pt x="1154504" y="5726"/>
                  </a:lnTo>
                  <a:lnTo>
                    <a:pt x="1160109" y="5519"/>
                  </a:lnTo>
                  <a:lnTo>
                    <a:pt x="1165713" y="5320"/>
                  </a:lnTo>
                  <a:lnTo>
                    <a:pt x="1171318" y="5127"/>
                  </a:lnTo>
                  <a:lnTo>
                    <a:pt x="1176922" y="4942"/>
                  </a:lnTo>
                  <a:lnTo>
                    <a:pt x="1182526" y="4763"/>
                  </a:lnTo>
                  <a:lnTo>
                    <a:pt x="1188131" y="4591"/>
                  </a:lnTo>
                  <a:lnTo>
                    <a:pt x="1193735" y="4426"/>
                  </a:lnTo>
                  <a:lnTo>
                    <a:pt x="1199340" y="4266"/>
                  </a:lnTo>
                  <a:lnTo>
                    <a:pt x="1204944" y="4113"/>
                  </a:lnTo>
                  <a:lnTo>
                    <a:pt x="1210548" y="3965"/>
                  </a:lnTo>
                  <a:lnTo>
                    <a:pt x="1216153" y="3823"/>
                  </a:lnTo>
                  <a:lnTo>
                    <a:pt x="1221757" y="3685"/>
                  </a:lnTo>
                  <a:lnTo>
                    <a:pt x="1227362" y="3553"/>
                  </a:lnTo>
                  <a:lnTo>
                    <a:pt x="1232966" y="3426"/>
                  </a:lnTo>
                  <a:lnTo>
                    <a:pt x="1238570" y="3304"/>
                  </a:lnTo>
                  <a:lnTo>
                    <a:pt x="1244175" y="3186"/>
                  </a:lnTo>
                  <a:lnTo>
                    <a:pt x="1249779" y="3072"/>
                  </a:lnTo>
                  <a:lnTo>
                    <a:pt x="1255384" y="2963"/>
                  </a:lnTo>
                  <a:lnTo>
                    <a:pt x="1260988" y="2858"/>
                  </a:lnTo>
                  <a:lnTo>
                    <a:pt x="1266592" y="2756"/>
                  </a:lnTo>
                  <a:lnTo>
                    <a:pt x="1272197" y="2659"/>
                  </a:lnTo>
                  <a:lnTo>
                    <a:pt x="1277801" y="2565"/>
                  </a:lnTo>
                  <a:lnTo>
                    <a:pt x="1283406" y="2474"/>
                  </a:lnTo>
                  <a:lnTo>
                    <a:pt x="1289010" y="2387"/>
                  </a:lnTo>
                  <a:lnTo>
                    <a:pt x="1294614" y="2303"/>
                  </a:lnTo>
                  <a:lnTo>
                    <a:pt x="1300219" y="2222"/>
                  </a:lnTo>
                  <a:lnTo>
                    <a:pt x="1305823" y="2144"/>
                  </a:lnTo>
                  <a:lnTo>
                    <a:pt x="1311427" y="2068"/>
                  </a:lnTo>
                  <a:lnTo>
                    <a:pt x="1317032" y="1996"/>
                  </a:lnTo>
                  <a:lnTo>
                    <a:pt x="1322636" y="1926"/>
                  </a:lnTo>
                  <a:lnTo>
                    <a:pt x="1328241" y="1859"/>
                  </a:lnTo>
                  <a:lnTo>
                    <a:pt x="1333845" y="1794"/>
                  </a:lnTo>
                  <a:lnTo>
                    <a:pt x="1339449" y="1732"/>
                  </a:lnTo>
                  <a:lnTo>
                    <a:pt x="1345054" y="1671"/>
                  </a:lnTo>
                  <a:lnTo>
                    <a:pt x="1350658" y="1613"/>
                  </a:lnTo>
                  <a:lnTo>
                    <a:pt x="1356263" y="1557"/>
                  </a:lnTo>
                  <a:lnTo>
                    <a:pt x="1361867" y="1503"/>
                  </a:lnTo>
                  <a:lnTo>
                    <a:pt x="1367471" y="1451"/>
                  </a:lnTo>
                  <a:lnTo>
                    <a:pt x="1373076" y="1401"/>
                  </a:lnTo>
                  <a:lnTo>
                    <a:pt x="1378680" y="1353"/>
                  </a:lnTo>
                  <a:lnTo>
                    <a:pt x="1384285" y="1306"/>
                  </a:lnTo>
                  <a:lnTo>
                    <a:pt x="1389889" y="1261"/>
                  </a:lnTo>
                  <a:lnTo>
                    <a:pt x="1395493" y="1217"/>
                  </a:lnTo>
                  <a:lnTo>
                    <a:pt x="1401098" y="1175"/>
                  </a:lnTo>
                  <a:lnTo>
                    <a:pt x="1406702" y="1135"/>
                  </a:lnTo>
                  <a:lnTo>
                    <a:pt x="1412307" y="1096"/>
                  </a:lnTo>
                  <a:lnTo>
                    <a:pt x="1417911" y="1058"/>
                  </a:lnTo>
                  <a:lnTo>
                    <a:pt x="1423515" y="1022"/>
                  </a:lnTo>
                  <a:lnTo>
                    <a:pt x="1429120" y="987"/>
                  </a:lnTo>
                  <a:lnTo>
                    <a:pt x="1434724" y="953"/>
                  </a:lnTo>
                  <a:lnTo>
                    <a:pt x="1440329" y="920"/>
                  </a:lnTo>
                  <a:lnTo>
                    <a:pt x="1445933" y="888"/>
                  </a:lnTo>
                  <a:lnTo>
                    <a:pt x="1451537" y="858"/>
                  </a:lnTo>
                  <a:lnTo>
                    <a:pt x="1457142" y="829"/>
                  </a:lnTo>
                  <a:lnTo>
                    <a:pt x="1462746" y="800"/>
                  </a:lnTo>
                  <a:lnTo>
                    <a:pt x="1468350" y="773"/>
                  </a:lnTo>
                  <a:lnTo>
                    <a:pt x="1473955" y="746"/>
                  </a:lnTo>
                  <a:lnTo>
                    <a:pt x="1479559" y="720"/>
                  </a:lnTo>
                  <a:lnTo>
                    <a:pt x="1485164" y="695"/>
                  </a:lnTo>
                  <a:lnTo>
                    <a:pt x="1490768" y="671"/>
                  </a:lnTo>
                  <a:lnTo>
                    <a:pt x="1496372" y="648"/>
                  </a:lnTo>
                  <a:lnTo>
                    <a:pt x="1501977" y="626"/>
                  </a:lnTo>
                  <a:lnTo>
                    <a:pt x="1507581" y="604"/>
                  </a:lnTo>
                  <a:lnTo>
                    <a:pt x="1513186" y="583"/>
                  </a:lnTo>
                  <a:lnTo>
                    <a:pt x="1518790" y="563"/>
                  </a:lnTo>
                  <a:lnTo>
                    <a:pt x="1524394" y="543"/>
                  </a:lnTo>
                  <a:lnTo>
                    <a:pt x="1529999" y="524"/>
                  </a:lnTo>
                  <a:lnTo>
                    <a:pt x="1535603" y="506"/>
                  </a:lnTo>
                  <a:lnTo>
                    <a:pt x="1541208" y="488"/>
                  </a:lnTo>
                  <a:lnTo>
                    <a:pt x="1546812" y="471"/>
                  </a:lnTo>
                  <a:lnTo>
                    <a:pt x="1552416" y="454"/>
                  </a:lnTo>
                  <a:lnTo>
                    <a:pt x="1558021" y="438"/>
                  </a:lnTo>
                  <a:lnTo>
                    <a:pt x="1563625" y="422"/>
                  </a:lnTo>
                  <a:lnTo>
                    <a:pt x="1569230" y="407"/>
                  </a:lnTo>
                  <a:lnTo>
                    <a:pt x="1574834" y="392"/>
                  </a:lnTo>
                  <a:lnTo>
                    <a:pt x="1580438" y="378"/>
                  </a:lnTo>
                  <a:lnTo>
                    <a:pt x="1586043" y="364"/>
                  </a:lnTo>
                  <a:lnTo>
                    <a:pt x="1591647" y="350"/>
                  </a:lnTo>
                  <a:lnTo>
                    <a:pt x="1597252" y="337"/>
                  </a:lnTo>
                  <a:lnTo>
                    <a:pt x="1602856" y="325"/>
                  </a:lnTo>
                  <a:lnTo>
                    <a:pt x="1608460" y="312"/>
                  </a:lnTo>
                  <a:lnTo>
                    <a:pt x="1614065" y="300"/>
                  </a:lnTo>
                  <a:lnTo>
                    <a:pt x="1619669" y="288"/>
                  </a:lnTo>
                  <a:lnTo>
                    <a:pt x="1625273" y="277"/>
                  </a:lnTo>
                  <a:lnTo>
                    <a:pt x="1630878" y="266"/>
                  </a:lnTo>
                  <a:lnTo>
                    <a:pt x="1636482" y="255"/>
                  </a:lnTo>
                  <a:lnTo>
                    <a:pt x="1642087" y="245"/>
                  </a:lnTo>
                  <a:lnTo>
                    <a:pt x="1647691" y="234"/>
                  </a:lnTo>
                  <a:lnTo>
                    <a:pt x="1653295" y="224"/>
                  </a:lnTo>
                  <a:lnTo>
                    <a:pt x="1658900" y="215"/>
                  </a:lnTo>
                  <a:lnTo>
                    <a:pt x="1664504" y="205"/>
                  </a:lnTo>
                  <a:lnTo>
                    <a:pt x="1670109" y="196"/>
                  </a:lnTo>
                  <a:lnTo>
                    <a:pt x="1675713" y="187"/>
                  </a:lnTo>
                  <a:lnTo>
                    <a:pt x="1681317" y="178"/>
                  </a:lnTo>
                  <a:lnTo>
                    <a:pt x="1686922" y="169"/>
                  </a:lnTo>
                  <a:lnTo>
                    <a:pt x="1692526" y="160"/>
                  </a:lnTo>
                  <a:lnTo>
                    <a:pt x="1698131" y="152"/>
                  </a:lnTo>
                  <a:lnTo>
                    <a:pt x="1703735" y="144"/>
                  </a:lnTo>
                  <a:lnTo>
                    <a:pt x="1709339" y="136"/>
                  </a:lnTo>
                  <a:lnTo>
                    <a:pt x="1714944" y="128"/>
                  </a:lnTo>
                  <a:lnTo>
                    <a:pt x="1720548" y="121"/>
                  </a:lnTo>
                  <a:lnTo>
                    <a:pt x="1726153" y="114"/>
                  </a:lnTo>
                  <a:lnTo>
                    <a:pt x="1731757" y="106"/>
                  </a:lnTo>
                  <a:lnTo>
                    <a:pt x="1737361" y="99"/>
                  </a:lnTo>
                  <a:lnTo>
                    <a:pt x="1742966" y="93"/>
                  </a:lnTo>
                  <a:lnTo>
                    <a:pt x="1748570" y="86"/>
                  </a:lnTo>
                  <a:lnTo>
                    <a:pt x="1754175" y="80"/>
                  </a:lnTo>
                  <a:lnTo>
                    <a:pt x="1759779" y="74"/>
                  </a:lnTo>
                  <a:lnTo>
                    <a:pt x="1765383" y="68"/>
                  </a:lnTo>
                  <a:lnTo>
                    <a:pt x="1770988" y="62"/>
                  </a:lnTo>
                  <a:lnTo>
                    <a:pt x="1776592" y="57"/>
                  </a:lnTo>
                  <a:lnTo>
                    <a:pt x="1782196" y="52"/>
                  </a:lnTo>
                  <a:lnTo>
                    <a:pt x="1787801" y="47"/>
                  </a:lnTo>
                  <a:lnTo>
                    <a:pt x="1793405" y="42"/>
                  </a:lnTo>
                  <a:lnTo>
                    <a:pt x="1799010" y="38"/>
                  </a:lnTo>
                  <a:lnTo>
                    <a:pt x="1804614" y="34"/>
                  </a:lnTo>
                  <a:lnTo>
                    <a:pt x="1810218" y="30"/>
                  </a:lnTo>
                  <a:lnTo>
                    <a:pt x="1815823" y="26"/>
                  </a:lnTo>
                  <a:lnTo>
                    <a:pt x="1821427" y="22"/>
                  </a:lnTo>
                  <a:lnTo>
                    <a:pt x="1827032" y="19"/>
                  </a:lnTo>
                  <a:lnTo>
                    <a:pt x="1832636" y="16"/>
                  </a:lnTo>
                  <a:lnTo>
                    <a:pt x="1838240" y="13"/>
                  </a:lnTo>
                  <a:lnTo>
                    <a:pt x="1843845" y="11"/>
                  </a:lnTo>
                  <a:lnTo>
                    <a:pt x="1849449" y="9"/>
                  </a:lnTo>
                  <a:lnTo>
                    <a:pt x="1855054" y="6"/>
                  </a:lnTo>
                  <a:lnTo>
                    <a:pt x="1860658" y="4"/>
                  </a:lnTo>
                  <a:lnTo>
                    <a:pt x="1866262" y="3"/>
                  </a:lnTo>
                  <a:lnTo>
                    <a:pt x="1871867" y="1"/>
                  </a:lnTo>
                  <a:lnTo>
                    <a:pt x="1877471" y="0"/>
                  </a:lnTo>
                  <a:lnTo>
                    <a:pt x="1883076" y="40"/>
                  </a:lnTo>
                  <a:lnTo>
                    <a:pt x="1877471" y="47"/>
                  </a:lnTo>
                  <a:lnTo>
                    <a:pt x="1871867" y="55"/>
                  </a:lnTo>
                  <a:lnTo>
                    <a:pt x="1866262" y="64"/>
                  </a:lnTo>
                  <a:lnTo>
                    <a:pt x="1860658" y="74"/>
                  </a:lnTo>
                  <a:lnTo>
                    <a:pt x="1855054" y="84"/>
                  </a:lnTo>
                  <a:lnTo>
                    <a:pt x="1849449" y="96"/>
                  </a:lnTo>
                  <a:lnTo>
                    <a:pt x="1843845" y="109"/>
                  </a:lnTo>
                  <a:lnTo>
                    <a:pt x="1838240" y="124"/>
                  </a:lnTo>
                  <a:lnTo>
                    <a:pt x="1832636" y="139"/>
                  </a:lnTo>
                  <a:lnTo>
                    <a:pt x="1827032" y="156"/>
                  </a:lnTo>
                  <a:lnTo>
                    <a:pt x="1821427" y="175"/>
                  </a:lnTo>
                  <a:lnTo>
                    <a:pt x="1815823" y="196"/>
                  </a:lnTo>
                  <a:lnTo>
                    <a:pt x="1810218" y="218"/>
                  </a:lnTo>
                  <a:lnTo>
                    <a:pt x="1804614" y="242"/>
                  </a:lnTo>
                  <a:lnTo>
                    <a:pt x="1799010" y="267"/>
                  </a:lnTo>
                  <a:lnTo>
                    <a:pt x="1793405" y="295"/>
                  </a:lnTo>
                  <a:lnTo>
                    <a:pt x="1787801" y="325"/>
                  </a:lnTo>
                  <a:lnTo>
                    <a:pt x="1782196" y="356"/>
                  </a:lnTo>
                  <a:lnTo>
                    <a:pt x="1776592" y="390"/>
                  </a:lnTo>
                  <a:lnTo>
                    <a:pt x="1770988" y="426"/>
                  </a:lnTo>
                  <a:lnTo>
                    <a:pt x="1765383" y="463"/>
                  </a:lnTo>
                  <a:lnTo>
                    <a:pt x="1759779" y="503"/>
                  </a:lnTo>
                  <a:lnTo>
                    <a:pt x="1754175" y="545"/>
                  </a:lnTo>
                  <a:lnTo>
                    <a:pt x="1748570" y="590"/>
                  </a:lnTo>
                  <a:lnTo>
                    <a:pt x="1742966" y="636"/>
                  </a:lnTo>
                  <a:lnTo>
                    <a:pt x="1737361" y="685"/>
                  </a:lnTo>
                  <a:lnTo>
                    <a:pt x="1731757" y="736"/>
                  </a:lnTo>
                  <a:lnTo>
                    <a:pt x="1726153" y="789"/>
                  </a:lnTo>
                  <a:lnTo>
                    <a:pt x="1720548" y="844"/>
                  </a:lnTo>
                  <a:lnTo>
                    <a:pt x="1714944" y="902"/>
                  </a:lnTo>
                  <a:lnTo>
                    <a:pt x="1709339" y="963"/>
                  </a:lnTo>
                  <a:lnTo>
                    <a:pt x="1703735" y="1025"/>
                  </a:lnTo>
                  <a:lnTo>
                    <a:pt x="1698131" y="1090"/>
                  </a:lnTo>
                  <a:lnTo>
                    <a:pt x="1692526" y="1158"/>
                  </a:lnTo>
                  <a:lnTo>
                    <a:pt x="1686922" y="1229"/>
                  </a:lnTo>
                  <a:lnTo>
                    <a:pt x="1681317" y="1302"/>
                  </a:lnTo>
                  <a:lnTo>
                    <a:pt x="1675713" y="1378"/>
                  </a:lnTo>
                  <a:lnTo>
                    <a:pt x="1670109" y="1457"/>
                  </a:lnTo>
                  <a:lnTo>
                    <a:pt x="1664504" y="1539"/>
                  </a:lnTo>
                  <a:lnTo>
                    <a:pt x="1658900" y="1624"/>
                  </a:lnTo>
                  <a:lnTo>
                    <a:pt x="1653295" y="1713"/>
                  </a:lnTo>
                  <a:lnTo>
                    <a:pt x="1647691" y="1805"/>
                  </a:lnTo>
                  <a:lnTo>
                    <a:pt x="1642087" y="1900"/>
                  </a:lnTo>
                  <a:lnTo>
                    <a:pt x="1636482" y="1999"/>
                  </a:lnTo>
                  <a:lnTo>
                    <a:pt x="1630878" y="2103"/>
                  </a:lnTo>
                  <a:lnTo>
                    <a:pt x="1625273" y="2210"/>
                  </a:lnTo>
                  <a:lnTo>
                    <a:pt x="1619669" y="2322"/>
                  </a:lnTo>
                  <a:lnTo>
                    <a:pt x="1614065" y="2438"/>
                  </a:lnTo>
                  <a:lnTo>
                    <a:pt x="1608460" y="2559"/>
                  </a:lnTo>
                  <a:lnTo>
                    <a:pt x="1602856" y="2685"/>
                  </a:lnTo>
                  <a:lnTo>
                    <a:pt x="1597252" y="2816"/>
                  </a:lnTo>
                  <a:lnTo>
                    <a:pt x="1591647" y="2952"/>
                  </a:lnTo>
                  <a:lnTo>
                    <a:pt x="1586043" y="3094"/>
                  </a:lnTo>
                  <a:lnTo>
                    <a:pt x="1580438" y="3241"/>
                  </a:lnTo>
                  <a:lnTo>
                    <a:pt x="1574834" y="3394"/>
                  </a:lnTo>
                  <a:lnTo>
                    <a:pt x="1569230" y="3554"/>
                  </a:lnTo>
                  <a:lnTo>
                    <a:pt x="1563625" y="3720"/>
                  </a:lnTo>
                  <a:lnTo>
                    <a:pt x="1558021" y="3892"/>
                  </a:lnTo>
                  <a:lnTo>
                    <a:pt x="1552416" y="4072"/>
                  </a:lnTo>
                  <a:lnTo>
                    <a:pt x="1546812" y="4259"/>
                  </a:lnTo>
                  <a:lnTo>
                    <a:pt x="1541208" y="4453"/>
                  </a:lnTo>
                  <a:lnTo>
                    <a:pt x="1535603" y="4655"/>
                  </a:lnTo>
                  <a:lnTo>
                    <a:pt x="1529999" y="4865"/>
                  </a:lnTo>
                  <a:lnTo>
                    <a:pt x="1524394" y="5083"/>
                  </a:lnTo>
                  <a:lnTo>
                    <a:pt x="1518790" y="5309"/>
                  </a:lnTo>
                  <a:lnTo>
                    <a:pt x="1513186" y="5544"/>
                  </a:lnTo>
                  <a:lnTo>
                    <a:pt x="1507581" y="5789"/>
                  </a:lnTo>
                  <a:lnTo>
                    <a:pt x="1501977" y="6042"/>
                  </a:lnTo>
                  <a:lnTo>
                    <a:pt x="1496372" y="6306"/>
                  </a:lnTo>
                  <a:lnTo>
                    <a:pt x="1490768" y="6579"/>
                  </a:lnTo>
                  <a:lnTo>
                    <a:pt x="1485164" y="6862"/>
                  </a:lnTo>
                  <a:lnTo>
                    <a:pt x="1479559" y="7156"/>
                  </a:lnTo>
                  <a:lnTo>
                    <a:pt x="1473955" y="7460"/>
                  </a:lnTo>
                  <a:lnTo>
                    <a:pt x="1468350" y="7776"/>
                  </a:lnTo>
                  <a:lnTo>
                    <a:pt x="1462746" y="8103"/>
                  </a:lnTo>
                  <a:lnTo>
                    <a:pt x="1457142" y="8442"/>
                  </a:lnTo>
                  <a:lnTo>
                    <a:pt x="1451537" y="8792"/>
                  </a:lnTo>
                  <a:lnTo>
                    <a:pt x="1445933" y="9155"/>
                  </a:lnTo>
                  <a:lnTo>
                    <a:pt x="1440329" y="9529"/>
                  </a:lnTo>
                  <a:lnTo>
                    <a:pt x="1434724" y="9917"/>
                  </a:lnTo>
                  <a:lnTo>
                    <a:pt x="1429120" y="10318"/>
                  </a:lnTo>
                  <a:lnTo>
                    <a:pt x="1423515" y="10732"/>
                  </a:lnTo>
                  <a:lnTo>
                    <a:pt x="1417911" y="11159"/>
                  </a:lnTo>
                  <a:lnTo>
                    <a:pt x="1412307" y="11600"/>
                  </a:lnTo>
                  <a:lnTo>
                    <a:pt x="1406702" y="12054"/>
                  </a:lnTo>
                  <a:lnTo>
                    <a:pt x="1401098" y="12523"/>
                  </a:lnTo>
                  <a:lnTo>
                    <a:pt x="1395493" y="13006"/>
                  </a:lnTo>
                  <a:lnTo>
                    <a:pt x="1389889" y="13504"/>
                  </a:lnTo>
                  <a:lnTo>
                    <a:pt x="1384285" y="14016"/>
                  </a:lnTo>
                  <a:lnTo>
                    <a:pt x="1378680" y="14543"/>
                  </a:lnTo>
                  <a:lnTo>
                    <a:pt x="1373076" y="15084"/>
                  </a:lnTo>
                  <a:lnTo>
                    <a:pt x="1367471" y="15641"/>
                  </a:lnTo>
                  <a:lnTo>
                    <a:pt x="1361867" y="16213"/>
                  </a:lnTo>
                  <a:lnTo>
                    <a:pt x="1356263" y="16799"/>
                  </a:lnTo>
                  <a:lnTo>
                    <a:pt x="1350658" y="17401"/>
                  </a:lnTo>
                  <a:lnTo>
                    <a:pt x="1345054" y="18018"/>
                  </a:lnTo>
                  <a:lnTo>
                    <a:pt x="1339449" y="18650"/>
                  </a:lnTo>
                  <a:lnTo>
                    <a:pt x="1333845" y="19297"/>
                  </a:lnTo>
                  <a:lnTo>
                    <a:pt x="1328241" y="19959"/>
                  </a:lnTo>
                  <a:lnTo>
                    <a:pt x="1322636" y="20636"/>
                  </a:lnTo>
                  <a:lnTo>
                    <a:pt x="1317032" y="21328"/>
                  </a:lnTo>
                  <a:lnTo>
                    <a:pt x="1311427" y="22034"/>
                  </a:lnTo>
                  <a:lnTo>
                    <a:pt x="1305823" y="22754"/>
                  </a:lnTo>
                  <a:lnTo>
                    <a:pt x="1300219" y="23488"/>
                  </a:lnTo>
                  <a:lnTo>
                    <a:pt x="1294614" y="24236"/>
                  </a:lnTo>
                  <a:lnTo>
                    <a:pt x="1289010" y="24997"/>
                  </a:lnTo>
                  <a:lnTo>
                    <a:pt x="1283406" y="25771"/>
                  </a:lnTo>
                  <a:lnTo>
                    <a:pt x="1277801" y="26557"/>
                  </a:lnTo>
                  <a:lnTo>
                    <a:pt x="1272197" y="27356"/>
                  </a:lnTo>
                  <a:lnTo>
                    <a:pt x="1266592" y="28166"/>
                  </a:lnTo>
                  <a:lnTo>
                    <a:pt x="1260988" y="28986"/>
                  </a:lnTo>
                  <a:lnTo>
                    <a:pt x="1255384" y="29817"/>
                  </a:lnTo>
                  <a:lnTo>
                    <a:pt x="1249779" y="30658"/>
                  </a:lnTo>
                  <a:lnTo>
                    <a:pt x="1244175" y="31507"/>
                  </a:lnTo>
                  <a:lnTo>
                    <a:pt x="1238570" y="32365"/>
                  </a:lnTo>
                  <a:lnTo>
                    <a:pt x="1232966" y="33229"/>
                  </a:lnTo>
                  <a:lnTo>
                    <a:pt x="1227362" y="34101"/>
                  </a:lnTo>
                  <a:lnTo>
                    <a:pt x="1221757" y="34977"/>
                  </a:lnTo>
                  <a:lnTo>
                    <a:pt x="1216153" y="35858"/>
                  </a:lnTo>
                  <a:lnTo>
                    <a:pt x="1210548" y="36743"/>
                  </a:lnTo>
                  <a:lnTo>
                    <a:pt x="1204944" y="37630"/>
                  </a:lnTo>
                  <a:lnTo>
                    <a:pt x="1199340" y="38518"/>
                  </a:lnTo>
                  <a:lnTo>
                    <a:pt x="1193735" y="39407"/>
                  </a:lnTo>
                  <a:lnTo>
                    <a:pt x="1188131" y="40296"/>
                  </a:lnTo>
                  <a:lnTo>
                    <a:pt x="1182526" y="41184"/>
                  </a:lnTo>
                  <a:lnTo>
                    <a:pt x="1176922" y="42069"/>
                  </a:lnTo>
                  <a:lnTo>
                    <a:pt x="1171318" y="42952"/>
                  </a:lnTo>
                  <a:lnTo>
                    <a:pt x="1165713" y="43831"/>
                  </a:lnTo>
                  <a:lnTo>
                    <a:pt x="1160109" y="44706"/>
                  </a:lnTo>
                  <a:lnTo>
                    <a:pt x="1154504" y="45575"/>
                  </a:lnTo>
                  <a:lnTo>
                    <a:pt x="1148900" y="46438"/>
                  </a:lnTo>
                  <a:lnTo>
                    <a:pt x="1143296" y="47294"/>
                  </a:lnTo>
                  <a:lnTo>
                    <a:pt x="1137691" y="48142"/>
                  </a:lnTo>
                  <a:lnTo>
                    <a:pt x="1132087" y="48981"/>
                  </a:lnTo>
                  <a:lnTo>
                    <a:pt x="1126482" y="49811"/>
                  </a:lnTo>
                  <a:lnTo>
                    <a:pt x="1120878" y="50631"/>
                  </a:lnTo>
                  <a:lnTo>
                    <a:pt x="1115274" y="51439"/>
                  </a:lnTo>
                  <a:lnTo>
                    <a:pt x="1109669" y="52236"/>
                  </a:lnTo>
                  <a:lnTo>
                    <a:pt x="1104065" y="53020"/>
                  </a:lnTo>
                  <a:lnTo>
                    <a:pt x="1098461" y="53790"/>
                  </a:lnTo>
                  <a:lnTo>
                    <a:pt x="1092856" y="54547"/>
                  </a:lnTo>
                  <a:lnTo>
                    <a:pt x="1087252" y="55289"/>
                  </a:lnTo>
                  <a:lnTo>
                    <a:pt x="1081647" y="56016"/>
                  </a:lnTo>
                  <a:lnTo>
                    <a:pt x="1076043" y="56727"/>
                  </a:lnTo>
                  <a:lnTo>
                    <a:pt x="1070439" y="57422"/>
                  </a:lnTo>
                  <a:lnTo>
                    <a:pt x="1064834" y="58099"/>
                  </a:lnTo>
                  <a:lnTo>
                    <a:pt x="1059230" y="58760"/>
                  </a:lnTo>
                  <a:lnTo>
                    <a:pt x="1053625" y="59403"/>
                  </a:lnTo>
                  <a:lnTo>
                    <a:pt x="1048021" y="60029"/>
                  </a:lnTo>
                  <a:lnTo>
                    <a:pt x="1042417" y="60636"/>
                  </a:lnTo>
                  <a:lnTo>
                    <a:pt x="1036812" y="61224"/>
                  </a:lnTo>
                  <a:lnTo>
                    <a:pt x="1031208" y="61794"/>
                  </a:lnTo>
                  <a:lnTo>
                    <a:pt x="1025603" y="62345"/>
                  </a:lnTo>
                  <a:lnTo>
                    <a:pt x="1019999" y="62878"/>
                  </a:lnTo>
                  <a:lnTo>
                    <a:pt x="1014395" y="63391"/>
                  </a:lnTo>
                  <a:lnTo>
                    <a:pt x="1008790" y="63886"/>
                  </a:lnTo>
                  <a:lnTo>
                    <a:pt x="1003186" y="64363"/>
                  </a:lnTo>
                  <a:lnTo>
                    <a:pt x="997581" y="64821"/>
                  </a:lnTo>
                  <a:lnTo>
                    <a:pt x="991977" y="65261"/>
                  </a:lnTo>
                  <a:lnTo>
                    <a:pt x="986373" y="65684"/>
                  </a:lnTo>
                  <a:lnTo>
                    <a:pt x="980768" y="66089"/>
                  </a:lnTo>
                  <a:lnTo>
                    <a:pt x="975164" y="66477"/>
                  </a:lnTo>
                  <a:lnTo>
                    <a:pt x="969559" y="66849"/>
                  </a:lnTo>
                  <a:lnTo>
                    <a:pt x="963955" y="67206"/>
                  </a:lnTo>
                  <a:lnTo>
                    <a:pt x="958351" y="67547"/>
                  </a:lnTo>
                  <a:lnTo>
                    <a:pt x="952746" y="67875"/>
                  </a:lnTo>
                  <a:lnTo>
                    <a:pt x="947142" y="68189"/>
                  </a:lnTo>
                  <a:lnTo>
                    <a:pt x="941538" y="68490"/>
                  </a:lnTo>
                  <a:lnTo>
                    <a:pt x="935933" y="68779"/>
                  </a:lnTo>
                  <a:lnTo>
                    <a:pt x="930329" y="69058"/>
                  </a:lnTo>
                  <a:lnTo>
                    <a:pt x="924724" y="69328"/>
                  </a:lnTo>
                  <a:lnTo>
                    <a:pt x="919120" y="69588"/>
                  </a:lnTo>
                  <a:lnTo>
                    <a:pt x="913516" y="69841"/>
                  </a:lnTo>
                  <a:lnTo>
                    <a:pt x="907911" y="70088"/>
                  </a:lnTo>
                  <a:lnTo>
                    <a:pt x="902307" y="70330"/>
                  </a:lnTo>
                  <a:lnTo>
                    <a:pt x="896702" y="70567"/>
                  </a:lnTo>
                  <a:lnTo>
                    <a:pt x="891098" y="70802"/>
                  </a:lnTo>
                  <a:lnTo>
                    <a:pt x="885494" y="71036"/>
                  </a:lnTo>
                  <a:lnTo>
                    <a:pt x="879889" y="71269"/>
                  </a:lnTo>
                  <a:lnTo>
                    <a:pt x="874285" y="71503"/>
                  </a:lnTo>
                  <a:lnTo>
                    <a:pt x="868680" y="71740"/>
                  </a:lnTo>
                  <a:lnTo>
                    <a:pt x="863076" y="71981"/>
                  </a:lnTo>
                  <a:lnTo>
                    <a:pt x="857472" y="72226"/>
                  </a:lnTo>
                  <a:lnTo>
                    <a:pt x="851867" y="72478"/>
                  </a:lnTo>
                  <a:lnTo>
                    <a:pt x="846263" y="72738"/>
                  </a:lnTo>
                  <a:lnTo>
                    <a:pt x="840658" y="73006"/>
                  </a:lnTo>
                  <a:lnTo>
                    <a:pt x="835054" y="73285"/>
                  </a:lnTo>
                  <a:lnTo>
                    <a:pt x="829450" y="73575"/>
                  </a:lnTo>
                  <a:lnTo>
                    <a:pt x="823845" y="73877"/>
                  </a:lnTo>
                  <a:lnTo>
                    <a:pt x="818241" y="74194"/>
                  </a:lnTo>
                  <a:lnTo>
                    <a:pt x="812636" y="74525"/>
                  </a:lnTo>
                  <a:lnTo>
                    <a:pt x="807032" y="74872"/>
                  </a:lnTo>
                  <a:lnTo>
                    <a:pt x="801428" y="75236"/>
                  </a:lnTo>
                  <a:lnTo>
                    <a:pt x="795823" y="75618"/>
                  </a:lnTo>
                  <a:lnTo>
                    <a:pt x="790219" y="76019"/>
                  </a:lnTo>
                  <a:lnTo>
                    <a:pt x="784615" y="76439"/>
                  </a:lnTo>
                  <a:lnTo>
                    <a:pt x="779010" y="76881"/>
                  </a:lnTo>
                  <a:lnTo>
                    <a:pt x="773406" y="77343"/>
                  </a:lnTo>
                  <a:lnTo>
                    <a:pt x="767801" y="77828"/>
                  </a:lnTo>
                  <a:lnTo>
                    <a:pt x="762197" y="78335"/>
                  </a:lnTo>
                  <a:lnTo>
                    <a:pt x="756593" y="78866"/>
                  </a:lnTo>
                  <a:lnTo>
                    <a:pt x="750988" y="79420"/>
                  </a:lnTo>
                  <a:lnTo>
                    <a:pt x="745384" y="79999"/>
                  </a:lnTo>
                  <a:lnTo>
                    <a:pt x="739779" y="80603"/>
                  </a:lnTo>
                  <a:lnTo>
                    <a:pt x="734175" y="81232"/>
                  </a:lnTo>
                  <a:lnTo>
                    <a:pt x="728571" y="81886"/>
                  </a:lnTo>
                  <a:lnTo>
                    <a:pt x="722966" y="82566"/>
                  </a:lnTo>
                  <a:lnTo>
                    <a:pt x="717362" y="83272"/>
                  </a:lnTo>
                  <a:lnTo>
                    <a:pt x="711757" y="84003"/>
                  </a:lnTo>
                  <a:lnTo>
                    <a:pt x="706153" y="84761"/>
                  </a:lnTo>
                  <a:lnTo>
                    <a:pt x="700549" y="85545"/>
                  </a:lnTo>
                  <a:lnTo>
                    <a:pt x="694944" y="86355"/>
                  </a:lnTo>
                  <a:lnTo>
                    <a:pt x="689340" y="87191"/>
                  </a:lnTo>
                  <a:lnTo>
                    <a:pt x="683735" y="88054"/>
                  </a:lnTo>
                  <a:lnTo>
                    <a:pt x="678131" y="88942"/>
                  </a:lnTo>
                  <a:lnTo>
                    <a:pt x="672527" y="89856"/>
                  </a:lnTo>
                  <a:lnTo>
                    <a:pt x="666922" y="90795"/>
                  </a:lnTo>
                  <a:lnTo>
                    <a:pt x="661318" y="91761"/>
                  </a:lnTo>
                  <a:lnTo>
                    <a:pt x="655713" y="92751"/>
                  </a:lnTo>
                  <a:lnTo>
                    <a:pt x="650109" y="93766"/>
                  </a:lnTo>
                  <a:lnTo>
                    <a:pt x="644505" y="94807"/>
                  </a:lnTo>
                  <a:lnTo>
                    <a:pt x="638900" y="95872"/>
                  </a:lnTo>
                  <a:lnTo>
                    <a:pt x="633296" y="96961"/>
                  </a:lnTo>
                  <a:lnTo>
                    <a:pt x="627692" y="98075"/>
                  </a:lnTo>
                  <a:lnTo>
                    <a:pt x="622087" y="99212"/>
                  </a:lnTo>
                  <a:lnTo>
                    <a:pt x="616483" y="100374"/>
                  </a:lnTo>
                  <a:lnTo>
                    <a:pt x="610878" y="101559"/>
                  </a:lnTo>
                  <a:lnTo>
                    <a:pt x="605274" y="102768"/>
                  </a:lnTo>
                  <a:lnTo>
                    <a:pt x="599670" y="104000"/>
                  </a:lnTo>
                  <a:lnTo>
                    <a:pt x="594065" y="105256"/>
                  </a:lnTo>
                  <a:lnTo>
                    <a:pt x="588461" y="106535"/>
                  </a:lnTo>
                  <a:lnTo>
                    <a:pt x="582856" y="107838"/>
                  </a:lnTo>
                  <a:lnTo>
                    <a:pt x="577252" y="109164"/>
                  </a:lnTo>
                  <a:lnTo>
                    <a:pt x="571648" y="110513"/>
                  </a:lnTo>
                  <a:lnTo>
                    <a:pt x="566043" y="111885"/>
                  </a:lnTo>
                  <a:lnTo>
                    <a:pt x="560439" y="113282"/>
                  </a:lnTo>
                  <a:lnTo>
                    <a:pt x="554834" y="114702"/>
                  </a:lnTo>
                  <a:lnTo>
                    <a:pt x="549230" y="116146"/>
                  </a:lnTo>
                  <a:lnTo>
                    <a:pt x="543626" y="117614"/>
                  </a:lnTo>
                  <a:lnTo>
                    <a:pt x="538021" y="119107"/>
                  </a:lnTo>
                  <a:lnTo>
                    <a:pt x="532417" y="120624"/>
                  </a:lnTo>
                  <a:lnTo>
                    <a:pt x="526812" y="122167"/>
                  </a:lnTo>
                  <a:lnTo>
                    <a:pt x="521208" y="123734"/>
                  </a:lnTo>
                  <a:lnTo>
                    <a:pt x="515604" y="125327"/>
                  </a:lnTo>
                  <a:lnTo>
                    <a:pt x="509999" y="126946"/>
                  </a:lnTo>
                  <a:lnTo>
                    <a:pt x="504395" y="128591"/>
                  </a:lnTo>
                  <a:lnTo>
                    <a:pt x="498790" y="130261"/>
                  </a:lnTo>
                  <a:lnTo>
                    <a:pt x="493186" y="131959"/>
                  </a:lnTo>
                  <a:lnTo>
                    <a:pt x="487582" y="133682"/>
                  </a:lnTo>
                  <a:lnTo>
                    <a:pt x="481977" y="135432"/>
                  </a:lnTo>
                  <a:lnTo>
                    <a:pt x="476373" y="137208"/>
                  </a:lnTo>
                  <a:lnTo>
                    <a:pt x="470769" y="139011"/>
                  </a:lnTo>
                  <a:lnTo>
                    <a:pt x="465164" y="140841"/>
                  </a:lnTo>
                  <a:lnTo>
                    <a:pt x="459560" y="142696"/>
                  </a:lnTo>
                  <a:lnTo>
                    <a:pt x="453955" y="144577"/>
                  </a:lnTo>
                  <a:lnTo>
                    <a:pt x="448351" y="146484"/>
                  </a:lnTo>
                  <a:lnTo>
                    <a:pt x="442747" y="148415"/>
                  </a:lnTo>
                  <a:lnTo>
                    <a:pt x="437142" y="150372"/>
                  </a:lnTo>
                  <a:lnTo>
                    <a:pt x="431538" y="152352"/>
                  </a:lnTo>
                  <a:lnTo>
                    <a:pt x="425933" y="154356"/>
                  </a:lnTo>
                  <a:lnTo>
                    <a:pt x="420329" y="156382"/>
                  </a:lnTo>
                  <a:lnTo>
                    <a:pt x="414725" y="158431"/>
                  </a:lnTo>
                  <a:lnTo>
                    <a:pt x="409120" y="160501"/>
                  </a:lnTo>
                  <a:lnTo>
                    <a:pt x="403516" y="162591"/>
                  </a:lnTo>
                  <a:lnTo>
                    <a:pt x="397911" y="164702"/>
                  </a:lnTo>
                  <a:lnTo>
                    <a:pt x="392307" y="166831"/>
                  </a:lnTo>
                  <a:lnTo>
                    <a:pt x="386703" y="168980"/>
                  </a:lnTo>
                  <a:lnTo>
                    <a:pt x="381098" y="171146"/>
                  </a:lnTo>
                  <a:lnTo>
                    <a:pt x="375494" y="173330"/>
                  </a:lnTo>
                  <a:lnTo>
                    <a:pt x="369889" y="175531"/>
                  </a:lnTo>
                  <a:lnTo>
                    <a:pt x="364285" y="177749"/>
                  </a:lnTo>
                  <a:lnTo>
                    <a:pt x="358681" y="179983"/>
                  </a:lnTo>
                  <a:lnTo>
                    <a:pt x="353076" y="182235"/>
                  </a:lnTo>
                  <a:lnTo>
                    <a:pt x="347472" y="184504"/>
                  </a:lnTo>
                  <a:lnTo>
                    <a:pt x="341867" y="186790"/>
                  </a:lnTo>
                  <a:lnTo>
                    <a:pt x="336263" y="189094"/>
                  </a:lnTo>
                  <a:lnTo>
                    <a:pt x="330659" y="191418"/>
                  </a:lnTo>
                  <a:lnTo>
                    <a:pt x="325054" y="193761"/>
                  </a:lnTo>
                  <a:lnTo>
                    <a:pt x="319450" y="196126"/>
                  </a:lnTo>
                  <a:lnTo>
                    <a:pt x="313846" y="198513"/>
                  </a:lnTo>
                  <a:lnTo>
                    <a:pt x="308241" y="200924"/>
                  </a:lnTo>
                  <a:lnTo>
                    <a:pt x="302637" y="203361"/>
                  </a:lnTo>
                  <a:lnTo>
                    <a:pt x="297032" y="205826"/>
                  </a:lnTo>
                  <a:lnTo>
                    <a:pt x="291428" y="208321"/>
                  </a:lnTo>
                  <a:lnTo>
                    <a:pt x="285824" y="210847"/>
                  </a:lnTo>
                  <a:lnTo>
                    <a:pt x="280219" y="213407"/>
                  </a:lnTo>
                  <a:lnTo>
                    <a:pt x="274615" y="216003"/>
                  </a:lnTo>
                  <a:lnTo>
                    <a:pt x="269010" y="218637"/>
                  </a:lnTo>
                  <a:lnTo>
                    <a:pt x="263406" y="221312"/>
                  </a:lnTo>
                  <a:lnTo>
                    <a:pt x="257802" y="224029"/>
                  </a:lnTo>
                  <a:lnTo>
                    <a:pt x="252197" y="226789"/>
                  </a:lnTo>
                  <a:lnTo>
                    <a:pt x="246593" y="229595"/>
                  </a:lnTo>
                  <a:lnTo>
                    <a:pt x="240988" y="232449"/>
                  </a:lnTo>
                  <a:lnTo>
                    <a:pt x="235384" y="235350"/>
                  </a:lnTo>
                  <a:lnTo>
                    <a:pt x="229780" y="238301"/>
                  </a:lnTo>
                  <a:lnTo>
                    <a:pt x="224175" y="241301"/>
                  </a:lnTo>
                  <a:lnTo>
                    <a:pt x="218571" y="244351"/>
                  </a:lnTo>
                  <a:lnTo>
                    <a:pt x="212966" y="247451"/>
                  </a:lnTo>
                  <a:lnTo>
                    <a:pt x="207362" y="250600"/>
                  </a:lnTo>
                  <a:lnTo>
                    <a:pt x="201758" y="253798"/>
                  </a:lnTo>
                  <a:lnTo>
                    <a:pt x="196153" y="257043"/>
                  </a:lnTo>
                  <a:lnTo>
                    <a:pt x="190549" y="260333"/>
                  </a:lnTo>
                  <a:lnTo>
                    <a:pt x="184944" y="263667"/>
                  </a:lnTo>
                  <a:lnTo>
                    <a:pt x="179340" y="267041"/>
                  </a:lnTo>
                  <a:lnTo>
                    <a:pt x="173736" y="270455"/>
                  </a:lnTo>
                  <a:lnTo>
                    <a:pt x="168131" y="273903"/>
                  </a:lnTo>
                  <a:lnTo>
                    <a:pt x="162527" y="277384"/>
                  </a:lnTo>
                  <a:lnTo>
                    <a:pt x="156923" y="280893"/>
                  </a:lnTo>
                  <a:lnTo>
                    <a:pt x="151318" y="284428"/>
                  </a:lnTo>
                  <a:lnTo>
                    <a:pt x="145714" y="287983"/>
                  </a:lnTo>
                  <a:lnTo>
                    <a:pt x="140109" y="291556"/>
                  </a:lnTo>
                  <a:lnTo>
                    <a:pt x="134505" y="295142"/>
                  </a:lnTo>
                  <a:lnTo>
                    <a:pt x="128901" y="298736"/>
                  </a:lnTo>
                  <a:lnTo>
                    <a:pt x="123296" y="302336"/>
                  </a:lnTo>
                  <a:lnTo>
                    <a:pt x="117692" y="305937"/>
                  </a:lnTo>
                  <a:lnTo>
                    <a:pt x="112087" y="309535"/>
                  </a:lnTo>
                  <a:lnTo>
                    <a:pt x="106483" y="313127"/>
                  </a:lnTo>
                  <a:lnTo>
                    <a:pt x="100879" y="316708"/>
                  </a:lnTo>
                  <a:lnTo>
                    <a:pt x="95274" y="320276"/>
                  </a:lnTo>
                  <a:lnTo>
                    <a:pt x="89670" y="323828"/>
                  </a:lnTo>
                  <a:lnTo>
                    <a:pt x="84065" y="327361"/>
                  </a:lnTo>
                  <a:lnTo>
                    <a:pt x="78461" y="330871"/>
                  </a:lnTo>
                  <a:lnTo>
                    <a:pt x="72857" y="334357"/>
                  </a:lnTo>
                  <a:lnTo>
                    <a:pt x="67252" y="337818"/>
                  </a:lnTo>
                  <a:lnTo>
                    <a:pt x="61648" y="341250"/>
                  </a:lnTo>
                  <a:lnTo>
                    <a:pt x="56043" y="344653"/>
                  </a:lnTo>
                  <a:lnTo>
                    <a:pt x="50439" y="348026"/>
                  </a:lnTo>
                  <a:lnTo>
                    <a:pt x="44835" y="351368"/>
                  </a:lnTo>
                  <a:lnTo>
                    <a:pt x="39230" y="354678"/>
                  </a:lnTo>
                  <a:lnTo>
                    <a:pt x="33626" y="357957"/>
                  </a:lnTo>
                  <a:lnTo>
                    <a:pt x="28021" y="361204"/>
                  </a:lnTo>
                  <a:lnTo>
                    <a:pt x="22417" y="364421"/>
                  </a:lnTo>
                  <a:lnTo>
                    <a:pt x="16813" y="367607"/>
                  </a:lnTo>
                  <a:lnTo>
                    <a:pt x="11208" y="370763"/>
                  </a:lnTo>
                  <a:lnTo>
                    <a:pt x="5604" y="373892"/>
                  </a:lnTo>
                  <a:close/>
                </a:path>
              </a:pathLst>
            </a:custGeom>
            <a:solidFill>
              <a:srgbClr val="00CA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1" name="pl231"/>
            <p:cNvSpPr/>
            <p:nvPr/>
          </p:nvSpPr>
          <p:spPr>
            <a:xfrm>
              <a:off x="6596816" y="4190828"/>
              <a:ext cx="1883076" cy="376992"/>
            </a:xfrm>
            <a:custGeom>
              <a:avLst/>
              <a:pathLst>
                <a:path w="1883076" h="376992">
                  <a:moveTo>
                    <a:pt x="0" y="376992"/>
                  </a:moveTo>
                  <a:lnTo>
                    <a:pt x="5604" y="373891"/>
                  </a:lnTo>
                  <a:lnTo>
                    <a:pt x="11208" y="370762"/>
                  </a:lnTo>
                  <a:lnTo>
                    <a:pt x="16813" y="367605"/>
                  </a:lnTo>
                  <a:lnTo>
                    <a:pt x="22417" y="364419"/>
                  </a:lnTo>
                  <a:lnTo>
                    <a:pt x="28021" y="361203"/>
                  </a:lnTo>
                  <a:lnTo>
                    <a:pt x="33626" y="357955"/>
                  </a:lnTo>
                  <a:lnTo>
                    <a:pt x="39230" y="354676"/>
                  </a:lnTo>
                  <a:lnTo>
                    <a:pt x="44835" y="351365"/>
                  </a:lnTo>
                  <a:lnTo>
                    <a:pt x="50439" y="348023"/>
                  </a:lnTo>
                  <a:lnTo>
                    <a:pt x="56043" y="344649"/>
                  </a:lnTo>
                  <a:lnTo>
                    <a:pt x="61648" y="341246"/>
                  </a:lnTo>
                  <a:lnTo>
                    <a:pt x="67252" y="337813"/>
                  </a:lnTo>
                  <a:lnTo>
                    <a:pt x="72857" y="334352"/>
                  </a:lnTo>
                  <a:lnTo>
                    <a:pt x="78461" y="330865"/>
                  </a:lnTo>
                  <a:lnTo>
                    <a:pt x="84065" y="327354"/>
                  </a:lnTo>
                  <a:lnTo>
                    <a:pt x="89670" y="323821"/>
                  </a:lnTo>
                  <a:lnTo>
                    <a:pt x="95274" y="320268"/>
                  </a:lnTo>
                  <a:lnTo>
                    <a:pt x="100879" y="316699"/>
                  </a:lnTo>
                  <a:lnTo>
                    <a:pt x="106483" y="313117"/>
                  </a:lnTo>
                  <a:lnTo>
                    <a:pt x="112087" y="309524"/>
                  </a:lnTo>
                  <a:lnTo>
                    <a:pt x="117692" y="305925"/>
                  </a:lnTo>
                  <a:lnTo>
                    <a:pt x="123296" y="302323"/>
                  </a:lnTo>
                  <a:lnTo>
                    <a:pt x="128901" y="298722"/>
                  </a:lnTo>
                  <a:lnTo>
                    <a:pt x="134505" y="295126"/>
                  </a:lnTo>
                  <a:lnTo>
                    <a:pt x="140109" y="291539"/>
                  </a:lnTo>
                  <a:lnTo>
                    <a:pt x="145714" y="287964"/>
                  </a:lnTo>
                  <a:lnTo>
                    <a:pt x="151318" y="284407"/>
                  </a:lnTo>
                  <a:lnTo>
                    <a:pt x="156923" y="280871"/>
                  </a:lnTo>
                  <a:lnTo>
                    <a:pt x="162527" y="277359"/>
                  </a:lnTo>
                  <a:lnTo>
                    <a:pt x="168131" y="273876"/>
                  </a:lnTo>
                  <a:lnTo>
                    <a:pt x="173736" y="270425"/>
                  </a:lnTo>
                  <a:lnTo>
                    <a:pt x="179340" y="267009"/>
                  </a:lnTo>
                  <a:lnTo>
                    <a:pt x="184944" y="263631"/>
                  </a:lnTo>
                  <a:lnTo>
                    <a:pt x="190549" y="260294"/>
                  </a:lnTo>
                  <a:lnTo>
                    <a:pt x="196153" y="257000"/>
                  </a:lnTo>
                  <a:lnTo>
                    <a:pt x="201758" y="253752"/>
                  </a:lnTo>
                  <a:lnTo>
                    <a:pt x="207362" y="250550"/>
                  </a:lnTo>
                  <a:lnTo>
                    <a:pt x="212966" y="247397"/>
                  </a:lnTo>
                  <a:lnTo>
                    <a:pt x="218571" y="244292"/>
                  </a:lnTo>
                  <a:lnTo>
                    <a:pt x="224175" y="241237"/>
                  </a:lnTo>
                  <a:lnTo>
                    <a:pt x="229780" y="238231"/>
                  </a:lnTo>
                  <a:lnTo>
                    <a:pt x="235384" y="235274"/>
                  </a:lnTo>
                  <a:lnTo>
                    <a:pt x="240988" y="232366"/>
                  </a:lnTo>
                  <a:lnTo>
                    <a:pt x="246593" y="229506"/>
                  </a:lnTo>
                  <a:lnTo>
                    <a:pt x="252197" y="226692"/>
                  </a:lnTo>
                  <a:lnTo>
                    <a:pt x="257802" y="223924"/>
                  </a:lnTo>
                  <a:lnTo>
                    <a:pt x="263406" y="221198"/>
                  </a:lnTo>
                  <a:lnTo>
                    <a:pt x="269010" y="218514"/>
                  </a:lnTo>
                  <a:lnTo>
                    <a:pt x="274615" y="215870"/>
                  </a:lnTo>
                  <a:lnTo>
                    <a:pt x="280219" y="213263"/>
                  </a:lnTo>
                  <a:lnTo>
                    <a:pt x="285824" y="210691"/>
                  </a:lnTo>
                  <a:lnTo>
                    <a:pt x="291428" y="208152"/>
                  </a:lnTo>
                  <a:lnTo>
                    <a:pt x="297032" y="205644"/>
                  </a:lnTo>
                  <a:lnTo>
                    <a:pt x="302637" y="203165"/>
                  </a:lnTo>
                  <a:lnTo>
                    <a:pt x="308241" y="200712"/>
                  </a:lnTo>
                  <a:lnTo>
                    <a:pt x="313846" y="198284"/>
                  </a:lnTo>
                  <a:lnTo>
                    <a:pt x="319450" y="195878"/>
                  </a:lnTo>
                  <a:lnTo>
                    <a:pt x="325054" y="193495"/>
                  </a:lnTo>
                  <a:lnTo>
                    <a:pt x="330659" y="191130"/>
                  </a:lnTo>
                  <a:lnTo>
                    <a:pt x="336263" y="188785"/>
                  </a:lnTo>
                  <a:lnTo>
                    <a:pt x="341867" y="186456"/>
                  </a:lnTo>
                  <a:lnTo>
                    <a:pt x="347472" y="184144"/>
                  </a:lnTo>
                  <a:lnTo>
                    <a:pt x="353076" y="181848"/>
                  </a:lnTo>
                  <a:lnTo>
                    <a:pt x="358681" y="179567"/>
                  </a:lnTo>
                  <a:lnTo>
                    <a:pt x="364285" y="177301"/>
                  </a:lnTo>
                  <a:lnTo>
                    <a:pt x="369889" y="175049"/>
                  </a:lnTo>
                  <a:lnTo>
                    <a:pt x="375494" y="172812"/>
                  </a:lnTo>
                  <a:lnTo>
                    <a:pt x="381098" y="170589"/>
                  </a:lnTo>
                  <a:lnTo>
                    <a:pt x="386703" y="168382"/>
                  </a:lnTo>
                  <a:lnTo>
                    <a:pt x="392307" y="166190"/>
                  </a:lnTo>
                  <a:lnTo>
                    <a:pt x="397911" y="164013"/>
                  </a:lnTo>
                  <a:lnTo>
                    <a:pt x="403516" y="161853"/>
                  </a:lnTo>
                  <a:lnTo>
                    <a:pt x="409120" y="159709"/>
                  </a:lnTo>
                  <a:lnTo>
                    <a:pt x="414725" y="157582"/>
                  </a:lnTo>
                  <a:lnTo>
                    <a:pt x="420329" y="155473"/>
                  </a:lnTo>
                  <a:lnTo>
                    <a:pt x="425933" y="153381"/>
                  </a:lnTo>
                  <a:lnTo>
                    <a:pt x="431538" y="151309"/>
                  </a:lnTo>
                  <a:lnTo>
                    <a:pt x="437142" y="149255"/>
                  </a:lnTo>
                  <a:lnTo>
                    <a:pt x="442747" y="147221"/>
                  </a:lnTo>
                  <a:lnTo>
                    <a:pt x="448351" y="145207"/>
                  </a:lnTo>
                  <a:lnTo>
                    <a:pt x="453955" y="143213"/>
                  </a:lnTo>
                  <a:lnTo>
                    <a:pt x="459560" y="141239"/>
                  </a:lnTo>
                  <a:lnTo>
                    <a:pt x="465164" y="139285"/>
                  </a:lnTo>
                  <a:lnTo>
                    <a:pt x="470769" y="137351"/>
                  </a:lnTo>
                  <a:lnTo>
                    <a:pt x="476373" y="135437"/>
                  </a:lnTo>
                  <a:lnTo>
                    <a:pt x="481977" y="133543"/>
                  </a:lnTo>
                  <a:lnTo>
                    <a:pt x="487582" y="131669"/>
                  </a:lnTo>
                  <a:lnTo>
                    <a:pt x="493186" y="129815"/>
                  </a:lnTo>
                  <a:lnTo>
                    <a:pt x="498790" y="127979"/>
                  </a:lnTo>
                  <a:lnTo>
                    <a:pt x="504395" y="126162"/>
                  </a:lnTo>
                  <a:lnTo>
                    <a:pt x="509999" y="124362"/>
                  </a:lnTo>
                  <a:lnTo>
                    <a:pt x="515604" y="122580"/>
                  </a:lnTo>
                  <a:lnTo>
                    <a:pt x="521208" y="120815"/>
                  </a:lnTo>
                  <a:lnTo>
                    <a:pt x="526812" y="119066"/>
                  </a:lnTo>
                  <a:lnTo>
                    <a:pt x="532417" y="117333"/>
                  </a:lnTo>
                  <a:lnTo>
                    <a:pt x="538021" y="115615"/>
                  </a:lnTo>
                  <a:lnTo>
                    <a:pt x="543626" y="113911"/>
                  </a:lnTo>
                  <a:lnTo>
                    <a:pt x="549230" y="112221"/>
                  </a:lnTo>
                  <a:lnTo>
                    <a:pt x="554834" y="110543"/>
                  </a:lnTo>
                  <a:lnTo>
                    <a:pt x="560439" y="108879"/>
                  </a:lnTo>
                  <a:lnTo>
                    <a:pt x="566043" y="107226"/>
                  </a:lnTo>
                  <a:lnTo>
                    <a:pt x="571648" y="105584"/>
                  </a:lnTo>
                  <a:lnTo>
                    <a:pt x="577252" y="103953"/>
                  </a:lnTo>
                  <a:lnTo>
                    <a:pt x="582856" y="102333"/>
                  </a:lnTo>
                  <a:lnTo>
                    <a:pt x="588461" y="100722"/>
                  </a:lnTo>
                  <a:lnTo>
                    <a:pt x="594065" y="99121"/>
                  </a:lnTo>
                  <a:lnTo>
                    <a:pt x="599670" y="97530"/>
                  </a:lnTo>
                  <a:lnTo>
                    <a:pt x="605274" y="95947"/>
                  </a:lnTo>
                  <a:lnTo>
                    <a:pt x="610878" y="94372"/>
                  </a:lnTo>
                  <a:lnTo>
                    <a:pt x="616483" y="92806"/>
                  </a:lnTo>
                  <a:lnTo>
                    <a:pt x="622087" y="91249"/>
                  </a:lnTo>
                  <a:lnTo>
                    <a:pt x="627692" y="89699"/>
                  </a:lnTo>
                  <a:lnTo>
                    <a:pt x="633296" y="88158"/>
                  </a:lnTo>
                  <a:lnTo>
                    <a:pt x="638900" y="86624"/>
                  </a:lnTo>
                  <a:lnTo>
                    <a:pt x="644505" y="85099"/>
                  </a:lnTo>
                  <a:lnTo>
                    <a:pt x="650109" y="83581"/>
                  </a:lnTo>
                  <a:lnTo>
                    <a:pt x="655713" y="82072"/>
                  </a:lnTo>
                  <a:lnTo>
                    <a:pt x="661318" y="80570"/>
                  </a:lnTo>
                  <a:lnTo>
                    <a:pt x="666922" y="79078"/>
                  </a:lnTo>
                  <a:lnTo>
                    <a:pt x="672527" y="77593"/>
                  </a:lnTo>
                  <a:lnTo>
                    <a:pt x="678131" y="76117"/>
                  </a:lnTo>
                  <a:lnTo>
                    <a:pt x="683735" y="74650"/>
                  </a:lnTo>
                  <a:lnTo>
                    <a:pt x="689340" y="73192"/>
                  </a:lnTo>
                  <a:lnTo>
                    <a:pt x="694944" y="71744"/>
                  </a:lnTo>
                  <a:lnTo>
                    <a:pt x="700549" y="70305"/>
                  </a:lnTo>
                  <a:lnTo>
                    <a:pt x="706153" y="68876"/>
                  </a:lnTo>
                  <a:lnTo>
                    <a:pt x="711757" y="67458"/>
                  </a:lnTo>
                  <a:lnTo>
                    <a:pt x="717362" y="66050"/>
                  </a:lnTo>
                  <a:lnTo>
                    <a:pt x="722966" y="64652"/>
                  </a:lnTo>
                  <a:lnTo>
                    <a:pt x="728571" y="63266"/>
                  </a:lnTo>
                  <a:lnTo>
                    <a:pt x="734175" y="61892"/>
                  </a:lnTo>
                  <a:lnTo>
                    <a:pt x="739779" y="60530"/>
                  </a:lnTo>
                  <a:lnTo>
                    <a:pt x="745384" y="59180"/>
                  </a:lnTo>
                  <a:lnTo>
                    <a:pt x="750988" y="57842"/>
                  </a:lnTo>
                  <a:lnTo>
                    <a:pt x="756593" y="56518"/>
                  </a:lnTo>
                  <a:lnTo>
                    <a:pt x="762197" y="55207"/>
                  </a:lnTo>
                  <a:lnTo>
                    <a:pt x="767801" y="53910"/>
                  </a:lnTo>
                  <a:lnTo>
                    <a:pt x="773406" y="52627"/>
                  </a:lnTo>
                  <a:lnTo>
                    <a:pt x="779010" y="51359"/>
                  </a:lnTo>
                  <a:lnTo>
                    <a:pt x="784615" y="50106"/>
                  </a:lnTo>
                  <a:lnTo>
                    <a:pt x="790219" y="48868"/>
                  </a:lnTo>
                  <a:lnTo>
                    <a:pt x="795823" y="47645"/>
                  </a:lnTo>
                  <a:lnTo>
                    <a:pt x="801428" y="46439"/>
                  </a:lnTo>
                  <a:lnTo>
                    <a:pt x="807032" y="45249"/>
                  </a:lnTo>
                  <a:lnTo>
                    <a:pt x="812636" y="44076"/>
                  </a:lnTo>
                  <a:lnTo>
                    <a:pt x="818241" y="42919"/>
                  </a:lnTo>
                  <a:lnTo>
                    <a:pt x="823845" y="41780"/>
                  </a:lnTo>
                  <a:lnTo>
                    <a:pt x="829450" y="40659"/>
                  </a:lnTo>
                  <a:lnTo>
                    <a:pt x="835054" y="39555"/>
                  </a:lnTo>
                  <a:lnTo>
                    <a:pt x="840658" y="38470"/>
                  </a:lnTo>
                  <a:lnTo>
                    <a:pt x="846263" y="37403"/>
                  </a:lnTo>
                  <a:lnTo>
                    <a:pt x="851867" y="36354"/>
                  </a:lnTo>
                  <a:lnTo>
                    <a:pt x="857472" y="35324"/>
                  </a:lnTo>
                  <a:lnTo>
                    <a:pt x="863076" y="34313"/>
                  </a:lnTo>
                  <a:lnTo>
                    <a:pt x="868680" y="33321"/>
                  </a:lnTo>
                  <a:lnTo>
                    <a:pt x="874285" y="32349"/>
                  </a:lnTo>
                  <a:lnTo>
                    <a:pt x="879889" y="31395"/>
                  </a:lnTo>
                  <a:lnTo>
                    <a:pt x="885494" y="30461"/>
                  </a:lnTo>
                  <a:lnTo>
                    <a:pt x="891098" y="29547"/>
                  </a:lnTo>
                  <a:lnTo>
                    <a:pt x="896702" y="28652"/>
                  </a:lnTo>
                  <a:lnTo>
                    <a:pt x="902307" y="27777"/>
                  </a:lnTo>
                  <a:lnTo>
                    <a:pt x="907911" y="26921"/>
                  </a:lnTo>
                  <a:lnTo>
                    <a:pt x="913516" y="26085"/>
                  </a:lnTo>
                  <a:lnTo>
                    <a:pt x="919120" y="25268"/>
                  </a:lnTo>
                  <a:lnTo>
                    <a:pt x="924724" y="24470"/>
                  </a:lnTo>
                  <a:lnTo>
                    <a:pt x="930329" y="23692"/>
                  </a:lnTo>
                  <a:lnTo>
                    <a:pt x="935933" y="22933"/>
                  </a:lnTo>
                  <a:lnTo>
                    <a:pt x="941538" y="22194"/>
                  </a:lnTo>
                  <a:lnTo>
                    <a:pt x="947142" y="21473"/>
                  </a:lnTo>
                  <a:lnTo>
                    <a:pt x="952746" y="20771"/>
                  </a:lnTo>
                  <a:lnTo>
                    <a:pt x="958351" y="20088"/>
                  </a:lnTo>
                  <a:lnTo>
                    <a:pt x="963955" y="19423"/>
                  </a:lnTo>
                  <a:lnTo>
                    <a:pt x="969559" y="18776"/>
                  </a:lnTo>
                  <a:lnTo>
                    <a:pt x="975164" y="18147"/>
                  </a:lnTo>
                  <a:lnTo>
                    <a:pt x="980768" y="17536"/>
                  </a:lnTo>
                  <a:lnTo>
                    <a:pt x="986373" y="16943"/>
                  </a:lnTo>
                  <a:lnTo>
                    <a:pt x="991977" y="16367"/>
                  </a:lnTo>
                  <a:lnTo>
                    <a:pt x="997581" y="15807"/>
                  </a:lnTo>
                  <a:lnTo>
                    <a:pt x="1003186" y="15265"/>
                  </a:lnTo>
                  <a:lnTo>
                    <a:pt x="1008790" y="14738"/>
                  </a:lnTo>
                  <a:lnTo>
                    <a:pt x="1014395" y="14228"/>
                  </a:lnTo>
                  <a:lnTo>
                    <a:pt x="1019999" y="13733"/>
                  </a:lnTo>
                  <a:lnTo>
                    <a:pt x="1025603" y="13254"/>
                  </a:lnTo>
                  <a:lnTo>
                    <a:pt x="1031208" y="12790"/>
                  </a:lnTo>
                  <a:lnTo>
                    <a:pt x="1036812" y="12341"/>
                  </a:lnTo>
                  <a:lnTo>
                    <a:pt x="1042417" y="11906"/>
                  </a:lnTo>
                  <a:lnTo>
                    <a:pt x="1048021" y="11485"/>
                  </a:lnTo>
                  <a:lnTo>
                    <a:pt x="1053625" y="11078"/>
                  </a:lnTo>
                  <a:lnTo>
                    <a:pt x="1059230" y="10684"/>
                  </a:lnTo>
                  <a:lnTo>
                    <a:pt x="1064834" y="10304"/>
                  </a:lnTo>
                  <a:lnTo>
                    <a:pt x="1070439" y="9936"/>
                  </a:lnTo>
                  <a:lnTo>
                    <a:pt x="1076043" y="9581"/>
                  </a:lnTo>
                  <a:lnTo>
                    <a:pt x="1081647" y="9237"/>
                  </a:lnTo>
                  <a:lnTo>
                    <a:pt x="1087252" y="8906"/>
                  </a:lnTo>
                  <a:lnTo>
                    <a:pt x="1092856" y="8586"/>
                  </a:lnTo>
                  <a:lnTo>
                    <a:pt x="1098461" y="8277"/>
                  </a:lnTo>
                  <a:lnTo>
                    <a:pt x="1104065" y="7978"/>
                  </a:lnTo>
                  <a:lnTo>
                    <a:pt x="1109669" y="7691"/>
                  </a:lnTo>
                  <a:lnTo>
                    <a:pt x="1115274" y="7413"/>
                  </a:lnTo>
                  <a:lnTo>
                    <a:pt x="1120878" y="7145"/>
                  </a:lnTo>
                  <a:lnTo>
                    <a:pt x="1126482" y="6887"/>
                  </a:lnTo>
                  <a:lnTo>
                    <a:pt x="1132087" y="6638"/>
                  </a:lnTo>
                  <a:lnTo>
                    <a:pt x="1137691" y="6398"/>
                  </a:lnTo>
                  <a:lnTo>
                    <a:pt x="1143296" y="6166"/>
                  </a:lnTo>
                  <a:lnTo>
                    <a:pt x="1148900" y="5943"/>
                  </a:lnTo>
                  <a:lnTo>
                    <a:pt x="1154504" y="5728"/>
                  </a:lnTo>
                  <a:lnTo>
                    <a:pt x="1160109" y="5521"/>
                  </a:lnTo>
                  <a:lnTo>
                    <a:pt x="1165713" y="5321"/>
                  </a:lnTo>
                  <a:lnTo>
                    <a:pt x="1171318" y="5129"/>
                  </a:lnTo>
                  <a:lnTo>
                    <a:pt x="1176922" y="4943"/>
                  </a:lnTo>
                  <a:lnTo>
                    <a:pt x="1182526" y="4765"/>
                  </a:lnTo>
                  <a:lnTo>
                    <a:pt x="1188131" y="4593"/>
                  </a:lnTo>
                  <a:lnTo>
                    <a:pt x="1193735" y="4427"/>
                  </a:lnTo>
                  <a:lnTo>
                    <a:pt x="1199340" y="4268"/>
                  </a:lnTo>
                  <a:lnTo>
                    <a:pt x="1204944" y="4114"/>
                  </a:lnTo>
                  <a:lnTo>
                    <a:pt x="1210548" y="3966"/>
                  </a:lnTo>
                  <a:lnTo>
                    <a:pt x="1216153" y="3824"/>
                  </a:lnTo>
                  <a:lnTo>
                    <a:pt x="1221757" y="3687"/>
                  </a:lnTo>
                  <a:lnTo>
                    <a:pt x="1227362" y="3555"/>
                  </a:lnTo>
                  <a:lnTo>
                    <a:pt x="1232966" y="3428"/>
                  </a:lnTo>
                  <a:lnTo>
                    <a:pt x="1238570" y="3305"/>
                  </a:lnTo>
                  <a:lnTo>
                    <a:pt x="1244175" y="3187"/>
                  </a:lnTo>
                  <a:lnTo>
                    <a:pt x="1249779" y="3074"/>
                  </a:lnTo>
                  <a:lnTo>
                    <a:pt x="1255384" y="2964"/>
                  </a:lnTo>
                  <a:lnTo>
                    <a:pt x="1260988" y="2859"/>
                  </a:lnTo>
                  <a:lnTo>
                    <a:pt x="1266592" y="2758"/>
                  </a:lnTo>
                  <a:lnTo>
                    <a:pt x="1272197" y="2660"/>
                  </a:lnTo>
                  <a:lnTo>
                    <a:pt x="1277801" y="2566"/>
                  </a:lnTo>
                  <a:lnTo>
                    <a:pt x="1283406" y="2475"/>
                  </a:lnTo>
                  <a:lnTo>
                    <a:pt x="1289010" y="2388"/>
                  </a:lnTo>
                  <a:lnTo>
                    <a:pt x="1294614" y="2304"/>
                  </a:lnTo>
                  <a:lnTo>
                    <a:pt x="1300219" y="2223"/>
                  </a:lnTo>
                  <a:lnTo>
                    <a:pt x="1305823" y="2145"/>
                  </a:lnTo>
                  <a:lnTo>
                    <a:pt x="1311427" y="2070"/>
                  </a:lnTo>
                  <a:lnTo>
                    <a:pt x="1317032" y="1997"/>
                  </a:lnTo>
                  <a:lnTo>
                    <a:pt x="1322636" y="1928"/>
                  </a:lnTo>
                  <a:lnTo>
                    <a:pt x="1328241" y="1860"/>
                  </a:lnTo>
                  <a:lnTo>
                    <a:pt x="1333845" y="1795"/>
                  </a:lnTo>
                  <a:lnTo>
                    <a:pt x="1339449" y="1733"/>
                  </a:lnTo>
                  <a:lnTo>
                    <a:pt x="1345054" y="1673"/>
                  </a:lnTo>
                  <a:lnTo>
                    <a:pt x="1350658" y="1615"/>
                  </a:lnTo>
                  <a:lnTo>
                    <a:pt x="1356263" y="1559"/>
                  </a:lnTo>
                  <a:lnTo>
                    <a:pt x="1361867" y="1505"/>
                  </a:lnTo>
                  <a:lnTo>
                    <a:pt x="1367471" y="1453"/>
                  </a:lnTo>
                  <a:lnTo>
                    <a:pt x="1373076" y="1402"/>
                  </a:lnTo>
                  <a:lnTo>
                    <a:pt x="1378680" y="1354"/>
                  </a:lnTo>
                  <a:lnTo>
                    <a:pt x="1384285" y="1307"/>
                  </a:lnTo>
                  <a:lnTo>
                    <a:pt x="1389889" y="1262"/>
                  </a:lnTo>
                  <a:lnTo>
                    <a:pt x="1395493" y="1219"/>
                  </a:lnTo>
                  <a:lnTo>
                    <a:pt x="1401098" y="1177"/>
                  </a:lnTo>
                  <a:lnTo>
                    <a:pt x="1406702" y="1136"/>
                  </a:lnTo>
                  <a:lnTo>
                    <a:pt x="1412307" y="1097"/>
                  </a:lnTo>
                  <a:lnTo>
                    <a:pt x="1417911" y="1060"/>
                  </a:lnTo>
                  <a:lnTo>
                    <a:pt x="1423515" y="1023"/>
                  </a:lnTo>
                  <a:lnTo>
                    <a:pt x="1429120" y="988"/>
                  </a:lnTo>
                  <a:lnTo>
                    <a:pt x="1434724" y="954"/>
                  </a:lnTo>
                  <a:lnTo>
                    <a:pt x="1440329" y="921"/>
                  </a:lnTo>
                  <a:lnTo>
                    <a:pt x="1445933" y="890"/>
                  </a:lnTo>
                  <a:lnTo>
                    <a:pt x="1451537" y="859"/>
                  </a:lnTo>
                  <a:lnTo>
                    <a:pt x="1457142" y="830"/>
                  </a:lnTo>
                  <a:lnTo>
                    <a:pt x="1462746" y="801"/>
                  </a:lnTo>
                  <a:lnTo>
                    <a:pt x="1468350" y="774"/>
                  </a:lnTo>
                  <a:lnTo>
                    <a:pt x="1473955" y="747"/>
                  </a:lnTo>
                  <a:lnTo>
                    <a:pt x="1479559" y="722"/>
                  </a:lnTo>
                  <a:lnTo>
                    <a:pt x="1485164" y="697"/>
                  </a:lnTo>
                  <a:lnTo>
                    <a:pt x="1490768" y="673"/>
                  </a:lnTo>
                  <a:lnTo>
                    <a:pt x="1496372" y="650"/>
                  </a:lnTo>
                  <a:lnTo>
                    <a:pt x="1501977" y="627"/>
                  </a:lnTo>
                  <a:lnTo>
                    <a:pt x="1507581" y="605"/>
                  </a:lnTo>
                  <a:lnTo>
                    <a:pt x="1513186" y="585"/>
                  </a:lnTo>
                  <a:lnTo>
                    <a:pt x="1518790" y="564"/>
                  </a:lnTo>
                  <a:lnTo>
                    <a:pt x="1524394" y="545"/>
                  </a:lnTo>
                  <a:lnTo>
                    <a:pt x="1529999" y="526"/>
                  </a:lnTo>
                  <a:lnTo>
                    <a:pt x="1535603" y="507"/>
                  </a:lnTo>
                  <a:lnTo>
                    <a:pt x="1541208" y="489"/>
                  </a:lnTo>
                  <a:lnTo>
                    <a:pt x="1546812" y="472"/>
                  </a:lnTo>
                  <a:lnTo>
                    <a:pt x="1552416" y="455"/>
                  </a:lnTo>
                  <a:lnTo>
                    <a:pt x="1558021" y="439"/>
                  </a:lnTo>
                  <a:lnTo>
                    <a:pt x="1563625" y="423"/>
                  </a:lnTo>
                  <a:lnTo>
                    <a:pt x="1569230" y="408"/>
                  </a:lnTo>
                  <a:lnTo>
                    <a:pt x="1574834" y="393"/>
                  </a:lnTo>
                  <a:lnTo>
                    <a:pt x="1580438" y="379"/>
                  </a:lnTo>
                  <a:lnTo>
                    <a:pt x="1586043" y="365"/>
                  </a:lnTo>
                  <a:lnTo>
                    <a:pt x="1591647" y="352"/>
                  </a:lnTo>
                  <a:lnTo>
                    <a:pt x="1597252" y="339"/>
                  </a:lnTo>
                  <a:lnTo>
                    <a:pt x="1602856" y="326"/>
                  </a:lnTo>
                  <a:lnTo>
                    <a:pt x="1608460" y="314"/>
                  </a:lnTo>
                  <a:lnTo>
                    <a:pt x="1614065" y="302"/>
                  </a:lnTo>
                  <a:lnTo>
                    <a:pt x="1619669" y="290"/>
                  </a:lnTo>
                  <a:lnTo>
                    <a:pt x="1625273" y="278"/>
                  </a:lnTo>
                  <a:lnTo>
                    <a:pt x="1630878" y="267"/>
                  </a:lnTo>
                  <a:lnTo>
                    <a:pt x="1636482" y="256"/>
                  </a:lnTo>
                  <a:lnTo>
                    <a:pt x="1642087" y="246"/>
                  </a:lnTo>
                  <a:lnTo>
                    <a:pt x="1647691" y="236"/>
                  </a:lnTo>
                  <a:lnTo>
                    <a:pt x="1653295" y="226"/>
                  </a:lnTo>
                  <a:lnTo>
                    <a:pt x="1658900" y="216"/>
                  </a:lnTo>
                  <a:lnTo>
                    <a:pt x="1664504" y="206"/>
                  </a:lnTo>
                  <a:lnTo>
                    <a:pt x="1670109" y="197"/>
                  </a:lnTo>
                  <a:lnTo>
                    <a:pt x="1675713" y="188"/>
                  </a:lnTo>
                  <a:lnTo>
                    <a:pt x="1681317" y="179"/>
                  </a:lnTo>
                  <a:lnTo>
                    <a:pt x="1686922" y="170"/>
                  </a:lnTo>
                  <a:lnTo>
                    <a:pt x="1692526" y="162"/>
                  </a:lnTo>
                  <a:lnTo>
                    <a:pt x="1698131" y="154"/>
                  </a:lnTo>
                  <a:lnTo>
                    <a:pt x="1703735" y="145"/>
                  </a:lnTo>
                  <a:lnTo>
                    <a:pt x="1709339" y="138"/>
                  </a:lnTo>
                  <a:lnTo>
                    <a:pt x="1714944" y="130"/>
                  </a:lnTo>
                  <a:lnTo>
                    <a:pt x="1720548" y="122"/>
                  </a:lnTo>
                  <a:lnTo>
                    <a:pt x="1726153" y="115"/>
                  </a:lnTo>
                  <a:lnTo>
                    <a:pt x="1731757" y="108"/>
                  </a:lnTo>
                  <a:lnTo>
                    <a:pt x="1737361" y="101"/>
                  </a:lnTo>
                  <a:lnTo>
                    <a:pt x="1742966" y="94"/>
                  </a:lnTo>
                  <a:lnTo>
                    <a:pt x="1748570" y="88"/>
                  </a:lnTo>
                  <a:lnTo>
                    <a:pt x="1754175" y="81"/>
                  </a:lnTo>
                  <a:lnTo>
                    <a:pt x="1759779" y="75"/>
                  </a:lnTo>
                  <a:lnTo>
                    <a:pt x="1765383" y="69"/>
                  </a:lnTo>
                  <a:lnTo>
                    <a:pt x="1770988" y="64"/>
                  </a:lnTo>
                  <a:lnTo>
                    <a:pt x="1776592" y="58"/>
                  </a:lnTo>
                  <a:lnTo>
                    <a:pt x="1782196" y="53"/>
                  </a:lnTo>
                  <a:lnTo>
                    <a:pt x="1787801" y="48"/>
                  </a:lnTo>
                  <a:lnTo>
                    <a:pt x="1793405" y="44"/>
                  </a:lnTo>
                  <a:lnTo>
                    <a:pt x="1799010" y="39"/>
                  </a:lnTo>
                  <a:lnTo>
                    <a:pt x="1804614" y="35"/>
                  </a:lnTo>
                  <a:lnTo>
                    <a:pt x="1810218" y="31"/>
                  </a:lnTo>
                  <a:lnTo>
                    <a:pt x="1815823" y="27"/>
                  </a:lnTo>
                  <a:lnTo>
                    <a:pt x="1821427" y="24"/>
                  </a:lnTo>
                  <a:lnTo>
                    <a:pt x="1827032" y="21"/>
                  </a:lnTo>
                  <a:lnTo>
                    <a:pt x="1832636" y="18"/>
                  </a:lnTo>
                  <a:lnTo>
                    <a:pt x="1838240" y="15"/>
                  </a:lnTo>
                  <a:lnTo>
                    <a:pt x="1843845" y="12"/>
                  </a:lnTo>
                  <a:lnTo>
                    <a:pt x="1849449" y="10"/>
                  </a:lnTo>
                  <a:lnTo>
                    <a:pt x="1855054" y="8"/>
                  </a:lnTo>
                  <a:lnTo>
                    <a:pt x="1860658" y="6"/>
                  </a:lnTo>
                  <a:lnTo>
                    <a:pt x="1866262" y="4"/>
                  </a:lnTo>
                  <a:lnTo>
                    <a:pt x="1871867" y="2"/>
                  </a:lnTo>
                  <a:lnTo>
                    <a:pt x="1877471" y="1"/>
                  </a:ln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32" name="pg232"/>
            <p:cNvSpPr/>
            <p:nvPr/>
          </p:nvSpPr>
          <p:spPr>
            <a:xfrm>
              <a:off x="6596816" y="4190870"/>
              <a:ext cx="1883076" cy="435459"/>
            </a:xfrm>
            <a:custGeom>
              <a:avLst/>
              <a:pathLst>
                <a:path w="1883076" h="435459">
                  <a:moveTo>
                    <a:pt x="0" y="376952"/>
                  </a:moveTo>
                  <a:lnTo>
                    <a:pt x="5604" y="373851"/>
                  </a:lnTo>
                  <a:lnTo>
                    <a:pt x="11208" y="370722"/>
                  </a:lnTo>
                  <a:lnTo>
                    <a:pt x="16813" y="367566"/>
                  </a:lnTo>
                  <a:lnTo>
                    <a:pt x="22417" y="364380"/>
                  </a:lnTo>
                  <a:lnTo>
                    <a:pt x="28021" y="361163"/>
                  </a:lnTo>
                  <a:lnTo>
                    <a:pt x="33626" y="357916"/>
                  </a:lnTo>
                  <a:lnTo>
                    <a:pt x="39230" y="354637"/>
                  </a:lnTo>
                  <a:lnTo>
                    <a:pt x="44835" y="351327"/>
                  </a:lnTo>
                  <a:lnTo>
                    <a:pt x="50439" y="347985"/>
                  </a:lnTo>
                  <a:lnTo>
                    <a:pt x="56043" y="344612"/>
                  </a:lnTo>
                  <a:lnTo>
                    <a:pt x="61648" y="341209"/>
                  </a:lnTo>
                  <a:lnTo>
                    <a:pt x="67252" y="337777"/>
                  </a:lnTo>
                  <a:lnTo>
                    <a:pt x="72857" y="334316"/>
                  </a:lnTo>
                  <a:lnTo>
                    <a:pt x="78461" y="330830"/>
                  </a:lnTo>
                  <a:lnTo>
                    <a:pt x="84065" y="327320"/>
                  </a:lnTo>
                  <a:lnTo>
                    <a:pt x="89670" y="323787"/>
                  </a:lnTo>
                  <a:lnTo>
                    <a:pt x="95274" y="320235"/>
                  </a:lnTo>
                  <a:lnTo>
                    <a:pt x="100879" y="316667"/>
                  </a:lnTo>
                  <a:lnTo>
                    <a:pt x="106483" y="313086"/>
                  </a:lnTo>
                  <a:lnTo>
                    <a:pt x="112087" y="309494"/>
                  </a:lnTo>
                  <a:lnTo>
                    <a:pt x="117692" y="305896"/>
                  </a:lnTo>
                  <a:lnTo>
                    <a:pt x="123296" y="302295"/>
                  </a:lnTo>
                  <a:lnTo>
                    <a:pt x="128901" y="298695"/>
                  </a:lnTo>
                  <a:lnTo>
                    <a:pt x="134505" y="295101"/>
                  </a:lnTo>
                  <a:lnTo>
                    <a:pt x="140109" y="291515"/>
                  </a:lnTo>
                  <a:lnTo>
                    <a:pt x="145714" y="287942"/>
                  </a:lnTo>
                  <a:lnTo>
                    <a:pt x="151318" y="284387"/>
                  </a:lnTo>
                  <a:lnTo>
                    <a:pt x="156923" y="280853"/>
                  </a:lnTo>
                  <a:lnTo>
                    <a:pt x="162527" y="277343"/>
                  </a:lnTo>
                  <a:lnTo>
                    <a:pt x="168131" y="273862"/>
                  </a:lnTo>
                  <a:lnTo>
                    <a:pt x="173736" y="270414"/>
                  </a:lnTo>
                  <a:lnTo>
                    <a:pt x="179340" y="267000"/>
                  </a:lnTo>
                  <a:lnTo>
                    <a:pt x="184944" y="263626"/>
                  </a:lnTo>
                  <a:lnTo>
                    <a:pt x="190549" y="260292"/>
                  </a:lnTo>
                  <a:lnTo>
                    <a:pt x="196153" y="257002"/>
                  </a:lnTo>
                  <a:lnTo>
                    <a:pt x="201758" y="253757"/>
                  </a:lnTo>
                  <a:lnTo>
                    <a:pt x="207362" y="250559"/>
                  </a:lnTo>
                  <a:lnTo>
                    <a:pt x="212966" y="247410"/>
                  </a:lnTo>
                  <a:lnTo>
                    <a:pt x="218571" y="244310"/>
                  </a:lnTo>
                  <a:lnTo>
                    <a:pt x="224175" y="241260"/>
                  </a:lnTo>
                  <a:lnTo>
                    <a:pt x="229780" y="238260"/>
                  </a:lnTo>
                  <a:lnTo>
                    <a:pt x="235384" y="235309"/>
                  </a:lnTo>
                  <a:lnTo>
                    <a:pt x="240988" y="232408"/>
                  </a:lnTo>
                  <a:lnTo>
                    <a:pt x="246593" y="229554"/>
                  </a:lnTo>
                  <a:lnTo>
                    <a:pt x="252197" y="226748"/>
                  </a:lnTo>
                  <a:lnTo>
                    <a:pt x="257802" y="223988"/>
                  </a:lnTo>
                  <a:lnTo>
                    <a:pt x="263406" y="221271"/>
                  </a:lnTo>
                  <a:lnTo>
                    <a:pt x="269010" y="218597"/>
                  </a:lnTo>
                  <a:lnTo>
                    <a:pt x="274615" y="215962"/>
                  </a:lnTo>
                  <a:lnTo>
                    <a:pt x="280219" y="213366"/>
                  </a:lnTo>
                  <a:lnTo>
                    <a:pt x="285824" y="210806"/>
                  </a:lnTo>
                  <a:lnTo>
                    <a:pt x="291428" y="208280"/>
                  </a:lnTo>
                  <a:lnTo>
                    <a:pt x="297032" y="205785"/>
                  </a:lnTo>
                  <a:lnTo>
                    <a:pt x="302637" y="203320"/>
                  </a:lnTo>
                  <a:lnTo>
                    <a:pt x="308241" y="200883"/>
                  </a:lnTo>
                  <a:lnTo>
                    <a:pt x="313846" y="198472"/>
                  </a:lnTo>
                  <a:lnTo>
                    <a:pt x="319450" y="196085"/>
                  </a:lnTo>
                  <a:lnTo>
                    <a:pt x="325054" y="193720"/>
                  </a:lnTo>
                  <a:lnTo>
                    <a:pt x="330659" y="191377"/>
                  </a:lnTo>
                  <a:lnTo>
                    <a:pt x="336263" y="189054"/>
                  </a:lnTo>
                  <a:lnTo>
                    <a:pt x="341867" y="186749"/>
                  </a:lnTo>
                  <a:lnTo>
                    <a:pt x="347472" y="184463"/>
                  </a:lnTo>
                  <a:lnTo>
                    <a:pt x="353076" y="182194"/>
                  </a:lnTo>
                  <a:lnTo>
                    <a:pt x="358681" y="179942"/>
                  </a:lnTo>
                  <a:lnTo>
                    <a:pt x="364285" y="177708"/>
                  </a:lnTo>
                  <a:lnTo>
                    <a:pt x="369889" y="175490"/>
                  </a:lnTo>
                  <a:lnTo>
                    <a:pt x="375494" y="173289"/>
                  </a:lnTo>
                  <a:lnTo>
                    <a:pt x="381098" y="171105"/>
                  </a:lnTo>
                  <a:lnTo>
                    <a:pt x="386703" y="168939"/>
                  </a:lnTo>
                  <a:lnTo>
                    <a:pt x="392307" y="166791"/>
                  </a:lnTo>
                  <a:lnTo>
                    <a:pt x="397911" y="164661"/>
                  </a:lnTo>
                  <a:lnTo>
                    <a:pt x="403516" y="162550"/>
                  </a:lnTo>
                  <a:lnTo>
                    <a:pt x="409120" y="160460"/>
                  </a:lnTo>
                  <a:lnTo>
                    <a:pt x="414725" y="158390"/>
                  </a:lnTo>
                  <a:lnTo>
                    <a:pt x="420329" y="156341"/>
                  </a:lnTo>
                  <a:lnTo>
                    <a:pt x="425933" y="154315"/>
                  </a:lnTo>
                  <a:lnTo>
                    <a:pt x="431538" y="152311"/>
                  </a:lnTo>
                  <a:lnTo>
                    <a:pt x="437142" y="150331"/>
                  </a:lnTo>
                  <a:lnTo>
                    <a:pt x="442747" y="148375"/>
                  </a:lnTo>
                  <a:lnTo>
                    <a:pt x="448351" y="146443"/>
                  </a:lnTo>
                  <a:lnTo>
                    <a:pt x="453955" y="144536"/>
                  </a:lnTo>
                  <a:lnTo>
                    <a:pt x="459560" y="142655"/>
                  </a:lnTo>
                  <a:lnTo>
                    <a:pt x="465164" y="140800"/>
                  </a:lnTo>
                  <a:lnTo>
                    <a:pt x="470769" y="138970"/>
                  </a:lnTo>
                  <a:lnTo>
                    <a:pt x="476373" y="137168"/>
                  </a:lnTo>
                  <a:lnTo>
                    <a:pt x="481977" y="135391"/>
                  </a:lnTo>
                  <a:lnTo>
                    <a:pt x="487582" y="133641"/>
                  </a:lnTo>
                  <a:lnTo>
                    <a:pt x="493186" y="131918"/>
                  </a:lnTo>
                  <a:lnTo>
                    <a:pt x="498790" y="130221"/>
                  </a:lnTo>
                  <a:lnTo>
                    <a:pt x="504395" y="128550"/>
                  </a:lnTo>
                  <a:lnTo>
                    <a:pt x="509999" y="126905"/>
                  </a:lnTo>
                  <a:lnTo>
                    <a:pt x="515604" y="125286"/>
                  </a:lnTo>
                  <a:lnTo>
                    <a:pt x="521208" y="123693"/>
                  </a:lnTo>
                  <a:lnTo>
                    <a:pt x="526812" y="122126"/>
                  </a:lnTo>
                  <a:lnTo>
                    <a:pt x="532417" y="120584"/>
                  </a:lnTo>
                  <a:lnTo>
                    <a:pt x="538021" y="119066"/>
                  </a:lnTo>
                  <a:lnTo>
                    <a:pt x="543626" y="117573"/>
                  </a:lnTo>
                  <a:lnTo>
                    <a:pt x="549230" y="116105"/>
                  </a:lnTo>
                  <a:lnTo>
                    <a:pt x="554834" y="114661"/>
                  </a:lnTo>
                  <a:lnTo>
                    <a:pt x="560439" y="113241"/>
                  </a:lnTo>
                  <a:lnTo>
                    <a:pt x="566043" y="111845"/>
                  </a:lnTo>
                  <a:lnTo>
                    <a:pt x="571648" y="110472"/>
                  </a:lnTo>
                  <a:lnTo>
                    <a:pt x="577252" y="109123"/>
                  </a:lnTo>
                  <a:lnTo>
                    <a:pt x="582856" y="107797"/>
                  </a:lnTo>
                  <a:lnTo>
                    <a:pt x="588461" y="106494"/>
                  </a:lnTo>
                  <a:lnTo>
                    <a:pt x="594065" y="105215"/>
                  </a:lnTo>
                  <a:lnTo>
                    <a:pt x="599670" y="103960"/>
                  </a:lnTo>
                  <a:lnTo>
                    <a:pt x="605274" y="102727"/>
                  </a:lnTo>
                  <a:lnTo>
                    <a:pt x="610878" y="101518"/>
                  </a:lnTo>
                  <a:lnTo>
                    <a:pt x="616483" y="100333"/>
                  </a:lnTo>
                  <a:lnTo>
                    <a:pt x="622087" y="99171"/>
                  </a:lnTo>
                  <a:lnTo>
                    <a:pt x="627692" y="98034"/>
                  </a:lnTo>
                  <a:lnTo>
                    <a:pt x="633296" y="96920"/>
                  </a:lnTo>
                  <a:lnTo>
                    <a:pt x="638900" y="95831"/>
                  </a:lnTo>
                  <a:lnTo>
                    <a:pt x="644505" y="94766"/>
                  </a:lnTo>
                  <a:lnTo>
                    <a:pt x="650109" y="93725"/>
                  </a:lnTo>
                  <a:lnTo>
                    <a:pt x="655713" y="92710"/>
                  </a:lnTo>
                  <a:lnTo>
                    <a:pt x="661318" y="91720"/>
                  </a:lnTo>
                  <a:lnTo>
                    <a:pt x="666922" y="90755"/>
                  </a:lnTo>
                  <a:lnTo>
                    <a:pt x="672527" y="89815"/>
                  </a:lnTo>
                  <a:lnTo>
                    <a:pt x="678131" y="88901"/>
                  </a:lnTo>
                  <a:lnTo>
                    <a:pt x="683735" y="88013"/>
                  </a:lnTo>
                  <a:lnTo>
                    <a:pt x="689340" y="87150"/>
                  </a:lnTo>
                  <a:lnTo>
                    <a:pt x="694944" y="86314"/>
                  </a:lnTo>
                  <a:lnTo>
                    <a:pt x="700549" y="85504"/>
                  </a:lnTo>
                  <a:lnTo>
                    <a:pt x="706153" y="84720"/>
                  </a:lnTo>
                  <a:lnTo>
                    <a:pt x="711757" y="83962"/>
                  </a:lnTo>
                  <a:lnTo>
                    <a:pt x="717362" y="83231"/>
                  </a:lnTo>
                  <a:lnTo>
                    <a:pt x="722966" y="82525"/>
                  </a:lnTo>
                  <a:lnTo>
                    <a:pt x="728571" y="81845"/>
                  </a:lnTo>
                  <a:lnTo>
                    <a:pt x="734175" y="81191"/>
                  </a:lnTo>
                  <a:lnTo>
                    <a:pt x="739779" y="80562"/>
                  </a:lnTo>
                  <a:lnTo>
                    <a:pt x="745384" y="79958"/>
                  </a:lnTo>
                  <a:lnTo>
                    <a:pt x="750988" y="79380"/>
                  </a:lnTo>
                  <a:lnTo>
                    <a:pt x="756593" y="78825"/>
                  </a:lnTo>
                  <a:lnTo>
                    <a:pt x="762197" y="78294"/>
                  </a:lnTo>
                  <a:lnTo>
                    <a:pt x="767801" y="77787"/>
                  </a:lnTo>
                  <a:lnTo>
                    <a:pt x="773406" y="77302"/>
                  </a:lnTo>
                  <a:lnTo>
                    <a:pt x="779010" y="76840"/>
                  </a:lnTo>
                  <a:lnTo>
                    <a:pt x="784615" y="76398"/>
                  </a:lnTo>
                  <a:lnTo>
                    <a:pt x="790219" y="75978"/>
                  </a:lnTo>
                  <a:lnTo>
                    <a:pt x="795823" y="75577"/>
                  </a:lnTo>
                  <a:lnTo>
                    <a:pt x="801428" y="75195"/>
                  </a:lnTo>
                  <a:lnTo>
                    <a:pt x="807032" y="74831"/>
                  </a:lnTo>
                  <a:lnTo>
                    <a:pt x="812636" y="74484"/>
                  </a:lnTo>
                  <a:lnTo>
                    <a:pt x="818241" y="74153"/>
                  </a:lnTo>
                  <a:lnTo>
                    <a:pt x="823845" y="73837"/>
                  </a:lnTo>
                  <a:lnTo>
                    <a:pt x="829450" y="73534"/>
                  </a:lnTo>
                  <a:lnTo>
                    <a:pt x="835054" y="73244"/>
                  </a:lnTo>
                  <a:lnTo>
                    <a:pt x="840658" y="72965"/>
                  </a:lnTo>
                  <a:lnTo>
                    <a:pt x="846263" y="72697"/>
                  </a:lnTo>
                  <a:lnTo>
                    <a:pt x="851867" y="72437"/>
                  </a:lnTo>
                  <a:lnTo>
                    <a:pt x="857472" y="72185"/>
                  </a:lnTo>
                  <a:lnTo>
                    <a:pt x="863076" y="71940"/>
                  </a:lnTo>
                  <a:lnTo>
                    <a:pt x="868680" y="71699"/>
                  </a:lnTo>
                  <a:lnTo>
                    <a:pt x="874285" y="71462"/>
                  </a:lnTo>
                  <a:lnTo>
                    <a:pt x="879889" y="71228"/>
                  </a:lnTo>
                  <a:lnTo>
                    <a:pt x="885494" y="70995"/>
                  </a:lnTo>
                  <a:lnTo>
                    <a:pt x="891098" y="70761"/>
                  </a:lnTo>
                  <a:lnTo>
                    <a:pt x="896702" y="70526"/>
                  </a:lnTo>
                  <a:lnTo>
                    <a:pt x="902307" y="70289"/>
                  </a:lnTo>
                  <a:lnTo>
                    <a:pt x="907911" y="70047"/>
                  </a:lnTo>
                  <a:lnTo>
                    <a:pt x="913516" y="69800"/>
                  </a:lnTo>
                  <a:lnTo>
                    <a:pt x="919120" y="69547"/>
                  </a:lnTo>
                  <a:lnTo>
                    <a:pt x="924724" y="69287"/>
                  </a:lnTo>
                  <a:lnTo>
                    <a:pt x="930329" y="69017"/>
                  </a:lnTo>
                  <a:lnTo>
                    <a:pt x="935933" y="68739"/>
                  </a:lnTo>
                  <a:lnTo>
                    <a:pt x="941538" y="68449"/>
                  </a:lnTo>
                  <a:lnTo>
                    <a:pt x="947142" y="68148"/>
                  </a:lnTo>
                  <a:lnTo>
                    <a:pt x="952746" y="67834"/>
                  </a:lnTo>
                  <a:lnTo>
                    <a:pt x="958351" y="67506"/>
                  </a:lnTo>
                  <a:lnTo>
                    <a:pt x="963955" y="67165"/>
                  </a:lnTo>
                  <a:lnTo>
                    <a:pt x="969559" y="66808"/>
                  </a:lnTo>
                  <a:lnTo>
                    <a:pt x="975164" y="66436"/>
                  </a:lnTo>
                  <a:lnTo>
                    <a:pt x="980768" y="66048"/>
                  </a:lnTo>
                  <a:lnTo>
                    <a:pt x="986373" y="65643"/>
                  </a:lnTo>
                  <a:lnTo>
                    <a:pt x="991977" y="65220"/>
                  </a:lnTo>
                  <a:lnTo>
                    <a:pt x="997581" y="64780"/>
                  </a:lnTo>
                  <a:lnTo>
                    <a:pt x="1003186" y="64322"/>
                  </a:lnTo>
                  <a:lnTo>
                    <a:pt x="1008790" y="63846"/>
                  </a:lnTo>
                  <a:lnTo>
                    <a:pt x="1014395" y="63350"/>
                  </a:lnTo>
                  <a:lnTo>
                    <a:pt x="1019999" y="62837"/>
                  </a:lnTo>
                  <a:lnTo>
                    <a:pt x="1025603" y="62304"/>
                  </a:lnTo>
                  <a:lnTo>
                    <a:pt x="1031208" y="61753"/>
                  </a:lnTo>
                  <a:lnTo>
                    <a:pt x="1036812" y="61183"/>
                  </a:lnTo>
                  <a:lnTo>
                    <a:pt x="1042417" y="60595"/>
                  </a:lnTo>
                  <a:lnTo>
                    <a:pt x="1048021" y="59988"/>
                  </a:lnTo>
                  <a:lnTo>
                    <a:pt x="1053625" y="59362"/>
                  </a:lnTo>
                  <a:lnTo>
                    <a:pt x="1059230" y="58719"/>
                  </a:lnTo>
                  <a:lnTo>
                    <a:pt x="1064834" y="58059"/>
                  </a:lnTo>
                  <a:lnTo>
                    <a:pt x="1070439" y="57381"/>
                  </a:lnTo>
                  <a:lnTo>
                    <a:pt x="1076043" y="56686"/>
                  </a:lnTo>
                  <a:lnTo>
                    <a:pt x="1081647" y="55975"/>
                  </a:lnTo>
                  <a:lnTo>
                    <a:pt x="1087252" y="55248"/>
                  </a:lnTo>
                  <a:lnTo>
                    <a:pt x="1092856" y="54506"/>
                  </a:lnTo>
                  <a:lnTo>
                    <a:pt x="1098461" y="53749"/>
                  </a:lnTo>
                  <a:lnTo>
                    <a:pt x="1104065" y="52979"/>
                  </a:lnTo>
                  <a:lnTo>
                    <a:pt x="1109669" y="52195"/>
                  </a:lnTo>
                  <a:lnTo>
                    <a:pt x="1115274" y="51398"/>
                  </a:lnTo>
                  <a:lnTo>
                    <a:pt x="1120878" y="50590"/>
                  </a:lnTo>
                  <a:lnTo>
                    <a:pt x="1126482" y="49770"/>
                  </a:lnTo>
                  <a:lnTo>
                    <a:pt x="1132087" y="48941"/>
                  </a:lnTo>
                  <a:lnTo>
                    <a:pt x="1137691" y="48101"/>
                  </a:lnTo>
                  <a:lnTo>
                    <a:pt x="1143296" y="47253"/>
                  </a:lnTo>
                  <a:lnTo>
                    <a:pt x="1148900" y="46397"/>
                  </a:lnTo>
                  <a:lnTo>
                    <a:pt x="1154504" y="45534"/>
                  </a:lnTo>
                  <a:lnTo>
                    <a:pt x="1160109" y="44665"/>
                  </a:lnTo>
                  <a:lnTo>
                    <a:pt x="1165713" y="43790"/>
                  </a:lnTo>
                  <a:lnTo>
                    <a:pt x="1171318" y="42911"/>
                  </a:lnTo>
                  <a:lnTo>
                    <a:pt x="1176922" y="42028"/>
                  </a:lnTo>
                  <a:lnTo>
                    <a:pt x="1182526" y="41143"/>
                  </a:lnTo>
                  <a:lnTo>
                    <a:pt x="1188131" y="40255"/>
                  </a:lnTo>
                  <a:lnTo>
                    <a:pt x="1193735" y="39367"/>
                  </a:lnTo>
                  <a:lnTo>
                    <a:pt x="1199340" y="38478"/>
                  </a:lnTo>
                  <a:lnTo>
                    <a:pt x="1204944" y="37589"/>
                  </a:lnTo>
                  <a:lnTo>
                    <a:pt x="1210548" y="36702"/>
                  </a:lnTo>
                  <a:lnTo>
                    <a:pt x="1216153" y="35817"/>
                  </a:lnTo>
                  <a:lnTo>
                    <a:pt x="1221757" y="34936"/>
                  </a:lnTo>
                  <a:lnTo>
                    <a:pt x="1227362" y="34060"/>
                  </a:lnTo>
                  <a:lnTo>
                    <a:pt x="1232966" y="33189"/>
                  </a:lnTo>
                  <a:lnTo>
                    <a:pt x="1238570" y="32324"/>
                  </a:lnTo>
                  <a:lnTo>
                    <a:pt x="1244175" y="31466"/>
                  </a:lnTo>
                  <a:lnTo>
                    <a:pt x="1249779" y="30617"/>
                  </a:lnTo>
                  <a:lnTo>
                    <a:pt x="1255384" y="29776"/>
                  </a:lnTo>
                  <a:lnTo>
                    <a:pt x="1260988" y="28945"/>
                  </a:lnTo>
                  <a:lnTo>
                    <a:pt x="1266592" y="28125"/>
                  </a:lnTo>
                  <a:lnTo>
                    <a:pt x="1272197" y="27315"/>
                  </a:lnTo>
                  <a:lnTo>
                    <a:pt x="1277801" y="26516"/>
                  </a:lnTo>
                  <a:lnTo>
                    <a:pt x="1283406" y="25730"/>
                  </a:lnTo>
                  <a:lnTo>
                    <a:pt x="1289010" y="24956"/>
                  </a:lnTo>
                  <a:lnTo>
                    <a:pt x="1294614" y="24195"/>
                  </a:lnTo>
                  <a:lnTo>
                    <a:pt x="1300219" y="23447"/>
                  </a:lnTo>
                  <a:lnTo>
                    <a:pt x="1305823" y="22713"/>
                  </a:lnTo>
                  <a:lnTo>
                    <a:pt x="1311427" y="21993"/>
                  </a:lnTo>
                  <a:lnTo>
                    <a:pt x="1317032" y="21287"/>
                  </a:lnTo>
                  <a:lnTo>
                    <a:pt x="1322636" y="20595"/>
                  </a:lnTo>
                  <a:lnTo>
                    <a:pt x="1328241" y="19919"/>
                  </a:lnTo>
                  <a:lnTo>
                    <a:pt x="1333845" y="19257"/>
                  </a:lnTo>
                  <a:lnTo>
                    <a:pt x="1339449" y="18609"/>
                  </a:lnTo>
                  <a:lnTo>
                    <a:pt x="1345054" y="17977"/>
                  </a:lnTo>
                  <a:lnTo>
                    <a:pt x="1350658" y="17360"/>
                  </a:lnTo>
                  <a:lnTo>
                    <a:pt x="1356263" y="16759"/>
                  </a:lnTo>
                  <a:lnTo>
                    <a:pt x="1361867" y="16172"/>
                  </a:lnTo>
                  <a:lnTo>
                    <a:pt x="1367471" y="15600"/>
                  </a:lnTo>
                  <a:lnTo>
                    <a:pt x="1373076" y="15043"/>
                  </a:lnTo>
                  <a:lnTo>
                    <a:pt x="1378680" y="14502"/>
                  </a:lnTo>
                  <a:lnTo>
                    <a:pt x="1384285" y="13975"/>
                  </a:lnTo>
                  <a:lnTo>
                    <a:pt x="1389889" y="13463"/>
                  </a:lnTo>
                  <a:lnTo>
                    <a:pt x="1395493" y="12965"/>
                  </a:lnTo>
                  <a:lnTo>
                    <a:pt x="1401098" y="12482"/>
                  </a:lnTo>
                  <a:lnTo>
                    <a:pt x="1406702" y="12013"/>
                  </a:lnTo>
                  <a:lnTo>
                    <a:pt x="1412307" y="11559"/>
                  </a:lnTo>
                  <a:lnTo>
                    <a:pt x="1417911" y="11118"/>
                  </a:lnTo>
                  <a:lnTo>
                    <a:pt x="1423515" y="10691"/>
                  </a:lnTo>
                  <a:lnTo>
                    <a:pt x="1429120" y="10277"/>
                  </a:lnTo>
                  <a:lnTo>
                    <a:pt x="1434724" y="9876"/>
                  </a:lnTo>
                  <a:lnTo>
                    <a:pt x="1440329" y="9489"/>
                  </a:lnTo>
                  <a:lnTo>
                    <a:pt x="1445933" y="9114"/>
                  </a:lnTo>
                  <a:lnTo>
                    <a:pt x="1451537" y="8751"/>
                  </a:lnTo>
                  <a:lnTo>
                    <a:pt x="1457142" y="8401"/>
                  </a:lnTo>
                  <a:lnTo>
                    <a:pt x="1462746" y="8062"/>
                  </a:lnTo>
                  <a:lnTo>
                    <a:pt x="1468350" y="7735"/>
                  </a:lnTo>
                  <a:lnTo>
                    <a:pt x="1473955" y="7420"/>
                  </a:lnTo>
                  <a:lnTo>
                    <a:pt x="1479559" y="7115"/>
                  </a:lnTo>
                  <a:lnTo>
                    <a:pt x="1485164" y="6821"/>
                  </a:lnTo>
                  <a:lnTo>
                    <a:pt x="1490768" y="6538"/>
                  </a:lnTo>
                  <a:lnTo>
                    <a:pt x="1496372" y="6265"/>
                  </a:lnTo>
                  <a:lnTo>
                    <a:pt x="1501977" y="6001"/>
                  </a:lnTo>
                  <a:lnTo>
                    <a:pt x="1507581" y="5748"/>
                  </a:lnTo>
                  <a:lnTo>
                    <a:pt x="1513186" y="5503"/>
                  </a:lnTo>
                  <a:lnTo>
                    <a:pt x="1518790" y="5268"/>
                  </a:lnTo>
                  <a:lnTo>
                    <a:pt x="1524394" y="5042"/>
                  </a:lnTo>
                  <a:lnTo>
                    <a:pt x="1529999" y="4824"/>
                  </a:lnTo>
                  <a:lnTo>
                    <a:pt x="1535603" y="4614"/>
                  </a:lnTo>
                  <a:lnTo>
                    <a:pt x="1541208" y="4412"/>
                  </a:lnTo>
                  <a:lnTo>
                    <a:pt x="1546812" y="4218"/>
                  </a:lnTo>
                  <a:lnTo>
                    <a:pt x="1552416" y="4031"/>
                  </a:lnTo>
                  <a:lnTo>
                    <a:pt x="1558021" y="3852"/>
                  </a:lnTo>
                  <a:lnTo>
                    <a:pt x="1563625" y="3679"/>
                  </a:lnTo>
                  <a:lnTo>
                    <a:pt x="1569230" y="3513"/>
                  </a:lnTo>
                  <a:lnTo>
                    <a:pt x="1574834" y="3353"/>
                  </a:lnTo>
                  <a:lnTo>
                    <a:pt x="1580438" y="3200"/>
                  </a:lnTo>
                  <a:lnTo>
                    <a:pt x="1586043" y="3053"/>
                  </a:lnTo>
                  <a:lnTo>
                    <a:pt x="1591647" y="2911"/>
                  </a:lnTo>
                  <a:lnTo>
                    <a:pt x="1597252" y="2775"/>
                  </a:lnTo>
                  <a:lnTo>
                    <a:pt x="1602856" y="2644"/>
                  </a:lnTo>
                  <a:lnTo>
                    <a:pt x="1608460" y="2518"/>
                  </a:lnTo>
                  <a:lnTo>
                    <a:pt x="1614065" y="2397"/>
                  </a:lnTo>
                  <a:lnTo>
                    <a:pt x="1619669" y="2281"/>
                  </a:lnTo>
                  <a:lnTo>
                    <a:pt x="1625273" y="2169"/>
                  </a:lnTo>
                  <a:lnTo>
                    <a:pt x="1630878" y="2062"/>
                  </a:lnTo>
                  <a:lnTo>
                    <a:pt x="1636482" y="1959"/>
                  </a:lnTo>
                  <a:lnTo>
                    <a:pt x="1642087" y="1859"/>
                  </a:lnTo>
                  <a:lnTo>
                    <a:pt x="1647691" y="1764"/>
                  </a:lnTo>
                  <a:lnTo>
                    <a:pt x="1653295" y="1672"/>
                  </a:lnTo>
                  <a:lnTo>
                    <a:pt x="1658900" y="1583"/>
                  </a:lnTo>
                  <a:lnTo>
                    <a:pt x="1664504" y="1498"/>
                  </a:lnTo>
                  <a:lnTo>
                    <a:pt x="1670109" y="1416"/>
                  </a:lnTo>
                  <a:lnTo>
                    <a:pt x="1675713" y="1337"/>
                  </a:lnTo>
                  <a:lnTo>
                    <a:pt x="1681317" y="1261"/>
                  </a:lnTo>
                  <a:lnTo>
                    <a:pt x="1686922" y="1188"/>
                  </a:lnTo>
                  <a:lnTo>
                    <a:pt x="1692526" y="1117"/>
                  </a:lnTo>
                  <a:lnTo>
                    <a:pt x="1698131" y="1050"/>
                  </a:lnTo>
                  <a:lnTo>
                    <a:pt x="1703735" y="984"/>
                  </a:lnTo>
                  <a:lnTo>
                    <a:pt x="1709339" y="922"/>
                  </a:lnTo>
                  <a:lnTo>
                    <a:pt x="1714944" y="861"/>
                  </a:lnTo>
                  <a:lnTo>
                    <a:pt x="1720548" y="804"/>
                  </a:lnTo>
                  <a:lnTo>
                    <a:pt x="1726153" y="748"/>
                  </a:lnTo>
                  <a:lnTo>
                    <a:pt x="1731757" y="695"/>
                  </a:lnTo>
                  <a:lnTo>
                    <a:pt x="1737361" y="644"/>
                  </a:lnTo>
                  <a:lnTo>
                    <a:pt x="1742966" y="595"/>
                  </a:lnTo>
                  <a:lnTo>
                    <a:pt x="1748570" y="549"/>
                  </a:lnTo>
                  <a:lnTo>
                    <a:pt x="1754175" y="505"/>
                  </a:lnTo>
                  <a:lnTo>
                    <a:pt x="1759779" y="462"/>
                  </a:lnTo>
                  <a:lnTo>
                    <a:pt x="1765383" y="423"/>
                  </a:lnTo>
                  <a:lnTo>
                    <a:pt x="1770988" y="385"/>
                  </a:lnTo>
                  <a:lnTo>
                    <a:pt x="1776592" y="349"/>
                  </a:lnTo>
                  <a:lnTo>
                    <a:pt x="1782196" y="315"/>
                  </a:lnTo>
                  <a:lnTo>
                    <a:pt x="1787801" y="284"/>
                  </a:lnTo>
                  <a:lnTo>
                    <a:pt x="1793405" y="254"/>
                  </a:lnTo>
                  <a:lnTo>
                    <a:pt x="1799010" y="227"/>
                  </a:lnTo>
                  <a:lnTo>
                    <a:pt x="1804614" y="201"/>
                  </a:lnTo>
                  <a:lnTo>
                    <a:pt x="1810218" y="177"/>
                  </a:lnTo>
                  <a:lnTo>
                    <a:pt x="1815823" y="155"/>
                  </a:lnTo>
                  <a:lnTo>
                    <a:pt x="1821427" y="134"/>
                  </a:lnTo>
                  <a:lnTo>
                    <a:pt x="1827032" y="116"/>
                  </a:lnTo>
                  <a:lnTo>
                    <a:pt x="1832636" y="98"/>
                  </a:lnTo>
                  <a:lnTo>
                    <a:pt x="1838240" y="83"/>
                  </a:lnTo>
                  <a:lnTo>
                    <a:pt x="1843845" y="68"/>
                  </a:lnTo>
                  <a:lnTo>
                    <a:pt x="1849449" y="55"/>
                  </a:lnTo>
                  <a:lnTo>
                    <a:pt x="1855054" y="43"/>
                  </a:lnTo>
                  <a:lnTo>
                    <a:pt x="1860658" y="33"/>
                  </a:lnTo>
                  <a:lnTo>
                    <a:pt x="1866262" y="23"/>
                  </a:lnTo>
                  <a:lnTo>
                    <a:pt x="1871867" y="14"/>
                  </a:lnTo>
                  <a:lnTo>
                    <a:pt x="1877471" y="6"/>
                  </a:lnTo>
                  <a:lnTo>
                    <a:pt x="1883076" y="0"/>
                  </a:lnTo>
                  <a:lnTo>
                    <a:pt x="1883076" y="50863"/>
                  </a:lnTo>
                  <a:lnTo>
                    <a:pt x="1877471" y="55319"/>
                  </a:lnTo>
                  <a:lnTo>
                    <a:pt x="1871867" y="60081"/>
                  </a:lnTo>
                  <a:lnTo>
                    <a:pt x="1866262" y="65156"/>
                  </a:lnTo>
                  <a:lnTo>
                    <a:pt x="1860658" y="70550"/>
                  </a:lnTo>
                  <a:lnTo>
                    <a:pt x="1855054" y="76265"/>
                  </a:lnTo>
                  <a:lnTo>
                    <a:pt x="1849449" y="82300"/>
                  </a:lnTo>
                  <a:lnTo>
                    <a:pt x="1843845" y="88652"/>
                  </a:lnTo>
                  <a:lnTo>
                    <a:pt x="1838240" y="95314"/>
                  </a:lnTo>
                  <a:lnTo>
                    <a:pt x="1832636" y="102275"/>
                  </a:lnTo>
                  <a:lnTo>
                    <a:pt x="1827032" y="109521"/>
                  </a:lnTo>
                  <a:lnTo>
                    <a:pt x="1821427" y="117035"/>
                  </a:lnTo>
                  <a:lnTo>
                    <a:pt x="1815823" y="124796"/>
                  </a:lnTo>
                  <a:lnTo>
                    <a:pt x="1810218" y="132777"/>
                  </a:lnTo>
                  <a:lnTo>
                    <a:pt x="1804614" y="140953"/>
                  </a:lnTo>
                  <a:lnTo>
                    <a:pt x="1799010" y="149291"/>
                  </a:lnTo>
                  <a:lnTo>
                    <a:pt x="1793405" y="157760"/>
                  </a:lnTo>
                  <a:lnTo>
                    <a:pt x="1787801" y="166326"/>
                  </a:lnTo>
                  <a:lnTo>
                    <a:pt x="1782196" y="174952"/>
                  </a:lnTo>
                  <a:lnTo>
                    <a:pt x="1776592" y="183603"/>
                  </a:lnTo>
                  <a:lnTo>
                    <a:pt x="1770988" y="192244"/>
                  </a:lnTo>
                  <a:lnTo>
                    <a:pt x="1765383" y="200840"/>
                  </a:lnTo>
                  <a:lnTo>
                    <a:pt x="1759779" y="209358"/>
                  </a:lnTo>
                  <a:lnTo>
                    <a:pt x="1754175" y="217767"/>
                  </a:lnTo>
                  <a:lnTo>
                    <a:pt x="1748570" y="226038"/>
                  </a:lnTo>
                  <a:lnTo>
                    <a:pt x="1742966" y="234147"/>
                  </a:lnTo>
                  <a:lnTo>
                    <a:pt x="1737361" y="242069"/>
                  </a:lnTo>
                  <a:lnTo>
                    <a:pt x="1731757" y="249786"/>
                  </a:lnTo>
                  <a:lnTo>
                    <a:pt x="1726153" y="257282"/>
                  </a:lnTo>
                  <a:lnTo>
                    <a:pt x="1720548" y="264544"/>
                  </a:lnTo>
                  <a:lnTo>
                    <a:pt x="1714944" y="271562"/>
                  </a:lnTo>
                  <a:lnTo>
                    <a:pt x="1709339" y="278332"/>
                  </a:lnTo>
                  <a:lnTo>
                    <a:pt x="1703735" y="284848"/>
                  </a:lnTo>
                  <a:lnTo>
                    <a:pt x="1698131" y="291110"/>
                  </a:lnTo>
                  <a:lnTo>
                    <a:pt x="1692526" y="297119"/>
                  </a:lnTo>
                  <a:lnTo>
                    <a:pt x="1686922" y="302879"/>
                  </a:lnTo>
                  <a:lnTo>
                    <a:pt x="1681317" y="308395"/>
                  </a:lnTo>
                  <a:lnTo>
                    <a:pt x="1675713" y="313674"/>
                  </a:lnTo>
                  <a:lnTo>
                    <a:pt x="1670109" y="318723"/>
                  </a:lnTo>
                  <a:lnTo>
                    <a:pt x="1664504" y="323551"/>
                  </a:lnTo>
                  <a:lnTo>
                    <a:pt x="1658900" y="328168"/>
                  </a:lnTo>
                  <a:lnTo>
                    <a:pt x="1653295" y="332584"/>
                  </a:lnTo>
                  <a:lnTo>
                    <a:pt x="1647691" y="336809"/>
                  </a:lnTo>
                  <a:lnTo>
                    <a:pt x="1642087" y="340852"/>
                  </a:lnTo>
                  <a:lnTo>
                    <a:pt x="1636482" y="344726"/>
                  </a:lnTo>
                  <a:lnTo>
                    <a:pt x="1630878" y="348440"/>
                  </a:lnTo>
                  <a:lnTo>
                    <a:pt x="1625273" y="352003"/>
                  </a:lnTo>
                  <a:lnTo>
                    <a:pt x="1619669" y="355426"/>
                  </a:lnTo>
                  <a:lnTo>
                    <a:pt x="1614065" y="358716"/>
                  </a:lnTo>
                  <a:lnTo>
                    <a:pt x="1608460" y="361882"/>
                  </a:lnTo>
                  <a:lnTo>
                    <a:pt x="1602856" y="364930"/>
                  </a:lnTo>
                  <a:lnTo>
                    <a:pt x="1597252" y="367869"/>
                  </a:lnTo>
                  <a:lnTo>
                    <a:pt x="1591647" y="370704"/>
                  </a:lnTo>
                  <a:lnTo>
                    <a:pt x="1586043" y="373442"/>
                  </a:lnTo>
                  <a:lnTo>
                    <a:pt x="1580438" y="376088"/>
                  </a:lnTo>
                  <a:lnTo>
                    <a:pt x="1574834" y="378648"/>
                  </a:lnTo>
                  <a:lnTo>
                    <a:pt x="1569230" y="381125"/>
                  </a:lnTo>
                  <a:lnTo>
                    <a:pt x="1563625" y="383525"/>
                  </a:lnTo>
                  <a:lnTo>
                    <a:pt x="1558021" y="385852"/>
                  </a:lnTo>
                  <a:lnTo>
                    <a:pt x="1552416" y="388108"/>
                  </a:lnTo>
                  <a:lnTo>
                    <a:pt x="1546812" y="390298"/>
                  </a:lnTo>
                  <a:lnTo>
                    <a:pt x="1541208" y="392424"/>
                  </a:lnTo>
                  <a:lnTo>
                    <a:pt x="1535603" y="394488"/>
                  </a:lnTo>
                  <a:lnTo>
                    <a:pt x="1529999" y="396494"/>
                  </a:lnTo>
                  <a:lnTo>
                    <a:pt x="1524394" y="398443"/>
                  </a:lnTo>
                  <a:lnTo>
                    <a:pt x="1518790" y="400336"/>
                  </a:lnTo>
                  <a:lnTo>
                    <a:pt x="1513186" y="402177"/>
                  </a:lnTo>
                  <a:lnTo>
                    <a:pt x="1507581" y="403965"/>
                  </a:lnTo>
                  <a:lnTo>
                    <a:pt x="1501977" y="405702"/>
                  </a:lnTo>
                  <a:lnTo>
                    <a:pt x="1496372" y="407389"/>
                  </a:lnTo>
                  <a:lnTo>
                    <a:pt x="1490768" y="409028"/>
                  </a:lnTo>
                  <a:lnTo>
                    <a:pt x="1485164" y="410618"/>
                  </a:lnTo>
                  <a:lnTo>
                    <a:pt x="1479559" y="412160"/>
                  </a:lnTo>
                  <a:lnTo>
                    <a:pt x="1473955" y="413655"/>
                  </a:lnTo>
                  <a:lnTo>
                    <a:pt x="1468350" y="415103"/>
                  </a:lnTo>
                  <a:lnTo>
                    <a:pt x="1462746" y="416504"/>
                  </a:lnTo>
                  <a:lnTo>
                    <a:pt x="1457142" y="417859"/>
                  </a:lnTo>
                  <a:lnTo>
                    <a:pt x="1451537" y="419166"/>
                  </a:lnTo>
                  <a:lnTo>
                    <a:pt x="1445933" y="420427"/>
                  </a:lnTo>
                  <a:lnTo>
                    <a:pt x="1440329" y="421641"/>
                  </a:lnTo>
                  <a:lnTo>
                    <a:pt x="1434724" y="422808"/>
                  </a:lnTo>
                  <a:lnTo>
                    <a:pt x="1429120" y="423927"/>
                  </a:lnTo>
                  <a:lnTo>
                    <a:pt x="1423515" y="424998"/>
                  </a:lnTo>
                  <a:lnTo>
                    <a:pt x="1417911" y="426021"/>
                  </a:lnTo>
                  <a:lnTo>
                    <a:pt x="1412307" y="426995"/>
                  </a:lnTo>
                  <a:lnTo>
                    <a:pt x="1406702" y="427921"/>
                  </a:lnTo>
                  <a:lnTo>
                    <a:pt x="1401098" y="428796"/>
                  </a:lnTo>
                  <a:lnTo>
                    <a:pt x="1395493" y="429621"/>
                  </a:lnTo>
                  <a:lnTo>
                    <a:pt x="1389889" y="430395"/>
                  </a:lnTo>
                  <a:lnTo>
                    <a:pt x="1384285" y="431117"/>
                  </a:lnTo>
                  <a:lnTo>
                    <a:pt x="1378680" y="431787"/>
                  </a:lnTo>
                  <a:lnTo>
                    <a:pt x="1373076" y="432403"/>
                  </a:lnTo>
                  <a:lnTo>
                    <a:pt x="1367471" y="432966"/>
                  </a:lnTo>
                  <a:lnTo>
                    <a:pt x="1361867" y="433474"/>
                  </a:lnTo>
                  <a:lnTo>
                    <a:pt x="1356263" y="433926"/>
                  </a:lnTo>
                  <a:lnTo>
                    <a:pt x="1350658" y="434322"/>
                  </a:lnTo>
                  <a:lnTo>
                    <a:pt x="1345054" y="434660"/>
                  </a:lnTo>
                  <a:lnTo>
                    <a:pt x="1339449" y="434940"/>
                  </a:lnTo>
                  <a:lnTo>
                    <a:pt x="1333845" y="435161"/>
                  </a:lnTo>
                  <a:lnTo>
                    <a:pt x="1328241" y="435322"/>
                  </a:lnTo>
                  <a:lnTo>
                    <a:pt x="1322636" y="435422"/>
                  </a:lnTo>
                  <a:lnTo>
                    <a:pt x="1317032" y="435459"/>
                  </a:lnTo>
                  <a:lnTo>
                    <a:pt x="1311427" y="435434"/>
                  </a:lnTo>
                  <a:lnTo>
                    <a:pt x="1305823" y="435344"/>
                  </a:lnTo>
                  <a:lnTo>
                    <a:pt x="1300219" y="435189"/>
                  </a:lnTo>
                  <a:lnTo>
                    <a:pt x="1294614" y="434967"/>
                  </a:lnTo>
                  <a:lnTo>
                    <a:pt x="1289010" y="434678"/>
                  </a:lnTo>
                  <a:lnTo>
                    <a:pt x="1283406" y="434320"/>
                  </a:lnTo>
                  <a:lnTo>
                    <a:pt x="1277801" y="433893"/>
                  </a:lnTo>
                  <a:lnTo>
                    <a:pt x="1272197" y="433394"/>
                  </a:lnTo>
                  <a:lnTo>
                    <a:pt x="1266592" y="432823"/>
                  </a:lnTo>
                  <a:lnTo>
                    <a:pt x="1260988" y="432179"/>
                  </a:lnTo>
                  <a:lnTo>
                    <a:pt x="1255384" y="431459"/>
                  </a:lnTo>
                  <a:lnTo>
                    <a:pt x="1249779" y="430664"/>
                  </a:lnTo>
                  <a:lnTo>
                    <a:pt x="1244175" y="429792"/>
                  </a:lnTo>
                  <a:lnTo>
                    <a:pt x="1238570" y="428841"/>
                  </a:lnTo>
                  <a:lnTo>
                    <a:pt x="1232966" y="427810"/>
                  </a:lnTo>
                  <a:lnTo>
                    <a:pt x="1227362" y="426697"/>
                  </a:lnTo>
                  <a:lnTo>
                    <a:pt x="1221757" y="425502"/>
                  </a:lnTo>
                  <a:lnTo>
                    <a:pt x="1216153" y="424223"/>
                  </a:lnTo>
                  <a:lnTo>
                    <a:pt x="1210548" y="422859"/>
                  </a:lnTo>
                  <a:lnTo>
                    <a:pt x="1204944" y="421408"/>
                  </a:lnTo>
                  <a:lnTo>
                    <a:pt x="1199340" y="419869"/>
                  </a:lnTo>
                  <a:lnTo>
                    <a:pt x="1193735" y="418242"/>
                  </a:lnTo>
                  <a:lnTo>
                    <a:pt x="1188131" y="416528"/>
                  </a:lnTo>
                  <a:lnTo>
                    <a:pt x="1182526" y="414726"/>
                  </a:lnTo>
                  <a:lnTo>
                    <a:pt x="1176922" y="412838"/>
                  </a:lnTo>
                  <a:lnTo>
                    <a:pt x="1171318" y="410864"/>
                  </a:lnTo>
                  <a:lnTo>
                    <a:pt x="1165713" y="408804"/>
                  </a:lnTo>
                  <a:lnTo>
                    <a:pt x="1160109" y="406659"/>
                  </a:lnTo>
                  <a:lnTo>
                    <a:pt x="1154504" y="404429"/>
                  </a:lnTo>
                  <a:lnTo>
                    <a:pt x="1148900" y="402114"/>
                  </a:lnTo>
                  <a:lnTo>
                    <a:pt x="1143296" y="399717"/>
                  </a:lnTo>
                  <a:lnTo>
                    <a:pt x="1137691" y="397236"/>
                  </a:lnTo>
                  <a:lnTo>
                    <a:pt x="1132087" y="394673"/>
                  </a:lnTo>
                  <a:lnTo>
                    <a:pt x="1126482" y="392028"/>
                  </a:lnTo>
                  <a:lnTo>
                    <a:pt x="1120878" y="389303"/>
                  </a:lnTo>
                  <a:lnTo>
                    <a:pt x="1115274" y="386497"/>
                  </a:lnTo>
                  <a:lnTo>
                    <a:pt x="1109669" y="383613"/>
                  </a:lnTo>
                  <a:lnTo>
                    <a:pt x="1104065" y="380651"/>
                  </a:lnTo>
                  <a:lnTo>
                    <a:pt x="1098461" y="377613"/>
                  </a:lnTo>
                  <a:lnTo>
                    <a:pt x="1092856" y="374498"/>
                  </a:lnTo>
                  <a:lnTo>
                    <a:pt x="1087252" y="371309"/>
                  </a:lnTo>
                  <a:lnTo>
                    <a:pt x="1081647" y="368047"/>
                  </a:lnTo>
                  <a:lnTo>
                    <a:pt x="1076043" y="364714"/>
                  </a:lnTo>
                  <a:lnTo>
                    <a:pt x="1070439" y="361310"/>
                  </a:lnTo>
                  <a:lnTo>
                    <a:pt x="1064834" y="357838"/>
                  </a:lnTo>
                  <a:lnTo>
                    <a:pt x="1059230" y="354299"/>
                  </a:lnTo>
                  <a:lnTo>
                    <a:pt x="1053625" y="350695"/>
                  </a:lnTo>
                  <a:lnTo>
                    <a:pt x="1048021" y="347029"/>
                  </a:lnTo>
                  <a:lnTo>
                    <a:pt x="1042417" y="343301"/>
                  </a:lnTo>
                  <a:lnTo>
                    <a:pt x="1036812" y="339515"/>
                  </a:lnTo>
                  <a:lnTo>
                    <a:pt x="1031208" y="335672"/>
                  </a:lnTo>
                  <a:lnTo>
                    <a:pt x="1025603" y="331776"/>
                  </a:lnTo>
                  <a:lnTo>
                    <a:pt x="1019999" y="327828"/>
                  </a:lnTo>
                  <a:lnTo>
                    <a:pt x="1014395" y="323831"/>
                  </a:lnTo>
                  <a:lnTo>
                    <a:pt x="1008790" y="319788"/>
                  </a:lnTo>
                  <a:lnTo>
                    <a:pt x="1003186" y="315702"/>
                  </a:lnTo>
                  <a:lnTo>
                    <a:pt x="997581" y="311577"/>
                  </a:lnTo>
                  <a:lnTo>
                    <a:pt x="991977" y="307414"/>
                  </a:lnTo>
                  <a:lnTo>
                    <a:pt x="986373" y="303217"/>
                  </a:lnTo>
                  <a:lnTo>
                    <a:pt x="980768" y="298991"/>
                  </a:lnTo>
                  <a:lnTo>
                    <a:pt x="975164" y="294737"/>
                  </a:lnTo>
                  <a:lnTo>
                    <a:pt x="969559" y="290461"/>
                  </a:lnTo>
                  <a:lnTo>
                    <a:pt x="963955" y="286164"/>
                  </a:lnTo>
                  <a:lnTo>
                    <a:pt x="958351" y="281852"/>
                  </a:lnTo>
                  <a:lnTo>
                    <a:pt x="952746" y="277528"/>
                  </a:lnTo>
                  <a:lnTo>
                    <a:pt x="947142" y="273197"/>
                  </a:lnTo>
                  <a:lnTo>
                    <a:pt x="941538" y="268861"/>
                  </a:lnTo>
                  <a:lnTo>
                    <a:pt x="935933" y="264525"/>
                  </a:lnTo>
                  <a:lnTo>
                    <a:pt x="930329" y="260194"/>
                  </a:lnTo>
                  <a:lnTo>
                    <a:pt x="924724" y="255871"/>
                  </a:lnTo>
                  <a:lnTo>
                    <a:pt x="919120" y="251561"/>
                  </a:lnTo>
                  <a:lnTo>
                    <a:pt x="913516" y="247268"/>
                  </a:lnTo>
                  <a:lnTo>
                    <a:pt x="907911" y="242996"/>
                  </a:lnTo>
                  <a:lnTo>
                    <a:pt x="902307" y="238750"/>
                  </a:lnTo>
                  <a:lnTo>
                    <a:pt x="896702" y="234534"/>
                  </a:lnTo>
                  <a:lnTo>
                    <a:pt x="891098" y="230351"/>
                  </a:lnTo>
                  <a:lnTo>
                    <a:pt x="885494" y="226207"/>
                  </a:lnTo>
                  <a:lnTo>
                    <a:pt x="879889" y="222105"/>
                  </a:lnTo>
                  <a:lnTo>
                    <a:pt x="874285" y="218049"/>
                  </a:lnTo>
                  <a:lnTo>
                    <a:pt x="868680" y="214044"/>
                  </a:lnTo>
                  <a:lnTo>
                    <a:pt x="863076" y="210093"/>
                  </a:lnTo>
                  <a:lnTo>
                    <a:pt x="857472" y="206201"/>
                  </a:lnTo>
                  <a:lnTo>
                    <a:pt x="851867" y="202371"/>
                  </a:lnTo>
                  <a:lnTo>
                    <a:pt x="846263" y="198606"/>
                  </a:lnTo>
                  <a:lnTo>
                    <a:pt x="840658" y="194911"/>
                  </a:lnTo>
                  <a:lnTo>
                    <a:pt x="835054" y="191288"/>
                  </a:lnTo>
                  <a:lnTo>
                    <a:pt x="829450" y="187741"/>
                  </a:lnTo>
                  <a:lnTo>
                    <a:pt x="823845" y="184273"/>
                  </a:lnTo>
                  <a:lnTo>
                    <a:pt x="818241" y="180886"/>
                  </a:lnTo>
                  <a:lnTo>
                    <a:pt x="812636" y="177584"/>
                  </a:lnTo>
                  <a:lnTo>
                    <a:pt x="807032" y="174369"/>
                  </a:lnTo>
                  <a:lnTo>
                    <a:pt x="801428" y="171243"/>
                  </a:lnTo>
                  <a:lnTo>
                    <a:pt x="795823" y="168209"/>
                  </a:lnTo>
                  <a:lnTo>
                    <a:pt x="790219" y="165268"/>
                  </a:lnTo>
                  <a:lnTo>
                    <a:pt x="784615" y="162422"/>
                  </a:lnTo>
                  <a:lnTo>
                    <a:pt x="779010" y="159674"/>
                  </a:lnTo>
                  <a:lnTo>
                    <a:pt x="773406" y="157023"/>
                  </a:lnTo>
                  <a:lnTo>
                    <a:pt x="767801" y="154472"/>
                  </a:lnTo>
                  <a:lnTo>
                    <a:pt x="762197" y="152021"/>
                  </a:lnTo>
                  <a:lnTo>
                    <a:pt x="756593" y="149672"/>
                  </a:lnTo>
                  <a:lnTo>
                    <a:pt x="750988" y="147424"/>
                  </a:lnTo>
                  <a:lnTo>
                    <a:pt x="745384" y="145278"/>
                  </a:lnTo>
                  <a:lnTo>
                    <a:pt x="739779" y="143235"/>
                  </a:lnTo>
                  <a:lnTo>
                    <a:pt x="734175" y="141294"/>
                  </a:lnTo>
                  <a:lnTo>
                    <a:pt x="728571" y="139456"/>
                  </a:lnTo>
                  <a:lnTo>
                    <a:pt x="722966" y="137719"/>
                  </a:lnTo>
                  <a:lnTo>
                    <a:pt x="717362" y="136084"/>
                  </a:lnTo>
                  <a:lnTo>
                    <a:pt x="711757" y="134550"/>
                  </a:lnTo>
                  <a:lnTo>
                    <a:pt x="706153" y="133116"/>
                  </a:lnTo>
                  <a:lnTo>
                    <a:pt x="700549" y="131781"/>
                  </a:lnTo>
                  <a:lnTo>
                    <a:pt x="694944" y="130544"/>
                  </a:lnTo>
                  <a:lnTo>
                    <a:pt x="689340" y="129405"/>
                  </a:lnTo>
                  <a:lnTo>
                    <a:pt x="683735" y="128361"/>
                  </a:lnTo>
                  <a:lnTo>
                    <a:pt x="678131" y="127411"/>
                  </a:lnTo>
                  <a:lnTo>
                    <a:pt x="672527" y="126555"/>
                  </a:lnTo>
                  <a:lnTo>
                    <a:pt x="666922" y="125790"/>
                  </a:lnTo>
                  <a:lnTo>
                    <a:pt x="661318" y="125115"/>
                  </a:lnTo>
                  <a:lnTo>
                    <a:pt x="655713" y="124528"/>
                  </a:lnTo>
                  <a:lnTo>
                    <a:pt x="650109" y="124028"/>
                  </a:lnTo>
                  <a:lnTo>
                    <a:pt x="644505" y="123612"/>
                  </a:lnTo>
                  <a:lnTo>
                    <a:pt x="638900" y="123280"/>
                  </a:lnTo>
                  <a:lnTo>
                    <a:pt x="633296" y="123029"/>
                  </a:lnTo>
                  <a:lnTo>
                    <a:pt x="627692" y="122857"/>
                  </a:lnTo>
                  <a:lnTo>
                    <a:pt x="622087" y="122763"/>
                  </a:lnTo>
                  <a:lnTo>
                    <a:pt x="616483" y="122746"/>
                  </a:lnTo>
                  <a:lnTo>
                    <a:pt x="610878" y="122802"/>
                  </a:lnTo>
                  <a:lnTo>
                    <a:pt x="605274" y="122931"/>
                  </a:lnTo>
                  <a:lnTo>
                    <a:pt x="599670" y="123131"/>
                  </a:lnTo>
                  <a:lnTo>
                    <a:pt x="594065" y="123401"/>
                  </a:lnTo>
                  <a:lnTo>
                    <a:pt x="588461" y="123737"/>
                  </a:lnTo>
                  <a:lnTo>
                    <a:pt x="582856" y="124140"/>
                  </a:lnTo>
                  <a:lnTo>
                    <a:pt x="577252" y="124608"/>
                  </a:lnTo>
                  <a:lnTo>
                    <a:pt x="571648" y="125138"/>
                  </a:lnTo>
                  <a:lnTo>
                    <a:pt x="566043" y="125731"/>
                  </a:lnTo>
                  <a:lnTo>
                    <a:pt x="560439" y="126384"/>
                  </a:lnTo>
                  <a:lnTo>
                    <a:pt x="554834" y="127096"/>
                  </a:lnTo>
                  <a:lnTo>
                    <a:pt x="549230" y="127866"/>
                  </a:lnTo>
                  <a:lnTo>
                    <a:pt x="543626" y="128693"/>
                  </a:lnTo>
                  <a:lnTo>
                    <a:pt x="538021" y="129575"/>
                  </a:lnTo>
                  <a:lnTo>
                    <a:pt x="532417" y="130513"/>
                  </a:lnTo>
                  <a:lnTo>
                    <a:pt x="526812" y="131504"/>
                  </a:lnTo>
                  <a:lnTo>
                    <a:pt x="521208" y="132549"/>
                  </a:lnTo>
                  <a:lnTo>
                    <a:pt x="515604" y="133645"/>
                  </a:lnTo>
                  <a:lnTo>
                    <a:pt x="509999" y="134792"/>
                  </a:lnTo>
                  <a:lnTo>
                    <a:pt x="504395" y="135989"/>
                  </a:lnTo>
                  <a:lnTo>
                    <a:pt x="498790" y="137235"/>
                  </a:lnTo>
                  <a:lnTo>
                    <a:pt x="493186" y="138530"/>
                  </a:lnTo>
                  <a:lnTo>
                    <a:pt x="487582" y="139873"/>
                  </a:lnTo>
                  <a:lnTo>
                    <a:pt x="481977" y="141262"/>
                  </a:lnTo>
                  <a:lnTo>
                    <a:pt x="476373" y="142697"/>
                  </a:lnTo>
                  <a:lnTo>
                    <a:pt x="470769" y="144176"/>
                  </a:lnTo>
                  <a:lnTo>
                    <a:pt x="465164" y="145699"/>
                  </a:lnTo>
                  <a:lnTo>
                    <a:pt x="459560" y="147265"/>
                  </a:lnTo>
                  <a:lnTo>
                    <a:pt x="453955" y="148873"/>
                  </a:lnTo>
                  <a:lnTo>
                    <a:pt x="448351" y="150521"/>
                  </a:lnTo>
                  <a:lnTo>
                    <a:pt x="442747" y="152208"/>
                  </a:lnTo>
                  <a:lnTo>
                    <a:pt x="437142" y="153934"/>
                  </a:lnTo>
                  <a:lnTo>
                    <a:pt x="431538" y="155697"/>
                  </a:lnTo>
                  <a:lnTo>
                    <a:pt x="425933" y="157495"/>
                  </a:lnTo>
                  <a:lnTo>
                    <a:pt x="420329" y="159328"/>
                  </a:lnTo>
                  <a:lnTo>
                    <a:pt x="414725" y="161194"/>
                  </a:lnTo>
                  <a:lnTo>
                    <a:pt x="409120" y="163091"/>
                  </a:lnTo>
                  <a:lnTo>
                    <a:pt x="403516" y="165020"/>
                  </a:lnTo>
                  <a:lnTo>
                    <a:pt x="397911" y="166977"/>
                  </a:lnTo>
                  <a:lnTo>
                    <a:pt x="392307" y="168963"/>
                  </a:lnTo>
                  <a:lnTo>
                    <a:pt x="386703" y="170975"/>
                  </a:lnTo>
                  <a:lnTo>
                    <a:pt x="381098" y="173014"/>
                  </a:lnTo>
                  <a:lnTo>
                    <a:pt x="375494" y="175078"/>
                  </a:lnTo>
                  <a:lnTo>
                    <a:pt x="369889" y="177166"/>
                  </a:lnTo>
                  <a:lnTo>
                    <a:pt x="364285" y="179278"/>
                  </a:lnTo>
                  <a:lnTo>
                    <a:pt x="358681" y="181413"/>
                  </a:lnTo>
                  <a:lnTo>
                    <a:pt x="353076" y="183570"/>
                  </a:lnTo>
                  <a:lnTo>
                    <a:pt x="347472" y="185751"/>
                  </a:lnTo>
                  <a:lnTo>
                    <a:pt x="341867" y="187955"/>
                  </a:lnTo>
                  <a:lnTo>
                    <a:pt x="336263" y="190181"/>
                  </a:lnTo>
                  <a:lnTo>
                    <a:pt x="330659" y="192432"/>
                  </a:lnTo>
                  <a:lnTo>
                    <a:pt x="325054" y="194707"/>
                  </a:lnTo>
                  <a:lnTo>
                    <a:pt x="319450" y="197007"/>
                  </a:lnTo>
                  <a:lnTo>
                    <a:pt x="313846" y="199334"/>
                  </a:lnTo>
                  <a:lnTo>
                    <a:pt x="308241" y="201689"/>
                  </a:lnTo>
                  <a:lnTo>
                    <a:pt x="302637" y="204073"/>
                  </a:lnTo>
                  <a:lnTo>
                    <a:pt x="297032" y="206488"/>
                  </a:lnTo>
                  <a:lnTo>
                    <a:pt x="291428" y="208936"/>
                  </a:lnTo>
                  <a:lnTo>
                    <a:pt x="285824" y="211419"/>
                  </a:lnTo>
                  <a:lnTo>
                    <a:pt x="280219" y="213938"/>
                  </a:lnTo>
                  <a:lnTo>
                    <a:pt x="274615" y="216496"/>
                  </a:lnTo>
                  <a:lnTo>
                    <a:pt x="269010" y="219095"/>
                  </a:lnTo>
                  <a:lnTo>
                    <a:pt x="263406" y="221735"/>
                  </a:lnTo>
                  <a:lnTo>
                    <a:pt x="257802" y="224421"/>
                  </a:lnTo>
                  <a:lnTo>
                    <a:pt x="252197" y="227152"/>
                  </a:lnTo>
                  <a:lnTo>
                    <a:pt x="246593" y="229931"/>
                  </a:lnTo>
                  <a:lnTo>
                    <a:pt x="240988" y="232758"/>
                  </a:lnTo>
                  <a:lnTo>
                    <a:pt x="235384" y="235636"/>
                  </a:lnTo>
                  <a:lnTo>
                    <a:pt x="229780" y="238564"/>
                  </a:lnTo>
                  <a:lnTo>
                    <a:pt x="224175" y="241543"/>
                  </a:lnTo>
                  <a:lnTo>
                    <a:pt x="218571" y="244574"/>
                  </a:lnTo>
                  <a:lnTo>
                    <a:pt x="212966" y="247655"/>
                  </a:lnTo>
                  <a:lnTo>
                    <a:pt x="207362" y="250787"/>
                  </a:lnTo>
                  <a:lnTo>
                    <a:pt x="201758" y="253969"/>
                  </a:lnTo>
                  <a:lnTo>
                    <a:pt x="196153" y="257199"/>
                  </a:lnTo>
                  <a:lnTo>
                    <a:pt x="190549" y="260475"/>
                  </a:lnTo>
                  <a:lnTo>
                    <a:pt x="184944" y="263796"/>
                  </a:lnTo>
                  <a:lnTo>
                    <a:pt x="179340" y="267159"/>
                  </a:lnTo>
                  <a:lnTo>
                    <a:pt x="173736" y="270561"/>
                  </a:lnTo>
                  <a:lnTo>
                    <a:pt x="168131" y="273999"/>
                  </a:lnTo>
                  <a:lnTo>
                    <a:pt x="162527" y="277470"/>
                  </a:lnTo>
                  <a:lnTo>
                    <a:pt x="156923" y="280970"/>
                  </a:lnTo>
                  <a:lnTo>
                    <a:pt x="151318" y="284496"/>
                  </a:lnTo>
                  <a:lnTo>
                    <a:pt x="145714" y="288044"/>
                  </a:lnTo>
                  <a:lnTo>
                    <a:pt x="140109" y="291609"/>
                  </a:lnTo>
                  <a:lnTo>
                    <a:pt x="134505" y="295188"/>
                  </a:lnTo>
                  <a:lnTo>
                    <a:pt x="128901" y="298776"/>
                  </a:lnTo>
                  <a:lnTo>
                    <a:pt x="123296" y="302370"/>
                  </a:lnTo>
                  <a:lnTo>
                    <a:pt x="117692" y="305966"/>
                  </a:lnTo>
                  <a:lnTo>
                    <a:pt x="112087" y="309559"/>
                  </a:lnTo>
                  <a:lnTo>
                    <a:pt x="106483" y="313145"/>
                  </a:lnTo>
                  <a:lnTo>
                    <a:pt x="100879" y="316723"/>
                  </a:lnTo>
                  <a:lnTo>
                    <a:pt x="95274" y="320287"/>
                  </a:lnTo>
                  <a:lnTo>
                    <a:pt x="89670" y="323835"/>
                  </a:lnTo>
                  <a:lnTo>
                    <a:pt x="84065" y="327364"/>
                  </a:lnTo>
                  <a:lnTo>
                    <a:pt x="78461" y="330871"/>
                  </a:lnTo>
                  <a:lnTo>
                    <a:pt x="72857" y="334354"/>
                  </a:lnTo>
                  <a:lnTo>
                    <a:pt x="67252" y="337812"/>
                  </a:lnTo>
                  <a:lnTo>
                    <a:pt x="61648" y="341241"/>
                  </a:lnTo>
                  <a:lnTo>
                    <a:pt x="56043" y="344642"/>
                  </a:lnTo>
                  <a:lnTo>
                    <a:pt x="50439" y="348013"/>
                  </a:lnTo>
                  <a:lnTo>
                    <a:pt x="44835" y="351353"/>
                  </a:lnTo>
                  <a:lnTo>
                    <a:pt x="39230" y="354661"/>
                  </a:lnTo>
                  <a:lnTo>
                    <a:pt x="33626" y="357938"/>
                  </a:lnTo>
                  <a:lnTo>
                    <a:pt x="28021" y="361184"/>
                  </a:lnTo>
                  <a:lnTo>
                    <a:pt x="22417" y="364399"/>
                  </a:lnTo>
                  <a:lnTo>
                    <a:pt x="16813" y="367583"/>
                  </a:lnTo>
                  <a:lnTo>
                    <a:pt x="11208" y="370739"/>
                  </a:lnTo>
                  <a:lnTo>
                    <a:pt x="5604" y="373866"/>
                  </a:lnTo>
                  <a:close/>
                </a:path>
              </a:pathLst>
            </a:custGeom>
            <a:solidFill>
              <a:srgbClr val="806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3" name="pl233"/>
            <p:cNvSpPr/>
            <p:nvPr/>
          </p:nvSpPr>
          <p:spPr>
            <a:xfrm>
              <a:off x="6596816" y="4190870"/>
              <a:ext cx="1883076" cy="376952"/>
            </a:xfrm>
            <a:custGeom>
              <a:avLst/>
              <a:pathLst>
                <a:path w="1883076" h="376952">
                  <a:moveTo>
                    <a:pt x="0" y="376952"/>
                  </a:moveTo>
                  <a:lnTo>
                    <a:pt x="5604" y="373851"/>
                  </a:lnTo>
                  <a:lnTo>
                    <a:pt x="11208" y="370722"/>
                  </a:lnTo>
                  <a:lnTo>
                    <a:pt x="16813" y="367566"/>
                  </a:lnTo>
                  <a:lnTo>
                    <a:pt x="22417" y="364380"/>
                  </a:lnTo>
                  <a:lnTo>
                    <a:pt x="28021" y="361163"/>
                  </a:lnTo>
                  <a:lnTo>
                    <a:pt x="33626" y="357916"/>
                  </a:lnTo>
                  <a:lnTo>
                    <a:pt x="39230" y="354637"/>
                  </a:lnTo>
                  <a:lnTo>
                    <a:pt x="44835" y="351327"/>
                  </a:lnTo>
                  <a:lnTo>
                    <a:pt x="50439" y="347985"/>
                  </a:lnTo>
                  <a:lnTo>
                    <a:pt x="56043" y="344612"/>
                  </a:lnTo>
                  <a:lnTo>
                    <a:pt x="61648" y="341209"/>
                  </a:lnTo>
                  <a:lnTo>
                    <a:pt x="67252" y="337777"/>
                  </a:lnTo>
                  <a:lnTo>
                    <a:pt x="72857" y="334316"/>
                  </a:lnTo>
                  <a:lnTo>
                    <a:pt x="78461" y="330830"/>
                  </a:lnTo>
                  <a:lnTo>
                    <a:pt x="84065" y="327320"/>
                  </a:lnTo>
                  <a:lnTo>
                    <a:pt x="89670" y="323787"/>
                  </a:lnTo>
                  <a:lnTo>
                    <a:pt x="95274" y="320235"/>
                  </a:lnTo>
                  <a:lnTo>
                    <a:pt x="100879" y="316667"/>
                  </a:lnTo>
                  <a:lnTo>
                    <a:pt x="106483" y="313086"/>
                  </a:lnTo>
                  <a:lnTo>
                    <a:pt x="112087" y="309494"/>
                  </a:lnTo>
                  <a:lnTo>
                    <a:pt x="117692" y="305896"/>
                  </a:lnTo>
                  <a:lnTo>
                    <a:pt x="123296" y="302295"/>
                  </a:lnTo>
                  <a:lnTo>
                    <a:pt x="128901" y="298695"/>
                  </a:lnTo>
                  <a:lnTo>
                    <a:pt x="134505" y="295101"/>
                  </a:lnTo>
                  <a:lnTo>
                    <a:pt x="140109" y="291515"/>
                  </a:lnTo>
                  <a:lnTo>
                    <a:pt x="145714" y="287942"/>
                  </a:lnTo>
                  <a:lnTo>
                    <a:pt x="151318" y="284387"/>
                  </a:lnTo>
                  <a:lnTo>
                    <a:pt x="156923" y="280853"/>
                  </a:lnTo>
                  <a:lnTo>
                    <a:pt x="162527" y="277343"/>
                  </a:lnTo>
                  <a:lnTo>
                    <a:pt x="168131" y="273862"/>
                  </a:lnTo>
                  <a:lnTo>
                    <a:pt x="173736" y="270414"/>
                  </a:lnTo>
                  <a:lnTo>
                    <a:pt x="179340" y="267000"/>
                  </a:lnTo>
                  <a:lnTo>
                    <a:pt x="184944" y="263626"/>
                  </a:lnTo>
                  <a:lnTo>
                    <a:pt x="190549" y="260292"/>
                  </a:lnTo>
                  <a:lnTo>
                    <a:pt x="196153" y="257002"/>
                  </a:lnTo>
                  <a:lnTo>
                    <a:pt x="201758" y="253757"/>
                  </a:lnTo>
                  <a:lnTo>
                    <a:pt x="207362" y="250559"/>
                  </a:lnTo>
                  <a:lnTo>
                    <a:pt x="212966" y="247410"/>
                  </a:lnTo>
                  <a:lnTo>
                    <a:pt x="218571" y="244310"/>
                  </a:lnTo>
                  <a:lnTo>
                    <a:pt x="224175" y="241260"/>
                  </a:lnTo>
                  <a:lnTo>
                    <a:pt x="229780" y="238260"/>
                  </a:lnTo>
                  <a:lnTo>
                    <a:pt x="235384" y="235309"/>
                  </a:lnTo>
                  <a:lnTo>
                    <a:pt x="240988" y="232408"/>
                  </a:lnTo>
                  <a:lnTo>
                    <a:pt x="246593" y="229554"/>
                  </a:lnTo>
                  <a:lnTo>
                    <a:pt x="252197" y="226748"/>
                  </a:lnTo>
                  <a:lnTo>
                    <a:pt x="257802" y="223988"/>
                  </a:lnTo>
                  <a:lnTo>
                    <a:pt x="263406" y="221271"/>
                  </a:lnTo>
                  <a:lnTo>
                    <a:pt x="269010" y="218597"/>
                  </a:lnTo>
                  <a:lnTo>
                    <a:pt x="274615" y="215962"/>
                  </a:lnTo>
                  <a:lnTo>
                    <a:pt x="280219" y="213366"/>
                  </a:lnTo>
                  <a:lnTo>
                    <a:pt x="285824" y="210806"/>
                  </a:lnTo>
                  <a:lnTo>
                    <a:pt x="291428" y="208280"/>
                  </a:lnTo>
                  <a:lnTo>
                    <a:pt x="297032" y="205785"/>
                  </a:lnTo>
                  <a:lnTo>
                    <a:pt x="302637" y="203320"/>
                  </a:lnTo>
                  <a:lnTo>
                    <a:pt x="308241" y="200883"/>
                  </a:lnTo>
                  <a:lnTo>
                    <a:pt x="313846" y="198472"/>
                  </a:lnTo>
                  <a:lnTo>
                    <a:pt x="319450" y="196085"/>
                  </a:lnTo>
                  <a:lnTo>
                    <a:pt x="325054" y="193720"/>
                  </a:lnTo>
                  <a:lnTo>
                    <a:pt x="330659" y="191377"/>
                  </a:lnTo>
                  <a:lnTo>
                    <a:pt x="336263" y="189054"/>
                  </a:lnTo>
                  <a:lnTo>
                    <a:pt x="341867" y="186749"/>
                  </a:lnTo>
                  <a:lnTo>
                    <a:pt x="347472" y="184463"/>
                  </a:lnTo>
                  <a:lnTo>
                    <a:pt x="353076" y="182194"/>
                  </a:lnTo>
                  <a:lnTo>
                    <a:pt x="358681" y="179942"/>
                  </a:lnTo>
                  <a:lnTo>
                    <a:pt x="364285" y="177708"/>
                  </a:lnTo>
                  <a:lnTo>
                    <a:pt x="369889" y="175490"/>
                  </a:lnTo>
                  <a:lnTo>
                    <a:pt x="375494" y="173289"/>
                  </a:lnTo>
                  <a:lnTo>
                    <a:pt x="381098" y="171105"/>
                  </a:lnTo>
                  <a:lnTo>
                    <a:pt x="386703" y="168939"/>
                  </a:lnTo>
                  <a:lnTo>
                    <a:pt x="392307" y="166791"/>
                  </a:lnTo>
                  <a:lnTo>
                    <a:pt x="397911" y="164661"/>
                  </a:lnTo>
                  <a:lnTo>
                    <a:pt x="403516" y="162550"/>
                  </a:lnTo>
                  <a:lnTo>
                    <a:pt x="409120" y="160460"/>
                  </a:lnTo>
                  <a:lnTo>
                    <a:pt x="414725" y="158390"/>
                  </a:lnTo>
                  <a:lnTo>
                    <a:pt x="420329" y="156341"/>
                  </a:lnTo>
                  <a:lnTo>
                    <a:pt x="425933" y="154315"/>
                  </a:lnTo>
                  <a:lnTo>
                    <a:pt x="431538" y="152311"/>
                  </a:lnTo>
                  <a:lnTo>
                    <a:pt x="437142" y="150331"/>
                  </a:lnTo>
                  <a:lnTo>
                    <a:pt x="442747" y="148375"/>
                  </a:lnTo>
                  <a:lnTo>
                    <a:pt x="448351" y="146443"/>
                  </a:lnTo>
                  <a:lnTo>
                    <a:pt x="453955" y="144536"/>
                  </a:lnTo>
                  <a:lnTo>
                    <a:pt x="459560" y="142655"/>
                  </a:lnTo>
                  <a:lnTo>
                    <a:pt x="465164" y="140800"/>
                  </a:lnTo>
                  <a:lnTo>
                    <a:pt x="470769" y="138970"/>
                  </a:lnTo>
                  <a:lnTo>
                    <a:pt x="476373" y="137168"/>
                  </a:lnTo>
                  <a:lnTo>
                    <a:pt x="481977" y="135391"/>
                  </a:lnTo>
                  <a:lnTo>
                    <a:pt x="487582" y="133641"/>
                  </a:lnTo>
                  <a:lnTo>
                    <a:pt x="493186" y="131918"/>
                  </a:lnTo>
                  <a:lnTo>
                    <a:pt x="498790" y="130221"/>
                  </a:lnTo>
                  <a:lnTo>
                    <a:pt x="504395" y="128550"/>
                  </a:lnTo>
                  <a:lnTo>
                    <a:pt x="509999" y="126905"/>
                  </a:lnTo>
                  <a:lnTo>
                    <a:pt x="515604" y="125286"/>
                  </a:lnTo>
                  <a:lnTo>
                    <a:pt x="521208" y="123693"/>
                  </a:lnTo>
                  <a:lnTo>
                    <a:pt x="526812" y="122126"/>
                  </a:lnTo>
                  <a:lnTo>
                    <a:pt x="532417" y="120584"/>
                  </a:lnTo>
                  <a:lnTo>
                    <a:pt x="538021" y="119066"/>
                  </a:lnTo>
                  <a:lnTo>
                    <a:pt x="543626" y="117573"/>
                  </a:lnTo>
                  <a:lnTo>
                    <a:pt x="549230" y="116105"/>
                  </a:lnTo>
                  <a:lnTo>
                    <a:pt x="554834" y="114661"/>
                  </a:lnTo>
                  <a:lnTo>
                    <a:pt x="560439" y="113241"/>
                  </a:lnTo>
                  <a:lnTo>
                    <a:pt x="566043" y="111845"/>
                  </a:lnTo>
                  <a:lnTo>
                    <a:pt x="571648" y="110472"/>
                  </a:lnTo>
                  <a:lnTo>
                    <a:pt x="577252" y="109123"/>
                  </a:lnTo>
                  <a:lnTo>
                    <a:pt x="582856" y="107797"/>
                  </a:lnTo>
                  <a:lnTo>
                    <a:pt x="588461" y="106494"/>
                  </a:lnTo>
                  <a:lnTo>
                    <a:pt x="594065" y="105215"/>
                  </a:lnTo>
                  <a:lnTo>
                    <a:pt x="599670" y="103960"/>
                  </a:lnTo>
                  <a:lnTo>
                    <a:pt x="605274" y="102727"/>
                  </a:lnTo>
                  <a:lnTo>
                    <a:pt x="610878" y="101518"/>
                  </a:lnTo>
                  <a:lnTo>
                    <a:pt x="616483" y="100333"/>
                  </a:lnTo>
                  <a:lnTo>
                    <a:pt x="622087" y="99171"/>
                  </a:lnTo>
                  <a:lnTo>
                    <a:pt x="627692" y="98034"/>
                  </a:lnTo>
                  <a:lnTo>
                    <a:pt x="633296" y="96920"/>
                  </a:lnTo>
                  <a:lnTo>
                    <a:pt x="638900" y="95831"/>
                  </a:lnTo>
                  <a:lnTo>
                    <a:pt x="644505" y="94766"/>
                  </a:lnTo>
                  <a:lnTo>
                    <a:pt x="650109" y="93725"/>
                  </a:lnTo>
                  <a:lnTo>
                    <a:pt x="655713" y="92710"/>
                  </a:lnTo>
                  <a:lnTo>
                    <a:pt x="661318" y="91720"/>
                  </a:lnTo>
                  <a:lnTo>
                    <a:pt x="666922" y="90755"/>
                  </a:lnTo>
                  <a:lnTo>
                    <a:pt x="672527" y="89815"/>
                  </a:lnTo>
                  <a:lnTo>
                    <a:pt x="678131" y="88901"/>
                  </a:lnTo>
                  <a:lnTo>
                    <a:pt x="683735" y="88013"/>
                  </a:lnTo>
                  <a:lnTo>
                    <a:pt x="689340" y="87150"/>
                  </a:lnTo>
                  <a:lnTo>
                    <a:pt x="694944" y="86314"/>
                  </a:lnTo>
                  <a:lnTo>
                    <a:pt x="700549" y="85504"/>
                  </a:lnTo>
                  <a:lnTo>
                    <a:pt x="706153" y="84720"/>
                  </a:lnTo>
                  <a:lnTo>
                    <a:pt x="711757" y="83962"/>
                  </a:lnTo>
                  <a:lnTo>
                    <a:pt x="717362" y="83231"/>
                  </a:lnTo>
                  <a:lnTo>
                    <a:pt x="722966" y="82525"/>
                  </a:lnTo>
                  <a:lnTo>
                    <a:pt x="728571" y="81845"/>
                  </a:lnTo>
                  <a:lnTo>
                    <a:pt x="734175" y="81191"/>
                  </a:lnTo>
                  <a:lnTo>
                    <a:pt x="739779" y="80562"/>
                  </a:lnTo>
                  <a:lnTo>
                    <a:pt x="745384" y="79958"/>
                  </a:lnTo>
                  <a:lnTo>
                    <a:pt x="750988" y="79380"/>
                  </a:lnTo>
                  <a:lnTo>
                    <a:pt x="756593" y="78825"/>
                  </a:lnTo>
                  <a:lnTo>
                    <a:pt x="762197" y="78294"/>
                  </a:lnTo>
                  <a:lnTo>
                    <a:pt x="767801" y="77787"/>
                  </a:lnTo>
                  <a:lnTo>
                    <a:pt x="773406" y="77302"/>
                  </a:lnTo>
                  <a:lnTo>
                    <a:pt x="779010" y="76840"/>
                  </a:lnTo>
                  <a:lnTo>
                    <a:pt x="784615" y="76398"/>
                  </a:lnTo>
                  <a:lnTo>
                    <a:pt x="790219" y="75978"/>
                  </a:lnTo>
                  <a:lnTo>
                    <a:pt x="795823" y="75577"/>
                  </a:lnTo>
                  <a:lnTo>
                    <a:pt x="801428" y="75195"/>
                  </a:lnTo>
                  <a:lnTo>
                    <a:pt x="807032" y="74831"/>
                  </a:lnTo>
                  <a:lnTo>
                    <a:pt x="812636" y="74484"/>
                  </a:lnTo>
                  <a:lnTo>
                    <a:pt x="818241" y="74153"/>
                  </a:lnTo>
                  <a:lnTo>
                    <a:pt x="823845" y="73837"/>
                  </a:lnTo>
                  <a:lnTo>
                    <a:pt x="829450" y="73534"/>
                  </a:lnTo>
                  <a:lnTo>
                    <a:pt x="835054" y="73244"/>
                  </a:lnTo>
                  <a:lnTo>
                    <a:pt x="840658" y="72965"/>
                  </a:lnTo>
                  <a:lnTo>
                    <a:pt x="846263" y="72697"/>
                  </a:lnTo>
                  <a:lnTo>
                    <a:pt x="851867" y="72437"/>
                  </a:lnTo>
                  <a:lnTo>
                    <a:pt x="857472" y="72185"/>
                  </a:lnTo>
                  <a:lnTo>
                    <a:pt x="863076" y="71940"/>
                  </a:lnTo>
                  <a:lnTo>
                    <a:pt x="868680" y="71699"/>
                  </a:lnTo>
                  <a:lnTo>
                    <a:pt x="874285" y="71462"/>
                  </a:lnTo>
                  <a:lnTo>
                    <a:pt x="879889" y="71228"/>
                  </a:lnTo>
                  <a:lnTo>
                    <a:pt x="885494" y="70995"/>
                  </a:lnTo>
                  <a:lnTo>
                    <a:pt x="891098" y="70761"/>
                  </a:lnTo>
                  <a:lnTo>
                    <a:pt x="896702" y="70526"/>
                  </a:lnTo>
                  <a:lnTo>
                    <a:pt x="902307" y="70289"/>
                  </a:lnTo>
                  <a:lnTo>
                    <a:pt x="907911" y="70047"/>
                  </a:lnTo>
                  <a:lnTo>
                    <a:pt x="913516" y="69800"/>
                  </a:lnTo>
                  <a:lnTo>
                    <a:pt x="919120" y="69547"/>
                  </a:lnTo>
                  <a:lnTo>
                    <a:pt x="924724" y="69287"/>
                  </a:lnTo>
                  <a:lnTo>
                    <a:pt x="930329" y="69017"/>
                  </a:lnTo>
                  <a:lnTo>
                    <a:pt x="935933" y="68739"/>
                  </a:lnTo>
                  <a:lnTo>
                    <a:pt x="941538" y="68449"/>
                  </a:lnTo>
                  <a:lnTo>
                    <a:pt x="947142" y="68148"/>
                  </a:lnTo>
                  <a:lnTo>
                    <a:pt x="952746" y="67834"/>
                  </a:lnTo>
                  <a:lnTo>
                    <a:pt x="958351" y="67506"/>
                  </a:lnTo>
                  <a:lnTo>
                    <a:pt x="963955" y="67165"/>
                  </a:lnTo>
                  <a:lnTo>
                    <a:pt x="969559" y="66808"/>
                  </a:lnTo>
                  <a:lnTo>
                    <a:pt x="975164" y="66436"/>
                  </a:lnTo>
                  <a:lnTo>
                    <a:pt x="980768" y="66048"/>
                  </a:lnTo>
                  <a:lnTo>
                    <a:pt x="986373" y="65643"/>
                  </a:lnTo>
                  <a:lnTo>
                    <a:pt x="991977" y="65220"/>
                  </a:lnTo>
                  <a:lnTo>
                    <a:pt x="997581" y="64780"/>
                  </a:lnTo>
                  <a:lnTo>
                    <a:pt x="1003186" y="64322"/>
                  </a:lnTo>
                  <a:lnTo>
                    <a:pt x="1008790" y="63846"/>
                  </a:lnTo>
                  <a:lnTo>
                    <a:pt x="1014395" y="63350"/>
                  </a:lnTo>
                  <a:lnTo>
                    <a:pt x="1019999" y="62837"/>
                  </a:lnTo>
                  <a:lnTo>
                    <a:pt x="1025603" y="62304"/>
                  </a:lnTo>
                  <a:lnTo>
                    <a:pt x="1031208" y="61753"/>
                  </a:lnTo>
                  <a:lnTo>
                    <a:pt x="1036812" y="61183"/>
                  </a:lnTo>
                  <a:lnTo>
                    <a:pt x="1042417" y="60595"/>
                  </a:lnTo>
                  <a:lnTo>
                    <a:pt x="1048021" y="59988"/>
                  </a:lnTo>
                  <a:lnTo>
                    <a:pt x="1053625" y="59362"/>
                  </a:lnTo>
                  <a:lnTo>
                    <a:pt x="1059230" y="58719"/>
                  </a:lnTo>
                  <a:lnTo>
                    <a:pt x="1064834" y="58059"/>
                  </a:lnTo>
                  <a:lnTo>
                    <a:pt x="1070439" y="57381"/>
                  </a:lnTo>
                  <a:lnTo>
                    <a:pt x="1076043" y="56686"/>
                  </a:lnTo>
                  <a:lnTo>
                    <a:pt x="1081647" y="55975"/>
                  </a:lnTo>
                  <a:lnTo>
                    <a:pt x="1087252" y="55248"/>
                  </a:lnTo>
                  <a:lnTo>
                    <a:pt x="1092856" y="54506"/>
                  </a:lnTo>
                  <a:lnTo>
                    <a:pt x="1098461" y="53749"/>
                  </a:lnTo>
                  <a:lnTo>
                    <a:pt x="1104065" y="52979"/>
                  </a:lnTo>
                  <a:lnTo>
                    <a:pt x="1109669" y="52195"/>
                  </a:lnTo>
                  <a:lnTo>
                    <a:pt x="1115274" y="51398"/>
                  </a:lnTo>
                  <a:lnTo>
                    <a:pt x="1120878" y="50590"/>
                  </a:lnTo>
                  <a:lnTo>
                    <a:pt x="1126482" y="49770"/>
                  </a:lnTo>
                  <a:lnTo>
                    <a:pt x="1132087" y="48941"/>
                  </a:lnTo>
                  <a:lnTo>
                    <a:pt x="1137691" y="48101"/>
                  </a:lnTo>
                  <a:lnTo>
                    <a:pt x="1143296" y="47253"/>
                  </a:lnTo>
                  <a:lnTo>
                    <a:pt x="1148900" y="46397"/>
                  </a:lnTo>
                  <a:lnTo>
                    <a:pt x="1154504" y="45534"/>
                  </a:lnTo>
                  <a:lnTo>
                    <a:pt x="1160109" y="44665"/>
                  </a:lnTo>
                  <a:lnTo>
                    <a:pt x="1165713" y="43790"/>
                  </a:lnTo>
                  <a:lnTo>
                    <a:pt x="1171318" y="42911"/>
                  </a:lnTo>
                  <a:lnTo>
                    <a:pt x="1176922" y="42028"/>
                  </a:lnTo>
                  <a:lnTo>
                    <a:pt x="1182526" y="41143"/>
                  </a:lnTo>
                  <a:lnTo>
                    <a:pt x="1188131" y="40255"/>
                  </a:lnTo>
                  <a:lnTo>
                    <a:pt x="1193735" y="39367"/>
                  </a:lnTo>
                  <a:lnTo>
                    <a:pt x="1199340" y="38478"/>
                  </a:lnTo>
                  <a:lnTo>
                    <a:pt x="1204944" y="37589"/>
                  </a:lnTo>
                  <a:lnTo>
                    <a:pt x="1210548" y="36702"/>
                  </a:lnTo>
                  <a:lnTo>
                    <a:pt x="1216153" y="35817"/>
                  </a:lnTo>
                  <a:lnTo>
                    <a:pt x="1221757" y="34936"/>
                  </a:lnTo>
                  <a:lnTo>
                    <a:pt x="1227362" y="34060"/>
                  </a:lnTo>
                  <a:lnTo>
                    <a:pt x="1232966" y="33189"/>
                  </a:lnTo>
                  <a:lnTo>
                    <a:pt x="1238570" y="32324"/>
                  </a:lnTo>
                  <a:lnTo>
                    <a:pt x="1244175" y="31466"/>
                  </a:lnTo>
                  <a:lnTo>
                    <a:pt x="1249779" y="30617"/>
                  </a:lnTo>
                  <a:lnTo>
                    <a:pt x="1255384" y="29776"/>
                  </a:lnTo>
                  <a:lnTo>
                    <a:pt x="1260988" y="28945"/>
                  </a:lnTo>
                  <a:lnTo>
                    <a:pt x="1266592" y="28125"/>
                  </a:lnTo>
                  <a:lnTo>
                    <a:pt x="1272197" y="27315"/>
                  </a:lnTo>
                  <a:lnTo>
                    <a:pt x="1277801" y="26516"/>
                  </a:lnTo>
                  <a:lnTo>
                    <a:pt x="1283406" y="25730"/>
                  </a:lnTo>
                  <a:lnTo>
                    <a:pt x="1289010" y="24956"/>
                  </a:lnTo>
                  <a:lnTo>
                    <a:pt x="1294614" y="24195"/>
                  </a:lnTo>
                  <a:lnTo>
                    <a:pt x="1300219" y="23447"/>
                  </a:lnTo>
                  <a:lnTo>
                    <a:pt x="1305823" y="22713"/>
                  </a:lnTo>
                  <a:lnTo>
                    <a:pt x="1311427" y="21993"/>
                  </a:lnTo>
                  <a:lnTo>
                    <a:pt x="1317032" y="21287"/>
                  </a:lnTo>
                  <a:lnTo>
                    <a:pt x="1322636" y="20595"/>
                  </a:lnTo>
                  <a:lnTo>
                    <a:pt x="1328241" y="19919"/>
                  </a:lnTo>
                  <a:lnTo>
                    <a:pt x="1333845" y="19257"/>
                  </a:lnTo>
                  <a:lnTo>
                    <a:pt x="1339449" y="18609"/>
                  </a:lnTo>
                  <a:lnTo>
                    <a:pt x="1345054" y="17977"/>
                  </a:lnTo>
                  <a:lnTo>
                    <a:pt x="1350658" y="17360"/>
                  </a:lnTo>
                  <a:lnTo>
                    <a:pt x="1356263" y="16759"/>
                  </a:lnTo>
                  <a:lnTo>
                    <a:pt x="1361867" y="16172"/>
                  </a:lnTo>
                  <a:lnTo>
                    <a:pt x="1367471" y="15600"/>
                  </a:lnTo>
                  <a:lnTo>
                    <a:pt x="1373076" y="15043"/>
                  </a:lnTo>
                  <a:lnTo>
                    <a:pt x="1378680" y="14502"/>
                  </a:lnTo>
                  <a:lnTo>
                    <a:pt x="1384285" y="13975"/>
                  </a:lnTo>
                  <a:lnTo>
                    <a:pt x="1389889" y="13463"/>
                  </a:lnTo>
                  <a:lnTo>
                    <a:pt x="1395493" y="12965"/>
                  </a:lnTo>
                  <a:lnTo>
                    <a:pt x="1401098" y="12482"/>
                  </a:lnTo>
                  <a:lnTo>
                    <a:pt x="1406702" y="12013"/>
                  </a:lnTo>
                  <a:lnTo>
                    <a:pt x="1412307" y="11559"/>
                  </a:lnTo>
                  <a:lnTo>
                    <a:pt x="1417911" y="11118"/>
                  </a:lnTo>
                  <a:lnTo>
                    <a:pt x="1423515" y="10691"/>
                  </a:lnTo>
                  <a:lnTo>
                    <a:pt x="1429120" y="10277"/>
                  </a:lnTo>
                  <a:lnTo>
                    <a:pt x="1434724" y="9876"/>
                  </a:lnTo>
                  <a:lnTo>
                    <a:pt x="1440329" y="9489"/>
                  </a:lnTo>
                  <a:lnTo>
                    <a:pt x="1445933" y="9114"/>
                  </a:lnTo>
                  <a:lnTo>
                    <a:pt x="1451537" y="8751"/>
                  </a:lnTo>
                  <a:lnTo>
                    <a:pt x="1457142" y="8401"/>
                  </a:lnTo>
                  <a:lnTo>
                    <a:pt x="1462746" y="8062"/>
                  </a:lnTo>
                  <a:lnTo>
                    <a:pt x="1468350" y="7735"/>
                  </a:lnTo>
                  <a:lnTo>
                    <a:pt x="1473955" y="7420"/>
                  </a:lnTo>
                  <a:lnTo>
                    <a:pt x="1479559" y="7115"/>
                  </a:lnTo>
                  <a:lnTo>
                    <a:pt x="1485164" y="6821"/>
                  </a:lnTo>
                  <a:lnTo>
                    <a:pt x="1490768" y="6538"/>
                  </a:lnTo>
                  <a:lnTo>
                    <a:pt x="1496372" y="6265"/>
                  </a:lnTo>
                  <a:lnTo>
                    <a:pt x="1501977" y="6001"/>
                  </a:lnTo>
                  <a:lnTo>
                    <a:pt x="1507581" y="5748"/>
                  </a:lnTo>
                  <a:lnTo>
                    <a:pt x="1513186" y="5503"/>
                  </a:lnTo>
                  <a:lnTo>
                    <a:pt x="1518790" y="5268"/>
                  </a:lnTo>
                  <a:lnTo>
                    <a:pt x="1524394" y="5042"/>
                  </a:lnTo>
                  <a:lnTo>
                    <a:pt x="1529999" y="4824"/>
                  </a:lnTo>
                  <a:lnTo>
                    <a:pt x="1535603" y="4614"/>
                  </a:lnTo>
                  <a:lnTo>
                    <a:pt x="1541208" y="4412"/>
                  </a:lnTo>
                  <a:lnTo>
                    <a:pt x="1546812" y="4218"/>
                  </a:lnTo>
                  <a:lnTo>
                    <a:pt x="1552416" y="4031"/>
                  </a:lnTo>
                  <a:lnTo>
                    <a:pt x="1558021" y="3852"/>
                  </a:lnTo>
                  <a:lnTo>
                    <a:pt x="1563625" y="3679"/>
                  </a:lnTo>
                  <a:lnTo>
                    <a:pt x="1569230" y="3513"/>
                  </a:lnTo>
                  <a:lnTo>
                    <a:pt x="1574834" y="3353"/>
                  </a:lnTo>
                  <a:lnTo>
                    <a:pt x="1580438" y="3200"/>
                  </a:lnTo>
                  <a:lnTo>
                    <a:pt x="1586043" y="3053"/>
                  </a:lnTo>
                  <a:lnTo>
                    <a:pt x="1591647" y="2911"/>
                  </a:lnTo>
                  <a:lnTo>
                    <a:pt x="1597252" y="2775"/>
                  </a:lnTo>
                  <a:lnTo>
                    <a:pt x="1602856" y="2644"/>
                  </a:lnTo>
                  <a:lnTo>
                    <a:pt x="1608460" y="2518"/>
                  </a:lnTo>
                  <a:lnTo>
                    <a:pt x="1614065" y="2397"/>
                  </a:lnTo>
                  <a:lnTo>
                    <a:pt x="1619669" y="2281"/>
                  </a:lnTo>
                  <a:lnTo>
                    <a:pt x="1625273" y="2169"/>
                  </a:lnTo>
                  <a:lnTo>
                    <a:pt x="1630878" y="2062"/>
                  </a:lnTo>
                  <a:lnTo>
                    <a:pt x="1636482" y="1959"/>
                  </a:lnTo>
                  <a:lnTo>
                    <a:pt x="1642087" y="1859"/>
                  </a:lnTo>
                  <a:lnTo>
                    <a:pt x="1647691" y="1764"/>
                  </a:lnTo>
                  <a:lnTo>
                    <a:pt x="1653295" y="1672"/>
                  </a:lnTo>
                  <a:lnTo>
                    <a:pt x="1658900" y="1583"/>
                  </a:lnTo>
                  <a:lnTo>
                    <a:pt x="1664504" y="1498"/>
                  </a:lnTo>
                  <a:lnTo>
                    <a:pt x="1670109" y="1416"/>
                  </a:lnTo>
                  <a:lnTo>
                    <a:pt x="1675713" y="1337"/>
                  </a:lnTo>
                  <a:lnTo>
                    <a:pt x="1681317" y="1261"/>
                  </a:lnTo>
                  <a:lnTo>
                    <a:pt x="1686922" y="1188"/>
                  </a:lnTo>
                  <a:lnTo>
                    <a:pt x="1692526" y="1117"/>
                  </a:lnTo>
                  <a:lnTo>
                    <a:pt x="1698131" y="1050"/>
                  </a:lnTo>
                  <a:lnTo>
                    <a:pt x="1703735" y="984"/>
                  </a:lnTo>
                  <a:lnTo>
                    <a:pt x="1709339" y="922"/>
                  </a:lnTo>
                  <a:lnTo>
                    <a:pt x="1714944" y="861"/>
                  </a:lnTo>
                  <a:lnTo>
                    <a:pt x="1720548" y="804"/>
                  </a:lnTo>
                  <a:lnTo>
                    <a:pt x="1726153" y="748"/>
                  </a:lnTo>
                  <a:lnTo>
                    <a:pt x="1731757" y="695"/>
                  </a:lnTo>
                  <a:lnTo>
                    <a:pt x="1737361" y="644"/>
                  </a:lnTo>
                  <a:lnTo>
                    <a:pt x="1742966" y="595"/>
                  </a:lnTo>
                  <a:lnTo>
                    <a:pt x="1748570" y="549"/>
                  </a:lnTo>
                  <a:lnTo>
                    <a:pt x="1754175" y="505"/>
                  </a:lnTo>
                  <a:lnTo>
                    <a:pt x="1759779" y="462"/>
                  </a:lnTo>
                  <a:lnTo>
                    <a:pt x="1765383" y="423"/>
                  </a:lnTo>
                  <a:lnTo>
                    <a:pt x="1770988" y="385"/>
                  </a:lnTo>
                  <a:lnTo>
                    <a:pt x="1776592" y="349"/>
                  </a:lnTo>
                  <a:lnTo>
                    <a:pt x="1782196" y="315"/>
                  </a:lnTo>
                  <a:lnTo>
                    <a:pt x="1787801" y="284"/>
                  </a:lnTo>
                  <a:lnTo>
                    <a:pt x="1793405" y="254"/>
                  </a:lnTo>
                  <a:lnTo>
                    <a:pt x="1799010" y="227"/>
                  </a:lnTo>
                  <a:lnTo>
                    <a:pt x="1804614" y="201"/>
                  </a:lnTo>
                  <a:lnTo>
                    <a:pt x="1810218" y="177"/>
                  </a:lnTo>
                  <a:lnTo>
                    <a:pt x="1815823" y="155"/>
                  </a:lnTo>
                  <a:lnTo>
                    <a:pt x="1821427" y="134"/>
                  </a:lnTo>
                  <a:lnTo>
                    <a:pt x="1827032" y="116"/>
                  </a:lnTo>
                  <a:lnTo>
                    <a:pt x="1832636" y="98"/>
                  </a:lnTo>
                  <a:lnTo>
                    <a:pt x="1838240" y="83"/>
                  </a:lnTo>
                  <a:lnTo>
                    <a:pt x="1843845" y="68"/>
                  </a:lnTo>
                  <a:lnTo>
                    <a:pt x="1849449" y="55"/>
                  </a:lnTo>
                  <a:lnTo>
                    <a:pt x="1855054" y="43"/>
                  </a:lnTo>
                  <a:lnTo>
                    <a:pt x="1860658" y="33"/>
                  </a:lnTo>
                  <a:lnTo>
                    <a:pt x="1866262" y="23"/>
                  </a:lnTo>
                  <a:lnTo>
                    <a:pt x="1871867" y="14"/>
                  </a:lnTo>
                  <a:lnTo>
                    <a:pt x="1877471" y="6"/>
                  </a:ln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34" name="pg234"/>
            <p:cNvSpPr/>
            <p:nvPr/>
          </p:nvSpPr>
          <p:spPr>
            <a:xfrm>
              <a:off x="6596816" y="4241734"/>
              <a:ext cx="1883076" cy="644940"/>
            </a:xfrm>
            <a:custGeom>
              <a:avLst/>
              <a:pathLst>
                <a:path w="1883076" h="644940">
                  <a:moveTo>
                    <a:pt x="0" y="326102"/>
                  </a:moveTo>
                  <a:lnTo>
                    <a:pt x="5604" y="323002"/>
                  </a:lnTo>
                  <a:lnTo>
                    <a:pt x="11208" y="319875"/>
                  </a:lnTo>
                  <a:lnTo>
                    <a:pt x="16813" y="316720"/>
                  </a:lnTo>
                  <a:lnTo>
                    <a:pt x="22417" y="313535"/>
                  </a:lnTo>
                  <a:lnTo>
                    <a:pt x="28021" y="310320"/>
                  </a:lnTo>
                  <a:lnTo>
                    <a:pt x="33626" y="307075"/>
                  </a:lnTo>
                  <a:lnTo>
                    <a:pt x="39230" y="303798"/>
                  </a:lnTo>
                  <a:lnTo>
                    <a:pt x="44835" y="300489"/>
                  </a:lnTo>
                  <a:lnTo>
                    <a:pt x="50439" y="297149"/>
                  </a:lnTo>
                  <a:lnTo>
                    <a:pt x="56043" y="293779"/>
                  </a:lnTo>
                  <a:lnTo>
                    <a:pt x="61648" y="290378"/>
                  </a:lnTo>
                  <a:lnTo>
                    <a:pt x="67252" y="286948"/>
                  </a:lnTo>
                  <a:lnTo>
                    <a:pt x="72857" y="283491"/>
                  </a:lnTo>
                  <a:lnTo>
                    <a:pt x="78461" y="280007"/>
                  </a:lnTo>
                  <a:lnTo>
                    <a:pt x="84065" y="276500"/>
                  </a:lnTo>
                  <a:lnTo>
                    <a:pt x="89670" y="272971"/>
                  </a:lnTo>
                  <a:lnTo>
                    <a:pt x="95274" y="269423"/>
                  </a:lnTo>
                  <a:lnTo>
                    <a:pt x="100879" y="265859"/>
                  </a:lnTo>
                  <a:lnTo>
                    <a:pt x="106483" y="262282"/>
                  </a:lnTo>
                  <a:lnTo>
                    <a:pt x="112087" y="258695"/>
                  </a:lnTo>
                  <a:lnTo>
                    <a:pt x="117692" y="255102"/>
                  </a:lnTo>
                  <a:lnTo>
                    <a:pt x="123296" y="251507"/>
                  </a:lnTo>
                  <a:lnTo>
                    <a:pt x="128901" y="247913"/>
                  </a:lnTo>
                  <a:lnTo>
                    <a:pt x="134505" y="244324"/>
                  </a:lnTo>
                  <a:lnTo>
                    <a:pt x="140109" y="240745"/>
                  </a:lnTo>
                  <a:lnTo>
                    <a:pt x="145714" y="237180"/>
                  </a:lnTo>
                  <a:lnTo>
                    <a:pt x="151318" y="233633"/>
                  </a:lnTo>
                  <a:lnTo>
                    <a:pt x="156923" y="230107"/>
                  </a:lnTo>
                  <a:lnTo>
                    <a:pt x="162527" y="226606"/>
                  </a:lnTo>
                  <a:lnTo>
                    <a:pt x="168131" y="223135"/>
                  </a:lnTo>
                  <a:lnTo>
                    <a:pt x="173736" y="219697"/>
                  </a:lnTo>
                  <a:lnTo>
                    <a:pt x="179340" y="216295"/>
                  </a:lnTo>
                  <a:lnTo>
                    <a:pt x="184944" y="212933"/>
                  </a:lnTo>
                  <a:lnTo>
                    <a:pt x="190549" y="209612"/>
                  </a:lnTo>
                  <a:lnTo>
                    <a:pt x="196153" y="206335"/>
                  </a:lnTo>
                  <a:lnTo>
                    <a:pt x="201758" y="203105"/>
                  </a:lnTo>
                  <a:lnTo>
                    <a:pt x="207362" y="199924"/>
                  </a:lnTo>
                  <a:lnTo>
                    <a:pt x="212966" y="196792"/>
                  </a:lnTo>
                  <a:lnTo>
                    <a:pt x="218571" y="193710"/>
                  </a:lnTo>
                  <a:lnTo>
                    <a:pt x="224175" y="190680"/>
                  </a:lnTo>
                  <a:lnTo>
                    <a:pt x="229780" y="187700"/>
                  </a:lnTo>
                  <a:lnTo>
                    <a:pt x="235384" y="184772"/>
                  </a:lnTo>
                  <a:lnTo>
                    <a:pt x="240988" y="181895"/>
                  </a:lnTo>
                  <a:lnTo>
                    <a:pt x="246593" y="179067"/>
                  </a:lnTo>
                  <a:lnTo>
                    <a:pt x="252197" y="176288"/>
                  </a:lnTo>
                  <a:lnTo>
                    <a:pt x="257802" y="173557"/>
                  </a:lnTo>
                  <a:lnTo>
                    <a:pt x="263406" y="170872"/>
                  </a:lnTo>
                  <a:lnTo>
                    <a:pt x="269010" y="168231"/>
                  </a:lnTo>
                  <a:lnTo>
                    <a:pt x="274615" y="165633"/>
                  </a:lnTo>
                  <a:lnTo>
                    <a:pt x="280219" y="163075"/>
                  </a:lnTo>
                  <a:lnTo>
                    <a:pt x="285824" y="160555"/>
                  </a:lnTo>
                  <a:lnTo>
                    <a:pt x="291428" y="158073"/>
                  </a:lnTo>
                  <a:lnTo>
                    <a:pt x="297032" y="155625"/>
                  </a:lnTo>
                  <a:lnTo>
                    <a:pt x="302637" y="153209"/>
                  </a:lnTo>
                  <a:lnTo>
                    <a:pt x="308241" y="150825"/>
                  </a:lnTo>
                  <a:lnTo>
                    <a:pt x="313846" y="148471"/>
                  </a:lnTo>
                  <a:lnTo>
                    <a:pt x="319450" y="146144"/>
                  </a:lnTo>
                  <a:lnTo>
                    <a:pt x="325054" y="143843"/>
                  </a:lnTo>
                  <a:lnTo>
                    <a:pt x="330659" y="141568"/>
                  </a:lnTo>
                  <a:lnTo>
                    <a:pt x="336263" y="139318"/>
                  </a:lnTo>
                  <a:lnTo>
                    <a:pt x="341867" y="137091"/>
                  </a:lnTo>
                  <a:lnTo>
                    <a:pt x="347472" y="134888"/>
                  </a:lnTo>
                  <a:lnTo>
                    <a:pt x="353076" y="132707"/>
                  </a:lnTo>
                  <a:lnTo>
                    <a:pt x="358681" y="130549"/>
                  </a:lnTo>
                  <a:lnTo>
                    <a:pt x="364285" y="128414"/>
                  </a:lnTo>
                  <a:lnTo>
                    <a:pt x="369889" y="126302"/>
                  </a:lnTo>
                  <a:lnTo>
                    <a:pt x="375494" y="124214"/>
                  </a:lnTo>
                  <a:lnTo>
                    <a:pt x="381098" y="122150"/>
                  </a:lnTo>
                  <a:lnTo>
                    <a:pt x="386703" y="120112"/>
                  </a:lnTo>
                  <a:lnTo>
                    <a:pt x="392307" y="118099"/>
                  </a:lnTo>
                  <a:lnTo>
                    <a:pt x="397911" y="116114"/>
                  </a:lnTo>
                  <a:lnTo>
                    <a:pt x="403516" y="114156"/>
                  </a:lnTo>
                  <a:lnTo>
                    <a:pt x="409120" y="112228"/>
                  </a:lnTo>
                  <a:lnTo>
                    <a:pt x="414725" y="110330"/>
                  </a:lnTo>
                  <a:lnTo>
                    <a:pt x="420329" y="108464"/>
                  </a:lnTo>
                  <a:lnTo>
                    <a:pt x="425933" y="106632"/>
                  </a:lnTo>
                  <a:lnTo>
                    <a:pt x="431538" y="104833"/>
                  </a:lnTo>
                  <a:lnTo>
                    <a:pt x="437142" y="103071"/>
                  </a:lnTo>
                  <a:lnTo>
                    <a:pt x="442747" y="101345"/>
                  </a:lnTo>
                  <a:lnTo>
                    <a:pt x="448351" y="99657"/>
                  </a:lnTo>
                  <a:lnTo>
                    <a:pt x="453955" y="98009"/>
                  </a:lnTo>
                  <a:lnTo>
                    <a:pt x="459560" y="96402"/>
                  </a:lnTo>
                  <a:lnTo>
                    <a:pt x="465164" y="94836"/>
                  </a:lnTo>
                  <a:lnTo>
                    <a:pt x="470769" y="93312"/>
                  </a:lnTo>
                  <a:lnTo>
                    <a:pt x="476373" y="91833"/>
                  </a:lnTo>
                  <a:lnTo>
                    <a:pt x="481977" y="90398"/>
                  </a:lnTo>
                  <a:lnTo>
                    <a:pt x="487582" y="89009"/>
                  </a:lnTo>
                  <a:lnTo>
                    <a:pt x="493186" y="87667"/>
                  </a:lnTo>
                  <a:lnTo>
                    <a:pt x="498790" y="86372"/>
                  </a:lnTo>
                  <a:lnTo>
                    <a:pt x="504395" y="85125"/>
                  </a:lnTo>
                  <a:lnTo>
                    <a:pt x="509999" y="83928"/>
                  </a:lnTo>
                  <a:lnTo>
                    <a:pt x="515604" y="82781"/>
                  </a:lnTo>
                  <a:lnTo>
                    <a:pt x="521208" y="81685"/>
                  </a:lnTo>
                  <a:lnTo>
                    <a:pt x="526812" y="80641"/>
                  </a:lnTo>
                  <a:lnTo>
                    <a:pt x="532417" y="79650"/>
                  </a:lnTo>
                  <a:lnTo>
                    <a:pt x="538021" y="78712"/>
                  </a:lnTo>
                  <a:lnTo>
                    <a:pt x="543626" y="77829"/>
                  </a:lnTo>
                  <a:lnTo>
                    <a:pt x="549230" y="77002"/>
                  </a:lnTo>
                  <a:lnTo>
                    <a:pt x="554834" y="76232"/>
                  </a:lnTo>
                  <a:lnTo>
                    <a:pt x="560439" y="75520"/>
                  </a:lnTo>
                  <a:lnTo>
                    <a:pt x="566043" y="74867"/>
                  </a:lnTo>
                  <a:lnTo>
                    <a:pt x="571648" y="74275"/>
                  </a:lnTo>
                  <a:lnTo>
                    <a:pt x="577252" y="73744"/>
                  </a:lnTo>
                  <a:lnTo>
                    <a:pt x="582856" y="73277"/>
                  </a:lnTo>
                  <a:lnTo>
                    <a:pt x="588461" y="72874"/>
                  </a:lnTo>
                  <a:lnTo>
                    <a:pt x="594065" y="72537"/>
                  </a:lnTo>
                  <a:lnTo>
                    <a:pt x="599670" y="72268"/>
                  </a:lnTo>
                  <a:lnTo>
                    <a:pt x="605274" y="72068"/>
                  </a:lnTo>
                  <a:lnTo>
                    <a:pt x="610878" y="71939"/>
                  </a:lnTo>
                  <a:lnTo>
                    <a:pt x="616483" y="71882"/>
                  </a:lnTo>
                  <a:lnTo>
                    <a:pt x="622087" y="71900"/>
                  </a:lnTo>
                  <a:lnTo>
                    <a:pt x="627692" y="71994"/>
                  </a:lnTo>
                  <a:lnTo>
                    <a:pt x="633296" y="72165"/>
                  </a:lnTo>
                  <a:lnTo>
                    <a:pt x="638900" y="72416"/>
                  </a:lnTo>
                  <a:lnTo>
                    <a:pt x="644505" y="72749"/>
                  </a:lnTo>
                  <a:lnTo>
                    <a:pt x="650109" y="73164"/>
                  </a:lnTo>
                  <a:lnTo>
                    <a:pt x="655713" y="73664"/>
                  </a:lnTo>
                  <a:lnTo>
                    <a:pt x="661318" y="74251"/>
                  </a:lnTo>
                  <a:lnTo>
                    <a:pt x="666922" y="74926"/>
                  </a:lnTo>
                  <a:lnTo>
                    <a:pt x="672527" y="75691"/>
                  </a:lnTo>
                  <a:lnTo>
                    <a:pt x="678131" y="76548"/>
                  </a:lnTo>
                  <a:lnTo>
                    <a:pt x="683735" y="77497"/>
                  </a:lnTo>
                  <a:lnTo>
                    <a:pt x="689340" y="78541"/>
                  </a:lnTo>
                  <a:lnTo>
                    <a:pt x="694944" y="79681"/>
                  </a:lnTo>
                  <a:lnTo>
                    <a:pt x="700549" y="80917"/>
                  </a:lnTo>
                  <a:lnTo>
                    <a:pt x="706153" y="82252"/>
                  </a:lnTo>
                  <a:lnTo>
                    <a:pt x="711757" y="83686"/>
                  </a:lnTo>
                  <a:lnTo>
                    <a:pt x="717362" y="85220"/>
                  </a:lnTo>
                  <a:lnTo>
                    <a:pt x="722966" y="86856"/>
                  </a:lnTo>
                  <a:lnTo>
                    <a:pt x="728571" y="88592"/>
                  </a:lnTo>
                  <a:lnTo>
                    <a:pt x="734175" y="90431"/>
                  </a:lnTo>
                  <a:lnTo>
                    <a:pt x="739779" y="92372"/>
                  </a:lnTo>
                  <a:lnTo>
                    <a:pt x="745384" y="94415"/>
                  </a:lnTo>
                  <a:lnTo>
                    <a:pt x="750988" y="96560"/>
                  </a:lnTo>
                  <a:lnTo>
                    <a:pt x="756593" y="98808"/>
                  </a:lnTo>
                  <a:lnTo>
                    <a:pt x="762197" y="101158"/>
                  </a:lnTo>
                  <a:lnTo>
                    <a:pt x="767801" y="103608"/>
                  </a:lnTo>
                  <a:lnTo>
                    <a:pt x="773406" y="106160"/>
                  </a:lnTo>
                  <a:lnTo>
                    <a:pt x="779010" y="108810"/>
                  </a:lnTo>
                  <a:lnTo>
                    <a:pt x="784615" y="111559"/>
                  </a:lnTo>
                  <a:lnTo>
                    <a:pt x="790219" y="114404"/>
                  </a:lnTo>
                  <a:lnTo>
                    <a:pt x="795823" y="117345"/>
                  </a:lnTo>
                  <a:lnTo>
                    <a:pt x="801428" y="120380"/>
                  </a:lnTo>
                  <a:lnTo>
                    <a:pt x="807032" y="123505"/>
                  </a:lnTo>
                  <a:lnTo>
                    <a:pt x="812636" y="126720"/>
                  </a:lnTo>
                  <a:lnTo>
                    <a:pt x="818241" y="130023"/>
                  </a:lnTo>
                  <a:lnTo>
                    <a:pt x="823845" y="133409"/>
                  </a:lnTo>
                  <a:lnTo>
                    <a:pt x="829450" y="136877"/>
                  </a:lnTo>
                  <a:lnTo>
                    <a:pt x="835054" y="140425"/>
                  </a:lnTo>
                  <a:lnTo>
                    <a:pt x="840658" y="144047"/>
                  </a:lnTo>
                  <a:lnTo>
                    <a:pt x="846263" y="147743"/>
                  </a:lnTo>
                  <a:lnTo>
                    <a:pt x="851867" y="151507"/>
                  </a:lnTo>
                  <a:lnTo>
                    <a:pt x="857472" y="155338"/>
                  </a:lnTo>
                  <a:lnTo>
                    <a:pt x="863076" y="159230"/>
                  </a:lnTo>
                  <a:lnTo>
                    <a:pt x="868680" y="163181"/>
                  </a:lnTo>
                  <a:lnTo>
                    <a:pt x="874285" y="167186"/>
                  </a:lnTo>
                  <a:lnTo>
                    <a:pt x="879889" y="171241"/>
                  </a:lnTo>
                  <a:lnTo>
                    <a:pt x="885494" y="175343"/>
                  </a:lnTo>
                  <a:lnTo>
                    <a:pt x="891098" y="179487"/>
                  </a:lnTo>
                  <a:lnTo>
                    <a:pt x="896702" y="183670"/>
                  </a:lnTo>
                  <a:lnTo>
                    <a:pt x="902307" y="187887"/>
                  </a:lnTo>
                  <a:lnTo>
                    <a:pt x="907911" y="192133"/>
                  </a:lnTo>
                  <a:lnTo>
                    <a:pt x="913516" y="196405"/>
                  </a:lnTo>
                  <a:lnTo>
                    <a:pt x="919120" y="200698"/>
                  </a:lnTo>
                  <a:lnTo>
                    <a:pt x="924724" y="205008"/>
                  </a:lnTo>
                  <a:lnTo>
                    <a:pt x="930329" y="209331"/>
                  </a:lnTo>
                  <a:lnTo>
                    <a:pt x="935933" y="213662"/>
                  </a:lnTo>
                  <a:lnTo>
                    <a:pt x="941538" y="217997"/>
                  </a:lnTo>
                  <a:lnTo>
                    <a:pt x="947142" y="222333"/>
                  </a:lnTo>
                  <a:lnTo>
                    <a:pt x="952746" y="226665"/>
                  </a:lnTo>
                  <a:lnTo>
                    <a:pt x="958351" y="230989"/>
                  </a:lnTo>
                  <a:lnTo>
                    <a:pt x="963955" y="235301"/>
                  </a:lnTo>
                  <a:lnTo>
                    <a:pt x="969559" y="239597"/>
                  </a:lnTo>
                  <a:lnTo>
                    <a:pt x="975164" y="243874"/>
                  </a:lnTo>
                  <a:lnTo>
                    <a:pt x="980768" y="248127"/>
                  </a:lnTo>
                  <a:lnTo>
                    <a:pt x="986373" y="252354"/>
                  </a:lnTo>
                  <a:lnTo>
                    <a:pt x="991977" y="256550"/>
                  </a:lnTo>
                  <a:lnTo>
                    <a:pt x="997581" y="260713"/>
                  </a:lnTo>
                  <a:lnTo>
                    <a:pt x="1003186" y="264839"/>
                  </a:lnTo>
                  <a:lnTo>
                    <a:pt x="1008790" y="268925"/>
                  </a:lnTo>
                  <a:lnTo>
                    <a:pt x="1014395" y="272967"/>
                  </a:lnTo>
                  <a:lnTo>
                    <a:pt x="1019999" y="276964"/>
                  </a:lnTo>
                  <a:lnTo>
                    <a:pt x="1025603" y="280912"/>
                  </a:lnTo>
                  <a:lnTo>
                    <a:pt x="1031208" y="284809"/>
                  </a:lnTo>
                  <a:lnTo>
                    <a:pt x="1036812" y="288651"/>
                  </a:lnTo>
                  <a:lnTo>
                    <a:pt x="1042417" y="292438"/>
                  </a:lnTo>
                  <a:lnTo>
                    <a:pt x="1048021" y="296165"/>
                  </a:lnTo>
                  <a:lnTo>
                    <a:pt x="1053625" y="299832"/>
                  </a:lnTo>
                  <a:lnTo>
                    <a:pt x="1059230" y="303436"/>
                  </a:lnTo>
                  <a:lnTo>
                    <a:pt x="1064834" y="306974"/>
                  </a:lnTo>
                  <a:lnTo>
                    <a:pt x="1070439" y="310447"/>
                  </a:lnTo>
                  <a:lnTo>
                    <a:pt x="1076043" y="313850"/>
                  </a:lnTo>
                  <a:lnTo>
                    <a:pt x="1081647" y="317184"/>
                  </a:lnTo>
                  <a:lnTo>
                    <a:pt x="1087252" y="320446"/>
                  </a:lnTo>
                  <a:lnTo>
                    <a:pt x="1092856" y="323635"/>
                  </a:lnTo>
                  <a:lnTo>
                    <a:pt x="1098461" y="326749"/>
                  </a:lnTo>
                  <a:lnTo>
                    <a:pt x="1104065" y="329788"/>
                  </a:lnTo>
                  <a:lnTo>
                    <a:pt x="1109669" y="332750"/>
                  </a:lnTo>
                  <a:lnTo>
                    <a:pt x="1115274" y="335634"/>
                  </a:lnTo>
                  <a:lnTo>
                    <a:pt x="1120878" y="338439"/>
                  </a:lnTo>
                  <a:lnTo>
                    <a:pt x="1126482" y="341164"/>
                  </a:lnTo>
                  <a:lnTo>
                    <a:pt x="1132087" y="343809"/>
                  </a:lnTo>
                  <a:lnTo>
                    <a:pt x="1137691" y="346372"/>
                  </a:lnTo>
                  <a:lnTo>
                    <a:pt x="1143296" y="348853"/>
                  </a:lnTo>
                  <a:lnTo>
                    <a:pt x="1148900" y="351251"/>
                  </a:lnTo>
                  <a:lnTo>
                    <a:pt x="1154504" y="353565"/>
                  </a:lnTo>
                  <a:lnTo>
                    <a:pt x="1160109" y="355795"/>
                  </a:lnTo>
                  <a:lnTo>
                    <a:pt x="1165713" y="357940"/>
                  </a:lnTo>
                  <a:lnTo>
                    <a:pt x="1171318" y="360000"/>
                  </a:lnTo>
                  <a:lnTo>
                    <a:pt x="1176922" y="361975"/>
                  </a:lnTo>
                  <a:lnTo>
                    <a:pt x="1182526" y="363863"/>
                  </a:lnTo>
                  <a:lnTo>
                    <a:pt x="1188131" y="365664"/>
                  </a:lnTo>
                  <a:lnTo>
                    <a:pt x="1193735" y="367378"/>
                  </a:lnTo>
                  <a:lnTo>
                    <a:pt x="1199340" y="369005"/>
                  </a:lnTo>
                  <a:lnTo>
                    <a:pt x="1204944" y="370544"/>
                  </a:lnTo>
                  <a:lnTo>
                    <a:pt x="1210548" y="371995"/>
                  </a:lnTo>
                  <a:lnTo>
                    <a:pt x="1216153" y="373360"/>
                  </a:lnTo>
                  <a:lnTo>
                    <a:pt x="1221757" y="374639"/>
                  </a:lnTo>
                  <a:lnTo>
                    <a:pt x="1227362" y="375834"/>
                  </a:lnTo>
                  <a:lnTo>
                    <a:pt x="1232966" y="376946"/>
                  </a:lnTo>
                  <a:lnTo>
                    <a:pt x="1238570" y="377977"/>
                  </a:lnTo>
                  <a:lnTo>
                    <a:pt x="1244175" y="378928"/>
                  </a:lnTo>
                  <a:lnTo>
                    <a:pt x="1249779" y="379801"/>
                  </a:lnTo>
                  <a:lnTo>
                    <a:pt x="1255384" y="380596"/>
                  </a:lnTo>
                  <a:lnTo>
                    <a:pt x="1260988" y="381315"/>
                  </a:lnTo>
                  <a:lnTo>
                    <a:pt x="1266592" y="381959"/>
                  </a:lnTo>
                  <a:lnTo>
                    <a:pt x="1272197" y="382530"/>
                  </a:lnTo>
                  <a:lnTo>
                    <a:pt x="1277801" y="383029"/>
                  </a:lnTo>
                  <a:lnTo>
                    <a:pt x="1283406" y="383457"/>
                  </a:lnTo>
                  <a:lnTo>
                    <a:pt x="1289010" y="383815"/>
                  </a:lnTo>
                  <a:lnTo>
                    <a:pt x="1294614" y="384104"/>
                  </a:lnTo>
                  <a:lnTo>
                    <a:pt x="1300219" y="384325"/>
                  </a:lnTo>
                  <a:lnTo>
                    <a:pt x="1305823" y="384480"/>
                  </a:lnTo>
                  <a:lnTo>
                    <a:pt x="1311427" y="384570"/>
                  </a:lnTo>
                  <a:lnTo>
                    <a:pt x="1317032" y="384596"/>
                  </a:lnTo>
                  <a:lnTo>
                    <a:pt x="1322636" y="384558"/>
                  </a:lnTo>
                  <a:lnTo>
                    <a:pt x="1328241" y="384459"/>
                  </a:lnTo>
                  <a:lnTo>
                    <a:pt x="1333845" y="384298"/>
                  </a:lnTo>
                  <a:lnTo>
                    <a:pt x="1339449" y="384077"/>
                  </a:lnTo>
                  <a:lnTo>
                    <a:pt x="1345054" y="383797"/>
                  </a:lnTo>
                  <a:lnTo>
                    <a:pt x="1350658" y="383458"/>
                  </a:lnTo>
                  <a:lnTo>
                    <a:pt x="1356263" y="383062"/>
                  </a:lnTo>
                  <a:lnTo>
                    <a:pt x="1361867" y="382610"/>
                  </a:lnTo>
                  <a:lnTo>
                    <a:pt x="1367471" y="382102"/>
                  </a:lnTo>
                  <a:lnTo>
                    <a:pt x="1373076" y="381540"/>
                  </a:lnTo>
                  <a:lnTo>
                    <a:pt x="1378680" y="380923"/>
                  </a:lnTo>
                  <a:lnTo>
                    <a:pt x="1384285" y="380253"/>
                  </a:lnTo>
                  <a:lnTo>
                    <a:pt x="1389889" y="379531"/>
                  </a:lnTo>
                  <a:lnTo>
                    <a:pt x="1395493" y="378757"/>
                  </a:lnTo>
                  <a:lnTo>
                    <a:pt x="1401098" y="377932"/>
                  </a:lnTo>
                  <a:lnTo>
                    <a:pt x="1406702" y="377057"/>
                  </a:lnTo>
                  <a:lnTo>
                    <a:pt x="1412307" y="376132"/>
                  </a:lnTo>
                  <a:lnTo>
                    <a:pt x="1417911" y="375158"/>
                  </a:lnTo>
                  <a:lnTo>
                    <a:pt x="1423515" y="374135"/>
                  </a:lnTo>
                  <a:lnTo>
                    <a:pt x="1429120" y="373063"/>
                  </a:lnTo>
                  <a:lnTo>
                    <a:pt x="1434724" y="371944"/>
                  </a:lnTo>
                  <a:lnTo>
                    <a:pt x="1440329" y="370777"/>
                  </a:lnTo>
                  <a:lnTo>
                    <a:pt x="1445933" y="369563"/>
                  </a:lnTo>
                  <a:lnTo>
                    <a:pt x="1451537" y="368303"/>
                  </a:lnTo>
                  <a:lnTo>
                    <a:pt x="1457142" y="366995"/>
                  </a:lnTo>
                  <a:lnTo>
                    <a:pt x="1462746" y="365641"/>
                  </a:lnTo>
                  <a:lnTo>
                    <a:pt x="1468350" y="364240"/>
                  </a:lnTo>
                  <a:lnTo>
                    <a:pt x="1473955" y="362792"/>
                  </a:lnTo>
                  <a:lnTo>
                    <a:pt x="1479559" y="361297"/>
                  </a:lnTo>
                  <a:lnTo>
                    <a:pt x="1485164" y="359754"/>
                  </a:lnTo>
                  <a:lnTo>
                    <a:pt x="1490768" y="358164"/>
                  </a:lnTo>
                  <a:lnTo>
                    <a:pt x="1496372" y="356526"/>
                  </a:lnTo>
                  <a:lnTo>
                    <a:pt x="1501977" y="354838"/>
                  </a:lnTo>
                  <a:lnTo>
                    <a:pt x="1507581" y="353101"/>
                  </a:lnTo>
                  <a:lnTo>
                    <a:pt x="1513186" y="351313"/>
                  </a:lnTo>
                  <a:lnTo>
                    <a:pt x="1518790" y="349473"/>
                  </a:lnTo>
                  <a:lnTo>
                    <a:pt x="1524394" y="347579"/>
                  </a:lnTo>
                  <a:lnTo>
                    <a:pt x="1529999" y="345630"/>
                  </a:lnTo>
                  <a:lnTo>
                    <a:pt x="1535603" y="343625"/>
                  </a:lnTo>
                  <a:lnTo>
                    <a:pt x="1541208" y="341560"/>
                  </a:lnTo>
                  <a:lnTo>
                    <a:pt x="1546812" y="339434"/>
                  </a:lnTo>
                  <a:lnTo>
                    <a:pt x="1552416" y="337245"/>
                  </a:lnTo>
                  <a:lnTo>
                    <a:pt x="1558021" y="334988"/>
                  </a:lnTo>
                  <a:lnTo>
                    <a:pt x="1563625" y="332662"/>
                  </a:lnTo>
                  <a:lnTo>
                    <a:pt x="1569230" y="330262"/>
                  </a:lnTo>
                  <a:lnTo>
                    <a:pt x="1574834" y="327784"/>
                  </a:lnTo>
                  <a:lnTo>
                    <a:pt x="1580438" y="325224"/>
                  </a:lnTo>
                  <a:lnTo>
                    <a:pt x="1586043" y="322578"/>
                  </a:lnTo>
                  <a:lnTo>
                    <a:pt x="1591647" y="319841"/>
                  </a:lnTo>
                  <a:lnTo>
                    <a:pt x="1597252" y="317005"/>
                  </a:lnTo>
                  <a:lnTo>
                    <a:pt x="1602856" y="314067"/>
                  </a:lnTo>
                  <a:lnTo>
                    <a:pt x="1608460" y="311018"/>
                  </a:lnTo>
                  <a:lnTo>
                    <a:pt x="1614065" y="307852"/>
                  </a:lnTo>
                  <a:lnTo>
                    <a:pt x="1619669" y="304562"/>
                  </a:lnTo>
                  <a:lnTo>
                    <a:pt x="1625273" y="301140"/>
                  </a:lnTo>
                  <a:lnTo>
                    <a:pt x="1630878" y="297576"/>
                  </a:lnTo>
                  <a:lnTo>
                    <a:pt x="1636482" y="293862"/>
                  </a:lnTo>
                  <a:lnTo>
                    <a:pt x="1642087" y="289989"/>
                  </a:lnTo>
                  <a:lnTo>
                    <a:pt x="1647691" y="285945"/>
                  </a:lnTo>
                  <a:lnTo>
                    <a:pt x="1653295" y="281721"/>
                  </a:lnTo>
                  <a:lnTo>
                    <a:pt x="1658900" y="277305"/>
                  </a:lnTo>
                  <a:lnTo>
                    <a:pt x="1664504" y="272688"/>
                  </a:lnTo>
                  <a:lnTo>
                    <a:pt x="1670109" y="267859"/>
                  </a:lnTo>
                  <a:lnTo>
                    <a:pt x="1675713" y="262810"/>
                  </a:lnTo>
                  <a:lnTo>
                    <a:pt x="1681317" y="257532"/>
                  </a:lnTo>
                  <a:lnTo>
                    <a:pt x="1686922" y="252016"/>
                  </a:lnTo>
                  <a:lnTo>
                    <a:pt x="1692526" y="246255"/>
                  </a:lnTo>
                  <a:lnTo>
                    <a:pt x="1698131" y="240246"/>
                  </a:lnTo>
                  <a:lnTo>
                    <a:pt x="1703735" y="233984"/>
                  </a:lnTo>
                  <a:lnTo>
                    <a:pt x="1709339" y="227468"/>
                  </a:lnTo>
                  <a:lnTo>
                    <a:pt x="1714944" y="220699"/>
                  </a:lnTo>
                  <a:lnTo>
                    <a:pt x="1720548" y="213680"/>
                  </a:lnTo>
                  <a:lnTo>
                    <a:pt x="1726153" y="206418"/>
                  </a:lnTo>
                  <a:lnTo>
                    <a:pt x="1731757" y="198922"/>
                  </a:lnTo>
                  <a:lnTo>
                    <a:pt x="1737361" y="191205"/>
                  </a:lnTo>
                  <a:lnTo>
                    <a:pt x="1742966" y="183283"/>
                  </a:lnTo>
                  <a:lnTo>
                    <a:pt x="1748570" y="175175"/>
                  </a:lnTo>
                  <a:lnTo>
                    <a:pt x="1754175" y="166904"/>
                  </a:lnTo>
                  <a:lnTo>
                    <a:pt x="1759779" y="158495"/>
                  </a:lnTo>
                  <a:lnTo>
                    <a:pt x="1765383" y="149977"/>
                  </a:lnTo>
                  <a:lnTo>
                    <a:pt x="1770988" y="141381"/>
                  </a:lnTo>
                  <a:lnTo>
                    <a:pt x="1776592" y="132740"/>
                  </a:lnTo>
                  <a:lnTo>
                    <a:pt x="1782196" y="124088"/>
                  </a:lnTo>
                  <a:lnTo>
                    <a:pt x="1787801" y="115462"/>
                  </a:lnTo>
                  <a:lnTo>
                    <a:pt x="1793405" y="106897"/>
                  </a:lnTo>
                  <a:lnTo>
                    <a:pt x="1799010" y="98428"/>
                  </a:lnTo>
                  <a:lnTo>
                    <a:pt x="1804614" y="90089"/>
                  </a:lnTo>
                  <a:lnTo>
                    <a:pt x="1810218" y="81914"/>
                  </a:lnTo>
                  <a:lnTo>
                    <a:pt x="1815823" y="73932"/>
                  </a:lnTo>
                  <a:lnTo>
                    <a:pt x="1821427" y="66172"/>
                  </a:lnTo>
                  <a:lnTo>
                    <a:pt x="1827032" y="58658"/>
                  </a:lnTo>
                  <a:lnTo>
                    <a:pt x="1832636" y="51411"/>
                  </a:lnTo>
                  <a:lnTo>
                    <a:pt x="1838240" y="44450"/>
                  </a:lnTo>
                  <a:lnTo>
                    <a:pt x="1843845" y="37789"/>
                  </a:lnTo>
                  <a:lnTo>
                    <a:pt x="1849449" y="31437"/>
                  </a:lnTo>
                  <a:lnTo>
                    <a:pt x="1855054" y="25402"/>
                  </a:lnTo>
                  <a:lnTo>
                    <a:pt x="1860658" y="19687"/>
                  </a:lnTo>
                  <a:lnTo>
                    <a:pt x="1866262" y="14293"/>
                  </a:lnTo>
                  <a:lnTo>
                    <a:pt x="1871867" y="9217"/>
                  </a:lnTo>
                  <a:lnTo>
                    <a:pt x="1877471" y="4455"/>
                  </a:lnTo>
                  <a:lnTo>
                    <a:pt x="1883076" y="0"/>
                  </a:lnTo>
                  <a:lnTo>
                    <a:pt x="1883076" y="644940"/>
                  </a:lnTo>
                  <a:lnTo>
                    <a:pt x="1877471" y="638452"/>
                  </a:lnTo>
                  <a:lnTo>
                    <a:pt x="1871867" y="631590"/>
                  </a:lnTo>
                  <a:lnTo>
                    <a:pt x="1866262" y="624356"/>
                  </a:lnTo>
                  <a:lnTo>
                    <a:pt x="1860658" y="616752"/>
                  </a:lnTo>
                  <a:lnTo>
                    <a:pt x="1855054" y="608786"/>
                  </a:lnTo>
                  <a:lnTo>
                    <a:pt x="1849449" y="600470"/>
                  </a:lnTo>
                  <a:lnTo>
                    <a:pt x="1843845" y="591821"/>
                  </a:lnTo>
                  <a:lnTo>
                    <a:pt x="1838240" y="582860"/>
                  </a:lnTo>
                  <a:lnTo>
                    <a:pt x="1832636" y="573612"/>
                  </a:lnTo>
                  <a:lnTo>
                    <a:pt x="1827032" y="564108"/>
                  </a:lnTo>
                  <a:lnTo>
                    <a:pt x="1821427" y="554384"/>
                  </a:lnTo>
                  <a:lnTo>
                    <a:pt x="1815823" y="544479"/>
                  </a:lnTo>
                  <a:lnTo>
                    <a:pt x="1810218" y="534436"/>
                  </a:lnTo>
                  <a:lnTo>
                    <a:pt x="1804614" y="524301"/>
                  </a:lnTo>
                  <a:lnTo>
                    <a:pt x="1799010" y="514123"/>
                  </a:lnTo>
                  <a:lnTo>
                    <a:pt x="1793405" y="503952"/>
                  </a:lnTo>
                  <a:lnTo>
                    <a:pt x="1787801" y="493838"/>
                  </a:lnTo>
                  <a:lnTo>
                    <a:pt x="1782196" y="483832"/>
                  </a:lnTo>
                  <a:lnTo>
                    <a:pt x="1776592" y="473983"/>
                  </a:lnTo>
                  <a:lnTo>
                    <a:pt x="1770988" y="464339"/>
                  </a:lnTo>
                  <a:lnTo>
                    <a:pt x="1765383" y="454943"/>
                  </a:lnTo>
                  <a:lnTo>
                    <a:pt x="1759779" y="445836"/>
                  </a:lnTo>
                  <a:lnTo>
                    <a:pt x="1754175" y="437054"/>
                  </a:lnTo>
                  <a:lnTo>
                    <a:pt x="1748570" y="428629"/>
                  </a:lnTo>
                  <a:lnTo>
                    <a:pt x="1742966" y="420588"/>
                  </a:lnTo>
                  <a:lnTo>
                    <a:pt x="1737361" y="412953"/>
                  </a:lnTo>
                  <a:lnTo>
                    <a:pt x="1731757" y="405740"/>
                  </a:lnTo>
                  <a:lnTo>
                    <a:pt x="1726153" y="398961"/>
                  </a:lnTo>
                  <a:lnTo>
                    <a:pt x="1720548" y="392622"/>
                  </a:lnTo>
                  <a:lnTo>
                    <a:pt x="1714944" y="386726"/>
                  </a:lnTo>
                  <a:lnTo>
                    <a:pt x="1709339" y="381270"/>
                  </a:lnTo>
                  <a:lnTo>
                    <a:pt x="1703735" y="376250"/>
                  </a:lnTo>
                  <a:lnTo>
                    <a:pt x="1698131" y="371658"/>
                  </a:lnTo>
                  <a:lnTo>
                    <a:pt x="1692526" y="367480"/>
                  </a:lnTo>
                  <a:lnTo>
                    <a:pt x="1686922" y="363705"/>
                  </a:lnTo>
                  <a:lnTo>
                    <a:pt x="1681317" y="360317"/>
                  </a:lnTo>
                  <a:lnTo>
                    <a:pt x="1675713" y="357299"/>
                  </a:lnTo>
                  <a:lnTo>
                    <a:pt x="1670109" y="354633"/>
                  </a:lnTo>
                  <a:lnTo>
                    <a:pt x="1664504" y="352302"/>
                  </a:lnTo>
                  <a:lnTo>
                    <a:pt x="1658900" y="350286"/>
                  </a:lnTo>
                  <a:lnTo>
                    <a:pt x="1653295" y="348567"/>
                  </a:lnTo>
                  <a:lnTo>
                    <a:pt x="1647691" y="347127"/>
                  </a:lnTo>
                  <a:lnTo>
                    <a:pt x="1642087" y="345947"/>
                  </a:lnTo>
                  <a:lnTo>
                    <a:pt x="1636482" y="345010"/>
                  </a:lnTo>
                  <a:lnTo>
                    <a:pt x="1630878" y="344298"/>
                  </a:lnTo>
                  <a:lnTo>
                    <a:pt x="1625273" y="343796"/>
                  </a:lnTo>
                  <a:lnTo>
                    <a:pt x="1619669" y="343487"/>
                  </a:lnTo>
                  <a:lnTo>
                    <a:pt x="1614065" y="343354"/>
                  </a:lnTo>
                  <a:lnTo>
                    <a:pt x="1608460" y="343382"/>
                  </a:lnTo>
                  <a:lnTo>
                    <a:pt x="1602856" y="343557"/>
                  </a:lnTo>
                  <a:lnTo>
                    <a:pt x="1597252" y="343865"/>
                  </a:lnTo>
                  <a:lnTo>
                    <a:pt x="1591647" y="344294"/>
                  </a:lnTo>
                  <a:lnTo>
                    <a:pt x="1586043" y="344832"/>
                  </a:lnTo>
                  <a:lnTo>
                    <a:pt x="1580438" y="345468"/>
                  </a:lnTo>
                  <a:lnTo>
                    <a:pt x="1574834" y="346191"/>
                  </a:lnTo>
                  <a:lnTo>
                    <a:pt x="1569230" y="346993"/>
                  </a:lnTo>
                  <a:lnTo>
                    <a:pt x="1563625" y="347863"/>
                  </a:lnTo>
                  <a:lnTo>
                    <a:pt x="1558021" y="348795"/>
                  </a:lnTo>
                  <a:lnTo>
                    <a:pt x="1552416" y="349779"/>
                  </a:lnTo>
                  <a:lnTo>
                    <a:pt x="1546812" y="350810"/>
                  </a:lnTo>
                  <a:lnTo>
                    <a:pt x="1541208" y="351879"/>
                  </a:lnTo>
                  <a:lnTo>
                    <a:pt x="1535603" y="352982"/>
                  </a:lnTo>
                  <a:lnTo>
                    <a:pt x="1529999" y="354112"/>
                  </a:lnTo>
                  <a:lnTo>
                    <a:pt x="1524394" y="355264"/>
                  </a:lnTo>
                  <a:lnTo>
                    <a:pt x="1518790" y="356433"/>
                  </a:lnTo>
                  <a:lnTo>
                    <a:pt x="1513186" y="357614"/>
                  </a:lnTo>
                  <a:lnTo>
                    <a:pt x="1507581" y="358803"/>
                  </a:lnTo>
                  <a:lnTo>
                    <a:pt x="1501977" y="359996"/>
                  </a:lnTo>
                  <a:lnTo>
                    <a:pt x="1496372" y="361189"/>
                  </a:lnTo>
                  <a:lnTo>
                    <a:pt x="1490768" y="362379"/>
                  </a:lnTo>
                  <a:lnTo>
                    <a:pt x="1485164" y="363561"/>
                  </a:lnTo>
                  <a:lnTo>
                    <a:pt x="1479559" y="364734"/>
                  </a:lnTo>
                  <a:lnTo>
                    <a:pt x="1473955" y="365894"/>
                  </a:lnTo>
                  <a:lnTo>
                    <a:pt x="1468350" y="367038"/>
                  </a:lnTo>
                  <a:lnTo>
                    <a:pt x="1462746" y="368163"/>
                  </a:lnTo>
                  <a:lnTo>
                    <a:pt x="1457142" y="369268"/>
                  </a:lnTo>
                  <a:lnTo>
                    <a:pt x="1451537" y="370350"/>
                  </a:lnTo>
                  <a:lnTo>
                    <a:pt x="1445933" y="371406"/>
                  </a:lnTo>
                  <a:lnTo>
                    <a:pt x="1440329" y="372435"/>
                  </a:lnTo>
                  <a:lnTo>
                    <a:pt x="1434724" y="373435"/>
                  </a:lnTo>
                  <a:lnTo>
                    <a:pt x="1429120" y="374403"/>
                  </a:lnTo>
                  <a:lnTo>
                    <a:pt x="1423515" y="375337"/>
                  </a:lnTo>
                  <a:lnTo>
                    <a:pt x="1417911" y="376237"/>
                  </a:lnTo>
                  <a:lnTo>
                    <a:pt x="1412307" y="377100"/>
                  </a:lnTo>
                  <a:lnTo>
                    <a:pt x="1406702" y="377925"/>
                  </a:lnTo>
                  <a:lnTo>
                    <a:pt x="1401098" y="378710"/>
                  </a:lnTo>
                  <a:lnTo>
                    <a:pt x="1395493" y="379453"/>
                  </a:lnTo>
                  <a:lnTo>
                    <a:pt x="1389889" y="380154"/>
                  </a:lnTo>
                  <a:lnTo>
                    <a:pt x="1384285" y="380810"/>
                  </a:lnTo>
                  <a:lnTo>
                    <a:pt x="1378680" y="381421"/>
                  </a:lnTo>
                  <a:lnTo>
                    <a:pt x="1373076" y="381984"/>
                  </a:lnTo>
                  <a:lnTo>
                    <a:pt x="1367471" y="382498"/>
                  </a:lnTo>
                  <a:lnTo>
                    <a:pt x="1361867" y="382963"/>
                  </a:lnTo>
                  <a:lnTo>
                    <a:pt x="1356263" y="383377"/>
                  </a:lnTo>
                  <a:lnTo>
                    <a:pt x="1350658" y="383738"/>
                  </a:lnTo>
                  <a:lnTo>
                    <a:pt x="1345054" y="384046"/>
                  </a:lnTo>
                  <a:lnTo>
                    <a:pt x="1339449" y="384298"/>
                  </a:lnTo>
                  <a:lnTo>
                    <a:pt x="1333845" y="384494"/>
                  </a:lnTo>
                  <a:lnTo>
                    <a:pt x="1328241" y="384633"/>
                  </a:lnTo>
                  <a:lnTo>
                    <a:pt x="1322636" y="384713"/>
                  </a:lnTo>
                  <a:lnTo>
                    <a:pt x="1317032" y="384733"/>
                  </a:lnTo>
                  <a:lnTo>
                    <a:pt x="1311427" y="384692"/>
                  </a:lnTo>
                  <a:lnTo>
                    <a:pt x="1305823" y="384588"/>
                  </a:lnTo>
                  <a:lnTo>
                    <a:pt x="1300219" y="384420"/>
                  </a:lnTo>
                  <a:lnTo>
                    <a:pt x="1294614" y="384187"/>
                  </a:lnTo>
                  <a:lnTo>
                    <a:pt x="1289010" y="383888"/>
                  </a:lnTo>
                  <a:lnTo>
                    <a:pt x="1283406" y="383522"/>
                  </a:lnTo>
                  <a:lnTo>
                    <a:pt x="1277801" y="383086"/>
                  </a:lnTo>
                  <a:lnTo>
                    <a:pt x="1272197" y="382581"/>
                  </a:lnTo>
                  <a:lnTo>
                    <a:pt x="1266592" y="382004"/>
                  </a:lnTo>
                  <a:lnTo>
                    <a:pt x="1260988" y="381354"/>
                  </a:lnTo>
                  <a:lnTo>
                    <a:pt x="1255384" y="380630"/>
                  </a:lnTo>
                  <a:lnTo>
                    <a:pt x="1249779" y="379830"/>
                  </a:lnTo>
                  <a:lnTo>
                    <a:pt x="1244175" y="378954"/>
                  </a:lnTo>
                  <a:lnTo>
                    <a:pt x="1238570" y="378000"/>
                  </a:lnTo>
                  <a:lnTo>
                    <a:pt x="1232966" y="376966"/>
                  </a:lnTo>
                  <a:lnTo>
                    <a:pt x="1227362" y="375851"/>
                  </a:lnTo>
                  <a:lnTo>
                    <a:pt x="1221757" y="374654"/>
                  </a:lnTo>
                  <a:lnTo>
                    <a:pt x="1216153" y="373373"/>
                  </a:lnTo>
                  <a:lnTo>
                    <a:pt x="1210548" y="372007"/>
                  </a:lnTo>
                  <a:lnTo>
                    <a:pt x="1204944" y="370554"/>
                  </a:lnTo>
                  <a:lnTo>
                    <a:pt x="1199340" y="369014"/>
                  </a:lnTo>
                  <a:lnTo>
                    <a:pt x="1193735" y="367386"/>
                  </a:lnTo>
                  <a:lnTo>
                    <a:pt x="1188131" y="365670"/>
                  </a:lnTo>
                  <a:lnTo>
                    <a:pt x="1182526" y="363868"/>
                  </a:lnTo>
                  <a:lnTo>
                    <a:pt x="1176922" y="361979"/>
                  </a:lnTo>
                  <a:lnTo>
                    <a:pt x="1171318" y="360004"/>
                  </a:lnTo>
                  <a:lnTo>
                    <a:pt x="1165713" y="357944"/>
                  </a:lnTo>
                  <a:lnTo>
                    <a:pt x="1160109" y="355798"/>
                  </a:lnTo>
                  <a:lnTo>
                    <a:pt x="1154504" y="353568"/>
                  </a:lnTo>
                  <a:lnTo>
                    <a:pt x="1148900" y="351253"/>
                  </a:lnTo>
                  <a:lnTo>
                    <a:pt x="1143296" y="348855"/>
                  </a:lnTo>
                  <a:lnTo>
                    <a:pt x="1137691" y="346374"/>
                  </a:lnTo>
                  <a:lnTo>
                    <a:pt x="1132087" y="343810"/>
                  </a:lnTo>
                  <a:lnTo>
                    <a:pt x="1126482" y="341166"/>
                  </a:lnTo>
                  <a:lnTo>
                    <a:pt x="1120878" y="338440"/>
                  </a:lnTo>
                  <a:lnTo>
                    <a:pt x="1115274" y="335635"/>
                  </a:lnTo>
                  <a:lnTo>
                    <a:pt x="1109669" y="332751"/>
                  </a:lnTo>
                  <a:lnTo>
                    <a:pt x="1104065" y="329788"/>
                  </a:lnTo>
                  <a:lnTo>
                    <a:pt x="1098461" y="326750"/>
                  </a:lnTo>
                  <a:lnTo>
                    <a:pt x="1092856" y="323635"/>
                  </a:lnTo>
                  <a:lnTo>
                    <a:pt x="1087252" y="320446"/>
                  </a:lnTo>
                  <a:lnTo>
                    <a:pt x="1081647" y="317184"/>
                  </a:lnTo>
                  <a:lnTo>
                    <a:pt x="1076043" y="313850"/>
                  </a:lnTo>
                  <a:lnTo>
                    <a:pt x="1070439" y="310447"/>
                  </a:lnTo>
                  <a:lnTo>
                    <a:pt x="1064834" y="306975"/>
                  </a:lnTo>
                  <a:lnTo>
                    <a:pt x="1059230" y="303436"/>
                  </a:lnTo>
                  <a:lnTo>
                    <a:pt x="1053625" y="299832"/>
                  </a:lnTo>
                  <a:lnTo>
                    <a:pt x="1048021" y="296165"/>
                  </a:lnTo>
                  <a:lnTo>
                    <a:pt x="1042417" y="292438"/>
                  </a:lnTo>
                  <a:lnTo>
                    <a:pt x="1036812" y="288651"/>
                  </a:lnTo>
                  <a:lnTo>
                    <a:pt x="1031208" y="284809"/>
                  </a:lnTo>
                  <a:lnTo>
                    <a:pt x="1025603" y="280912"/>
                  </a:lnTo>
                  <a:lnTo>
                    <a:pt x="1019999" y="276964"/>
                  </a:lnTo>
                  <a:lnTo>
                    <a:pt x="1014395" y="272967"/>
                  </a:lnTo>
                  <a:lnTo>
                    <a:pt x="1008790" y="268925"/>
                  </a:lnTo>
                  <a:lnTo>
                    <a:pt x="1003186" y="264839"/>
                  </a:lnTo>
                  <a:lnTo>
                    <a:pt x="997581" y="260713"/>
                  </a:lnTo>
                  <a:lnTo>
                    <a:pt x="991977" y="256550"/>
                  </a:lnTo>
                  <a:lnTo>
                    <a:pt x="986373" y="252354"/>
                  </a:lnTo>
                  <a:lnTo>
                    <a:pt x="980768" y="248127"/>
                  </a:lnTo>
                  <a:lnTo>
                    <a:pt x="975164" y="243874"/>
                  </a:lnTo>
                  <a:lnTo>
                    <a:pt x="969559" y="239597"/>
                  </a:lnTo>
                  <a:lnTo>
                    <a:pt x="963955" y="235301"/>
                  </a:lnTo>
                  <a:lnTo>
                    <a:pt x="958351" y="230989"/>
                  </a:lnTo>
                  <a:lnTo>
                    <a:pt x="952746" y="226665"/>
                  </a:lnTo>
                  <a:lnTo>
                    <a:pt x="947142" y="222333"/>
                  </a:lnTo>
                  <a:lnTo>
                    <a:pt x="941538" y="217997"/>
                  </a:lnTo>
                  <a:lnTo>
                    <a:pt x="935933" y="213662"/>
                  </a:lnTo>
                  <a:lnTo>
                    <a:pt x="930329" y="209331"/>
                  </a:lnTo>
                  <a:lnTo>
                    <a:pt x="924724" y="205008"/>
                  </a:lnTo>
                  <a:lnTo>
                    <a:pt x="919120" y="200698"/>
                  </a:lnTo>
                  <a:lnTo>
                    <a:pt x="913516" y="196405"/>
                  </a:lnTo>
                  <a:lnTo>
                    <a:pt x="907911" y="192133"/>
                  </a:lnTo>
                  <a:lnTo>
                    <a:pt x="902307" y="187887"/>
                  </a:lnTo>
                  <a:lnTo>
                    <a:pt x="896702" y="183670"/>
                  </a:lnTo>
                  <a:lnTo>
                    <a:pt x="891098" y="179487"/>
                  </a:lnTo>
                  <a:lnTo>
                    <a:pt x="885494" y="175343"/>
                  </a:lnTo>
                  <a:lnTo>
                    <a:pt x="879889" y="171241"/>
                  </a:lnTo>
                  <a:lnTo>
                    <a:pt x="874285" y="167186"/>
                  </a:lnTo>
                  <a:lnTo>
                    <a:pt x="868680" y="163181"/>
                  </a:lnTo>
                  <a:lnTo>
                    <a:pt x="863076" y="159230"/>
                  </a:lnTo>
                  <a:lnTo>
                    <a:pt x="857472" y="155338"/>
                  </a:lnTo>
                  <a:lnTo>
                    <a:pt x="851867" y="151507"/>
                  </a:lnTo>
                  <a:lnTo>
                    <a:pt x="846263" y="147743"/>
                  </a:lnTo>
                  <a:lnTo>
                    <a:pt x="840658" y="144047"/>
                  </a:lnTo>
                  <a:lnTo>
                    <a:pt x="835054" y="140425"/>
                  </a:lnTo>
                  <a:lnTo>
                    <a:pt x="829450" y="136877"/>
                  </a:lnTo>
                  <a:lnTo>
                    <a:pt x="823845" y="133409"/>
                  </a:lnTo>
                  <a:lnTo>
                    <a:pt x="818241" y="130023"/>
                  </a:lnTo>
                  <a:lnTo>
                    <a:pt x="812636" y="126720"/>
                  </a:lnTo>
                  <a:lnTo>
                    <a:pt x="807032" y="123505"/>
                  </a:lnTo>
                  <a:lnTo>
                    <a:pt x="801428" y="120380"/>
                  </a:lnTo>
                  <a:lnTo>
                    <a:pt x="795823" y="117345"/>
                  </a:lnTo>
                  <a:lnTo>
                    <a:pt x="790219" y="114404"/>
                  </a:lnTo>
                  <a:lnTo>
                    <a:pt x="784615" y="111559"/>
                  </a:lnTo>
                  <a:lnTo>
                    <a:pt x="779010" y="108810"/>
                  </a:lnTo>
                  <a:lnTo>
                    <a:pt x="773406" y="106160"/>
                  </a:lnTo>
                  <a:lnTo>
                    <a:pt x="767801" y="103608"/>
                  </a:lnTo>
                  <a:lnTo>
                    <a:pt x="762197" y="101158"/>
                  </a:lnTo>
                  <a:lnTo>
                    <a:pt x="756593" y="98808"/>
                  </a:lnTo>
                  <a:lnTo>
                    <a:pt x="750988" y="96560"/>
                  </a:lnTo>
                  <a:lnTo>
                    <a:pt x="745384" y="94415"/>
                  </a:lnTo>
                  <a:lnTo>
                    <a:pt x="739779" y="92372"/>
                  </a:lnTo>
                  <a:lnTo>
                    <a:pt x="734175" y="90431"/>
                  </a:lnTo>
                  <a:lnTo>
                    <a:pt x="728571" y="88592"/>
                  </a:lnTo>
                  <a:lnTo>
                    <a:pt x="722966" y="86856"/>
                  </a:lnTo>
                  <a:lnTo>
                    <a:pt x="717362" y="85220"/>
                  </a:lnTo>
                  <a:lnTo>
                    <a:pt x="711757" y="83686"/>
                  </a:lnTo>
                  <a:lnTo>
                    <a:pt x="706153" y="82252"/>
                  </a:lnTo>
                  <a:lnTo>
                    <a:pt x="700549" y="80917"/>
                  </a:lnTo>
                  <a:lnTo>
                    <a:pt x="694944" y="79681"/>
                  </a:lnTo>
                  <a:lnTo>
                    <a:pt x="689340" y="78541"/>
                  </a:lnTo>
                  <a:lnTo>
                    <a:pt x="683735" y="77497"/>
                  </a:lnTo>
                  <a:lnTo>
                    <a:pt x="678131" y="76548"/>
                  </a:lnTo>
                  <a:lnTo>
                    <a:pt x="672527" y="75691"/>
                  </a:lnTo>
                  <a:lnTo>
                    <a:pt x="666922" y="74926"/>
                  </a:lnTo>
                  <a:lnTo>
                    <a:pt x="661318" y="74251"/>
                  </a:lnTo>
                  <a:lnTo>
                    <a:pt x="655713" y="73664"/>
                  </a:lnTo>
                  <a:lnTo>
                    <a:pt x="650109" y="73164"/>
                  </a:lnTo>
                  <a:lnTo>
                    <a:pt x="644505" y="72749"/>
                  </a:lnTo>
                  <a:lnTo>
                    <a:pt x="638900" y="72416"/>
                  </a:lnTo>
                  <a:lnTo>
                    <a:pt x="633296" y="72165"/>
                  </a:lnTo>
                  <a:lnTo>
                    <a:pt x="627692" y="71994"/>
                  </a:lnTo>
                  <a:lnTo>
                    <a:pt x="622087" y="71900"/>
                  </a:lnTo>
                  <a:lnTo>
                    <a:pt x="616483" y="71882"/>
                  </a:lnTo>
                  <a:lnTo>
                    <a:pt x="610878" y="71939"/>
                  </a:lnTo>
                  <a:lnTo>
                    <a:pt x="605274" y="72068"/>
                  </a:lnTo>
                  <a:lnTo>
                    <a:pt x="599670" y="72268"/>
                  </a:lnTo>
                  <a:lnTo>
                    <a:pt x="594065" y="72537"/>
                  </a:lnTo>
                  <a:lnTo>
                    <a:pt x="588461" y="72874"/>
                  </a:lnTo>
                  <a:lnTo>
                    <a:pt x="582856" y="73277"/>
                  </a:lnTo>
                  <a:lnTo>
                    <a:pt x="577252" y="73744"/>
                  </a:lnTo>
                  <a:lnTo>
                    <a:pt x="571648" y="74275"/>
                  </a:lnTo>
                  <a:lnTo>
                    <a:pt x="566043" y="74867"/>
                  </a:lnTo>
                  <a:lnTo>
                    <a:pt x="560439" y="75520"/>
                  </a:lnTo>
                  <a:lnTo>
                    <a:pt x="554834" y="76232"/>
                  </a:lnTo>
                  <a:lnTo>
                    <a:pt x="549230" y="77002"/>
                  </a:lnTo>
                  <a:lnTo>
                    <a:pt x="543626" y="77829"/>
                  </a:lnTo>
                  <a:lnTo>
                    <a:pt x="538021" y="78712"/>
                  </a:lnTo>
                  <a:lnTo>
                    <a:pt x="532417" y="79650"/>
                  </a:lnTo>
                  <a:lnTo>
                    <a:pt x="526812" y="80641"/>
                  </a:lnTo>
                  <a:lnTo>
                    <a:pt x="521208" y="81685"/>
                  </a:lnTo>
                  <a:lnTo>
                    <a:pt x="515604" y="82781"/>
                  </a:lnTo>
                  <a:lnTo>
                    <a:pt x="509999" y="83928"/>
                  </a:lnTo>
                  <a:lnTo>
                    <a:pt x="504395" y="85125"/>
                  </a:lnTo>
                  <a:lnTo>
                    <a:pt x="498790" y="86372"/>
                  </a:lnTo>
                  <a:lnTo>
                    <a:pt x="493186" y="87667"/>
                  </a:lnTo>
                  <a:lnTo>
                    <a:pt x="487582" y="89009"/>
                  </a:lnTo>
                  <a:lnTo>
                    <a:pt x="481977" y="90398"/>
                  </a:lnTo>
                  <a:lnTo>
                    <a:pt x="476373" y="91833"/>
                  </a:lnTo>
                  <a:lnTo>
                    <a:pt x="470769" y="93312"/>
                  </a:lnTo>
                  <a:lnTo>
                    <a:pt x="465164" y="94836"/>
                  </a:lnTo>
                  <a:lnTo>
                    <a:pt x="459560" y="96402"/>
                  </a:lnTo>
                  <a:lnTo>
                    <a:pt x="453955" y="98009"/>
                  </a:lnTo>
                  <a:lnTo>
                    <a:pt x="448351" y="99657"/>
                  </a:lnTo>
                  <a:lnTo>
                    <a:pt x="442747" y="101345"/>
                  </a:lnTo>
                  <a:lnTo>
                    <a:pt x="437142" y="103071"/>
                  </a:lnTo>
                  <a:lnTo>
                    <a:pt x="431538" y="104833"/>
                  </a:lnTo>
                  <a:lnTo>
                    <a:pt x="425933" y="106632"/>
                  </a:lnTo>
                  <a:lnTo>
                    <a:pt x="420329" y="108464"/>
                  </a:lnTo>
                  <a:lnTo>
                    <a:pt x="414725" y="110330"/>
                  </a:lnTo>
                  <a:lnTo>
                    <a:pt x="409120" y="112228"/>
                  </a:lnTo>
                  <a:lnTo>
                    <a:pt x="403516" y="114156"/>
                  </a:lnTo>
                  <a:lnTo>
                    <a:pt x="397911" y="116114"/>
                  </a:lnTo>
                  <a:lnTo>
                    <a:pt x="392307" y="118099"/>
                  </a:lnTo>
                  <a:lnTo>
                    <a:pt x="386703" y="120112"/>
                  </a:lnTo>
                  <a:lnTo>
                    <a:pt x="381098" y="122150"/>
                  </a:lnTo>
                  <a:lnTo>
                    <a:pt x="375494" y="124214"/>
                  </a:lnTo>
                  <a:lnTo>
                    <a:pt x="369889" y="126302"/>
                  </a:lnTo>
                  <a:lnTo>
                    <a:pt x="364285" y="128414"/>
                  </a:lnTo>
                  <a:lnTo>
                    <a:pt x="358681" y="130549"/>
                  </a:lnTo>
                  <a:lnTo>
                    <a:pt x="353076" y="132707"/>
                  </a:lnTo>
                  <a:lnTo>
                    <a:pt x="347472" y="134888"/>
                  </a:lnTo>
                  <a:lnTo>
                    <a:pt x="341867" y="137091"/>
                  </a:lnTo>
                  <a:lnTo>
                    <a:pt x="336263" y="139318"/>
                  </a:lnTo>
                  <a:lnTo>
                    <a:pt x="330659" y="141568"/>
                  </a:lnTo>
                  <a:lnTo>
                    <a:pt x="325054" y="143843"/>
                  </a:lnTo>
                  <a:lnTo>
                    <a:pt x="319450" y="146144"/>
                  </a:lnTo>
                  <a:lnTo>
                    <a:pt x="313846" y="148471"/>
                  </a:lnTo>
                  <a:lnTo>
                    <a:pt x="308241" y="150825"/>
                  </a:lnTo>
                  <a:lnTo>
                    <a:pt x="302637" y="153209"/>
                  </a:lnTo>
                  <a:lnTo>
                    <a:pt x="297032" y="155625"/>
                  </a:lnTo>
                  <a:lnTo>
                    <a:pt x="291428" y="158073"/>
                  </a:lnTo>
                  <a:lnTo>
                    <a:pt x="285824" y="160555"/>
                  </a:lnTo>
                  <a:lnTo>
                    <a:pt x="280219" y="163075"/>
                  </a:lnTo>
                  <a:lnTo>
                    <a:pt x="274615" y="165633"/>
                  </a:lnTo>
                  <a:lnTo>
                    <a:pt x="269010" y="168231"/>
                  </a:lnTo>
                  <a:lnTo>
                    <a:pt x="263406" y="170872"/>
                  </a:lnTo>
                  <a:lnTo>
                    <a:pt x="257802" y="173557"/>
                  </a:lnTo>
                  <a:lnTo>
                    <a:pt x="252197" y="176288"/>
                  </a:lnTo>
                  <a:lnTo>
                    <a:pt x="246593" y="179067"/>
                  </a:lnTo>
                  <a:lnTo>
                    <a:pt x="240988" y="181895"/>
                  </a:lnTo>
                  <a:lnTo>
                    <a:pt x="235384" y="184772"/>
                  </a:lnTo>
                  <a:lnTo>
                    <a:pt x="229780" y="187700"/>
                  </a:lnTo>
                  <a:lnTo>
                    <a:pt x="224175" y="190680"/>
                  </a:lnTo>
                  <a:lnTo>
                    <a:pt x="218571" y="193710"/>
                  </a:lnTo>
                  <a:lnTo>
                    <a:pt x="212966" y="196792"/>
                  </a:lnTo>
                  <a:lnTo>
                    <a:pt x="207362" y="199924"/>
                  </a:lnTo>
                  <a:lnTo>
                    <a:pt x="201758" y="203105"/>
                  </a:lnTo>
                  <a:lnTo>
                    <a:pt x="196153" y="206335"/>
                  </a:lnTo>
                  <a:lnTo>
                    <a:pt x="190549" y="209612"/>
                  </a:lnTo>
                  <a:lnTo>
                    <a:pt x="184944" y="212933"/>
                  </a:lnTo>
                  <a:lnTo>
                    <a:pt x="179340" y="216295"/>
                  </a:lnTo>
                  <a:lnTo>
                    <a:pt x="173736" y="219697"/>
                  </a:lnTo>
                  <a:lnTo>
                    <a:pt x="168131" y="223135"/>
                  </a:lnTo>
                  <a:lnTo>
                    <a:pt x="162527" y="226606"/>
                  </a:lnTo>
                  <a:lnTo>
                    <a:pt x="156923" y="230107"/>
                  </a:lnTo>
                  <a:lnTo>
                    <a:pt x="151318" y="233633"/>
                  </a:lnTo>
                  <a:lnTo>
                    <a:pt x="145714" y="237180"/>
                  </a:lnTo>
                  <a:lnTo>
                    <a:pt x="140109" y="240745"/>
                  </a:lnTo>
                  <a:lnTo>
                    <a:pt x="134505" y="244324"/>
                  </a:lnTo>
                  <a:lnTo>
                    <a:pt x="128901" y="247913"/>
                  </a:lnTo>
                  <a:lnTo>
                    <a:pt x="123296" y="251507"/>
                  </a:lnTo>
                  <a:lnTo>
                    <a:pt x="117692" y="255102"/>
                  </a:lnTo>
                  <a:lnTo>
                    <a:pt x="112087" y="258695"/>
                  </a:lnTo>
                  <a:lnTo>
                    <a:pt x="106483" y="262282"/>
                  </a:lnTo>
                  <a:lnTo>
                    <a:pt x="100879" y="265859"/>
                  </a:lnTo>
                  <a:lnTo>
                    <a:pt x="95274" y="269423"/>
                  </a:lnTo>
                  <a:lnTo>
                    <a:pt x="89670" y="272971"/>
                  </a:lnTo>
                  <a:lnTo>
                    <a:pt x="84065" y="276500"/>
                  </a:lnTo>
                  <a:lnTo>
                    <a:pt x="78461" y="280007"/>
                  </a:lnTo>
                  <a:lnTo>
                    <a:pt x="72857" y="283491"/>
                  </a:lnTo>
                  <a:lnTo>
                    <a:pt x="67252" y="286948"/>
                  </a:lnTo>
                  <a:lnTo>
                    <a:pt x="61648" y="290378"/>
                  </a:lnTo>
                  <a:lnTo>
                    <a:pt x="56043" y="293779"/>
                  </a:lnTo>
                  <a:lnTo>
                    <a:pt x="50439" y="297149"/>
                  </a:lnTo>
                  <a:lnTo>
                    <a:pt x="44835" y="300489"/>
                  </a:lnTo>
                  <a:lnTo>
                    <a:pt x="39230" y="303798"/>
                  </a:lnTo>
                  <a:lnTo>
                    <a:pt x="33626" y="307075"/>
                  </a:lnTo>
                  <a:lnTo>
                    <a:pt x="28021" y="310320"/>
                  </a:lnTo>
                  <a:lnTo>
                    <a:pt x="22417" y="313535"/>
                  </a:lnTo>
                  <a:lnTo>
                    <a:pt x="16813" y="316720"/>
                  </a:lnTo>
                  <a:lnTo>
                    <a:pt x="11208" y="319875"/>
                  </a:lnTo>
                  <a:lnTo>
                    <a:pt x="5604" y="323002"/>
                  </a:lnTo>
                  <a:close/>
                </a:path>
              </a:pathLst>
            </a:custGeom>
            <a:solidFill>
              <a:srgbClr val="FF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5" name="pl235"/>
            <p:cNvSpPr/>
            <p:nvPr/>
          </p:nvSpPr>
          <p:spPr>
            <a:xfrm>
              <a:off x="6596816" y="4241734"/>
              <a:ext cx="1883076" cy="384596"/>
            </a:xfrm>
            <a:custGeom>
              <a:avLst/>
              <a:pathLst>
                <a:path w="1883076" h="384596">
                  <a:moveTo>
                    <a:pt x="0" y="326102"/>
                  </a:moveTo>
                  <a:lnTo>
                    <a:pt x="5604" y="323002"/>
                  </a:lnTo>
                  <a:lnTo>
                    <a:pt x="11208" y="319875"/>
                  </a:lnTo>
                  <a:lnTo>
                    <a:pt x="16813" y="316720"/>
                  </a:lnTo>
                  <a:lnTo>
                    <a:pt x="22417" y="313535"/>
                  </a:lnTo>
                  <a:lnTo>
                    <a:pt x="28021" y="310320"/>
                  </a:lnTo>
                  <a:lnTo>
                    <a:pt x="33626" y="307075"/>
                  </a:lnTo>
                  <a:lnTo>
                    <a:pt x="39230" y="303798"/>
                  </a:lnTo>
                  <a:lnTo>
                    <a:pt x="44835" y="300489"/>
                  </a:lnTo>
                  <a:lnTo>
                    <a:pt x="50439" y="297149"/>
                  </a:lnTo>
                  <a:lnTo>
                    <a:pt x="56043" y="293779"/>
                  </a:lnTo>
                  <a:lnTo>
                    <a:pt x="61648" y="290378"/>
                  </a:lnTo>
                  <a:lnTo>
                    <a:pt x="67252" y="286948"/>
                  </a:lnTo>
                  <a:lnTo>
                    <a:pt x="72857" y="283491"/>
                  </a:lnTo>
                  <a:lnTo>
                    <a:pt x="78461" y="280007"/>
                  </a:lnTo>
                  <a:lnTo>
                    <a:pt x="84065" y="276500"/>
                  </a:lnTo>
                  <a:lnTo>
                    <a:pt x="89670" y="272971"/>
                  </a:lnTo>
                  <a:lnTo>
                    <a:pt x="95274" y="269423"/>
                  </a:lnTo>
                  <a:lnTo>
                    <a:pt x="100879" y="265859"/>
                  </a:lnTo>
                  <a:lnTo>
                    <a:pt x="106483" y="262282"/>
                  </a:lnTo>
                  <a:lnTo>
                    <a:pt x="112087" y="258695"/>
                  </a:lnTo>
                  <a:lnTo>
                    <a:pt x="117692" y="255102"/>
                  </a:lnTo>
                  <a:lnTo>
                    <a:pt x="123296" y="251507"/>
                  </a:lnTo>
                  <a:lnTo>
                    <a:pt x="128901" y="247913"/>
                  </a:lnTo>
                  <a:lnTo>
                    <a:pt x="134505" y="244324"/>
                  </a:lnTo>
                  <a:lnTo>
                    <a:pt x="140109" y="240745"/>
                  </a:lnTo>
                  <a:lnTo>
                    <a:pt x="145714" y="237180"/>
                  </a:lnTo>
                  <a:lnTo>
                    <a:pt x="151318" y="233633"/>
                  </a:lnTo>
                  <a:lnTo>
                    <a:pt x="156923" y="230107"/>
                  </a:lnTo>
                  <a:lnTo>
                    <a:pt x="162527" y="226606"/>
                  </a:lnTo>
                  <a:lnTo>
                    <a:pt x="168131" y="223135"/>
                  </a:lnTo>
                  <a:lnTo>
                    <a:pt x="173736" y="219697"/>
                  </a:lnTo>
                  <a:lnTo>
                    <a:pt x="179340" y="216295"/>
                  </a:lnTo>
                  <a:lnTo>
                    <a:pt x="184944" y="212933"/>
                  </a:lnTo>
                  <a:lnTo>
                    <a:pt x="190549" y="209612"/>
                  </a:lnTo>
                  <a:lnTo>
                    <a:pt x="196153" y="206335"/>
                  </a:lnTo>
                  <a:lnTo>
                    <a:pt x="201758" y="203105"/>
                  </a:lnTo>
                  <a:lnTo>
                    <a:pt x="207362" y="199924"/>
                  </a:lnTo>
                  <a:lnTo>
                    <a:pt x="212966" y="196792"/>
                  </a:lnTo>
                  <a:lnTo>
                    <a:pt x="218571" y="193710"/>
                  </a:lnTo>
                  <a:lnTo>
                    <a:pt x="224175" y="190680"/>
                  </a:lnTo>
                  <a:lnTo>
                    <a:pt x="229780" y="187700"/>
                  </a:lnTo>
                  <a:lnTo>
                    <a:pt x="235384" y="184772"/>
                  </a:lnTo>
                  <a:lnTo>
                    <a:pt x="240988" y="181895"/>
                  </a:lnTo>
                  <a:lnTo>
                    <a:pt x="246593" y="179067"/>
                  </a:lnTo>
                  <a:lnTo>
                    <a:pt x="252197" y="176288"/>
                  </a:lnTo>
                  <a:lnTo>
                    <a:pt x="257802" y="173557"/>
                  </a:lnTo>
                  <a:lnTo>
                    <a:pt x="263406" y="170872"/>
                  </a:lnTo>
                  <a:lnTo>
                    <a:pt x="269010" y="168231"/>
                  </a:lnTo>
                  <a:lnTo>
                    <a:pt x="274615" y="165633"/>
                  </a:lnTo>
                  <a:lnTo>
                    <a:pt x="280219" y="163075"/>
                  </a:lnTo>
                  <a:lnTo>
                    <a:pt x="285824" y="160555"/>
                  </a:lnTo>
                  <a:lnTo>
                    <a:pt x="291428" y="158073"/>
                  </a:lnTo>
                  <a:lnTo>
                    <a:pt x="297032" y="155625"/>
                  </a:lnTo>
                  <a:lnTo>
                    <a:pt x="302637" y="153209"/>
                  </a:lnTo>
                  <a:lnTo>
                    <a:pt x="308241" y="150825"/>
                  </a:lnTo>
                  <a:lnTo>
                    <a:pt x="313846" y="148471"/>
                  </a:lnTo>
                  <a:lnTo>
                    <a:pt x="319450" y="146144"/>
                  </a:lnTo>
                  <a:lnTo>
                    <a:pt x="325054" y="143843"/>
                  </a:lnTo>
                  <a:lnTo>
                    <a:pt x="330659" y="141568"/>
                  </a:lnTo>
                  <a:lnTo>
                    <a:pt x="336263" y="139318"/>
                  </a:lnTo>
                  <a:lnTo>
                    <a:pt x="341867" y="137091"/>
                  </a:lnTo>
                  <a:lnTo>
                    <a:pt x="347472" y="134888"/>
                  </a:lnTo>
                  <a:lnTo>
                    <a:pt x="353076" y="132707"/>
                  </a:lnTo>
                  <a:lnTo>
                    <a:pt x="358681" y="130549"/>
                  </a:lnTo>
                  <a:lnTo>
                    <a:pt x="364285" y="128414"/>
                  </a:lnTo>
                  <a:lnTo>
                    <a:pt x="369889" y="126302"/>
                  </a:lnTo>
                  <a:lnTo>
                    <a:pt x="375494" y="124214"/>
                  </a:lnTo>
                  <a:lnTo>
                    <a:pt x="381098" y="122150"/>
                  </a:lnTo>
                  <a:lnTo>
                    <a:pt x="386703" y="120112"/>
                  </a:lnTo>
                  <a:lnTo>
                    <a:pt x="392307" y="118099"/>
                  </a:lnTo>
                  <a:lnTo>
                    <a:pt x="397911" y="116114"/>
                  </a:lnTo>
                  <a:lnTo>
                    <a:pt x="403516" y="114156"/>
                  </a:lnTo>
                  <a:lnTo>
                    <a:pt x="409120" y="112228"/>
                  </a:lnTo>
                  <a:lnTo>
                    <a:pt x="414725" y="110330"/>
                  </a:lnTo>
                  <a:lnTo>
                    <a:pt x="420329" y="108464"/>
                  </a:lnTo>
                  <a:lnTo>
                    <a:pt x="425933" y="106632"/>
                  </a:lnTo>
                  <a:lnTo>
                    <a:pt x="431538" y="104833"/>
                  </a:lnTo>
                  <a:lnTo>
                    <a:pt x="437142" y="103071"/>
                  </a:lnTo>
                  <a:lnTo>
                    <a:pt x="442747" y="101345"/>
                  </a:lnTo>
                  <a:lnTo>
                    <a:pt x="448351" y="99657"/>
                  </a:lnTo>
                  <a:lnTo>
                    <a:pt x="453955" y="98009"/>
                  </a:lnTo>
                  <a:lnTo>
                    <a:pt x="459560" y="96402"/>
                  </a:lnTo>
                  <a:lnTo>
                    <a:pt x="465164" y="94836"/>
                  </a:lnTo>
                  <a:lnTo>
                    <a:pt x="470769" y="93312"/>
                  </a:lnTo>
                  <a:lnTo>
                    <a:pt x="476373" y="91833"/>
                  </a:lnTo>
                  <a:lnTo>
                    <a:pt x="481977" y="90398"/>
                  </a:lnTo>
                  <a:lnTo>
                    <a:pt x="487582" y="89009"/>
                  </a:lnTo>
                  <a:lnTo>
                    <a:pt x="493186" y="87667"/>
                  </a:lnTo>
                  <a:lnTo>
                    <a:pt x="498790" y="86372"/>
                  </a:lnTo>
                  <a:lnTo>
                    <a:pt x="504395" y="85125"/>
                  </a:lnTo>
                  <a:lnTo>
                    <a:pt x="509999" y="83928"/>
                  </a:lnTo>
                  <a:lnTo>
                    <a:pt x="515604" y="82781"/>
                  </a:lnTo>
                  <a:lnTo>
                    <a:pt x="521208" y="81685"/>
                  </a:lnTo>
                  <a:lnTo>
                    <a:pt x="526812" y="80641"/>
                  </a:lnTo>
                  <a:lnTo>
                    <a:pt x="532417" y="79650"/>
                  </a:lnTo>
                  <a:lnTo>
                    <a:pt x="538021" y="78712"/>
                  </a:lnTo>
                  <a:lnTo>
                    <a:pt x="543626" y="77829"/>
                  </a:lnTo>
                  <a:lnTo>
                    <a:pt x="549230" y="77002"/>
                  </a:lnTo>
                  <a:lnTo>
                    <a:pt x="554834" y="76232"/>
                  </a:lnTo>
                  <a:lnTo>
                    <a:pt x="560439" y="75520"/>
                  </a:lnTo>
                  <a:lnTo>
                    <a:pt x="566043" y="74867"/>
                  </a:lnTo>
                  <a:lnTo>
                    <a:pt x="571648" y="74275"/>
                  </a:lnTo>
                  <a:lnTo>
                    <a:pt x="577252" y="73744"/>
                  </a:lnTo>
                  <a:lnTo>
                    <a:pt x="582856" y="73277"/>
                  </a:lnTo>
                  <a:lnTo>
                    <a:pt x="588461" y="72874"/>
                  </a:lnTo>
                  <a:lnTo>
                    <a:pt x="594065" y="72537"/>
                  </a:lnTo>
                  <a:lnTo>
                    <a:pt x="599670" y="72268"/>
                  </a:lnTo>
                  <a:lnTo>
                    <a:pt x="605274" y="72068"/>
                  </a:lnTo>
                  <a:lnTo>
                    <a:pt x="610878" y="71939"/>
                  </a:lnTo>
                  <a:lnTo>
                    <a:pt x="616483" y="71882"/>
                  </a:lnTo>
                  <a:lnTo>
                    <a:pt x="622087" y="71900"/>
                  </a:lnTo>
                  <a:lnTo>
                    <a:pt x="627692" y="71994"/>
                  </a:lnTo>
                  <a:lnTo>
                    <a:pt x="633296" y="72165"/>
                  </a:lnTo>
                  <a:lnTo>
                    <a:pt x="638900" y="72416"/>
                  </a:lnTo>
                  <a:lnTo>
                    <a:pt x="644505" y="72749"/>
                  </a:lnTo>
                  <a:lnTo>
                    <a:pt x="650109" y="73164"/>
                  </a:lnTo>
                  <a:lnTo>
                    <a:pt x="655713" y="73664"/>
                  </a:lnTo>
                  <a:lnTo>
                    <a:pt x="661318" y="74251"/>
                  </a:lnTo>
                  <a:lnTo>
                    <a:pt x="666922" y="74926"/>
                  </a:lnTo>
                  <a:lnTo>
                    <a:pt x="672527" y="75691"/>
                  </a:lnTo>
                  <a:lnTo>
                    <a:pt x="678131" y="76548"/>
                  </a:lnTo>
                  <a:lnTo>
                    <a:pt x="683735" y="77497"/>
                  </a:lnTo>
                  <a:lnTo>
                    <a:pt x="689340" y="78541"/>
                  </a:lnTo>
                  <a:lnTo>
                    <a:pt x="694944" y="79681"/>
                  </a:lnTo>
                  <a:lnTo>
                    <a:pt x="700549" y="80917"/>
                  </a:lnTo>
                  <a:lnTo>
                    <a:pt x="706153" y="82252"/>
                  </a:lnTo>
                  <a:lnTo>
                    <a:pt x="711757" y="83686"/>
                  </a:lnTo>
                  <a:lnTo>
                    <a:pt x="717362" y="85220"/>
                  </a:lnTo>
                  <a:lnTo>
                    <a:pt x="722966" y="86856"/>
                  </a:lnTo>
                  <a:lnTo>
                    <a:pt x="728571" y="88592"/>
                  </a:lnTo>
                  <a:lnTo>
                    <a:pt x="734175" y="90431"/>
                  </a:lnTo>
                  <a:lnTo>
                    <a:pt x="739779" y="92372"/>
                  </a:lnTo>
                  <a:lnTo>
                    <a:pt x="745384" y="94415"/>
                  </a:lnTo>
                  <a:lnTo>
                    <a:pt x="750988" y="96560"/>
                  </a:lnTo>
                  <a:lnTo>
                    <a:pt x="756593" y="98808"/>
                  </a:lnTo>
                  <a:lnTo>
                    <a:pt x="762197" y="101158"/>
                  </a:lnTo>
                  <a:lnTo>
                    <a:pt x="767801" y="103608"/>
                  </a:lnTo>
                  <a:lnTo>
                    <a:pt x="773406" y="106160"/>
                  </a:lnTo>
                  <a:lnTo>
                    <a:pt x="779010" y="108810"/>
                  </a:lnTo>
                  <a:lnTo>
                    <a:pt x="784615" y="111559"/>
                  </a:lnTo>
                  <a:lnTo>
                    <a:pt x="790219" y="114404"/>
                  </a:lnTo>
                  <a:lnTo>
                    <a:pt x="795823" y="117345"/>
                  </a:lnTo>
                  <a:lnTo>
                    <a:pt x="801428" y="120380"/>
                  </a:lnTo>
                  <a:lnTo>
                    <a:pt x="807032" y="123505"/>
                  </a:lnTo>
                  <a:lnTo>
                    <a:pt x="812636" y="126720"/>
                  </a:lnTo>
                  <a:lnTo>
                    <a:pt x="818241" y="130023"/>
                  </a:lnTo>
                  <a:lnTo>
                    <a:pt x="823845" y="133409"/>
                  </a:lnTo>
                  <a:lnTo>
                    <a:pt x="829450" y="136877"/>
                  </a:lnTo>
                  <a:lnTo>
                    <a:pt x="835054" y="140425"/>
                  </a:lnTo>
                  <a:lnTo>
                    <a:pt x="840658" y="144047"/>
                  </a:lnTo>
                  <a:lnTo>
                    <a:pt x="846263" y="147743"/>
                  </a:lnTo>
                  <a:lnTo>
                    <a:pt x="851867" y="151507"/>
                  </a:lnTo>
                  <a:lnTo>
                    <a:pt x="857472" y="155338"/>
                  </a:lnTo>
                  <a:lnTo>
                    <a:pt x="863076" y="159230"/>
                  </a:lnTo>
                  <a:lnTo>
                    <a:pt x="868680" y="163181"/>
                  </a:lnTo>
                  <a:lnTo>
                    <a:pt x="874285" y="167186"/>
                  </a:lnTo>
                  <a:lnTo>
                    <a:pt x="879889" y="171241"/>
                  </a:lnTo>
                  <a:lnTo>
                    <a:pt x="885494" y="175343"/>
                  </a:lnTo>
                  <a:lnTo>
                    <a:pt x="891098" y="179487"/>
                  </a:lnTo>
                  <a:lnTo>
                    <a:pt x="896702" y="183670"/>
                  </a:lnTo>
                  <a:lnTo>
                    <a:pt x="902307" y="187887"/>
                  </a:lnTo>
                  <a:lnTo>
                    <a:pt x="907911" y="192133"/>
                  </a:lnTo>
                  <a:lnTo>
                    <a:pt x="913516" y="196405"/>
                  </a:lnTo>
                  <a:lnTo>
                    <a:pt x="919120" y="200698"/>
                  </a:lnTo>
                  <a:lnTo>
                    <a:pt x="924724" y="205008"/>
                  </a:lnTo>
                  <a:lnTo>
                    <a:pt x="930329" y="209331"/>
                  </a:lnTo>
                  <a:lnTo>
                    <a:pt x="935933" y="213662"/>
                  </a:lnTo>
                  <a:lnTo>
                    <a:pt x="941538" y="217997"/>
                  </a:lnTo>
                  <a:lnTo>
                    <a:pt x="947142" y="222333"/>
                  </a:lnTo>
                  <a:lnTo>
                    <a:pt x="952746" y="226665"/>
                  </a:lnTo>
                  <a:lnTo>
                    <a:pt x="958351" y="230989"/>
                  </a:lnTo>
                  <a:lnTo>
                    <a:pt x="963955" y="235301"/>
                  </a:lnTo>
                  <a:lnTo>
                    <a:pt x="969559" y="239597"/>
                  </a:lnTo>
                  <a:lnTo>
                    <a:pt x="975164" y="243874"/>
                  </a:lnTo>
                  <a:lnTo>
                    <a:pt x="980768" y="248127"/>
                  </a:lnTo>
                  <a:lnTo>
                    <a:pt x="986373" y="252354"/>
                  </a:lnTo>
                  <a:lnTo>
                    <a:pt x="991977" y="256550"/>
                  </a:lnTo>
                  <a:lnTo>
                    <a:pt x="997581" y="260713"/>
                  </a:lnTo>
                  <a:lnTo>
                    <a:pt x="1003186" y="264839"/>
                  </a:lnTo>
                  <a:lnTo>
                    <a:pt x="1008790" y="268925"/>
                  </a:lnTo>
                  <a:lnTo>
                    <a:pt x="1014395" y="272967"/>
                  </a:lnTo>
                  <a:lnTo>
                    <a:pt x="1019999" y="276964"/>
                  </a:lnTo>
                  <a:lnTo>
                    <a:pt x="1025603" y="280912"/>
                  </a:lnTo>
                  <a:lnTo>
                    <a:pt x="1031208" y="284809"/>
                  </a:lnTo>
                  <a:lnTo>
                    <a:pt x="1036812" y="288651"/>
                  </a:lnTo>
                  <a:lnTo>
                    <a:pt x="1042417" y="292438"/>
                  </a:lnTo>
                  <a:lnTo>
                    <a:pt x="1048021" y="296165"/>
                  </a:lnTo>
                  <a:lnTo>
                    <a:pt x="1053625" y="299832"/>
                  </a:lnTo>
                  <a:lnTo>
                    <a:pt x="1059230" y="303436"/>
                  </a:lnTo>
                  <a:lnTo>
                    <a:pt x="1064834" y="306974"/>
                  </a:lnTo>
                  <a:lnTo>
                    <a:pt x="1070439" y="310447"/>
                  </a:lnTo>
                  <a:lnTo>
                    <a:pt x="1076043" y="313850"/>
                  </a:lnTo>
                  <a:lnTo>
                    <a:pt x="1081647" y="317184"/>
                  </a:lnTo>
                  <a:lnTo>
                    <a:pt x="1087252" y="320446"/>
                  </a:lnTo>
                  <a:lnTo>
                    <a:pt x="1092856" y="323635"/>
                  </a:lnTo>
                  <a:lnTo>
                    <a:pt x="1098461" y="326749"/>
                  </a:lnTo>
                  <a:lnTo>
                    <a:pt x="1104065" y="329788"/>
                  </a:lnTo>
                  <a:lnTo>
                    <a:pt x="1109669" y="332750"/>
                  </a:lnTo>
                  <a:lnTo>
                    <a:pt x="1115274" y="335634"/>
                  </a:lnTo>
                  <a:lnTo>
                    <a:pt x="1120878" y="338439"/>
                  </a:lnTo>
                  <a:lnTo>
                    <a:pt x="1126482" y="341164"/>
                  </a:lnTo>
                  <a:lnTo>
                    <a:pt x="1132087" y="343809"/>
                  </a:lnTo>
                  <a:lnTo>
                    <a:pt x="1137691" y="346372"/>
                  </a:lnTo>
                  <a:lnTo>
                    <a:pt x="1143296" y="348853"/>
                  </a:lnTo>
                  <a:lnTo>
                    <a:pt x="1148900" y="351251"/>
                  </a:lnTo>
                  <a:lnTo>
                    <a:pt x="1154504" y="353565"/>
                  </a:lnTo>
                  <a:lnTo>
                    <a:pt x="1160109" y="355795"/>
                  </a:lnTo>
                  <a:lnTo>
                    <a:pt x="1165713" y="357940"/>
                  </a:lnTo>
                  <a:lnTo>
                    <a:pt x="1171318" y="360000"/>
                  </a:lnTo>
                  <a:lnTo>
                    <a:pt x="1176922" y="361975"/>
                  </a:lnTo>
                  <a:lnTo>
                    <a:pt x="1182526" y="363863"/>
                  </a:lnTo>
                  <a:lnTo>
                    <a:pt x="1188131" y="365664"/>
                  </a:lnTo>
                  <a:lnTo>
                    <a:pt x="1193735" y="367378"/>
                  </a:lnTo>
                  <a:lnTo>
                    <a:pt x="1199340" y="369005"/>
                  </a:lnTo>
                  <a:lnTo>
                    <a:pt x="1204944" y="370544"/>
                  </a:lnTo>
                  <a:lnTo>
                    <a:pt x="1210548" y="371995"/>
                  </a:lnTo>
                  <a:lnTo>
                    <a:pt x="1216153" y="373360"/>
                  </a:lnTo>
                  <a:lnTo>
                    <a:pt x="1221757" y="374639"/>
                  </a:lnTo>
                  <a:lnTo>
                    <a:pt x="1227362" y="375834"/>
                  </a:lnTo>
                  <a:lnTo>
                    <a:pt x="1232966" y="376946"/>
                  </a:lnTo>
                  <a:lnTo>
                    <a:pt x="1238570" y="377977"/>
                  </a:lnTo>
                  <a:lnTo>
                    <a:pt x="1244175" y="378928"/>
                  </a:lnTo>
                  <a:lnTo>
                    <a:pt x="1249779" y="379801"/>
                  </a:lnTo>
                  <a:lnTo>
                    <a:pt x="1255384" y="380596"/>
                  </a:lnTo>
                  <a:lnTo>
                    <a:pt x="1260988" y="381315"/>
                  </a:lnTo>
                  <a:lnTo>
                    <a:pt x="1266592" y="381959"/>
                  </a:lnTo>
                  <a:lnTo>
                    <a:pt x="1272197" y="382530"/>
                  </a:lnTo>
                  <a:lnTo>
                    <a:pt x="1277801" y="383029"/>
                  </a:lnTo>
                  <a:lnTo>
                    <a:pt x="1283406" y="383457"/>
                  </a:lnTo>
                  <a:lnTo>
                    <a:pt x="1289010" y="383815"/>
                  </a:lnTo>
                  <a:lnTo>
                    <a:pt x="1294614" y="384104"/>
                  </a:lnTo>
                  <a:lnTo>
                    <a:pt x="1300219" y="384325"/>
                  </a:lnTo>
                  <a:lnTo>
                    <a:pt x="1305823" y="384480"/>
                  </a:lnTo>
                  <a:lnTo>
                    <a:pt x="1311427" y="384570"/>
                  </a:lnTo>
                  <a:lnTo>
                    <a:pt x="1317032" y="384596"/>
                  </a:lnTo>
                  <a:lnTo>
                    <a:pt x="1322636" y="384558"/>
                  </a:lnTo>
                  <a:lnTo>
                    <a:pt x="1328241" y="384459"/>
                  </a:lnTo>
                  <a:lnTo>
                    <a:pt x="1333845" y="384298"/>
                  </a:lnTo>
                  <a:lnTo>
                    <a:pt x="1339449" y="384077"/>
                  </a:lnTo>
                  <a:lnTo>
                    <a:pt x="1345054" y="383797"/>
                  </a:lnTo>
                  <a:lnTo>
                    <a:pt x="1350658" y="383458"/>
                  </a:lnTo>
                  <a:lnTo>
                    <a:pt x="1356263" y="383062"/>
                  </a:lnTo>
                  <a:lnTo>
                    <a:pt x="1361867" y="382610"/>
                  </a:lnTo>
                  <a:lnTo>
                    <a:pt x="1367471" y="382102"/>
                  </a:lnTo>
                  <a:lnTo>
                    <a:pt x="1373076" y="381540"/>
                  </a:lnTo>
                  <a:lnTo>
                    <a:pt x="1378680" y="380923"/>
                  </a:lnTo>
                  <a:lnTo>
                    <a:pt x="1384285" y="380253"/>
                  </a:lnTo>
                  <a:lnTo>
                    <a:pt x="1389889" y="379531"/>
                  </a:lnTo>
                  <a:lnTo>
                    <a:pt x="1395493" y="378757"/>
                  </a:lnTo>
                  <a:lnTo>
                    <a:pt x="1401098" y="377932"/>
                  </a:lnTo>
                  <a:lnTo>
                    <a:pt x="1406702" y="377057"/>
                  </a:lnTo>
                  <a:lnTo>
                    <a:pt x="1412307" y="376132"/>
                  </a:lnTo>
                  <a:lnTo>
                    <a:pt x="1417911" y="375158"/>
                  </a:lnTo>
                  <a:lnTo>
                    <a:pt x="1423515" y="374135"/>
                  </a:lnTo>
                  <a:lnTo>
                    <a:pt x="1429120" y="373063"/>
                  </a:lnTo>
                  <a:lnTo>
                    <a:pt x="1434724" y="371944"/>
                  </a:lnTo>
                  <a:lnTo>
                    <a:pt x="1440329" y="370777"/>
                  </a:lnTo>
                  <a:lnTo>
                    <a:pt x="1445933" y="369563"/>
                  </a:lnTo>
                  <a:lnTo>
                    <a:pt x="1451537" y="368303"/>
                  </a:lnTo>
                  <a:lnTo>
                    <a:pt x="1457142" y="366995"/>
                  </a:lnTo>
                  <a:lnTo>
                    <a:pt x="1462746" y="365641"/>
                  </a:lnTo>
                  <a:lnTo>
                    <a:pt x="1468350" y="364240"/>
                  </a:lnTo>
                  <a:lnTo>
                    <a:pt x="1473955" y="362792"/>
                  </a:lnTo>
                  <a:lnTo>
                    <a:pt x="1479559" y="361297"/>
                  </a:lnTo>
                  <a:lnTo>
                    <a:pt x="1485164" y="359754"/>
                  </a:lnTo>
                  <a:lnTo>
                    <a:pt x="1490768" y="358164"/>
                  </a:lnTo>
                  <a:lnTo>
                    <a:pt x="1496372" y="356526"/>
                  </a:lnTo>
                  <a:lnTo>
                    <a:pt x="1501977" y="354838"/>
                  </a:lnTo>
                  <a:lnTo>
                    <a:pt x="1507581" y="353101"/>
                  </a:lnTo>
                  <a:lnTo>
                    <a:pt x="1513186" y="351313"/>
                  </a:lnTo>
                  <a:lnTo>
                    <a:pt x="1518790" y="349473"/>
                  </a:lnTo>
                  <a:lnTo>
                    <a:pt x="1524394" y="347579"/>
                  </a:lnTo>
                  <a:lnTo>
                    <a:pt x="1529999" y="345630"/>
                  </a:lnTo>
                  <a:lnTo>
                    <a:pt x="1535603" y="343625"/>
                  </a:lnTo>
                  <a:lnTo>
                    <a:pt x="1541208" y="341560"/>
                  </a:lnTo>
                  <a:lnTo>
                    <a:pt x="1546812" y="339434"/>
                  </a:lnTo>
                  <a:lnTo>
                    <a:pt x="1552416" y="337245"/>
                  </a:lnTo>
                  <a:lnTo>
                    <a:pt x="1558021" y="334988"/>
                  </a:lnTo>
                  <a:lnTo>
                    <a:pt x="1563625" y="332662"/>
                  </a:lnTo>
                  <a:lnTo>
                    <a:pt x="1569230" y="330262"/>
                  </a:lnTo>
                  <a:lnTo>
                    <a:pt x="1574834" y="327784"/>
                  </a:lnTo>
                  <a:lnTo>
                    <a:pt x="1580438" y="325224"/>
                  </a:lnTo>
                  <a:lnTo>
                    <a:pt x="1586043" y="322578"/>
                  </a:lnTo>
                  <a:lnTo>
                    <a:pt x="1591647" y="319841"/>
                  </a:lnTo>
                  <a:lnTo>
                    <a:pt x="1597252" y="317005"/>
                  </a:lnTo>
                  <a:lnTo>
                    <a:pt x="1602856" y="314067"/>
                  </a:lnTo>
                  <a:lnTo>
                    <a:pt x="1608460" y="311018"/>
                  </a:lnTo>
                  <a:lnTo>
                    <a:pt x="1614065" y="307852"/>
                  </a:lnTo>
                  <a:lnTo>
                    <a:pt x="1619669" y="304562"/>
                  </a:lnTo>
                  <a:lnTo>
                    <a:pt x="1625273" y="301140"/>
                  </a:lnTo>
                  <a:lnTo>
                    <a:pt x="1630878" y="297576"/>
                  </a:lnTo>
                  <a:lnTo>
                    <a:pt x="1636482" y="293862"/>
                  </a:lnTo>
                  <a:lnTo>
                    <a:pt x="1642087" y="289989"/>
                  </a:lnTo>
                  <a:lnTo>
                    <a:pt x="1647691" y="285945"/>
                  </a:lnTo>
                  <a:lnTo>
                    <a:pt x="1653295" y="281721"/>
                  </a:lnTo>
                  <a:lnTo>
                    <a:pt x="1658900" y="277305"/>
                  </a:lnTo>
                  <a:lnTo>
                    <a:pt x="1664504" y="272688"/>
                  </a:lnTo>
                  <a:lnTo>
                    <a:pt x="1670109" y="267859"/>
                  </a:lnTo>
                  <a:lnTo>
                    <a:pt x="1675713" y="262810"/>
                  </a:lnTo>
                  <a:lnTo>
                    <a:pt x="1681317" y="257532"/>
                  </a:lnTo>
                  <a:lnTo>
                    <a:pt x="1686922" y="252016"/>
                  </a:lnTo>
                  <a:lnTo>
                    <a:pt x="1692526" y="246255"/>
                  </a:lnTo>
                  <a:lnTo>
                    <a:pt x="1698131" y="240246"/>
                  </a:lnTo>
                  <a:lnTo>
                    <a:pt x="1703735" y="233984"/>
                  </a:lnTo>
                  <a:lnTo>
                    <a:pt x="1709339" y="227468"/>
                  </a:lnTo>
                  <a:lnTo>
                    <a:pt x="1714944" y="220699"/>
                  </a:lnTo>
                  <a:lnTo>
                    <a:pt x="1720548" y="213680"/>
                  </a:lnTo>
                  <a:lnTo>
                    <a:pt x="1726153" y="206418"/>
                  </a:lnTo>
                  <a:lnTo>
                    <a:pt x="1731757" y="198922"/>
                  </a:lnTo>
                  <a:lnTo>
                    <a:pt x="1737361" y="191205"/>
                  </a:lnTo>
                  <a:lnTo>
                    <a:pt x="1742966" y="183283"/>
                  </a:lnTo>
                  <a:lnTo>
                    <a:pt x="1748570" y="175175"/>
                  </a:lnTo>
                  <a:lnTo>
                    <a:pt x="1754175" y="166904"/>
                  </a:lnTo>
                  <a:lnTo>
                    <a:pt x="1759779" y="158495"/>
                  </a:lnTo>
                  <a:lnTo>
                    <a:pt x="1765383" y="149977"/>
                  </a:lnTo>
                  <a:lnTo>
                    <a:pt x="1770988" y="141381"/>
                  </a:lnTo>
                  <a:lnTo>
                    <a:pt x="1776592" y="132740"/>
                  </a:lnTo>
                  <a:lnTo>
                    <a:pt x="1782196" y="124088"/>
                  </a:lnTo>
                  <a:lnTo>
                    <a:pt x="1787801" y="115462"/>
                  </a:lnTo>
                  <a:lnTo>
                    <a:pt x="1793405" y="106897"/>
                  </a:lnTo>
                  <a:lnTo>
                    <a:pt x="1799010" y="98428"/>
                  </a:lnTo>
                  <a:lnTo>
                    <a:pt x="1804614" y="90089"/>
                  </a:lnTo>
                  <a:lnTo>
                    <a:pt x="1810218" y="81914"/>
                  </a:lnTo>
                  <a:lnTo>
                    <a:pt x="1815823" y="73932"/>
                  </a:lnTo>
                  <a:lnTo>
                    <a:pt x="1821427" y="66172"/>
                  </a:lnTo>
                  <a:lnTo>
                    <a:pt x="1827032" y="58658"/>
                  </a:lnTo>
                  <a:lnTo>
                    <a:pt x="1832636" y="51411"/>
                  </a:lnTo>
                  <a:lnTo>
                    <a:pt x="1838240" y="44450"/>
                  </a:lnTo>
                  <a:lnTo>
                    <a:pt x="1843845" y="37789"/>
                  </a:lnTo>
                  <a:lnTo>
                    <a:pt x="1849449" y="31437"/>
                  </a:lnTo>
                  <a:lnTo>
                    <a:pt x="1855054" y="25402"/>
                  </a:lnTo>
                  <a:lnTo>
                    <a:pt x="1860658" y="19687"/>
                  </a:lnTo>
                  <a:lnTo>
                    <a:pt x="1866262" y="14293"/>
                  </a:lnTo>
                  <a:lnTo>
                    <a:pt x="1871867" y="9217"/>
                  </a:lnTo>
                  <a:lnTo>
                    <a:pt x="1877471" y="4455"/>
                  </a:ln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36" name="pg236"/>
            <p:cNvSpPr/>
            <p:nvPr/>
          </p:nvSpPr>
          <p:spPr>
            <a:xfrm>
              <a:off x="6596816" y="4313616"/>
              <a:ext cx="1883076" cy="656109"/>
            </a:xfrm>
            <a:custGeom>
              <a:avLst/>
              <a:pathLst>
                <a:path w="1883076" h="656109">
                  <a:moveTo>
                    <a:pt x="0" y="254219"/>
                  </a:moveTo>
                  <a:lnTo>
                    <a:pt x="5604" y="251119"/>
                  </a:lnTo>
                  <a:lnTo>
                    <a:pt x="11208" y="247992"/>
                  </a:lnTo>
                  <a:lnTo>
                    <a:pt x="16813" y="244837"/>
                  </a:lnTo>
                  <a:lnTo>
                    <a:pt x="22417" y="241652"/>
                  </a:lnTo>
                  <a:lnTo>
                    <a:pt x="28021" y="238438"/>
                  </a:lnTo>
                  <a:lnTo>
                    <a:pt x="33626" y="235192"/>
                  </a:lnTo>
                  <a:lnTo>
                    <a:pt x="39230" y="231915"/>
                  </a:lnTo>
                  <a:lnTo>
                    <a:pt x="44835" y="228606"/>
                  </a:lnTo>
                  <a:lnTo>
                    <a:pt x="50439" y="225266"/>
                  </a:lnTo>
                  <a:lnTo>
                    <a:pt x="56043" y="221896"/>
                  </a:lnTo>
                  <a:lnTo>
                    <a:pt x="61648" y="218495"/>
                  </a:lnTo>
                  <a:lnTo>
                    <a:pt x="67252" y="215065"/>
                  </a:lnTo>
                  <a:lnTo>
                    <a:pt x="72857" y="211608"/>
                  </a:lnTo>
                  <a:lnTo>
                    <a:pt x="78461" y="208125"/>
                  </a:lnTo>
                  <a:lnTo>
                    <a:pt x="84065" y="204617"/>
                  </a:lnTo>
                  <a:lnTo>
                    <a:pt x="89670" y="201088"/>
                  </a:lnTo>
                  <a:lnTo>
                    <a:pt x="95274" y="197540"/>
                  </a:lnTo>
                  <a:lnTo>
                    <a:pt x="100879" y="193976"/>
                  </a:lnTo>
                  <a:lnTo>
                    <a:pt x="106483" y="190399"/>
                  </a:lnTo>
                  <a:lnTo>
                    <a:pt x="112087" y="186812"/>
                  </a:lnTo>
                  <a:lnTo>
                    <a:pt x="117692" y="183219"/>
                  </a:lnTo>
                  <a:lnTo>
                    <a:pt x="123296" y="179624"/>
                  </a:lnTo>
                  <a:lnTo>
                    <a:pt x="128901" y="176030"/>
                  </a:lnTo>
                  <a:lnTo>
                    <a:pt x="134505" y="172442"/>
                  </a:lnTo>
                  <a:lnTo>
                    <a:pt x="140109" y="168863"/>
                  </a:lnTo>
                  <a:lnTo>
                    <a:pt x="145714" y="165297"/>
                  </a:lnTo>
                  <a:lnTo>
                    <a:pt x="151318" y="161750"/>
                  </a:lnTo>
                  <a:lnTo>
                    <a:pt x="156923" y="158224"/>
                  </a:lnTo>
                  <a:lnTo>
                    <a:pt x="162527" y="154724"/>
                  </a:lnTo>
                  <a:lnTo>
                    <a:pt x="168131" y="151253"/>
                  </a:lnTo>
                  <a:lnTo>
                    <a:pt x="173736" y="147815"/>
                  </a:lnTo>
                  <a:lnTo>
                    <a:pt x="179340" y="144413"/>
                  </a:lnTo>
                  <a:lnTo>
                    <a:pt x="184944" y="141050"/>
                  </a:lnTo>
                  <a:lnTo>
                    <a:pt x="190549" y="137729"/>
                  </a:lnTo>
                  <a:lnTo>
                    <a:pt x="196153" y="134453"/>
                  </a:lnTo>
                  <a:lnTo>
                    <a:pt x="201758" y="131223"/>
                  </a:lnTo>
                  <a:lnTo>
                    <a:pt x="207362" y="128041"/>
                  </a:lnTo>
                  <a:lnTo>
                    <a:pt x="212966" y="124909"/>
                  </a:lnTo>
                  <a:lnTo>
                    <a:pt x="218571" y="121827"/>
                  </a:lnTo>
                  <a:lnTo>
                    <a:pt x="224175" y="118797"/>
                  </a:lnTo>
                  <a:lnTo>
                    <a:pt x="229780" y="115818"/>
                  </a:lnTo>
                  <a:lnTo>
                    <a:pt x="235384" y="112889"/>
                  </a:lnTo>
                  <a:lnTo>
                    <a:pt x="240988" y="110012"/>
                  </a:lnTo>
                  <a:lnTo>
                    <a:pt x="246593" y="107184"/>
                  </a:lnTo>
                  <a:lnTo>
                    <a:pt x="252197" y="104406"/>
                  </a:lnTo>
                  <a:lnTo>
                    <a:pt x="257802" y="101674"/>
                  </a:lnTo>
                  <a:lnTo>
                    <a:pt x="263406" y="98989"/>
                  </a:lnTo>
                  <a:lnTo>
                    <a:pt x="269010" y="96348"/>
                  </a:lnTo>
                  <a:lnTo>
                    <a:pt x="274615" y="93750"/>
                  </a:lnTo>
                  <a:lnTo>
                    <a:pt x="280219" y="91192"/>
                  </a:lnTo>
                  <a:lnTo>
                    <a:pt x="285824" y="88673"/>
                  </a:lnTo>
                  <a:lnTo>
                    <a:pt x="291428" y="86190"/>
                  </a:lnTo>
                  <a:lnTo>
                    <a:pt x="297032" y="83742"/>
                  </a:lnTo>
                  <a:lnTo>
                    <a:pt x="302637" y="81327"/>
                  </a:lnTo>
                  <a:lnTo>
                    <a:pt x="308241" y="78943"/>
                  </a:lnTo>
                  <a:lnTo>
                    <a:pt x="313846" y="76588"/>
                  </a:lnTo>
                  <a:lnTo>
                    <a:pt x="319450" y="74261"/>
                  </a:lnTo>
                  <a:lnTo>
                    <a:pt x="325054" y="71961"/>
                  </a:lnTo>
                  <a:lnTo>
                    <a:pt x="330659" y="69686"/>
                  </a:lnTo>
                  <a:lnTo>
                    <a:pt x="336263" y="67435"/>
                  </a:lnTo>
                  <a:lnTo>
                    <a:pt x="341867" y="65208"/>
                  </a:lnTo>
                  <a:lnTo>
                    <a:pt x="347472" y="63005"/>
                  </a:lnTo>
                  <a:lnTo>
                    <a:pt x="353076" y="60824"/>
                  </a:lnTo>
                  <a:lnTo>
                    <a:pt x="358681" y="58666"/>
                  </a:lnTo>
                  <a:lnTo>
                    <a:pt x="364285" y="56531"/>
                  </a:lnTo>
                  <a:lnTo>
                    <a:pt x="369889" y="54420"/>
                  </a:lnTo>
                  <a:lnTo>
                    <a:pt x="375494" y="52332"/>
                  </a:lnTo>
                  <a:lnTo>
                    <a:pt x="381098" y="50268"/>
                  </a:lnTo>
                  <a:lnTo>
                    <a:pt x="386703" y="48229"/>
                  </a:lnTo>
                  <a:lnTo>
                    <a:pt x="392307" y="46216"/>
                  </a:lnTo>
                  <a:lnTo>
                    <a:pt x="397911" y="44231"/>
                  </a:lnTo>
                  <a:lnTo>
                    <a:pt x="403516" y="42273"/>
                  </a:lnTo>
                  <a:lnTo>
                    <a:pt x="409120" y="40345"/>
                  </a:lnTo>
                  <a:lnTo>
                    <a:pt x="414725" y="38447"/>
                  </a:lnTo>
                  <a:lnTo>
                    <a:pt x="420329" y="36582"/>
                  </a:lnTo>
                  <a:lnTo>
                    <a:pt x="425933" y="34749"/>
                  </a:lnTo>
                  <a:lnTo>
                    <a:pt x="431538" y="32951"/>
                  </a:lnTo>
                  <a:lnTo>
                    <a:pt x="437142" y="31188"/>
                  </a:lnTo>
                  <a:lnTo>
                    <a:pt x="442747" y="29462"/>
                  </a:lnTo>
                  <a:lnTo>
                    <a:pt x="448351" y="27775"/>
                  </a:lnTo>
                  <a:lnTo>
                    <a:pt x="453955" y="26127"/>
                  </a:lnTo>
                  <a:lnTo>
                    <a:pt x="459560" y="24519"/>
                  </a:lnTo>
                  <a:lnTo>
                    <a:pt x="465164" y="22953"/>
                  </a:lnTo>
                  <a:lnTo>
                    <a:pt x="470769" y="21430"/>
                  </a:lnTo>
                  <a:lnTo>
                    <a:pt x="476373" y="19950"/>
                  </a:lnTo>
                  <a:lnTo>
                    <a:pt x="481977" y="18516"/>
                  </a:lnTo>
                  <a:lnTo>
                    <a:pt x="487582" y="17127"/>
                  </a:lnTo>
                  <a:lnTo>
                    <a:pt x="493186" y="15784"/>
                  </a:lnTo>
                  <a:lnTo>
                    <a:pt x="498790" y="14489"/>
                  </a:lnTo>
                  <a:lnTo>
                    <a:pt x="504395" y="13243"/>
                  </a:lnTo>
                  <a:lnTo>
                    <a:pt x="509999" y="12045"/>
                  </a:lnTo>
                  <a:lnTo>
                    <a:pt x="515604" y="10898"/>
                  </a:lnTo>
                  <a:lnTo>
                    <a:pt x="521208" y="9802"/>
                  </a:lnTo>
                  <a:lnTo>
                    <a:pt x="526812" y="8758"/>
                  </a:lnTo>
                  <a:lnTo>
                    <a:pt x="532417" y="7767"/>
                  </a:lnTo>
                  <a:lnTo>
                    <a:pt x="538021" y="6829"/>
                  </a:lnTo>
                  <a:lnTo>
                    <a:pt x="543626" y="5946"/>
                  </a:lnTo>
                  <a:lnTo>
                    <a:pt x="549230" y="5119"/>
                  </a:lnTo>
                  <a:lnTo>
                    <a:pt x="554834" y="4349"/>
                  </a:lnTo>
                  <a:lnTo>
                    <a:pt x="560439" y="3637"/>
                  </a:lnTo>
                  <a:lnTo>
                    <a:pt x="566043" y="2984"/>
                  </a:lnTo>
                  <a:lnTo>
                    <a:pt x="571648" y="2392"/>
                  </a:lnTo>
                  <a:lnTo>
                    <a:pt x="577252" y="1861"/>
                  </a:lnTo>
                  <a:lnTo>
                    <a:pt x="582856" y="1394"/>
                  </a:lnTo>
                  <a:lnTo>
                    <a:pt x="588461" y="991"/>
                  </a:lnTo>
                  <a:lnTo>
                    <a:pt x="594065" y="654"/>
                  </a:lnTo>
                  <a:lnTo>
                    <a:pt x="599670" y="385"/>
                  </a:lnTo>
                  <a:lnTo>
                    <a:pt x="605274" y="185"/>
                  </a:lnTo>
                  <a:lnTo>
                    <a:pt x="610878" y="56"/>
                  </a:lnTo>
                  <a:lnTo>
                    <a:pt x="616483" y="0"/>
                  </a:lnTo>
                  <a:lnTo>
                    <a:pt x="622087" y="17"/>
                  </a:lnTo>
                  <a:lnTo>
                    <a:pt x="627692" y="111"/>
                  </a:lnTo>
                  <a:lnTo>
                    <a:pt x="633296" y="282"/>
                  </a:lnTo>
                  <a:lnTo>
                    <a:pt x="638900" y="534"/>
                  </a:lnTo>
                  <a:lnTo>
                    <a:pt x="644505" y="866"/>
                  </a:lnTo>
                  <a:lnTo>
                    <a:pt x="650109" y="1281"/>
                  </a:lnTo>
                  <a:lnTo>
                    <a:pt x="655713" y="1782"/>
                  </a:lnTo>
                  <a:lnTo>
                    <a:pt x="661318" y="2368"/>
                  </a:lnTo>
                  <a:lnTo>
                    <a:pt x="666922" y="3044"/>
                  </a:lnTo>
                  <a:lnTo>
                    <a:pt x="672527" y="3808"/>
                  </a:lnTo>
                  <a:lnTo>
                    <a:pt x="678131" y="4665"/>
                  </a:lnTo>
                  <a:lnTo>
                    <a:pt x="683735" y="5614"/>
                  </a:lnTo>
                  <a:lnTo>
                    <a:pt x="689340" y="6658"/>
                  </a:lnTo>
                  <a:lnTo>
                    <a:pt x="694944" y="7798"/>
                  </a:lnTo>
                  <a:lnTo>
                    <a:pt x="700549" y="9035"/>
                  </a:lnTo>
                  <a:lnTo>
                    <a:pt x="706153" y="10369"/>
                  </a:lnTo>
                  <a:lnTo>
                    <a:pt x="711757" y="11804"/>
                  </a:lnTo>
                  <a:lnTo>
                    <a:pt x="717362" y="13338"/>
                  </a:lnTo>
                  <a:lnTo>
                    <a:pt x="722966" y="14973"/>
                  </a:lnTo>
                  <a:lnTo>
                    <a:pt x="728571" y="16709"/>
                  </a:lnTo>
                  <a:lnTo>
                    <a:pt x="734175" y="18548"/>
                  </a:lnTo>
                  <a:lnTo>
                    <a:pt x="739779" y="20489"/>
                  </a:lnTo>
                  <a:lnTo>
                    <a:pt x="745384" y="22532"/>
                  </a:lnTo>
                  <a:lnTo>
                    <a:pt x="750988" y="24678"/>
                  </a:lnTo>
                  <a:lnTo>
                    <a:pt x="756593" y="26925"/>
                  </a:lnTo>
                  <a:lnTo>
                    <a:pt x="762197" y="29275"/>
                  </a:lnTo>
                  <a:lnTo>
                    <a:pt x="767801" y="31726"/>
                  </a:lnTo>
                  <a:lnTo>
                    <a:pt x="773406" y="34277"/>
                  </a:lnTo>
                  <a:lnTo>
                    <a:pt x="779010" y="36927"/>
                  </a:lnTo>
                  <a:lnTo>
                    <a:pt x="784615" y="39676"/>
                  </a:lnTo>
                  <a:lnTo>
                    <a:pt x="790219" y="42522"/>
                  </a:lnTo>
                  <a:lnTo>
                    <a:pt x="795823" y="45462"/>
                  </a:lnTo>
                  <a:lnTo>
                    <a:pt x="801428" y="48497"/>
                  </a:lnTo>
                  <a:lnTo>
                    <a:pt x="807032" y="51623"/>
                  </a:lnTo>
                  <a:lnTo>
                    <a:pt x="812636" y="54838"/>
                  </a:lnTo>
                  <a:lnTo>
                    <a:pt x="818241" y="58140"/>
                  </a:lnTo>
                  <a:lnTo>
                    <a:pt x="823845" y="61526"/>
                  </a:lnTo>
                  <a:lnTo>
                    <a:pt x="829450" y="64995"/>
                  </a:lnTo>
                  <a:lnTo>
                    <a:pt x="835054" y="68542"/>
                  </a:lnTo>
                  <a:lnTo>
                    <a:pt x="840658" y="72165"/>
                  </a:lnTo>
                  <a:lnTo>
                    <a:pt x="846263" y="75860"/>
                  </a:lnTo>
                  <a:lnTo>
                    <a:pt x="851867" y="79625"/>
                  </a:lnTo>
                  <a:lnTo>
                    <a:pt x="857472" y="83455"/>
                  </a:lnTo>
                  <a:lnTo>
                    <a:pt x="863076" y="87347"/>
                  </a:lnTo>
                  <a:lnTo>
                    <a:pt x="868680" y="91298"/>
                  </a:lnTo>
                  <a:lnTo>
                    <a:pt x="874285" y="95303"/>
                  </a:lnTo>
                  <a:lnTo>
                    <a:pt x="879889" y="99358"/>
                  </a:lnTo>
                  <a:lnTo>
                    <a:pt x="885494" y="103460"/>
                  </a:lnTo>
                  <a:lnTo>
                    <a:pt x="891098" y="107605"/>
                  </a:lnTo>
                  <a:lnTo>
                    <a:pt x="896702" y="111787"/>
                  </a:lnTo>
                  <a:lnTo>
                    <a:pt x="902307" y="116004"/>
                  </a:lnTo>
                  <a:lnTo>
                    <a:pt x="907911" y="120250"/>
                  </a:lnTo>
                  <a:lnTo>
                    <a:pt x="913516" y="124522"/>
                  </a:lnTo>
                  <a:lnTo>
                    <a:pt x="919120" y="128815"/>
                  </a:lnTo>
                  <a:lnTo>
                    <a:pt x="924724" y="133125"/>
                  </a:lnTo>
                  <a:lnTo>
                    <a:pt x="930329" y="137448"/>
                  </a:lnTo>
                  <a:lnTo>
                    <a:pt x="935933" y="141779"/>
                  </a:lnTo>
                  <a:lnTo>
                    <a:pt x="941538" y="146115"/>
                  </a:lnTo>
                  <a:lnTo>
                    <a:pt x="947142" y="150450"/>
                  </a:lnTo>
                  <a:lnTo>
                    <a:pt x="952746" y="154782"/>
                  </a:lnTo>
                  <a:lnTo>
                    <a:pt x="958351" y="159106"/>
                  </a:lnTo>
                  <a:lnTo>
                    <a:pt x="963955" y="163418"/>
                  </a:lnTo>
                  <a:lnTo>
                    <a:pt x="969559" y="167714"/>
                  </a:lnTo>
                  <a:lnTo>
                    <a:pt x="975164" y="171991"/>
                  </a:lnTo>
                  <a:lnTo>
                    <a:pt x="980768" y="176244"/>
                  </a:lnTo>
                  <a:lnTo>
                    <a:pt x="986373" y="180471"/>
                  </a:lnTo>
                  <a:lnTo>
                    <a:pt x="991977" y="184668"/>
                  </a:lnTo>
                  <a:lnTo>
                    <a:pt x="997581" y="188830"/>
                  </a:lnTo>
                  <a:lnTo>
                    <a:pt x="1003186" y="192956"/>
                  </a:lnTo>
                  <a:lnTo>
                    <a:pt x="1008790" y="197042"/>
                  </a:lnTo>
                  <a:lnTo>
                    <a:pt x="1014395" y="201085"/>
                  </a:lnTo>
                  <a:lnTo>
                    <a:pt x="1019999" y="205081"/>
                  </a:lnTo>
                  <a:lnTo>
                    <a:pt x="1025603" y="209029"/>
                  </a:lnTo>
                  <a:lnTo>
                    <a:pt x="1031208" y="212926"/>
                  </a:lnTo>
                  <a:lnTo>
                    <a:pt x="1036812" y="216769"/>
                  </a:lnTo>
                  <a:lnTo>
                    <a:pt x="1042417" y="220555"/>
                  </a:lnTo>
                  <a:lnTo>
                    <a:pt x="1048021" y="224282"/>
                  </a:lnTo>
                  <a:lnTo>
                    <a:pt x="1053625" y="227949"/>
                  </a:lnTo>
                  <a:lnTo>
                    <a:pt x="1059230" y="231553"/>
                  </a:lnTo>
                  <a:lnTo>
                    <a:pt x="1064834" y="235092"/>
                  </a:lnTo>
                  <a:lnTo>
                    <a:pt x="1070439" y="238564"/>
                  </a:lnTo>
                  <a:lnTo>
                    <a:pt x="1076043" y="241968"/>
                  </a:lnTo>
                  <a:lnTo>
                    <a:pt x="1081647" y="245301"/>
                  </a:lnTo>
                  <a:lnTo>
                    <a:pt x="1087252" y="248563"/>
                  </a:lnTo>
                  <a:lnTo>
                    <a:pt x="1092856" y="251752"/>
                  </a:lnTo>
                  <a:lnTo>
                    <a:pt x="1098461" y="254867"/>
                  </a:lnTo>
                  <a:lnTo>
                    <a:pt x="1104065" y="257906"/>
                  </a:lnTo>
                  <a:lnTo>
                    <a:pt x="1109669" y="260868"/>
                  </a:lnTo>
                  <a:lnTo>
                    <a:pt x="1115274" y="263752"/>
                  </a:lnTo>
                  <a:lnTo>
                    <a:pt x="1120878" y="266557"/>
                  </a:lnTo>
                  <a:lnTo>
                    <a:pt x="1126482" y="269283"/>
                  </a:lnTo>
                  <a:lnTo>
                    <a:pt x="1132087" y="271928"/>
                  </a:lnTo>
                  <a:lnTo>
                    <a:pt x="1137691" y="274491"/>
                  </a:lnTo>
                  <a:lnTo>
                    <a:pt x="1143296" y="276972"/>
                  </a:lnTo>
                  <a:lnTo>
                    <a:pt x="1148900" y="279370"/>
                  </a:lnTo>
                  <a:lnTo>
                    <a:pt x="1154504" y="281685"/>
                  </a:lnTo>
                  <a:lnTo>
                    <a:pt x="1160109" y="283915"/>
                  </a:lnTo>
                  <a:lnTo>
                    <a:pt x="1165713" y="286061"/>
                  </a:lnTo>
                  <a:lnTo>
                    <a:pt x="1171318" y="288122"/>
                  </a:lnTo>
                  <a:lnTo>
                    <a:pt x="1176922" y="290097"/>
                  </a:lnTo>
                  <a:lnTo>
                    <a:pt x="1182526" y="291985"/>
                  </a:lnTo>
                  <a:lnTo>
                    <a:pt x="1188131" y="293788"/>
                  </a:lnTo>
                  <a:lnTo>
                    <a:pt x="1193735" y="295503"/>
                  </a:lnTo>
                  <a:lnTo>
                    <a:pt x="1199340" y="297131"/>
                  </a:lnTo>
                  <a:lnTo>
                    <a:pt x="1204944" y="298671"/>
                  </a:lnTo>
                  <a:lnTo>
                    <a:pt x="1210548" y="300124"/>
                  </a:lnTo>
                  <a:lnTo>
                    <a:pt x="1216153" y="301490"/>
                  </a:lnTo>
                  <a:lnTo>
                    <a:pt x="1221757" y="302771"/>
                  </a:lnTo>
                  <a:lnTo>
                    <a:pt x="1227362" y="303968"/>
                  </a:lnTo>
                  <a:lnTo>
                    <a:pt x="1232966" y="305083"/>
                  </a:lnTo>
                  <a:lnTo>
                    <a:pt x="1238570" y="306117"/>
                  </a:lnTo>
                  <a:lnTo>
                    <a:pt x="1244175" y="307071"/>
                  </a:lnTo>
                  <a:lnTo>
                    <a:pt x="1249779" y="307948"/>
                  </a:lnTo>
                  <a:lnTo>
                    <a:pt x="1255384" y="308747"/>
                  </a:lnTo>
                  <a:lnTo>
                    <a:pt x="1260988" y="309471"/>
                  </a:lnTo>
                  <a:lnTo>
                    <a:pt x="1266592" y="310121"/>
                  </a:lnTo>
                  <a:lnTo>
                    <a:pt x="1272197" y="310698"/>
                  </a:lnTo>
                  <a:lnTo>
                    <a:pt x="1277801" y="311204"/>
                  </a:lnTo>
                  <a:lnTo>
                    <a:pt x="1283406" y="311639"/>
                  </a:lnTo>
                  <a:lnTo>
                    <a:pt x="1289010" y="312006"/>
                  </a:lnTo>
                  <a:lnTo>
                    <a:pt x="1294614" y="312305"/>
                  </a:lnTo>
                  <a:lnTo>
                    <a:pt x="1300219" y="312537"/>
                  </a:lnTo>
                  <a:lnTo>
                    <a:pt x="1305823" y="312705"/>
                  </a:lnTo>
                  <a:lnTo>
                    <a:pt x="1311427" y="312809"/>
                  </a:lnTo>
                  <a:lnTo>
                    <a:pt x="1317032" y="312850"/>
                  </a:lnTo>
                  <a:lnTo>
                    <a:pt x="1322636" y="312830"/>
                  </a:lnTo>
                  <a:lnTo>
                    <a:pt x="1328241" y="312750"/>
                  </a:lnTo>
                  <a:lnTo>
                    <a:pt x="1333845" y="312612"/>
                  </a:lnTo>
                  <a:lnTo>
                    <a:pt x="1339449" y="312415"/>
                  </a:lnTo>
                  <a:lnTo>
                    <a:pt x="1345054" y="312163"/>
                  </a:lnTo>
                  <a:lnTo>
                    <a:pt x="1350658" y="311855"/>
                  </a:lnTo>
                  <a:lnTo>
                    <a:pt x="1356263" y="311494"/>
                  </a:lnTo>
                  <a:lnTo>
                    <a:pt x="1361867" y="311081"/>
                  </a:lnTo>
                  <a:lnTo>
                    <a:pt x="1367471" y="310616"/>
                  </a:lnTo>
                  <a:lnTo>
                    <a:pt x="1373076" y="310101"/>
                  </a:lnTo>
                  <a:lnTo>
                    <a:pt x="1378680" y="309538"/>
                  </a:lnTo>
                  <a:lnTo>
                    <a:pt x="1384285" y="308927"/>
                  </a:lnTo>
                  <a:lnTo>
                    <a:pt x="1389889" y="308271"/>
                  </a:lnTo>
                  <a:lnTo>
                    <a:pt x="1395493" y="307571"/>
                  </a:lnTo>
                  <a:lnTo>
                    <a:pt x="1401098" y="306827"/>
                  </a:lnTo>
                  <a:lnTo>
                    <a:pt x="1406702" y="306042"/>
                  </a:lnTo>
                  <a:lnTo>
                    <a:pt x="1412307" y="305218"/>
                  </a:lnTo>
                  <a:lnTo>
                    <a:pt x="1417911" y="304354"/>
                  </a:lnTo>
                  <a:lnTo>
                    <a:pt x="1423515" y="303455"/>
                  </a:lnTo>
                  <a:lnTo>
                    <a:pt x="1429120" y="302520"/>
                  </a:lnTo>
                  <a:lnTo>
                    <a:pt x="1434724" y="301552"/>
                  </a:lnTo>
                  <a:lnTo>
                    <a:pt x="1440329" y="300552"/>
                  </a:lnTo>
                  <a:lnTo>
                    <a:pt x="1445933" y="299523"/>
                  </a:lnTo>
                  <a:lnTo>
                    <a:pt x="1451537" y="298467"/>
                  </a:lnTo>
                  <a:lnTo>
                    <a:pt x="1457142" y="297385"/>
                  </a:lnTo>
                  <a:lnTo>
                    <a:pt x="1462746" y="296280"/>
                  </a:lnTo>
                  <a:lnTo>
                    <a:pt x="1468350" y="295155"/>
                  </a:lnTo>
                  <a:lnTo>
                    <a:pt x="1473955" y="294011"/>
                  </a:lnTo>
                  <a:lnTo>
                    <a:pt x="1479559" y="292851"/>
                  </a:lnTo>
                  <a:lnTo>
                    <a:pt x="1485164" y="291679"/>
                  </a:lnTo>
                  <a:lnTo>
                    <a:pt x="1490768" y="290496"/>
                  </a:lnTo>
                  <a:lnTo>
                    <a:pt x="1496372" y="289307"/>
                  </a:lnTo>
                  <a:lnTo>
                    <a:pt x="1501977" y="288114"/>
                  </a:lnTo>
                  <a:lnTo>
                    <a:pt x="1507581" y="286921"/>
                  </a:lnTo>
                  <a:lnTo>
                    <a:pt x="1513186" y="285732"/>
                  </a:lnTo>
                  <a:lnTo>
                    <a:pt x="1518790" y="284550"/>
                  </a:lnTo>
                  <a:lnTo>
                    <a:pt x="1524394" y="283382"/>
                  </a:lnTo>
                  <a:lnTo>
                    <a:pt x="1529999" y="282229"/>
                  </a:lnTo>
                  <a:lnTo>
                    <a:pt x="1535603" y="281099"/>
                  </a:lnTo>
                  <a:lnTo>
                    <a:pt x="1541208" y="279997"/>
                  </a:lnTo>
                  <a:lnTo>
                    <a:pt x="1546812" y="278927"/>
                  </a:lnTo>
                  <a:lnTo>
                    <a:pt x="1552416" y="277896"/>
                  </a:lnTo>
                  <a:lnTo>
                    <a:pt x="1558021" y="276912"/>
                  </a:lnTo>
                  <a:lnTo>
                    <a:pt x="1563625" y="275980"/>
                  </a:lnTo>
                  <a:lnTo>
                    <a:pt x="1569230" y="275110"/>
                  </a:lnTo>
                  <a:lnTo>
                    <a:pt x="1574834" y="274308"/>
                  </a:lnTo>
                  <a:lnTo>
                    <a:pt x="1580438" y="273585"/>
                  </a:lnTo>
                  <a:lnTo>
                    <a:pt x="1586043" y="272949"/>
                  </a:lnTo>
                  <a:lnTo>
                    <a:pt x="1591647" y="272411"/>
                  </a:lnTo>
                  <a:lnTo>
                    <a:pt x="1597252" y="271982"/>
                  </a:lnTo>
                  <a:lnTo>
                    <a:pt x="1602856" y="271674"/>
                  </a:lnTo>
                  <a:lnTo>
                    <a:pt x="1608460" y="271499"/>
                  </a:lnTo>
                  <a:lnTo>
                    <a:pt x="1614065" y="271471"/>
                  </a:lnTo>
                  <a:lnTo>
                    <a:pt x="1619669" y="271604"/>
                  </a:lnTo>
                  <a:lnTo>
                    <a:pt x="1625273" y="271914"/>
                  </a:lnTo>
                  <a:lnTo>
                    <a:pt x="1630878" y="272416"/>
                  </a:lnTo>
                  <a:lnTo>
                    <a:pt x="1636482" y="273127"/>
                  </a:lnTo>
                  <a:lnTo>
                    <a:pt x="1642087" y="274064"/>
                  </a:lnTo>
                  <a:lnTo>
                    <a:pt x="1647691" y="275244"/>
                  </a:lnTo>
                  <a:lnTo>
                    <a:pt x="1653295" y="276684"/>
                  </a:lnTo>
                  <a:lnTo>
                    <a:pt x="1658900" y="278403"/>
                  </a:lnTo>
                  <a:lnTo>
                    <a:pt x="1664504" y="280419"/>
                  </a:lnTo>
                  <a:lnTo>
                    <a:pt x="1670109" y="282750"/>
                  </a:lnTo>
                  <a:lnTo>
                    <a:pt x="1675713" y="285416"/>
                  </a:lnTo>
                  <a:lnTo>
                    <a:pt x="1681317" y="288434"/>
                  </a:lnTo>
                  <a:lnTo>
                    <a:pt x="1686922" y="291822"/>
                  </a:lnTo>
                  <a:lnTo>
                    <a:pt x="1692526" y="295598"/>
                  </a:lnTo>
                  <a:lnTo>
                    <a:pt x="1698131" y="299775"/>
                  </a:lnTo>
                  <a:lnTo>
                    <a:pt x="1703735" y="304368"/>
                  </a:lnTo>
                  <a:lnTo>
                    <a:pt x="1709339" y="309387"/>
                  </a:lnTo>
                  <a:lnTo>
                    <a:pt x="1714944" y="314843"/>
                  </a:lnTo>
                  <a:lnTo>
                    <a:pt x="1720548" y="320739"/>
                  </a:lnTo>
                  <a:lnTo>
                    <a:pt x="1726153" y="327078"/>
                  </a:lnTo>
                  <a:lnTo>
                    <a:pt x="1731757" y="333857"/>
                  </a:lnTo>
                  <a:lnTo>
                    <a:pt x="1737361" y="341070"/>
                  </a:lnTo>
                  <a:lnTo>
                    <a:pt x="1742966" y="348706"/>
                  </a:lnTo>
                  <a:lnTo>
                    <a:pt x="1748570" y="356746"/>
                  </a:lnTo>
                  <a:lnTo>
                    <a:pt x="1754175" y="365171"/>
                  </a:lnTo>
                  <a:lnTo>
                    <a:pt x="1759779" y="373953"/>
                  </a:lnTo>
                  <a:lnTo>
                    <a:pt x="1765383" y="383060"/>
                  </a:lnTo>
                  <a:lnTo>
                    <a:pt x="1770988" y="392456"/>
                  </a:lnTo>
                  <a:lnTo>
                    <a:pt x="1776592" y="402101"/>
                  </a:lnTo>
                  <a:lnTo>
                    <a:pt x="1782196" y="411949"/>
                  </a:lnTo>
                  <a:lnTo>
                    <a:pt x="1787801" y="421955"/>
                  </a:lnTo>
                  <a:lnTo>
                    <a:pt x="1793405" y="432069"/>
                  </a:lnTo>
                  <a:lnTo>
                    <a:pt x="1799010" y="442240"/>
                  </a:lnTo>
                  <a:lnTo>
                    <a:pt x="1804614" y="452419"/>
                  </a:lnTo>
                  <a:lnTo>
                    <a:pt x="1810218" y="462553"/>
                  </a:lnTo>
                  <a:lnTo>
                    <a:pt x="1815823" y="472596"/>
                  </a:lnTo>
                  <a:lnTo>
                    <a:pt x="1821427" y="482501"/>
                  </a:lnTo>
                  <a:lnTo>
                    <a:pt x="1827032" y="492225"/>
                  </a:lnTo>
                  <a:lnTo>
                    <a:pt x="1832636" y="501729"/>
                  </a:lnTo>
                  <a:lnTo>
                    <a:pt x="1838240" y="510977"/>
                  </a:lnTo>
                  <a:lnTo>
                    <a:pt x="1843845" y="519938"/>
                  </a:lnTo>
                  <a:lnTo>
                    <a:pt x="1849449" y="528588"/>
                  </a:lnTo>
                  <a:lnTo>
                    <a:pt x="1855054" y="536903"/>
                  </a:lnTo>
                  <a:lnTo>
                    <a:pt x="1860658" y="544869"/>
                  </a:lnTo>
                  <a:lnTo>
                    <a:pt x="1866262" y="552473"/>
                  </a:lnTo>
                  <a:lnTo>
                    <a:pt x="1871867" y="559708"/>
                  </a:lnTo>
                  <a:lnTo>
                    <a:pt x="1877471" y="566569"/>
                  </a:lnTo>
                  <a:lnTo>
                    <a:pt x="1883076" y="573058"/>
                  </a:lnTo>
                  <a:lnTo>
                    <a:pt x="1883076" y="656109"/>
                  </a:lnTo>
                  <a:lnTo>
                    <a:pt x="1877471" y="656109"/>
                  </a:lnTo>
                  <a:lnTo>
                    <a:pt x="1871867" y="656109"/>
                  </a:lnTo>
                  <a:lnTo>
                    <a:pt x="1866262" y="656109"/>
                  </a:lnTo>
                  <a:lnTo>
                    <a:pt x="1860658" y="656109"/>
                  </a:lnTo>
                  <a:lnTo>
                    <a:pt x="1855054" y="656109"/>
                  </a:lnTo>
                  <a:lnTo>
                    <a:pt x="1849449" y="656109"/>
                  </a:lnTo>
                  <a:lnTo>
                    <a:pt x="1843845" y="656109"/>
                  </a:lnTo>
                  <a:lnTo>
                    <a:pt x="1838240" y="656109"/>
                  </a:lnTo>
                  <a:lnTo>
                    <a:pt x="1832636" y="656109"/>
                  </a:lnTo>
                  <a:lnTo>
                    <a:pt x="1827032" y="656109"/>
                  </a:lnTo>
                  <a:lnTo>
                    <a:pt x="1821427" y="656109"/>
                  </a:lnTo>
                  <a:lnTo>
                    <a:pt x="1815823" y="656109"/>
                  </a:lnTo>
                  <a:lnTo>
                    <a:pt x="1810218" y="656109"/>
                  </a:lnTo>
                  <a:lnTo>
                    <a:pt x="1804614" y="656109"/>
                  </a:lnTo>
                  <a:lnTo>
                    <a:pt x="1799010" y="656109"/>
                  </a:lnTo>
                  <a:lnTo>
                    <a:pt x="1793405" y="656109"/>
                  </a:lnTo>
                  <a:lnTo>
                    <a:pt x="1787801" y="656109"/>
                  </a:lnTo>
                  <a:lnTo>
                    <a:pt x="1782196" y="656109"/>
                  </a:lnTo>
                  <a:lnTo>
                    <a:pt x="1776592" y="656109"/>
                  </a:lnTo>
                  <a:lnTo>
                    <a:pt x="1770988" y="656109"/>
                  </a:lnTo>
                  <a:lnTo>
                    <a:pt x="1765383" y="656109"/>
                  </a:lnTo>
                  <a:lnTo>
                    <a:pt x="1759779" y="656109"/>
                  </a:lnTo>
                  <a:lnTo>
                    <a:pt x="1754175" y="656109"/>
                  </a:lnTo>
                  <a:lnTo>
                    <a:pt x="1748570" y="656109"/>
                  </a:lnTo>
                  <a:lnTo>
                    <a:pt x="1742966" y="656109"/>
                  </a:lnTo>
                  <a:lnTo>
                    <a:pt x="1737361" y="656109"/>
                  </a:lnTo>
                  <a:lnTo>
                    <a:pt x="1731757" y="656109"/>
                  </a:lnTo>
                  <a:lnTo>
                    <a:pt x="1726153" y="656109"/>
                  </a:lnTo>
                  <a:lnTo>
                    <a:pt x="1720548" y="656109"/>
                  </a:lnTo>
                  <a:lnTo>
                    <a:pt x="1714944" y="656109"/>
                  </a:lnTo>
                  <a:lnTo>
                    <a:pt x="1709339" y="656109"/>
                  </a:lnTo>
                  <a:lnTo>
                    <a:pt x="1703735" y="656109"/>
                  </a:lnTo>
                  <a:lnTo>
                    <a:pt x="1698131" y="656109"/>
                  </a:lnTo>
                  <a:lnTo>
                    <a:pt x="1692526" y="656109"/>
                  </a:lnTo>
                  <a:lnTo>
                    <a:pt x="1686922" y="656109"/>
                  </a:lnTo>
                  <a:lnTo>
                    <a:pt x="1681317" y="656109"/>
                  </a:lnTo>
                  <a:lnTo>
                    <a:pt x="1675713" y="656109"/>
                  </a:lnTo>
                  <a:lnTo>
                    <a:pt x="1670109" y="656109"/>
                  </a:lnTo>
                  <a:lnTo>
                    <a:pt x="1664504" y="656109"/>
                  </a:lnTo>
                  <a:lnTo>
                    <a:pt x="1658900" y="656109"/>
                  </a:lnTo>
                  <a:lnTo>
                    <a:pt x="1653295" y="656109"/>
                  </a:lnTo>
                  <a:lnTo>
                    <a:pt x="1647691" y="656109"/>
                  </a:lnTo>
                  <a:lnTo>
                    <a:pt x="1642087" y="656109"/>
                  </a:lnTo>
                  <a:lnTo>
                    <a:pt x="1636482" y="656109"/>
                  </a:lnTo>
                  <a:lnTo>
                    <a:pt x="1630878" y="656109"/>
                  </a:lnTo>
                  <a:lnTo>
                    <a:pt x="1625273" y="656109"/>
                  </a:lnTo>
                  <a:lnTo>
                    <a:pt x="1619669" y="656109"/>
                  </a:lnTo>
                  <a:lnTo>
                    <a:pt x="1614065" y="656109"/>
                  </a:lnTo>
                  <a:lnTo>
                    <a:pt x="1608460" y="656109"/>
                  </a:lnTo>
                  <a:lnTo>
                    <a:pt x="1602856" y="656109"/>
                  </a:lnTo>
                  <a:lnTo>
                    <a:pt x="1597252" y="656109"/>
                  </a:lnTo>
                  <a:lnTo>
                    <a:pt x="1591647" y="656109"/>
                  </a:lnTo>
                  <a:lnTo>
                    <a:pt x="1586043" y="656109"/>
                  </a:lnTo>
                  <a:lnTo>
                    <a:pt x="1580438" y="656109"/>
                  </a:lnTo>
                  <a:lnTo>
                    <a:pt x="1574834" y="656109"/>
                  </a:lnTo>
                  <a:lnTo>
                    <a:pt x="1569230" y="656109"/>
                  </a:lnTo>
                  <a:lnTo>
                    <a:pt x="1563625" y="656109"/>
                  </a:lnTo>
                  <a:lnTo>
                    <a:pt x="1558021" y="656109"/>
                  </a:lnTo>
                  <a:lnTo>
                    <a:pt x="1552416" y="656109"/>
                  </a:lnTo>
                  <a:lnTo>
                    <a:pt x="1546812" y="656109"/>
                  </a:lnTo>
                  <a:lnTo>
                    <a:pt x="1541208" y="656109"/>
                  </a:lnTo>
                  <a:lnTo>
                    <a:pt x="1535603" y="656109"/>
                  </a:lnTo>
                  <a:lnTo>
                    <a:pt x="1529999" y="656109"/>
                  </a:lnTo>
                  <a:lnTo>
                    <a:pt x="1524394" y="656109"/>
                  </a:lnTo>
                  <a:lnTo>
                    <a:pt x="1518790" y="656109"/>
                  </a:lnTo>
                  <a:lnTo>
                    <a:pt x="1513186" y="656109"/>
                  </a:lnTo>
                  <a:lnTo>
                    <a:pt x="1507581" y="656109"/>
                  </a:lnTo>
                  <a:lnTo>
                    <a:pt x="1501977" y="656109"/>
                  </a:lnTo>
                  <a:lnTo>
                    <a:pt x="1496372" y="656109"/>
                  </a:lnTo>
                  <a:lnTo>
                    <a:pt x="1490768" y="656109"/>
                  </a:lnTo>
                  <a:lnTo>
                    <a:pt x="1485164" y="656109"/>
                  </a:lnTo>
                  <a:lnTo>
                    <a:pt x="1479559" y="656109"/>
                  </a:lnTo>
                  <a:lnTo>
                    <a:pt x="1473955" y="656109"/>
                  </a:lnTo>
                  <a:lnTo>
                    <a:pt x="1468350" y="656109"/>
                  </a:lnTo>
                  <a:lnTo>
                    <a:pt x="1462746" y="656109"/>
                  </a:lnTo>
                  <a:lnTo>
                    <a:pt x="1457142" y="656109"/>
                  </a:lnTo>
                  <a:lnTo>
                    <a:pt x="1451537" y="656109"/>
                  </a:lnTo>
                  <a:lnTo>
                    <a:pt x="1445933" y="656109"/>
                  </a:lnTo>
                  <a:lnTo>
                    <a:pt x="1440329" y="656109"/>
                  </a:lnTo>
                  <a:lnTo>
                    <a:pt x="1434724" y="656109"/>
                  </a:lnTo>
                  <a:lnTo>
                    <a:pt x="1429120" y="656109"/>
                  </a:lnTo>
                  <a:lnTo>
                    <a:pt x="1423515" y="656109"/>
                  </a:lnTo>
                  <a:lnTo>
                    <a:pt x="1417911" y="656109"/>
                  </a:lnTo>
                  <a:lnTo>
                    <a:pt x="1412307" y="656109"/>
                  </a:lnTo>
                  <a:lnTo>
                    <a:pt x="1406702" y="656109"/>
                  </a:lnTo>
                  <a:lnTo>
                    <a:pt x="1401098" y="656109"/>
                  </a:lnTo>
                  <a:lnTo>
                    <a:pt x="1395493" y="656109"/>
                  </a:lnTo>
                  <a:lnTo>
                    <a:pt x="1389889" y="656109"/>
                  </a:lnTo>
                  <a:lnTo>
                    <a:pt x="1384285" y="656109"/>
                  </a:lnTo>
                  <a:lnTo>
                    <a:pt x="1378680" y="656109"/>
                  </a:lnTo>
                  <a:lnTo>
                    <a:pt x="1373076" y="656109"/>
                  </a:lnTo>
                  <a:lnTo>
                    <a:pt x="1367471" y="656109"/>
                  </a:lnTo>
                  <a:lnTo>
                    <a:pt x="1361867" y="656109"/>
                  </a:lnTo>
                  <a:lnTo>
                    <a:pt x="1356263" y="656109"/>
                  </a:lnTo>
                  <a:lnTo>
                    <a:pt x="1350658" y="656109"/>
                  </a:lnTo>
                  <a:lnTo>
                    <a:pt x="1345054" y="656109"/>
                  </a:lnTo>
                  <a:lnTo>
                    <a:pt x="1339449" y="656109"/>
                  </a:lnTo>
                  <a:lnTo>
                    <a:pt x="1333845" y="656109"/>
                  </a:lnTo>
                  <a:lnTo>
                    <a:pt x="1328241" y="656109"/>
                  </a:lnTo>
                  <a:lnTo>
                    <a:pt x="1322636" y="656109"/>
                  </a:lnTo>
                  <a:lnTo>
                    <a:pt x="1317032" y="656109"/>
                  </a:lnTo>
                  <a:lnTo>
                    <a:pt x="1311427" y="656109"/>
                  </a:lnTo>
                  <a:lnTo>
                    <a:pt x="1305823" y="656109"/>
                  </a:lnTo>
                  <a:lnTo>
                    <a:pt x="1300219" y="656109"/>
                  </a:lnTo>
                  <a:lnTo>
                    <a:pt x="1294614" y="656109"/>
                  </a:lnTo>
                  <a:lnTo>
                    <a:pt x="1289010" y="656109"/>
                  </a:lnTo>
                  <a:lnTo>
                    <a:pt x="1283406" y="656109"/>
                  </a:lnTo>
                  <a:lnTo>
                    <a:pt x="1277801" y="656109"/>
                  </a:lnTo>
                  <a:lnTo>
                    <a:pt x="1272197" y="656109"/>
                  </a:lnTo>
                  <a:lnTo>
                    <a:pt x="1266592" y="656109"/>
                  </a:lnTo>
                  <a:lnTo>
                    <a:pt x="1260988" y="656109"/>
                  </a:lnTo>
                  <a:lnTo>
                    <a:pt x="1255384" y="656109"/>
                  </a:lnTo>
                  <a:lnTo>
                    <a:pt x="1249779" y="656109"/>
                  </a:lnTo>
                  <a:lnTo>
                    <a:pt x="1244175" y="656109"/>
                  </a:lnTo>
                  <a:lnTo>
                    <a:pt x="1238570" y="656109"/>
                  </a:lnTo>
                  <a:lnTo>
                    <a:pt x="1232966" y="656109"/>
                  </a:lnTo>
                  <a:lnTo>
                    <a:pt x="1227362" y="656109"/>
                  </a:lnTo>
                  <a:lnTo>
                    <a:pt x="1221757" y="656109"/>
                  </a:lnTo>
                  <a:lnTo>
                    <a:pt x="1216153" y="656109"/>
                  </a:lnTo>
                  <a:lnTo>
                    <a:pt x="1210548" y="656109"/>
                  </a:lnTo>
                  <a:lnTo>
                    <a:pt x="1204944" y="656109"/>
                  </a:lnTo>
                  <a:lnTo>
                    <a:pt x="1199340" y="656109"/>
                  </a:lnTo>
                  <a:lnTo>
                    <a:pt x="1193735" y="656109"/>
                  </a:lnTo>
                  <a:lnTo>
                    <a:pt x="1188131" y="656109"/>
                  </a:lnTo>
                  <a:lnTo>
                    <a:pt x="1182526" y="656109"/>
                  </a:lnTo>
                  <a:lnTo>
                    <a:pt x="1176922" y="656109"/>
                  </a:lnTo>
                  <a:lnTo>
                    <a:pt x="1171318" y="656109"/>
                  </a:lnTo>
                  <a:lnTo>
                    <a:pt x="1165713" y="656109"/>
                  </a:lnTo>
                  <a:lnTo>
                    <a:pt x="1160109" y="656109"/>
                  </a:lnTo>
                  <a:lnTo>
                    <a:pt x="1154504" y="656109"/>
                  </a:lnTo>
                  <a:lnTo>
                    <a:pt x="1148900" y="656109"/>
                  </a:lnTo>
                  <a:lnTo>
                    <a:pt x="1143296" y="656109"/>
                  </a:lnTo>
                  <a:lnTo>
                    <a:pt x="1137691" y="656109"/>
                  </a:lnTo>
                  <a:lnTo>
                    <a:pt x="1132087" y="656109"/>
                  </a:lnTo>
                  <a:lnTo>
                    <a:pt x="1126482" y="656109"/>
                  </a:lnTo>
                  <a:lnTo>
                    <a:pt x="1120878" y="656109"/>
                  </a:lnTo>
                  <a:lnTo>
                    <a:pt x="1115274" y="656109"/>
                  </a:lnTo>
                  <a:lnTo>
                    <a:pt x="1109669" y="656109"/>
                  </a:lnTo>
                  <a:lnTo>
                    <a:pt x="1104065" y="656109"/>
                  </a:lnTo>
                  <a:lnTo>
                    <a:pt x="1098461" y="656109"/>
                  </a:lnTo>
                  <a:lnTo>
                    <a:pt x="1092856" y="656109"/>
                  </a:lnTo>
                  <a:lnTo>
                    <a:pt x="1087252" y="656109"/>
                  </a:lnTo>
                  <a:lnTo>
                    <a:pt x="1081647" y="656109"/>
                  </a:lnTo>
                  <a:lnTo>
                    <a:pt x="1076043" y="656109"/>
                  </a:lnTo>
                  <a:lnTo>
                    <a:pt x="1070439" y="656109"/>
                  </a:lnTo>
                  <a:lnTo>
                    <a:pt x="1064834" y="656109"/>
                  </a:lnTo>
                  <a:lnTo>
                    <a:pt x="1059230" y="656109"/>
                  </a:lnTo>
                  <a:lnTo>
                    <a:pt x="1053625" y="656109"/>
                  </a:lnTo>
                  <a:lnTo>
                    <a:pt x="1048021" y="656109"/>
                  </a:lnTo>
                  <a:lnTo>
                    <a:pt x="1042417" y="656109"/>
                  </a:lnTo>
                  <a:lnTo>
                    <a:pt x="1036812" y="656109"/>
                  </a:lnTo>
                  <a:lnTo>
                    <a:pt x="1031208" y="656109"/>
                  </a:lnTo>
                  <a:lnTo>
                    <a:pt x="1025603" y="656109"/>
                  </a:lnTo>
                  <a:lnTo>
                    <a:pt x="1019999" y="656109"/>
                  </a:lnTo>
                  <a:lnTo>
                    <a:pt x="1014395" y="656109"/>
                  </a:lnTo>
                  <a:lnTo>
                    <a:pt x="1008790" y="656109"/>
                  </a:lnTo>
                  <a:lnTo>
                    <a:pt x="1003186" y="656109"/>
                  </a:lnTo>
                  <a:lnTo>
                    <a:pt x="997581" y="656109"/>
                  </a:lnTo>
                  <a:lnTo>
                    <a:pt x="991977" y="656109"/>
                  </a:lnTo>
                  <a:lnTo>
                    <a:pt x="986373" y="656109"/>
                  </a:lnTo>
                  <a:lnTo>
                    <a:pt x="980768" y="656109"/>
                  </a:lnTo>
                  <a:lnTo>
                    <a:pt x="975164" y="656109"/>
                  </a:lnTo>
                  <a:lnTo>
                    <a:pt x="969559" y="656109"/>
                  </a:lnTo>
                  <a:lnTo>
                    <a:pt x="963955" y="656109"/>
                  </a:lnTo>
                  <a:lnTo>
                    <a:pt x="958351" y="656109"/>
                  </a:lnTo>
                  <a:lnTo>
                    <a:pt x="952746" y="656109"/>
                  </a:lnTo>
                  <a:lnTo>
                    <a:pt x="947142" y="656109"/>
                  </a:lnTo>
                  <a:lnTo>
                    <a:pt x="941538" y="656109"/>
                  </a:lnTo>
                  <a:lnTo>
                    <a:pt x="935933" y="656109"/>
                  </a:lnTo>
                  <a:lnTo>
                    <a:pt x="930329" y="656109"/>
                  </a:lnTo>
                  <a:lnTo>
                    <a:pt x="924724" y="656109"/>
                  </a:lnTo>
                  <a:lnTo>
                    <a:pt x="919120" y="656109"/>
                  </a:lnTo>
                  <a:lnTo>
                    <a:pt x="913516" y="656109"/>
                  </a:lnTo>
                  <a:lnTo>
                    <a:pt x="907911" y="656109"/>
                  </a:lnTo>
                  <a:lnTo>
                    <a:pt x="902307" y="656109"/>
                  </a:lnTo>
                  <a:lnTo>
                    <a:pt x="896702" y="656109"/>
                  </a:lnTo>
                  <a:lnTo>
                    <a:pt x="891098" y="656109"/>
                  </a:lnTo>
                  <a:lnTo>
                    <a:pt x="885494" y="656109"/>
                  </a:lnTo>
                  <a:lnTo>
                    <a:pt x="879889" y="656109"/>
                  </a:lnTo>
                  <a:lnTo>
                    <a:pt x="874285" y="656109"/>
                  </a:lnTo>
                  <a:lnTo>
                    <a:pt x="868680" y="656109"/>
                  </a:lnTo>
                  <a:lnTo>
                    <a:pt x="863076" y="656109"/>
                  </a:lnTo>
                  <a:lnTo>
                    <a:pt x="857472" y="656109"/>
                  </a:lnTo>
                  <a:lnTo>
                    <a:pt x="851867" y="656109"/>
                  </a:lnTo>
                  <a:lnTo>
                    <a:pt x="846263" y="656109"/>
                  </a:lnTo>
                  <a:lnTo>
                    <a:pt x="840658" y="656109"/>
                  </a:lnTo>
                  <a:lnTo>
                    <a:pt x="835054" y="656109"/>
                  </a:lnTo>
                  <a:lnTo>
                    <a:pt x="829450" y="656109"/>
                  </a:lnTo>
                  <a:lnTo>
                    <a:pt x="823845" y="656109"/>
                  </a:lnTo>
                  <a:lnTo>
                    <a:pt x="818241" y="656109"/>
                  </a:lnTo>
                  <a:lnTo>
                    <a:pt x="812636" y="656109"/>
                  </a:lnTo>
                  <a:lnTo>
                    <a:pt x="807032" y="656109"/>
                  </a:lnTo>
                  <a:lnTo>
                    <a:pt x="801428" y="656109"/>
                  </a:lnTo>
                  <a:lnTo>
                    <a:pt x="795823" y="656109"/>
                  </a:lnTo>
                  <a:lnTo>
                    <a:pt x="790219" y="656109"/>
                  </a:lnTo>
                  <a:lnTo>
                    <a:pt x="784615" y="656109"/>
                  </a:lnTo>
                  <a:lnTo>
                    <a:pt x="779010" y="656109"/>
                  </a:lnTo>
                  <a:lnTo>
                    <a:pt x="773406" y="656109"/>
                  </a:lnTo>
                  <a:lnTo>
                    <a:pt x="767801" y="656109"/>
                  </a:lnTo>
                  <a:lnTo>
                    <a:pt x="762197" y="656109"/>
                  </a:lnTo>
                  <a:lnTo>
                    <a:pt x="756593" y="656109"/>
                  </a:lnTo>
                  <a:lnTo>
                    <a:pt x="750988" y="656109"/>
                  </a:lnTo>
                  <a:lnTo>
                    <a:pt x="745384" y="656109"/>
                  </a:lnTo>
                  <a:lnTo>
                    <a:pt x="739779" y="656109"/>
                  </a:lnTo>
                  <a:lnTo>
                    <a:pt x="734175" y="656109"/>
                  </a:lnTo>
                  <a:lnTo>
                    <a:pt x="728571" y="656109"/>
                  </a:lnTo>
                  <a:lnTo>
                    <a:pt x="722966" y="656109"/>
                  </a:lnTo>
                  <a:lnTo>
                    <a:pt x="717362" y="656109"/>
                  </a:lnTo>
                  <a:lnTo>
                    <a:pt x="711757" y="656109"/>
                  </a:lnTo>
                  <a:lnTo>
                    <a:pt x="706153" y="656109"/>
                  </a:lnTo>
                  <a:lnTo>
                    <a:pt x="700549" y="656109"/>
                  </a:lnTo>
                  <a:lnTo>
                    <a:pt x="694944" y="656109"/>
                  </a:lnTo>
                  <a:lnTo>
                    <a:pt x="689340" y="656109"/>
                  </a:lnTo>
                  <a:lnTo>
                    <a:pt x="683735" y="656109"/>
                  </a:lnTo>
                  <a:lnTo>
                    <a:pt x="678131" y="656109"/>
                  </a:lnTo>
                  <a:lnTo>
                    <a:pt x="672527" y="656109"/>
                  </a:lnTo>
                  <a:lnTo>
                    <a:pt x="666922" y="656109"/>
                  </a:lnTo>
                  <a:lnTo>
                    <a:pt x="661318" y="656109"/>
                  </a:lnTo>
                  <a:lnTo>
                    <a:pt x="655713" y="656109"/>
                  </a:lnTo>
                  <a:lnTo>
                    <a:pt x="650109" y="656109"/>
                  </a:lnTo>
                  <a:lnTo>
                    <a:pt x="644505" y="656109"/>
                  </a:lnTo>
                  <a:lnTo>
                    <a:pt x="638900" y="656109"/>
                  </a:lnTo>
                  <a:lnTo>
                    <a:pt x="633296" y="656109"/>
                  </a:lnTo>
                  <a:lnTo>
                    <a:pt x="627692" y="656109"/>
                  </a:lnTo>
                  <a:lnTo>
                    <a:pt x="622087" y="656109"/>
                  </a:lnTo>
                  <a:lnTo>
                    <a:pt x="616483" y="656109"/>
                  </a:lnTo>
                  <a:lnTo>
                    <a:pt x="610878" y="656109"/>
                  </a:lnTo>
                  <a:lnTo>
                    <a:pt x="605274" y="656109"/>
                  </a:lnTo>
                  <a:lnTo>
                    <a:pt x="599670" y="656109"/>
                  </a:lnTo>
                  <a:lnTo>
                    <a:pt x="594065" y="656109"/>
                  </a:lnTo>
                  <a:lnTo>
                    <a:pt x="588461" y="656109"/>
                  </a:lnTo>
                  <a:lnTo>
                    <a:pt x="582856" y="656109"/>
                  </a:lnTo>
                  <a:lnTo>
                    <a:pt x="577252" y="656109"/>
                  </a:lnTo>
                  <a:lnTo>
                    <a:pt x="571648" y="656109"/>
                  </a:lnTo>
                  <a:lnTo>
                    <a:pt x="566043" y="656109"/>
                  </a:lnTo>
                  <a:lnTo>
                    <a:pt x="560439" y="656109"/>
                  </a:lnTo>
                  <a:lnTo>
                    <a:pt x="554834" y="656109"/>
                  </a:lnTo>
                  <a:lnTo>
                    <a:pt x="549230" y="656109"/>
                  </a:lnTo>
                  <a:lnTo>
                    <a:pt x="543626" y="656109"/>
                  </a:lnTo>
                  <a:lnTo>
                    <a:pt x="538021" y="656109"/>
                  </a:lnTo>
                  <a:lnTo>
                    <a:pt x="532417" y="656109"/>
                  </a:lnTo>
                  <a:lnTo>
                    <a:pt x="526812" y="656109"/>
                  </a:lnTo>
                  <a:lnTo>
                    <a:pt x="521208" y="656109"/>
                  </a:lnTo>
                  <a:lnTo>
                    <a:pt x="515604" y="656109"/>
                  </a:lnTo>
                  <a:lnTo>
                    <a:pt x="509999" y="656109"/>
                  </a:lnTo>
                  <a:lnTo>
                    <a:pt x="504395" y="656109"/>
                  </a:lnTo>
                  <a:lnTo>
                    <a:pt x="498790" y="656109"/>
                  </a:lnTo>
                  <a:lnTo>
                    <a:pt x="493186" y="656109"/>
                  </a:lnTo>
                  <a:lnTo>
                    <a:pt x="487582" y="656109"/>
                  </a:lnTo>
                  <a:lnTo>
                    <a:pt x="481977" y="656109"/>
                  </a:lnTo>
                  <a:lnTo>
                    <a:pt x="476373" y="656109"/>
                  </a:lnTo>
                  <a:lnTo>
                    <a:pt x="470769" y="656109"/>
                  </a:lnTo>
                  <a:lnTo>
                    <a:pt x="465164" y="656109"/>
                  </a:lnTo>
                  <a:lnTo>
                    <a:pt x="459560" y="656109"/>
                  </a:lnTo>
                  <a:lnTo>
                    <a:pt x="453955" y="656109"/>
                  </a:lnTo>
                  <a:lnTo>
                    <a:pt x="448351" y="656109"/>
                  </a:lnTo>
                  <a:lnTo>
                    <a:pt x="442747" y="656109"/>
                  </a:lnTo>
                  <a:lnTo>
                    <a:pt x="437142" y="656109"/>
                  </a:lnTo>
                  <a:lnTo>
                    <a:pt x="431538" y="656109"/>
                  </a:lnTo>
                  <a:lnTo>
                    <a:pt x="425933" y="656109"/>
                  </a:lnTo>
                  <a:lnTo>
                    <a:pt x="420329" y="656109"/>
                  </a:lnTo>
                  <a:lnTo>
                    <a:pt x="414725" y="656109"/>
                  </a:lnTo>
                  <a:lnTo>
                    <a:pt x="409120" y="656109"/>
                  </a:lnTo>
                  <a:lnTo>
                    <a:pt x="403516" y="656109"/>
                  </a:lnTo>
                  <a:lnTo>
                    <a:pt x="397911" y="656109"/>
                  </a:lnTo>
                  <a:lnTo>
                    <a:pt x="392307" y="656109"/>
                  </a:lnTo>
                  <a:lnTo>
                    <a:pt x="386703" y="656109"/>
                  </a:lnTo>
                  <a:lnTo>
                    <a:pt x="381098" y="656109"/>
                  </a:lnTo>
                  <a:lnTo>
                    <a:pt x="375494" y="656109"/>
                  </a:lnTo>
                  <a:lnTo>
                    <a:pt x="369889" y="656109"/>
                  </a:lnTo>
                  <a:lnTo>
                    <a:pt x="364285" y="656109"/>
                  </a:lnTo>
                  <a:lnTo>
                    <a:pt x="358681" y="656109"/>
                  </a:lnTo>
                  <a:lnTo>
                    <a:pt x="353076" y="656109"/>
                  </a:lnTo>
                  <a:lnTo>
                    <a:pt x="347472" y="656109"/>
                  </a:lnTo>
                  <a:lnTo>
                    <a:pt x="341867" y="656109"/>
                  </a:lnTo>
                  <a:lnTo>
                    <a:pt x="336263" y="656109"/>
                  </a:lnTo>
                  <a:lnTo>
                    <a:pt x="330659" y="656109"/>
                  </a:lnTo>
                  <a:lnTo>
                    <a:pt x="325054" y="656109"/>
                  </a:lnTo>
                  <a:lnTo>
                    <a:pt x="319450" y="656109"/>
                  </a:lnTo>
                  <a:lnTo>
                    <a:pt x="313846" y="656109"/>
                  </a:lnTo>
                  <a:lnTo>
                    <a:pt x="308241" y="656109"/>
                  </a:lnTo>
                  <a:lnTo>
                    <a:pt x="302637" y="656109"/>
                  </a:lnTo>
                  <a:lnTo>
                    <a:pt x="297032" y="656109"/>
                  </a:lnTo>
                  <a:lnTo>
                    <a:pt x="291428" y="656109"/>
                  </a:lnTo>
                  <a:lnTo>
                    <a:pt x="285824" y="656109"/>
                  </a:lnTo>
                  <a:lnTo>
                    <a:pt x="280219" y="656109"/>
                  </a:lnTo>
                  <a:lnTo>
                    <a:pt x="274615" y="656109"/>
                  </a:lnTo>
                  <a:lnTo>
                    <a:pt x="269010" y="656109"/>
                  </a:lnTo>
                  <a:lnTo>
                    <a:pt x="263406" y="656109"/>
                  </a:lnTo>
                  <a:lnTo>
                    <a:pt x="257802" y="656109"/>
                  </a:lnTo>
                  <a:lnTo>
                    <a:pt x="252197" y="656109"/>
                  </a:lnTo>
                  <a:lnTo>
                    <a:pt x="246593" y="656109"/>
                  </a:lnTo>
                  <a:lnTo>
                    <a:pt x="240988" y="656109"/>
                  </a:lnTo>
                  <a:lnTo>
                    <a:pt x="235384" y="656109"/>
                  </a:lnTo>
                  <a:lnTo>
                    <a:pt x="229780" y="656109"/>
                  </a:lnTo>
                  <a:lnTo>
                    <a:pt x="224175" y="656109"/>
                  </a:lnTo>
                  <a:lnTo>
                    <a:pt x="218571" y="656109"/>
                  </a:lnTo>
                  <a:lnTo>
                    <a:pt x="212966" y="656109"/>
                  </a:lnTo>
                  <a:lnTo>
                    <a:pt x="207362" y="656109"/>
                  </a:lnTo>
                  <a:lnTo>
                    <a:pt x="201758" y="656109"/>
                  </a:lnTo>
                  <a:lnTo>
                    <a:pt x="196153" y="656109"/>
                  </a:lnTo>
                  <a:lnTo>
                    <a:pt x="190549" y="656109"/>
                  </a:lnTo>
                  <a:lnTo>
                    <a:pt x="184944" y="656109"/>
                  </a:lnTo>
                  <a:lnTo>
                    <a:pt x="179340" y="656109"/>
                  </a:lnTo>
                  <a:lnTo>
                    <a:pt x="173736" y="656109"/>
                  </a:lnTo>
                  <a:lnTo>
                    <a:pt x="168131" y="656109"/>
                  </a:lnTo>
                  <a:lnTo>
                    <a:pt x="162527" y="656109"/>
                  </a:lnTo>
                  <a:lnTo>
                    <a:pt x="156923" y="656109"/>
                  </a:lnTo>
                  <a:lnTo>
                    <a:pt x="151318" y="656109"/>
                  </a:lnTo>
                  <a:lnTo>
                    <a:pt x="145714" y="656109"/>
                  </a:lnTo>
                  <a:lnTo>
                    <a:pt x="140109" y="656109"/>
                  </a:lnTo>
                  <a:lnTo>
                    <a:pt x="134505" y="656109"/>
                  </a:lnTo>
                  <a:lnTo>
                    <a:pt x="128901" y="656109"/>
                  </a:lnTo>
                  <a:lnTo>
                    <a:pt x="123296" y="656109"/>
                  </a:lnTo>
                  <a:lnTo>
                    <a:pt x="117692" y="656109"/>
                  </a:lnTo>
                  <a:lnTo>
                    <a:pt x="112087" y="656109"/>
                  </a:lnTo>
                  <a:lnTo>
                    <a:pt x="106483" y="656109"/>
                  </a:lnTo>
                  <a:lnTo>
                    <a:pt x="100879" y="656109"/>
                  </a:lnTo>
                  <a:lnTo>
                    <a:pt x="95274" y="656109"/>
                  </a:lnTo>
                  <a:lnTo>
                    <a:pt x="89670" y="656109"/>
                  </a:lnTo>
                  <a:lnTo>
                    <a:pt x="84065" y="656109"/>
                  </a:lnTo>
                  <a:lnTo>
                    <a:pt x="78461" y="656109"/>
                  </a:lnTo>
                  <a:lnTo>
                    <a:pt x="72857" y="656109"/>
                  </a:lnTo>
                  <a:lnTo>
                    <a:pt x="67252" y="656109"/>
                  </a:lnTo>
                  <a:lnTo>
                    <a:pt x="61648" y="656109"/>
                  </a:lnTo>
                  <a:lnTo>
                    <a:pt x="56043" y="656109"/>
                  </a:lnTo>
                  <a:lnTo>
                    <a:pt x="50439" y="656109"/>
                  </a:lnTo>
                  <a:lnTo>
                    <a:pt x="44835" y="656109"/>
                  </a:lnTo>
                  <a:lnTo>
                    <a:pt x="39230" y="656109"/>
                  </a:lnTo>
                  <a:lnTo>
                    <a:pt x="33626" y="656109"/>
                  </a:lnTo>
                  <a:lnTo>
                    <a:pt x="28021" y="656109"/>
                  </a:lnTo>
                  <a:lnTo>
                    <a:pt x="22417" y="656109"/>
                  </a:lnTo>
                  <a:lnTo>
                    <a:pt x="16813" y="656109"/>
                  </a:lnTo>
                  <a:lnTo>
                    <a:pt x="11208" y="656109"/>
                  </a:lnTo>
                  <a:lnTo>
                    <a:pt x="5604" y="656109"/>
                  </a:lnTo>
                  <a:lnTo>
                    <a:pt x="0" y="656109"/>
                  </a:lnTo>
                  <a:close/>
                </a:path>
              </a:pathLst>
            </a:custGeom>
            <a:solidFill>
              <a:srgbClr val="BFBFB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7" name="pl237"/>
            <p:cNvSpPr/>
            <p:nvPr/>
          </p:nvSpPr>
          <p:spPr>
            <a:xfrm>
              <a:off x="6596816" y="4313616"/>
              <a:ext cx="1883076" cy="573058"/>
            </a:xfrm>
            <a:custGeom>
              <a:avLst/>
              <a:pathLst>
                <a:path w="1883076" h="573058">
                  <a:moveTo>
                    <a:pt x="0" y="254219"/>
                  </a:moveTo>
                  <a:lnTo>
                    <a:pt x="5604" y="251119"/>
                  </a:lnTo>
                  <a:lnTo>
                    <a:pt x="11208" y="247992"/>
                  </a:lnTo>
                  <a:lnTo>
                    <a:pt x="16813" y="244837"/>
                  </a:lnTo>
                  <a:lnTo>
                    <a:pt x="22417" y="241652"/>
                  </a:lnTo>
                  <a:lnTo>
                    <a:pt x="28021" y="238438"/>
                  </a:lnTo>
                  <a:lnTo>
                    <a:pt x="33626" y="235192"/>
                  </a:lnTo>
                  <a:lnTo>
                    <a:pt x="39230" y="231915"/>
                  </a:lnTo>
                  <a:lnTo>
                    <a:pt x="44835" y="228606"/>
                  </a:lnTo>
                  <a:lnTo>
                    <a:pt x="50439" y="225266"/>
                  </a:lnTo>
                  <a:lnTo>
                    <a:pt x="56043" y="221896"/>
                  </a:lnTo>
                  <a:lnTo>
                    <a:pt x="61648" y="218495"/>
                  </a:lnTo>
                  <a:lnTo>
                    <a:pt x="67252" y="215065"/>
                  </a:lnTo>
                  <a:lnTo>
                    <a:pt x="72857" y="211608"/>
                  </a:lnTo>
                  <a:lnTo>
                    <a:pt x="78461" y="208125"/>
                  </a:lnTo>
                  <a:lnTo>
                    <a:pt x="84065" y="204617"/>
                  </a:lnTo>
                  <a:lnTo>
                    <a:pt x="89670" y="201088"/>
                  </a:lnTo>
                  <a:lnTo>
                    <a:pt x="95274" y="197540"/>
                  </a:lnTo>
                  <a:lnTo>
                    <a:pt x="100879" y="193976"/>
                  </a:lnTo>
                  <a:lnTo>
                    <a:pt x="106483" y="190399"/>
                  </a:lnTo>
                  <a:lnTo>
                    <a:pt x="112087" y="186812"/>
                  </a:lnTo>
                  <a:lnTo>
                    <a:pt x="117692" y="183219"/>
                  </a:lnTo>
                  <a:lnTo>
                    <a:pt x="123296" y="179624"/>
                  </a:lnTo>
                  <a:lnTo>
                    <a:pt x="128901" y="176030"/>
                  </a:lnTo>
                  <a:lnTo>
                    <a:pt x="134505" y="172442"/>
                  </a:lnTo>
                  <a:lnTo>
                    <a:pt x="140109" y="168863"/>
                  </a:lnTo>
                  <a:lnTo>
                    <a:pt x="145714" y="165297"/>
                  </a:lnTo>
                  <a:lnTo>
                    <a:pt x="151318" y="161750"/>
                  </a:lnTo>
                  <a:lnTo>
                    <a:pt x="156923" y="158224"/>
                  </a:lnTo>
                  <a:lnTo>
                    <a:pt x="162527" y="154724"/>
                  </a:lnTo>
                  <a:lnTo>
                    <a:pt x="168131" y="151253"/>
                  </a:lnTo>
                  <a:lnTo>
                    <a:pt x="173736" y="147815"/>
                  </a:lnTo>
                  <a:lnTo>
                    <a:pt x="179340" y="144413"/>
                  </a:lnTo>
                  <a:lnTo>
                    <a:pt x="184944" y="141050"/>
                  </a:lnTo>
                  <a:lnTo>
                    <a:pt x="190549" y="137729"/>
                  </a:lnTo>
                  <a:lnTo>
                    <a:pt x="196153" y="134453"/>
                  </a:lnTo>
                  <a:lnTo>
                    <a:pt x="201758" y="131223"/>
                  </a:lnTo>
                  <a:lnTo>
                    <a:pt x="207362" y="128041"/>
                  </a:lnTo>
                  <a:lnTo>
                    <a:pt x="212966" y="124909"/>
                  </a:lnTo>
                  <a:lnTo>
                    <a:pt x="218571" y="121827"/>
                  </a:lnTo>
                  <a:lnTo>
                    <a:pt x="224175" y="118797"/>
                  </a:lnTo>
                  <a:lnTo>
                    <a:pt x="229780" y="115818"/>
                  </a:lnTo>
                  <a:lnTo>
                    <a:pt x="235384" y="112889"/>
                  </a:lnTo>
                  <a:lnTo>
                    <a:pt x="240988" y="110012"/>
                  </a:lnTo>
                  <a:lnTo>
                    <a:pt x="246593" y="107184"/>
                  </a:lnTo>
                  <a:lnTo>
                    <a:pt x="252197" y="104406"/>
                  </a:lnTo>
                  <a:lnTo>
                    <a:pt x="257802" y="101674"/>
                  </a:lnTo>
                  <a:lnTo>
                    <a:pt x="263406" y="98989"/>
                  </a:lnTo>
                  <a:lnTo>
                    <a:pt x="269010" y="96348"/>
                  </a:lnTo>
                  <a:lnTo>
                    <a:pt x="274615" y="93750"/>
                  </a:lnTo>
                  <a:lnTo>
                    <a:pt x="280219" y="91192"/>
                  </a:lnTo>
                  <a:lnTo>
                    <a:pt x="285824" y="88673"/>
                  </a:lnTo>
                  <a:lnTo>
                    <a:pt x="291428" y="86190"/>
                  </a:lnTo>
                  <a:lnTo>
                    <a:pt x="297032" y="83742"/>
                  </a:lnTo>
                  <a:lnTo>
                    <a:pt x="302637" y="81327"/>
                  </a:lnTo>
                  <a:lnTo>
                    <a:pt x="308241" y="78943"/>
                  </a:lnTo>
                  <a:lnTo>
                    <a:pt x="313846" y="76588"/>
                  </a:lnTo>
                  <a:lnTo>
                    <a:pt x="319450" y="74261"/>
                  </a:lnTo>
                  <a:lnTo>
                    <a:pt x="325054" y="71961"/>
                  </a:lnTo>
                  <a:lnTo>
                    <a:pt x="330659" y="69686"/>
                  </a:lnTo>
                  <a:lnTo>
                    <a:pt x="336263" y="67435"/>
                  </a:lnTo>
                  <a:lnTo>
                    <a:pt x="341867" y="65208"/>
                  </a:lnTo>
                  <a:lnTo>
                    <a:pt x="347472" y="63005"/>
                  </a:lnTo>
                  <a:lnTo>
                    <a:pt x="353076" y="60824"/>
                  </a:lnTo>
                  <a:lnTo>
                    <a:pt x="358681" y="58666"/>
                  </a:lnTo>
                  <a:lnTo>
                    <a:pt x="364285" y="56531"/>
                  </a:lnTo>
                  <a:lnTo>
                    <a:pt x="369889" y="54420"/>
                  </a:lnTo>
                  <a:lnTo>
                    <a:pt x="375494" y="52332"/>
                  </a:lnTo>
                  <a:lnTo>
                    <a:pt x="381098" y="50268"/>
                  </a:lnTo>
                  <a:lnTo>
                    <a:pt x="386703" y="48229"/>
                  </a:lnTo>
                  <a:lnTo>
                    <a:pt x="392307" y="46216"/>
                  </a:lnTo>
                  <a:lnTo>
                    <a:pt x="397911" y="44231"/>
                  </a:lnTo>
                  <a:lnTo>
                    <a:pt x="403516" y="42273"/>
                  </a:lnTo>
                  <a:lnTo>
                    <a:pt x="409120" y="40345"/>
                  </a:lnTo>
                  <a:lnTo>
                    <a:pt x="414725" y="38447"/>
                  </a:lnTo>
                  <a:lnTo>
                    <a:pt x="420329" y="36582"/>
                  </a:lnTo>
                  <a:lnTo>
                    <a:pt x="425933" y="34749"/>
                  </a:lnTo>
                  <a:lnTo>
                    <a:pt x="431538" y="32951"/>
                  </a:lnTo>
                  <a:lnTo>
                    <a:pt x="437142" y="31188"/>
                  </a:lnTo>
                  <a:lnTo>
                    <a:pt x="442747" y="29462"/>
                  </a:lnTo>
                  <a:lnTo>
                    <a:pt x="448351" y="27775"/>
                  </a:lnTo>
                  <a:lnTo>
                    <a:pt x="453955" y="26127"/>
                  </a:lnTo>
                  <a:lnTo>
                    <a:pt x="459560" y="24519"/>
                  </a:lnTo>
                  <a:lnTo>
                    <a:pt x="465164" y="22953"/>
                  </a:lnTo>
                  <a:lnTo>
                    <a:pt x="470769" y="21430"/>
                  </a:lnTo>
                  <a:lnTo>
                    <a:pt x="476373" y="19950"/>
                  </a:lnTo>
                  <a:lnTo>
                    <a:pt x="481977" y="18516"/>
                  </a:lnTo>
                  <a:lnTo>
                    <a:pt x="487582" y="17127"/>
                  </a:lnTo>
                  <a:lnTo>
                    <a:pt x="493186" y="15784"/>
                  </a:lnTo>
                  <a:lnTo>
                    <a:pt x="498790" y="14489"/>
                  </a:lnTo>
                  <a:lnTo>
                    <a:pt x="504395" y="13243"/>
                  </a:lnTo>
                  <a:lnTo>
                    <a:pt x="509999" y="12045"/>
                  </a:lnTo>
                  <a:lnTo>
                    <a:pt x="515604" y="10898"/>
                  </a:lnTo>
                  <a:lnTo>
                    <a:pt x="521208" y="9802"/>
                  </a:lnTo>
                  <a:lnTo>
                    <a:pt x="526812" y="8758"/>
                  </a:lnTo>
                  <a:lnTo>
                    <a:pt x="532417" y="7767"/>
                  </a:lnTo>
                  <a:lnTo>
                    <a:pt x="538021" y="6829"/>
                  </a:lnTo>
                  <a:lnTo>
                    <a:pt x="543626" y="5946"/>
                  </a:lnTo>
                  <a:lnTo>
                    <a:pt x="549230" y="5119"/>
                  </a:lnTo>
                  <a:lnTo>
                    <a:pt x="554834" y="4349"/>
                  </a:lnTo>
                  <a:lnTo>
                    <a:pt x="560439" y="3637"/>
                  </a:lnTo>
                  <a:lnTo>
                    <a:pt x="566043" y="2984"/>
                  </a:lnTo>
                  <a:lnTo>
                    <a:pt x="571648" y="2392"/>
                  </a:lnTo>
                  <a:lnTo>
                    <a:pt x="577252" y="1861"/>
                  </a:lnTo>
                  <a:lnTo>
                    <a:pt x="582856" y="1394"/>
                  </a:lnTo>
                  <a:lnTo>
                    <a:pt x="588461" y="991"/>
                  </a:lnTo>
                  <a:lnTo>
                    <a:pt x="594065" y="654"/>
                  </a:lnTo>
                  <a:lnTo>
                    <a:pt x="599670" y="385"/>
                  </a:lnTo>
                  <a:lnTo>
                    <a:pt x="605274" y="185"/>
                  </a:lnTo>
                  <a:lnTo>
                    <a:pt x="610878" y="56"/>
                  </a:lnTo>
                  <a:lnTo>
                    <a:pt x="616483" y="0"/>
                  </a:lnTo>
                  <a:lnTo>
                    <a:pt x="622087" y="17"/>
                  </a:lnTo>
                  <a:lnTo>
                    <a:pt x="627692" y="111"/>
                  </a:lnTo>
                  <a:lnTo>
                    <a:pt x="633296" y="282"/>
                  </a:lnTo>
                  <a:lnTo>
                    <a:pt x="638900" y="534"/>
                  </a:lnTo>
                  <a:lnTo>
                    <a:pt x="644505" y="866"/>
                  </a:lnTo>
                  <a:lnTo>
                    <a:pt x="650109" y="1281"/>
                  </a:lnTo>
                  <a:lnTo>
                    <a:pt x="655713" y="1782"/>
                  </a:lnTo>
                  <a:lnTo>
                    <a:pt x="661318" y="2368"/>
                  </a:lnTo>
                  <a:lnTo>
                    <a:pt x="666922" y="3044"/>
                  </a:lnTo>
                  <a:lnTo>
                    <a:pt x="672527" y="3808"/>
                  </a:lnTo>
                  <a:lnTo>
                    <a:pt x="678131" y="4665"/>
                  </a:lnTo>
                  <a:lnTo>
                    <a:pt x="683735" y="5614"/>
                  </a:lnTo>
                  <a:lnTo>
                    <a:pt x="689340" y="6658"/>
                  </a:lnTo>
                  <a:lnTo>
                    <a:pt x="694944" y="7798"/>
                  </a:lnTo>
                  <a:lnTo>
                    <a:pt x="700549" y="9035"/>
                  </a:lnTo>
                  <a:lnTo>
                    <a:pt x="706153" y="10369"/>
                  </a:lnTo>
                  <a:lnTo>
                    <a:pt x="711757" y="11804"/>
                  </a:lnTo>
                  <a:lnTo>
                    <a:pt x="717362" y="13338"/>
                  </a:lnTo>
                  <a:lnTo>
                    <a:pt x="722966" y="14973"/>
                  </a:lnTo>
                  <a:lnTo>
                    <a:pt x="728571" y="16709"/>
                  </a:lnTo>
                  <a:lnTo>
                    <a:pt x="734175" y="18548"/>
                  </a:lnTo>
                  <a:lnTo>
                    <a:pt x="739779" y="20489"/>
                  </a:lnTo>
                  <a:lnTo>
                    <a:pt x="745384" y="22532"/>
                  </a:lnTo>
                  <a:lnTo>
                    <a:pt x="750988" y="24678"/>
                  </a:lnTo>
                  <a:lnTo>
                    <a:pt x="756593" y="26925"/>
                  </a:lnTo>
                  <a:lnTo>
                    <a:pt x="762197" y="29275"/>
                  </a:lnTo>
                  <a:lnTo>
                    <a:pt x="767801" y="31726"/>
                  </a:lnTo>
                  <a:lnTo>
                    <a:pt x="773406" y="34277"/>
                  </a:lnTo>
                  <a:lnTo>
                    <a:pt x="779010" y="36927"/>
                  </a:lnTo>
                  <a:lnTo>
                    <a:pt x="784615" y="39676"/>
                  </a:lnTo>
                  <a:lnTo>
                    <a:pt x="790219" y="42522"/>
                  </a:lnTo>
                  <a:lnTo>
                    <a:pt x="795823" y="45462"/>
                  </a:lnTo>
                  <a:lnTo>
                    <a:pt x="801428" y="48497"/>
                  </a:lnTo>
                  <a:lnTo>
                    <a:pt x="807032" y="51623"/>
                  </a:lnTo>
                  <a:lnTo>
                    <a:pt x="812636" y="54838"/>
                  </a:lnTo>
                  <a:lnTo>
                    <a:pt x="818241" y="58140"/>
                  </a:lnTo>
                  <a:lnTo>
                    <a:pt x="823845" y="61526"/>
                  </a:lnTo>
                  <a:lnTo>
                    <a:pt x="829450" y="64995"/>
                  </a:lnTo>
                  <a:lnTo>
                    <a:pt x="835054" y="68542"/>
                  </a:lnTo>
                  <a:lnTo>
                    <a:pt x="840658" y="72165"/>
                  </a:lnTo>
                  <a:lnTo>
                    <a:pt x="846263" y="75860"/>
                  </a:lnTo>
                  <a:lnTo>
                    <a:pt x="851867" y="79625"/>
                  </a:lnTo>
                  <a:lnTo>
                    <a:pt x="857472" y="83455"/>
                  </a:lnTo>
                  <a:lnTo>
                    <a:pt x="863076" y="87347"/>
                  </a:lnTo>
                  <a:lnTo>
                    <a:pt x="868680" y="91298"/>
                  </a:lnTo>
                  <a:lnTo>
                    <a:pt x="874285" y="95303"/>
                  </a:lnTo>
                  <a:lnTo>
                    <a:pt x="879889" y="99358"/>
                  </a:lnTo>
                  <a:lnTo>
                    <a:pt x="885494" y="103460"/>
                  </a:lnTo>
                  <a:lnTo>
                    <a:pt x="891098" y="107605"/>
                  </a:lnTo>
                  <a:lnTo>
                    <a:pt x="896702" y="111787"/>
                  </a:lnTo>
                  <a:lnTo>
                    <a:pt x="902307" y="116004"/>
                  </a:lnTo>
                  <a:lnTo>
                    <a:pt x="907911" y="120250"/>
                  </a:lnTo>
                  <a:lnTo>
                    <a:pt x="913516" y="124522"/>
                  </a:lnTo>
                  <a:lnTo>
                    <a:pt x="919120" y="128815"/>
                  </a:lnTo>
                  <a:lnTo>
                    <a:pt x="924724" y="133125"/>
                  </a:lnTo>
                  <a:lnTo>
                    <a:pt x="930329" y="137448"/>
                  </a:lnTo>
                  <a:lnTo>
                    <a:pt x="935933" y="141779"/>
                  </a:lnTo>
                  <a:lnTo>
                    <a:pt x="941538" y="146115"/>
                  </a:lnTo>
                  <a:lnTo>
                    <a:pt x="947142" y="150450"/>
                  </a:lnTo>
                  <a:lnTo>
                    <a:pt x="952746" y="154782"/>
                  </a:lnTo>
                  <a:lnTo>
                    <a:pt x="958351" y="159106"/>
                  </a:lnTo>
                  <a:lnTo>
                    <a:pt x="963955" y="163418"/>
                  </a:lnTo>
                  <a:lnTo>
                    <a:pt x="969559" y="167714"/>
                  </a:lnTo>
                  <a:lnTo>
                    <a:pt x="975164" y="171991"/>
                  </a:lnTo>
                  <a:lnTo>
                    <a:pt x="980768" y="176244"/>
                  </a:lnTo>
                  <a:lnTo>
                    <a:pt x="986373" y="180471"/>
                  </a:lnTo>
                  <a:lnTo>
                    <a:pt x="991977" y="184668"/>
                  </a:lnTo>
                  <a:lnTo>
                    <a:pt x="997581" y="188830"/>
                  </a:lnTo>
                  <a:lnTo>
                    <a:pt x="1003186" y="192956"/>
                  </a:lnTo>
                  <a:lnTo>
                    <a:pt x="1008790" y="197042"/>
                  </a:lnTo>
                  <a:lnTo>
                    <a:pt x="1014395" y="201085"/>
                  </a:lnTo>
                  <a:lnTo>
                    <a:pt x="1019999" y="205081"/>
                  </a:lnTo>
                  <a:lnTo>
                    <a:pt x="1025603" y="209029"/>
                  </a:lnTo>
                  <a:lnTo>
                    <a:pt x="1031208" y="212926"/>
                  </a:lnTo>
                  <a:lnTo>
                    <a:pt x="1036812" y="216769"/>
                  </a:lnTo>
                  <a:lnTo>
                    <a:pt x="1042417" y="220555"/>
                  </a:lnTo>
                  <a:lnTo>
                    <a:pt x="1048021" y="224282"/>
                  </a:lnTo>
                  <a:lnTo>
                    <a:pt x="1053625" y="227949"/>
                  </a:lnTo>
                  <a:lnTo>
                    <a:pt x="1059230" y="231553"/>
                  </a:lnTo>
                  <a:lnTo>
                    <a:pt x="1064834" y="235092"/>
                  </a:lnTo>
                  <a:lnTo>
                    <a:pt x="1070439" y="238564"/>
                  </a:lnTo>
                  <a:lnTo>
                    <a:pt x="1076043" y="241968"/>
                  </a:lnTo>
                  <a:lnTo>
                    <a:pt x="1081647" y="245301"/>
                  </a:lnTo>
                  <a:lnTo>
                    <a:pt x="1087252" y="248563"/>
                  </a:lnTo>
                  <a:lnTo>
                    <a:pt x="1092856" y="251752"/>
                  </a:lnTo>
                  <a:lnTo>
                    <a:pt x="1098461" y="254867"/>
                  </a:lnTo>
                  <a:lnTo>
                    <a:pt x="1104065" y="257906"/>
                  </a:lnTo>
                  <a:lnTo>
                    <a:pt x="1109669" y="260868"/>
                  </a:lnTo>
                  <a:lnTo>
                    <a:pt x="1115274" y="263752"/>
                  </a:lnTo>
                  <a:lnTo>
                    <a:pt x="1120878" y="266557"/>
                  </a:lnTo>
                  <a:lnTo>
                    <a:pt x="1126482" y="269283"/>
                  </a:lnTo>
                  <a:lnTo>
                    <a:pt x="1132087" y="271928"/>
                  </a:lnTo>
                  <a:lnTo>
                    <a:pt x="1137691" y="274491"/>
                  </a:lnTo>
                  <a:lnTo>
                    <a:pt x="1143296" y="276972"/>
                  </a:lnTo>
                  <a:lnTo>
                    <a:pt x="1148900" y="279370"/>
                  </a:lnTo>
                  <a:lnTo>
                    <a:pt x="1154504" y="281685"/>
                  </a:lnTo>
                  <a:lnTo>
                    <a:pt x="1160109" y="283915"/>
                  </a:lnTo>
                  <a:lnTo>
                    <a:pt x="1165713" y="286061"/>
                  </a:lnTo>
                  <a:lnTo>
                    <a:pt x="1171318" y="288122"/>
                  </a:lnTo>
                  <a:lnTo>
                    <a:pt x="1176922" y="290097"/>
                  </a:lnTo>
                  <a:lnTo>
                    <a:pt x="1182526" y="291985"/>
                  </a:lnTo>
                  <a:lnTo>
                    <a:pt x="1188131" y="293788"/>
                  </a:lnTo>
                  <a:lnTo>
                    <a:pt x="1193735" y="295503"/>
                  </a:lnTo>
                  <a:lnTo>
                    <a:pt x="1199340" y="297131"/>
                  </a:lnTo>
                  <a:lnTo>
                    <a:pt x="1204944" y="298671"/>
                  </a:lnTo>
                  <a:lnTo>
                    <a:pt x="1210548" y="300124"/>
                  </a:lnTo>
                  <a:lnTo>
                    <a:pt x="1216153" y="301490"/>
                  </a:lnTo>
                  <a:lnTo>
                    <a:pt x="1221757" y="302771"/>
                  </a:lnTo>
                  <a:lnTo>
                    <a:pt x="1227362" y="303968"/>
                  </a:lnTo>
                  <a:lnTo>
                    <a:pt x="1232966" y="305083"/>
                  </a:lnTo>
                  <a:lnTo>
                    <a:pt x="1238570" y="306117"/>
                  </a:lnTo>
                  <a:lnTo>
                    <a:pt x="1244175" y="307071"/>
                  </a:lnTo>
                  <a:lnTo>
                    <a:pt x="1249779" y="307948"/>
                  </a:lnTo>
                  <a:lnTo>
                    <a:pt x="1255384" y="308747"/>
                  </a:lnTo>
                  <a:lnTo>
                    <a:pt x="1260988" y="309471"/>
                  </a:lnTo>
                  <a:lnTo>
                    <a:pt x="1266592" y="310121"/>
                  </a:lnTo>
                  <a:lnTo>
                    <a:pt x="1272197" y="310698"/>
                  </a:lnTo>
                  <a:lnTo>
                    <a:pt x="1277801" y="311204"/>
                  </a:lnTo>
                  <a:lnTo>
                    <a:pt x="1283406" y="311639"/>
                  </a:lnTo>
                  <a:lnTo>
                    <a:pt x="1289010" y="312006"/>
                  </a:lnTo>
                  <a:lnTo>
                    <a:pt x="1294614" y="312305"/>
                  </a:lnTo>
                  <a:lnTo>
                    <a:pt x="1300219" y="312537"/>
                  </a:lnTo>
                  <a:lnTo>
                    <a:pt x="1305823" y="312705"/>
                  </a:lnTo>
                  <a:lnTo>
                    <a:pt x="1311427" y="312809"/>
                  </a:lnTo>
                  <a:lnTo>
                    <a:pt x="1317032" y="312850"/>
                  </a:lnTo>
                  <a:lnTo>
                    <a:pt x="1322636" y="312830"/>
                  </a:lnTo>
                  <a:lnTo>
                    <a:pt x="1328241" y="312750"/>
                  </a:lnTo>
                  <a:lnTo>
                    <a:pt x="1333845" y="312612"/>
                  </a:lnTo>
                  <a:lnTo>
                    <a:pt x="1339449" y="312415"/>
                  </a:lnTo>
                  <a:lnTo>
                    <a:pt x="1345054" y="312163"/>
                  </a:lnTo>
                  <a:lnTo>
                    <a:pt x="1350658" y="311855"/>
                  </a:lnTo>
                  <a:lnTo>
                    <a:pt x="1356263" y="311494"/>
                  </a:lnTo>
                  <a:lnTo>
                    <a:pt x="1361867" y="311081"/>
                  </a:lnTo>
                  <a:lnTo>
                    <a:pt x="1367471" y="310616"/>
                  </a:lnTo>
                  <a:lnTo>
                    <a:pt x="1373076" y="310101"/>
                  </a:lnTo>
                  <a:lnTo>
                    <a:pt x="1378680" y="309538"/>
                  </a:lnTo>
                  <a:lnTo>
                    <a:pt x="1384285" y="308927"/>
                  </a:lnTo>
                  <a:lnTo>
                    <a:pt x="1389889" y="308271"/>
                  </a:lnTo>
                  <a:lnTo>
                    <a:pt x="1395493" y="307571"/>
                  </a:lnTo>
                  <a:lnTo>
                    <a:pt x="1401098" y="306827"/>
                  </a:lnTo>
                  <a:lnTo>
                    <a:pt x="1406702" y="306042"/>
                  </a:lnTo>
                  <a:lnTo>
                    <a:pt x="1412307" y="305218"/>
                  </a:lnTo>
                  <a:lnTo>
                    <a:pt x="1417911" y="304354"/>
                  </a:lnTo>
                  <a:lnTo>
                    <a:pt x="1423515" y="303455"/>
                  </a:lnTo>
                  <a:lnTo>
                    <a:pt x="1429120" y="302520"/>
                  </a:lnTo>
                  <a:lnTo>
                    <a:pt x="1434724" y="301552"/>
                  </a:lnTo>
                  <a:lnTo>
                    <a:pt x="1440329" y="300552"/>
                  </a:lnTo>
                  <a:lnTo>
                    <a:pt x="1445933" y="299523"/>
                  </a:lnTo>
                  <a:lnTo>
                    <a:pt x="1451537" y="298467"/>
                  </a:lnTo>
                  <a:lnTo>
                    <a:pt x="1457142" y="297385"/>
                  </a:lnTo>
                  <a:lnTo>
                    <a:pt x="1462746" y="296280"/>
                  </a:lnTo>
                  <a:lnTo>
                    <a:pt x="1468350" y="295155"/>
                  </a:lnTo>
                  <a:lnTo>
                    <a:pt x="1473955" y="294011"/>
                  </a:lnTo>
                  <a:lnTo>
                    <a:pt x="1479559" y="292851"/>
                  </a:lnTo>
                  <a:lnTo>
                    <a:pt x="1485164" y="291679"/>
                  </a:lnTo>
                  <a:lnTo>
                    <a:pt x="1490768" y="290496"/>
                  </a:lnTo>
                  <a:lnTo>
                    <a:pt x="1496372" y="289307"/>
                  </a:lnTo>
                  <a:lnTo>
                    <a:pt x="1501977" y="288114"/>
                  </a:lnTo>
                  <a:lnTo>
                    <a:pt x="1507581" y="286921"/>
                  </a:lnTo>
                  <a:lnTo>
                    <a:pt x="1513186" y="285732"/>
                  </a:lnTo>
                  <a:lnTo>
                    <a:pt x="1518790" y="284550"/>
                  </a:lnTo>
                  <a:lnTo>
                    <a:pt x="1524394" y="283382"/>
                  </a:lnTo>
                  <a:lnTo>
                    <a:pt x="1529999" y="282229"/>
                  </a:lnTo>
                  <a:lnTo>
                    <a:pt x="1535603" y="281099"/>
                  </a:lnTo>
                  <a:lnTo>
                    <a:pt x="1541208" y="279997"/>
                  </a:lnTo>
                  <a:lnTo>
                    <a:pt x="1546812" y="278927"/>
                  </a:lnTo>
                  <a:lnTo>
                    <a:pt x="1552416" y="277896"/>
                  </a:lnTo>
                  <a:lnTo>
                    <a:pt x="1558021" y="276912"/>
                  </a:lnTo>
                  <a:lnTo>
                    <a:pt x="1563625" y="275980"/>
                  </a:lnTo>
                  <a:lnTo>
                    <a:pt x="1569230" y="275110"/>
                  </a:lnTo>
                  <a:lnTo>
                    <a:pt x="1574834" y="274308"/>
                  </a:lnTo>
                  <a:lnTo>
                    <a:pt x="1580438" y="273585"/>
                  </a:lnTo>
                  <a:lnTo>
                    <a:pt x="1586043" y="272949"/>
                  </a:lnTo>
                  <a:lnTo>
                    <a:pt x="1591647" y="272411"/>
                  </a:lnTo>
                  <a:lnTo>
                    <a:pt x="1597252" y="271982"/>
                  </a:lnTo>
                  <a:lnTo>
                    <a:pt x="1602856" y="271674"/>
                  </a:lnTo>
                  <a:lnTo>
                    <a:pt x="1608460" y="271499"/>
                  </a:lnTo>
                  <a:lnTo>
                    <a:pt x="1614065" y="271471"/>
                  </a:lnTo>
                  <a:lnTo>
                    <a:pt x="1619669" y="271604"/>
                  </a:lnTo>
                  <a:lnTo>
                    <a:pt x="1625273" y="271914"/>
                  </a:lnTo>
                  <a:lnTo>
                    <a:pt x="1630878" y="272416"/>
                  </a:lnTo>
                  <a:lnTo>
                    <a:pt x="1636482" y="273127"/>
                  </a:lnTo>
                  <a:lnTo>
                    <a:pt x="1642087" y="274064"/>
                  </a:lnTo>
                  <a:lnTo>
                    <a:pt x="1647691" y="275244"/>
                  </a:lnTo>
                  <a:lnTo>
                    <a:pt x="1653295" y="276684"/>
                  </a:lnTo>
                  <a:lnTo>
                    <a:pt x="1658900" y="278403"/>
                  </a:lnTo>
                  <a:lnTo>
                    <a:pt x="1664504" y="280419"/>
                  </a:lnTo>
                  <a:lnTo>
                    <a:pt x="1670109" y="282750"/>
                  </a:lnTo>
                  <a:lnTo>
                    <a:pt x="1675713" y="285416"/>
                  </a:lnTo>
                  <a:lnTo>
                    <a:pt x="1681317" y="288434"/>
                  </a:lnTo>
                  <a:lnTo>
                    <a:pt x="1686922" y="291822"/>
                  </a:lnTo>
                  <a:lnTo>
                    <a:pt x="1692526" y="295598"/>
                  </a:lnTo>
                  <a:lnTo>
                    <a:pt x="1698131" y="299775"/>
                  </a:lnTo>
                  <a:lnTo>
                    <a:pt x="1703735" y="304368"/>
                  </a:lnTo>
                  <a:lnTo>
                    <a:pt x="1709339" y="309387"/>
                  </a:lnTo>
                  <a:lnTo>
                    <a:pt x="1714944" y="314843"/>
                  </a:lnTo>
                  <a:lnTo>
                    <a:pt x="1720548" y="320739"/>
                  </a:lnTo>
                  <a:lnTo>
                    <a:pt x="1726153" y="327078"/>
                  </a:lnTo>
                  <a:lnTo>
                    <a:pt x="1731757" y="333857"/>
                  </a:lnTo>
                  <a:lnTo>
                    <a:pt x="1737361" y="341070"/>
                  </a:lnTo>
                  <a:lnTo>
                    <a:pt x="1742966" y="348706"/>
                  </a:lnTo>
                  <a:lnTo>
                    <a:pt x="1748570" y="356746"/>
                  </a:lnTo>
                  <a:lnTo>
                    <a:pt x="1754175" y="365171"/>
                  </a:lnTo>
                  <a:lnTo>
                    <a:pt x="1759779" y="373953"/>
                  </a:lnTo>
                  <a:lnTo>
                    <a:pt x="1765383" y="383060"/>
                  </a:lnTo>
                  <a:lnTo>
                    <a:pt x="1770988" y="392456"/>
                  </a:lnTo>
                  <a:lnTo>
                    <a:pt x="1776592" y="402101"/>
                  </a:lnTo>
                  <a:lnTo>
                    <a:pt x="1782196" y="411949"/>
                  </a:lnTo>
                  <a:lnTo>
                    <a:pt x="1787801" y="421955"/>
                  </a:lnTo>
                  <a:lnTo>
                    <a:pt x="1793405" y="432069"/>
                  </a:lnTo>
                  <a:lnTo>
                    <a:pt x="1799010" y="442240"/>
                  </a:lnTo>
                  <a:lnTo>
                    <a:pt x="1804614" y="452419"/>
                  </a:lnTo>
                  <a:lnTo>
                    <a:pt x="1810218" y="462553"/>
                  </a:lnTo>
                  <a:lnTo>
                    <a:pt x="1815823" y="472596"/>
                  </a:lnTo>
                  <a:lnTo>
                    <a:pt x="1821427" y="482501"/>
                  </a:lnTo>
                  <a:lnTo>
                    <a:pt x="1827032" y="492225"/>
                  </a:lnTo>
                  <a:lnTo>
                    <a:pt x="1832636" y="501729"/>
                  </a:lnTo>
                  <a:lnTo>
                    <a:pt x="1838240" y="510977"/>
                  </a:lnTo>
                  <a:lnTo>
                    <a:pt x="1843845" y="519938"/>
                  </a:lnTo>
                  <a:lnTo>
                    <a:pt x="1849449" y="528588"/>
                  </a:lnTo>
                  <a:lnTo>
                    <a:pt x="1855054" y="536903"/>
                  </a:lnTo>
                  <a:lnTo>
                    <a:pt x="1860658" y="544869"/>
                  </a:lnTo>
                  <a:lnTo>
                    <a:pt x="1866262" y="552473"/>
                  </a:lnTo>
                  <a:lnTo>
                    <a:pt x="1871867" y="559708"/>
                  </a:lnTo>
                  <a:lnTo>
                    <a:pt x="1877471" y="566569"/>
                  </a:lnTo>
                  <a:lnTo>
                    <a:pt x="1883076" y="573058"/>
                  </a:lnTo>
                  <a:lnTo>
                    <a:pt x="1883076" y="573058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38" name="rc238"/>
            <p:cNvSpPr/>
            <p:nvPr/>
          </p:nvSpPr>
          <p:spPr>
            <a:xfrm>
              <a:off x="8233299" y="4190816"/>
              <a:ext cx="246593" cy="778909"/>
            </a:xfrm>
            <a:prstGeom prst="rect">
              <a:avLst/>
            </a:prstGeom>
            <a:solidFill>
              <a:srgbClr val="FFFFFF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239" name="rc239"/>
            <p:cNvSpPr/>
            <p:nvPr/>
          </p:nvSpPr>
          <p:spPr>
            <a:xfrm>
              <a:off x="2691486" y="3907178"/>
              <a:ext cx="1883076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0" name="tx240"/>
            <p:cNvSpPr/>
            <p:nvPr/>
          </p:nvSpPr>
          <p:spPr>
            <a:xfrm>
              <a:off x="3395792" y="3982912"/>
              <a:ext cx="474464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Scotland</a:t>
              </a:r>
            </a:p>
          </p:txBody>
        </p:sp>
        <p:sp>
          <p:nvSpPr>
            <p:cNvPr id="241" name="rc241"/>
            <p:cNvSpPr/>
            <p:nvPr/>
          </p:nvSpPr>
          <p:spPr>
            <a:xfrm>
              <a:off x="4644151" y="3907178"/>
              <a:ext cx="1883076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2" name="tx242"/>
            <p:cNvSpPr/>
            <p:nvPr/>
          </p:nvSpPr>
          <p:spPr>
            <a:xfrm>
              <a:off x="5280829" y="3984460"/>
              <a:ext cx="609719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North West</a:t>
              </a:r>
            </a:p>
          </p:txBody>
        </p:sp>
        <p:sp>
          <p:nvSpPr>
            <p:cNvPr id="243" name="rc243"/>
            <p:cNvSpPr/>
            <p:nvPr/>
          </p:nvSpPr>
          <p:spPr>
            <a:xfrm>
              <a:off x="6596816" y="3907178"/>
              <a:ext cx="1883076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4" name="tx244"/>
            <p:cNvSpPr/>
            <p:nvPr/>
          </p:nvSpPr>
          <p:spPr>
            <a:xfrm>
              <a:off x="7368988" y="3984460"/>
              <a:ext cx="33873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Wales</a:t>
              </a:r>
            </a:p>
          </p:txBody>
        </p:sp>
        <p:sp>
          <p:nvSpPr>
            <p:cNvPr id="245" name="rc245"/>
            <p:cNvSpPr/>
            <p:nvPr/>
          </p:nvSpPr>
          <p:spPr>
            <a:xfrm>
              <a:off x="2691486" y="2736096"/>
              <a:ext cx="1883076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6" name="tx246"/>
            <p:cNvSpPr/>
            <p:nvPr/>
          </p:nvSpPr>
          <p:spPr>
            <a:xfrm>
              <a:off x="3317925" y="2811829"/>
              <a:ext cx="630197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South West</a:t>
              </a:r>
            </a:p>
          </p:txBody>
        </p:sp>
        <p:sp>
          <p:nvSpPr>
            <p:cNvPr id="247" name="rc247"/>
            <p:cNvSpPr/>
            <p:nvPr/>
          </p:nvSpPr>
          <p:spPr>
            <a:xfrm>
              <a:off x="4644151" y="2736096"/>
              <a:ext cx="1883076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8" name="tx248"/>
            <p:cNvSpPr/>
            <p:nvPr/>
          </p:nvSpPr>
          <p:spPr>
            <a:xfrm>
              <a:off x="5341730" y="2813377"/>
              <a:ext cx="487918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Midlands</a:t>
              </a:r>
            </a:p>
          </p:txBody>
        </p:sp>
        <p:sp>
          <p:nvSpPr>
            <p:cNvPr id="249" name="rc249"/>
            <p:cNvSpPr/>
            <p:nvPr/>
          </p:nvSpPr>
          <p:spPr>
            <a:xfrm>
              <a:off x="6596816" y="2736096"/>
              <a:ext cx="1883076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0" name="tx250"/>
            <p:cNvSpPr/>
            <p:nvPr/>
          </p:nvSpPr>
          <p:spPr>
            <a:xfrm>
              <a:off x="6857316" y="2813377"/>
              <a:ext cx="1362074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North East and Yorkshire</a:t>
              </a:r>
            </a:p>
          </p:txBody>
        </p:sp>
        <p:sp>
          <p:nvSpPr>
            <p:cNvPr id="251" name="rc251"/>
            <p:cNvSpPr/>
            <p:nvPr/>
          </p:nvSpPr>
          <p:spPr>
            <a:xfrm>
              <a:off x="2691486" y="1565014"/>
              <a:ext cx="1883076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2" name="tx252"/>
            <p:cNvSpPr/>
            <p:nvPr/>
          </p:nvSpPr>
          <p:spPr>
            <a:xfrm>
              <a:off x="3334802" y="1640747"/>
              <a:ext cx="596443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South East</a:t>
              </a:r>
            </a:p>
          </p:txBody>
        </p:sp>
        <p:sp>
          <p:nvSpPr>
            <p:cNvPr id="253" name="rc253"/>
            <p:cNvSpPr/>
            <p:nvPr/>
          </p:nvSpPr>
          <p:spPr>
            <a:xfrm>
              <a:off x="4644151" y="1565014"/>
              <a:ext cx="1883076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4" name="tx254"/>
            <p:cNvSpPr/>
            <p:nvPr/>
          </p:nvSpPr>
          <p:spPr>
            <a:xfrm>
              <a:off x="5382271" y="1642295"/>
              <a:ext cx="406836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London</a:t>
              </a:r>
            </a:p>
          </p:txBody>
        </p:sp>
        <p:sp>
          <p:nvSpPr>
            <p:cNvPr id="255" name="rc255"/>
            <p:cNvSpPr/>
            <p:nvPr/>
          </p:nvSpPr>
          <p:spPr>
            <a:xfrm>
              <a:off x="6596816" y="1565014"/>
              <a:ext cx="1883076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6" name="tx256"/>
            <p:cNvSpPr/>
            <p:nvPr/>
          </p:nvSpPr>
          <p:spPr>
            <a:xfrm>
              <a:off x="7107943" y="1616577"/>
              <a:ext cx="860821" cy="1144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East of England</a:t>
              </a:r>
            </a:p>
          </p:txBody>
        </p:sp>
        <p:sp>
          <p:nvSpPr>
            <p:cNvPr id="257" name="pl257"/>
            <p:cNvSpPr/>
            <p:nvPr/>
          </p:nvSpPr>
          <p:spPr>
            <a:xfrm>
              <a:off x="2691486" y="500867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l258"/>
            <p:cNvSpPr/>
            <p:nvPr/>
          </p:nvSpPr>
          <p:spPr>
            <a:xfrm>
              <a:off x="2865222" y="500867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l259"/>
            <p:cNvSpPr/>
            <p:nvPr/>
          </p:nvSpPr>
          <p:spPr>
            <a:xfrm>
              <a:off x="3033354" y="500867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l260"/>
            <p:cNvSpPr/>
            <p:nvPr/>
          </p:nvSpPr>
          <p:spPr>
            <a:xfrm>
              <a:off x="3207090" y="500867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l261"/>
            <p:cNvSpPr/>
            <p:nvPr/>
          </p:nvSpPr>
          <p:spPr>
            <a:xfrm>
              <a:off x="3375222" y="500867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l262"/>
            <p:cNvSpPr/>
            <p:nvPr/>
          </p:nvSpPr>
          <p:spPr>
            <a:xfrm>
              <a:off x="3548958" y="500867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l263"/>
            <p:cNvSpPr/>
            <p:nvPr/>
          </p:nvSpPr>
          <p:spPr>
            <a:xfrm>
              <a:off x="3722694" y="500867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l264"/>
            <p:cNvSpPr/>
            <p:nvPr/>
          </p:nvSpPr>
          <p:spPr>
            <a:xfrm>
              <a:off x="3890826" y="500867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l265"/>
            <p:cNvSpPr/>
            <p:nvPr/>
          </p:nvSpPr>
          <p:spPr>
            <a:xfrm>
              <a:off x="4064562" y="500867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l266"/>
            <p:cNvSpPr/>
            <p:nvPr/>
          </p:nvSpPr>
          <p:spPr>
            <a:xfrm>
              <a:off x="4232694" y="500867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l267"/>
            <p:cNvSpPr/>
            <p:nvPr/>
          </p:nvSpPr>
          <p:spPr>
            <a:xfrm>
              <a:off x="4406430" y="500867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tx268"/>
            <p:cNvSpPr/>
            <p:nvPr/>
          </p:nvSpPr>
          <p:spPr>
            <a:xfrm>
              <a:off x="2640706" y="5071302"/>
              <a:ext cx="101560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</a:t>
              </a:r>
            </a:p>
          </p:txBody>
        </p:sp>
        <p:sp>
          <p:nvSpPr>
            <p:cNvPr id="269" name="tx269"/>
            <p:cNvSpPr/>
            <p:nvPr/>
          </p:nvSpPr>
          <p:spPr>
            <a:xfrm>
              <a:off x="2824562" y="5071302"/>
              <a:ext cx="81319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270" name="tx270"/>
            <p:cNvSpPr/>
            <p:nvPr/>
          </p:nvSpPr>
          <p:spPr>
            <a:xfrm>
              <a:off x="2982574" y="5071302"/>
              <a:ext cx="101560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</a:t>
              </a:r>
            </a:p>
          </p:txBody>
        </p:sp>
        <p:sp>
          <p:nvSpPr>
            <p:cNvPr id="271" name="tx271"/>
            <p:cNvSpPr/>
            <p:nvPr/>
          </p:nvSpPr>
          <p:spPr>
            <a:xfrm>
              <a:off x="3176610" y="5069814"/>
              <a:ext cx="60960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</a:t>
              </a:r>
            </a:p>
          </p:txBody>
        </p:sp>
        <p:sp>
          <p:nvSpPr>
            <p:cNvPr id="272" name="tx272"/>
            <p:cNvSpPr/>
            <p:nvPr/>
          </p:nvSpPr>
          <p:spPr>
            <a:xfrm>
              <a:off x="3344742" y="5069814"/>
              <a:ext cx="60960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</a:t>
              </a:r>
            </a:p>
          </p:txBody>
        </p:sp>
        <p:sp>
          <p:nvSpPr>
            <p:cNvPr id="273" name="tx273"/>
            <p:cNvSpPr/>
            <p:nvPr/>
          </p:nvSpPr>
          <p:spPr>
            <a:xfrm>
              <a:off x="3508298" y="5071302"/>
              <a:ext cx="81319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274" name="tx274"/>
            <p:cNvSpPr/>
            <p:nvPr/>
          </p:nvSpPr>
          <p:spPr>
            <a:xfrm>
              <a:off x="3682034" y="5068325"/>
              <a:ext cx="81319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</a:t>
              </a:r>
            </a:p>
          </p:txBody>
        </p:sp>
        <p:sp>
          <p:nvSpPr>
            <p:cNvPr id="275" name="tx275"/>
            <p:cNvSpPr/>
            <p:nvPr/>
          </p:nvSpPr>
          <p:spPr>
            <a:xfrm>
              <a:off x="3843409" y="5068266"/>
              <a:ext cx="94833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</a:t>
              </a:r>
            </a:p>
          </p:txBody>
        </p:sp>
        <p:sp>
          <p:nvSpPr>
            <p:cNvPr id="276" name="tx276"/>
            <p:cNvSpPr/>
            <p:nvPr/>
          </p:nvSpPr>
          <p:spPr>
            <a:xfrm>
              <a:off x="4020539" y="5071302"/>
              <a:ext cx="88046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</a:t>
              </a:r>
            </a:p>
          </p:txBody>
        </p:sp>
        <p:sp>
          <p:nvSpPr>
            <p:cNvPr id="277" name="tx277"/>
            <p:cNvSpPr/>
            <p:nvPr/>
          </p:nvSpPr>
          <p:spPr>
            <a:xfrm>
              <a:off x="4188670" y="5071302"/>
              <a:ext cx="88046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  <p:sp>
          <p:nvSpPr>
            <p:cNvPr id="278" name="tx278"/>
            <p:cNvSpPr/>
            <p:nvPr/>
          </p:nvSpPr>
          <p:spPr>
            <a:xfrm>
              <a:off x="4375950" y="5069814"/>
              <a:ext cx="60960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</a:t>
              </a:r>
            </a:p>
          </p:txBody>
        </p:sp>
        <p:sp>
          <p:nvSpPr>
            <p:cNvPr id="279" name="pl279"/>
            <p:cNvSpPr/>
            <p:nvPr/>
          </p:nvSpPr>
          <p:spPr>
            <a:xfrm>
              <a:off x="4644151" y="500867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l280"/>
            <p:cNvSpPr/>
            <p:nvPr/>
          </p:nvSpPr>
          <p:spPr>
            <a:xfrm>
              <a:off x="4817887" y="500867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l281"/>
            <p:cNvSpPr/>
            <p:nvPr/>
          </p:nvSpPr>
          <p:spPr>
            <a:xfrm>
              <a:off x="4986019" y="500867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l282"/>
            <p:cNvSpPr/>
            <p:nvPr/>
          </p:nvSpPr>
          <p:spPr>
            <a:xfrm>
              <a:off x="5159755" y="500867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l283"/>
            <p:cNvSpPr/>
            <p:nvPr/>
          </p:nvSpPr>
          <p:spPr>
            <a:xfrm>
              <a:off x="5327887" y="500867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l284"/>
            <p:cNvSpPr/>
            <p:nvPr/>
          </p:nvSpPr>
          <p:spPr>
            <a:xfrm>
              <a:off x="5501623" y="500867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l285"/>
            <p:cNvSpPr/>
            <p:nvPr/>
          </p:nvSpPr>
          <p:spPr>
            <a:xfrm>
              <a:off x="5675359" y="500867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l286"/>
            <p:cNvSpPr/>
            <p:nvPr/>
          </p:nvSpPr>
          <p:spPr>
            <a:xfrm>
              <a:off x="5843491" y="500867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l287"/>
            <p:cNvSpPr/>
            <p:nvPr/>
          </p:nvSpPr>
          <p:spPr>
            <a:xfrm>
              <a:off x="6017227" y="500867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l288"/>
            <p:cNvSpPr/>
            <p:nvPr/>
          </p:nvSpPr>
          <p:spPr>
            <a:xfrm>
              <a:off x="6185359" y="500867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l289"/>
            <p:cNvSpPr/>
            <p:nvPr/>
          </p:nvSpPr>
          <p:spPr>
            <a:xfrm>
              <a:off x="6359095" y="500867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tx290"/>
            <p:cNvSpPr/>
            <p:nvPr/>
          </p:nvSpPr>
          <p:spPr>
            <a:xfrm>
              <a:off x="4593371" y="5071302"/>
              <a:ext cx="101560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</a:t>
              </a:r>
            </a:p>
          </p:txBody>
        </p:sp>
        <p:sp>
          <p:nvSpPr>
            <p:cNvPr id="291" name="tx291"/>
            <p:cNvSpPr/>
            <p:nvPr/>
          </p:nvSpPr>
          <p:spPr>
            <a:xfrm>
              <a:off x="4777227" y="5071302"/>
              <a:ext cx="81319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292" name="tx292"/>
            <p:cNvSpPr/>
            <p:nvPr/>
          </p:nvSpPr>
          <p:spPr>
            <a:xfrm>
              <a:off x="4935239" y="5071302"/>
              <a:ext cx="101560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</a:t>
              </a:r>
            </a:p>
          </p:txBody>
        </p:sp>
        <p:sp>
          <p:nvSpPr>
            <p:cNvPr id="293" name="tx293"/>
            <p:cNvSpPr/>
            <p:nvPr/>
          </p:nvSpPr>
          <p:spPr>
            <a:xfrm>
              <a:off x="5129275" y="5069814"/>
              <a:ext cx="60960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</a:t>
              </a:r>
            </a:p>
          </p:txBody>
        </p:sp>
        <p:sp>
          <p:nvSpPr>
            <p:cNvPr id="294" name="tx294"/>
            <p:cNvSpPr/>
            <p:nvPr/>
          </p:nvSpPr>
          <p:spPr>
            <a:xfrm>
              <a:off x="5297407" y="5069814"/>
              <a:ext cx="60960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</a:t>
              </a:r>
            </a:p>
          </p:txBody>
        </p:sp>
        <p:sp>
          <p:nvSpPr>
            <p:cNvPr id="295" name="tx295"/>
            <p:cNvSpPr/>
            <p:nvPr/>
          </p:nvSpPr>
          <p:spPr>
            <a:xfrm>
              <a:off x="5460963" y="5071302"/>
              <a:ext cx="81319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296" name="tx296"/>
            <p:cNvSpPr/>
            <p:nvPr/>
          </p:nvSpPr>
          <p:spPr>
            <a:xfrm>
              <a:off x="5634699" y="5068325"/>
              <a:ext cx="81319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</a:t>
              </a:r>
            </a:p>
          </p:txBody>
        </p:sp>
        <p:sp>
          <p:nvSpPr>
            <p:cNvPr id="297" name="tx297"/>
            <p:cNvSpPr/>
            <p:nvPr/>
          </p:nvSpPr>
          <p:spPr>
            <a:xfrm>
              <a:off x="5796074" y="5068266"/>
              <a:ext cx="94833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</a:t>
              </a:r>
            </a:p>
          </p:txBody>
        </p:sp>
        <p:sp>
          <p:nvSpPr>
            <p:cNvPr id="298" name="tx298"/>
            <p:cNvSpPr/>
            <p:nvPr/>
          </p:nvSpPr>
          <p:spPr>
            <a:xfrm>
              <a:off x="5973204" y="5071302"/>
              <a:ext cx="88046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</a:t>
              </a:r>
            </a:p>
          </p:txBody>
        </p:sp>
        <p:sp>
          <p:nvSpPr>
            <p:cNvPr id="299" name="tx299"/>
            <p:cNvSpPr/>
            <p:nvPr/>
          </p:nvSpPr>
          <p:spPr>
            <a:xfrm>
              <a:off x="6141336" y="5071302"/>
              <a:ext cx="88046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  <p:sp>
          <p:nvSpPr>
            <p:cNvPr id="300" name="tx300"/>
            <p:cNvSpPr/>
            <p:nvPr/>
          </p:nvSpPr>
          <p:spPr>
            <a:xfrm>
              <a:off x="6328615" y="5069814"/>
              <a:ext cx="60960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</a:t>
              </a:r>
            </a:p>
          </p:txBody>
        </p:sp>
        <p:sp>
          <p:nvSpPr>
            <p:cNvPr id="301" name="pl301"/>
            <p:cNvSpPr/>
            <p:nvPr/>
          </p:nvSpPr>
          <p:spPr>
            <a:xfrm>
              <a:off x="6596816" y="500867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l302"/>
            <p:cNvSpPr/>
            <p:nvPr/>
          </p:nvSpPr>
          <p:spPr>
            <a:xfrm>
              <a:off x="6770552" y="500867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l303"/>
            <p:cNvSpPr/>
            <p:nvPr/>
          </p:nvSpPr>
          <p:spPr>
            <a:xfrm>
              <a:off x="6938684" y="500867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l304"/>
            <p:cNvSpPr/>
            <p:nvPr/>
          </p:nvSpPr>
          <p:spPr>
            <a:xfrm>
              <a:off x="7112420" y="500867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l305"/>
            <p:cNvSpPr/>
            <p:nvPr/>
          </p:nvSpPr>
          <p:spPr>
            <a:xfrm>
              <a:off x="7280552" y="500867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l306"/>
            <p:cNvSpPr/>
            <p:nvPr/>
          </p:nvSpPr>
          <p:spPr>
            <a:xfrm>
              <a:off x="7454288" y="500867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l307"/>
            <p:cNvSpPr/>
            <p:nvPr/>
          </p:nvSpPr>
          <p:spPr>
            <a:xfrm>
              <a:off x="7628024" y="500867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l308"/>
            <p:cNvSpPr/>
            <p:nvPr/>
          </p:nvSpPr>
          <p:spPr>
            <a:xfrm>
              <a:off x="7796156" y="500867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l309"/>
            <p:cNvSpPr/>
            <p:nvPr/>
          </p:nvSpPr>
          <p:spPr>
            <a:xfrm>
              <a:off x="7969892" y="500867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l310"/>
            <p:cNvSpPr/>
            <p:nvPr/>
          </p:nvSpPr>
          <p:spPr>
            <a:xfrm>
              <a:off x="8138024" y="500867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l311"/>
            <p:cNvSpPr/>
            <p:nvPr/>
          </p:nvSpPr>
          <p:spPr>
            <a:xfrm>
              <a:off x="8311760" y="500867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tx312"/>
            <p:cNvSpPr/>
            <p:nvPr/>
          </p:nvSpPr>
          <p:spPr>
            <a:xfrm>
              <a:off x="6546036" y="5071302"/>
              <a:ext cx="101560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</a:t>
              </a:r>
            </a:p>
          </p:txBody>
        </p:sp>
        <p:sp>
          <p:nvSpPr>
            <p:cNvPr id="313" name="tx313"/>
            <p:cNvSpPr/>
            <p:nvPr/>
          </p:nvSpPr>
          <p:spPr>
            <a:xfrm>
              <a:off x="6729892" y="5071302"/>
              <a:ext cx="81319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314" name="tx314"/>
            <p:cNvSpPr/>
            <p:nvPr/>
          </p:nvSpPr>
          <p:spPr>
            <a:xfrm>
              <a:off x="6887904" y="5071302"/>
              <a:ext cx="101560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</a:t>
              </a:r>
            </a:p>
          </p:txBody>
        </p:sp>
        <p:sp>
          <p:nvSpPr>
            <p:cNvPr id="315" name="tx315"/>
            <p:cNvSpPr/>
            <p:nvPr/>
          </p:nvSpPr>
          <p:spPr>
            <a:xfrm>
              <a:off x="7081940" y="5069814"/>
              <a:ext cx="60960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</a:t>
              </a:r>
            </a:p>
          </p:txBody>
        </p:sp>
        <p:sp>
          <p:nvSpPr>
            <p:cNvPr id="316" name="tx316"/>
            <p:cNvSpPr/>
            <p:nvPr/>
          </p:nvSpPr>
          <p:spPr>
            <a:xfrm>
              <a:off x="7250072" y="5069814"/>
              <a:ext cx="60960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</a:t>
              </a:r>
            </a:p>
          </p:txBody>
        </p:sp>
        <p:sp>
          <p:nvSpPr>
            <p:cNvPr id="317" name="tx317"/>
            <p:cNvSpPr/>
            <p:nvPr/>
          </p:nvSpPr>
          <p:spPr>
            <a:xfrm>
              <a:off x="7413628" y="5071302"/>
              <a:ext cx="81319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318" name="tx318"/>
            <p:cNvSpPr/>
            <p:nvPr/>
          </p:nvSpPr>
          <p:spPr>
            <a:xfrm>
              <a:off x="7587364" y="5068325"/>
              <a:ext cx="81319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</a:t>
              </a:r>
            </a:p>
          </p:txBody>
        </p:sp>
        <p:sp>
          <p:nvSpPr>
            <p:cNvPr id="319" name="tx319"/>
            <p:cNvSpPr/>
            <p:nvPr/>
          </p:nvSpPr>
          <p:spPr>
            <a:xfrm>
              <a:off x="7748739" y="5068266"/>
              <a:ext cx="94833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</a:t>
              </a:r>
            </a:p>
          </p:txBody>
        </p:sp>
        <p:sp>
          <p:nvSpPr>
            <p:cNvPr id="320" name="tx320"/>
            <p:cNvSpPr/>
            <p:nvPr/>
          </p:nvSpPr>
          <p:spPr>
            <a:xfrm>
              <a:off x="7925869" y="5071302"/>
              <a:ext cx="88046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</a:t>
              </a:r>
            </a:p>
          </p:txBody>
        </p:sp>
        <p:sp>
          <p:nvSpPr>
            <p:cNvPr id="321" name="tx321"/>
            <p:cNvSpPr/>
            <p:nvPr/>
          </p:nvSpPr>
          <p:spPr>
            <a:xfrm>
              <a:off x="8094001" y="5071302"/>
              <a:ext cx="88046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  <p:sp>
          <p:nvSpPr>
            <p:cNvPr id="322" name="tx322"/>
            <p:cNvSpPr/>
            <p:nvPr/>
          </p:nvSpPr>
          <p:spPr>
            <a:xfrm>
              <a:off x="8281280" y="5069814"/>
              <a:ext cx="60960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</a:t>
              </a:r>
            </a:p>
          </p:txBody>
        </p:sp>
        <p:sp>
          <p:nvSpPr>
            <p:cNvPr id="323" name="tx323"/>
            <p:cNvSpPr/>
            <p:nvPr/>
          </p:nvSpPr>
          <p:spPr>
            <a:xfrm>
              <a:off x="2391564" y="2582080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</a:t>
              </a:r>
            </a:p>
          </p:txBody>
        </p:sp>
        <p:sp>
          <p:nvSpPr>
            <p:cNvPr id="324" name="tx324"/>
            <p:cNvSpPr/>
            <p:nvPr/>
          </p:nvSpPr>
          <p:spPr>
            <a:xfrm>
              <a:off x="2391564" y="2387352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0.25</a:t>
              </a:r>
            </a:p>
          </p:txBody>
        </p:sp>
        <p:sp>
          <p:nvSpPr>
            <p:cNvPr id="325" name="tx325"/>
            <p:cNvSpPr/>
            <p:nvPr/>
          </p:nvSpPr>
          <p:spPr>
            <a:xfrm>
              <a:off x="2391564" y="2192625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0.50</a:t>
              </a:r>
            </a:p>
          </p:txBody>
        </p:sp>
        <p:sp>
          <p:nvSpPr>
            <p:cNvPr id="326" name="tx326"/>
            <p:cNvSpPr/>
            <p:nvPr/>
          </p:nvSpPr>
          <p:spPr>
            <a:xfrm>
              <a:off x="2391564" y="1997897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0.75</a:t>
              </a:r>
            </a:p>
          </p:txBody>
        </p:sp>
        <p:sp>
          <p:nvSpPr>
            <p:cNvPr id="327" name="tx327"/>
            <p:cNvSpPr/>
            <p:nvPr/>
          </p:nvSpPr>
          <p:spPr>
            <a:xfrm>
              <a:off x="2391564" y="1803170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1.00</a:t>
              </a:r>
            </a:p>
          </p:txBody>
        </p:sp>
        <p:sp>
          <p:nvSpPr>
            <p:cNvPr id="328" name="pl328"/>
            <p:cNvSpPr/>
            <p:nvPr/>
          </p:nvSpPr>
          <p:spPr>
            <a:xfrm>
              <a:off x="2656691" y="262756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l329"/>
            <p:cNvSpPr/>
            <p:nvPr/>
          </p:nvSpPr>
          <p:spPr>
            <a:xfrm>
              <a:off x="2656691" y="243283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l330"/>
            <p:cNvSpPr/>
            <p:nvPr/>
          </p:nvSpPr>
          <p:spPr>
            <a:xfrm>
              <a:off x="2656691" y="223810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l331"/>
            <p:cNvSpPr/>
            <p:nvPr/>
          </p:nvSpPr>
          <p:spPr>
            <a:xfrm>
              <a:off x="2656691" y="204337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l332"/>
            <p:cNvSpPr/>
            <p:nvPr/>
          </p:nvSpPr>
          <p:spPr>
            <a:xfrm>
              <a:off x="2656691" y="184865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tx333"/>
            <p:cNvSpPr/>
            <p:nvPr/>
          </p:nvSpPr>
          <p:spPr>
            <a:xfrm>
              <a:off x="2391564" y="3753162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</a:t>
              </a:r>
            </a:p>
          </p:txBody>
        </p:sp>
        <p:sp>
          <p:nvSpPr>
            <p:cNvPr id="334" name="tx334"/>
            <p:cNvSpPr/>
            <p:nvPr/>
          </p:nvSpPr>
          <p:spPr>
            <a:xfrm>
              <a:off x="2391564" y="3558435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0.25</a:t>
              </a:r>
            </a:p>
          </p:txBody>
        </p:sp>
        <p:sp>
          <p:nvSpPr>
            <p:cNvPr id="335" name="tx335"/>
            <p:cNvSpPr/>
            <p:nvPr/>
          </p:nvSpPr>
          <p:spPr>
            <a:xfrm>
              <a:off x="2391564" y="3363707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0.50</a:t>
              </a:r>
            </a:p>
          </p:txBody>
        </p:sp>
        <p:sp>
          <p:nvSpPr>
            <p:cNvPr id="336" name="tx336"/>
            <p:cNvSpPr/>
            <p:nvPr/>
          </p:nvSpPr>
          <p:spPr>
            <a:xfrm>
              <a:off x="2391564" y="3168980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0.75</a:t>
              </a:r>
            </a:p>
          </p:txBody>
        </p:sp>
        <p:sp>
          <p:nvSpPr>
            <p:cNvPr id="337" name="tx337"/>
            <p:cNvSpPr/>
            <p:nvPr/>
          </p:nvSpPr>
          <p:spPr>
            <a:xfrm>
              <a:off x="2391564" y="2974252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1.00</a:t>
              </a:r>
            </a:p>
          </p:txBody>
        </p:sp>
        <p:sp>
          <p:nvSpPr>
            <p:cNvPr id="338" name="pl338"/>
            <p:cNvSpPr/>
            <p:nvPr/>
          </p:nvSpPr>
          <p:spPr>
            <a:xfrm>
              <a:off x="2656691" y="379864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l339"/>
            <p:cNvSpPr/>
            <p:nvPr/>
          </p:nvSpPr>
          <p:spPr>
            <a:xfrm>
              <a:off x="2656691" y="36039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l340"/>
            <p:cNvSpPr/>
            <p:nvPr/>
          </p:nvSpPr>
          <p:spPr>
            <a:xfrm>
              <a:off x="2656691" y="340918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l341"/>
            <p:cNvSpPr/>
            <p:nvPr/>
          </p:nvSpPr>
          <p:spPr>
            <a:xfrm>
              <a:off x="2656691" y="321446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l342"/>
            <p:cNvSpPr/>
            <p:nvPr/>
          </p:nvSpPr>
          <p:spPr>
            <a:xfrm>
              <a:off x="2656691" y="301973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tx343"/>
            <p:cNvSpPr/>
            <p:nvPr/>
          </p:nvSpPr>
          <p:spPr>
            <a:xfrm>
              <a:off x="2391564" y="4924244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</a:t>
              </a:r>
            </a:p>
          </p:txBody>
        </p:sp>
        <p:sp>
          <p:nvSpPr>
            <p:cNvPr id="344" name="tx344"/>
            <p:cNvSpPr/>
            <p:nvPr/>
          </p:nvSpPr>
          <p:spPr>
            <a:xfrm>
              <a:off x="2391564" y="4729517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0.25</a:t>
              </a:r>
            </a:p>
          </p:txBody>
        </p:sp>
        <p:sp>
          <p:nvSpPr>
            <p:cNvPr id="345" name="tx345"/>
            <p:cNvSpPr/>
            <p:nvPr/>
          </p:nvSpPr>
          <p:spPr>
            <a:xfrm>
              <a:off x="2391564" y="4534789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0.50</a:t>
              </a:r>
            </a:p>
          </p:txBody>
        </p:sp>
        <p:sp>
          <p:nvSpPr>
            <p:cNvPr id="346" name="tx346"/>
            <p:cNvSpPr/>
            <p:nvPr/>
          </p:nvSpPr>
          <p:spPr>
            <a:xfrm>
              <a:off x="2391564" y="4340062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0.75</a:t>
              </a:r>
            </a:p>
          </p:txBody>
        </p:sp>
        <p:sp>
          <p:nvSpPr>
            <p:cNvPr id="347" name="tx347"/>
            <p:cNvSpPr/>
            <p:nvPr/>
          </p:nvSpPr>
          <p:spPr>
            <a:xfrm>
              <a:off x="2391564" y="4145335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1.00</a:t>
              </a:r>
            </a:p>
          </p:txBody>
        </p:sp>
        <p:sp>
          <p:nvSpPr>
            <p:cNvPr id="348" name="pl348"/>
            <p:cNvSpPr/>
            <p:nvPr/>
          </p:nvSpPr>
          <p:spPr>
            <a:xfrm>
              <a:off x="2656691" y="49697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l349"/>
            <p:cNvSpPr/>
            <p:nvPr/>
          </p:nvSpPr>
          <p:spPr>
            <a:xfrm>
              <a:off x="2656691" y="477499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pl350"/>
            <p:cNvSpPr/>
            <p:nvPr/>
          </p:nvSpPr>
          <p:spPr>
            <a:xfrm>
              <a:off x="2656691" y="458027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l351"/>
            <p:cNvSpPr/>
            <p:nvPr/>
          </p:nvSpPr>
          <p:spPr>
            <a:xfrm>
              <a:off x="2656691" y="438554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l352"/>
            <p:cNvSpPr/>
            <p:nvPr/>
          </p:nvSpPr>
          <p:spPr>
            <a:xfrm>
              <a:off x="2656691" y="41908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tx353"/>
            <p:cNvSpPr/>
            <p:nvPr/>
          </p:nvSpPr>
          <p:spPr>
            <a:xfrm rot="-5400000">
              <a:off x="1598326" y="3353750"/>
              <a:ext cx="1347192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Relative abundance</a:t>
              </a:r>
            </a:p>
          </p:txBody>
        </p:sp>
        <p:sp>
          <p:nvSpPr>
            <p:cNvPr id="354" name="rc354"/>
            <p:cNvSpPr/>
            <p:nvPr/>
          </p:nvSpPr>
          <p:spPr>
            <a:xfrm>
              <a:off x="3021021" y="5343830"/>
              <a:ext cx="5129336" cy="65400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5" name="rc355"/>
            <p:cNvSpPr/>
            <p:nvPr/>
          </p:nvSpPr>
          <p:spPr>
            <a:xfrm>
              <a:off x="3166525" y="5413419"/>
              <a:ext cx="219456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56" name="rc356"/>
            <p:cNvSpPr/>
            <p:nvPr/>
          </p:nvSpPr>
          <p:spPr>
            <a:xfrm>
              <a:off x="3175525" y="5422419"/>
              <a:ext cx="201455" cy="201455"/>
            </a:xfrm>
            <a:prstGeom prst="rect">
              <a:avLst/>
            </a:prstGeom>
            <a:solidFill>
              <a:srgbClr val="FF3A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7" name="rc357"/>
            <p:cNvSpPr/>
            <p:nvPr/>
          </p:nvSpPr>
          <p:spPr>
            <a:xfrm>
              <a:off x="3937862" y="5413419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58" name="rc358"/>
            <p:cNvSpPr/>
            <p:nvPr/>
          </p:nvSpPr>
          <p:spPr>
            <a:xfrm>
              <a:off x="3946862" y="5422419"/>
              <a:ext cx="201456" cy="201455"/>
            </a:xfrm>
            <a:prstGeom prst="rect">
              <a:avLst/>
            </a:prstGeom>
            <a:solidFill>
              <a:srgbClr val="F78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9" name="rc359"/>
            <p:cNvSpPr/>
            <p:nvPr/>
          </p:nvSpPr>
          <p:spPr>
            <a:xfrm>
              <a:off x="4842548" y="5413419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60" name="rc360"/>
            <p:cNvSpPr/>
            <p:nvPr/>
          </p:nvSpPr>
          <p:spPr>
            <a:xfrm>
              <a:off x="4851548" y="5422419"/>
              <a:ext cx="201456" cy="201455"/>
            </a:xfrm>
            <a:prstGeom prst="rect">
              <a:avLst/>
            </a:prstGeom>
            <a:solidFill>
              <a:srgbClr val="A6AA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1" name="rc361"/>
            <p:cNvSpPr/>
            <p:nvPr/>
          </p:nvSpPr>
          <p:spPr>
            <a:xfrm>
              <a:off x="5642460" y="5413419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62" name="rc362"/>
            <p:cNvSpPr/>
            <p:nvPr/>
          </p:nvSpPr>
          <p:spPr>
            <a:xfrm>
              <a:off x="5651460" y="5422419"/>
              <a:ext cx="201455" cy="201455"/>
            </a:xfrm>
            <a:prstGeom prst="rect">
              <a:avLst/>
            </a:prstGeom>
            <a:solidFill>
              <a:srgbClr val="00C4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3" name="rc363"/>
            <p:cNvSpPr/>
            <p:nvPr/>
          </p:nvSpPr>
          <p:spPr>
            <a:xfrm>
              <a:off x="6890047" y="5413419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64" name="rc364"/>
            <p:cNvSpPr/>
            <p:nvPr/>
          </p:nvSpPr>
          <p:spPr>
            <a:xfrm>
              <a:off x="6899047" y="5422419"/>
              <a:ext cx="201456" cy="201455"/>
            </a:xfrm>
            <a:prstGeom prst="rect">
              <a:avLst/>
            </a:prstGeom>
            <a:solidFill>
              <a:srgbClr val="00D75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5" name="rc365"/>
            <p:cNvSpPr/>
            <p:nvPr/>
          </p:nvSpPr>
          <p:spPr>
            <a:xfrm>
              <a:off x="3166525" y="5708790"/>
              <a:ext cx="219456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66" name="rc366"/>
            <p:cNvSpPr/>
            <p:nvPr/>
          </p:nvSpPr>
          <p:spPr>
            <a:xfrm>
              <a:off x="3175525" y="5717790"/>
              <a:ext cx="201455" cy="201455"/>
            </a:xfrm>
            <a:prstGeom prst="rect">
              <a:avLst/>
            </a:prstGeom>
            <a:solidFill>
              <a:srgbClr val="00DEE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7" name="rc367"/>
            <p:cNvSpPr/>
            <p:nvPr/>
          </p:nvSpPr>
          <p:spPr>
            <a:xfrm>
              <a:off x="3937862" y="5708790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68" name="rc368"/>
            <p:cNvSpPr/>
            <p:nvPr/>
          </p:nvSpPr>
          <p:spPr>
            <a:xfrm>
              <a:off x="3946862" y="5717790"/>
              <a:ext cx="201456" cy="201455"/>
            </a:xfrm>
            <a:prstGeom prst="rect">
              <a:avLst/>
            </a:prstGeom>
            <a:solidFill>
              <a:srgbClr val="00CA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9" name="rc369"/>
            <p:cNvSpPr/>
            <p:nvPr/>
          </p:nvSpPr>
          <p:spPr>
            <a:xfrm>
              <a:off x="4842548" y="5708790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70" name="rc370"/>
            <p:cNvSpPr/>
            <p:nvPr/>
          </p:nvSpPr>
          <p:spPr>
            <a:xfrm>
              <a:off x="4851548" y="5717790"/>
              <a:ext cx="201456" cy="201455"/>
            </a:xfrm>
            <a:prstGeom prst="rect">
              <a:avLst/>
            </a:prstGeom>
            <a:solidFill>
              <a:srgbClr val="806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1" name="rc371"/>
            <p:cNvSpPr/>
            <p:nvPr/>
          </p:nvSpPr>
          <p:spPr>
            <a:xfrm>
              <a:off x="5642460" y="5708790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72" name="rc372"/>
            <p:cNvSpPr/>
            <p:nvPr/>
          </p:nvSpPr>
          <p:spPr>
            <a:xfrm>
              <a:off x="5651460" y="5717790"/>
              <a:ext cx="201455" cy="201455"/>
            </a:xfrm>
            <a:prstGeom prst="rect">
              <a:avLst/>
            </a:prstGeom>
            <a:solidFill>
              <a:srgbClr val="FF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3" name="rc373"/>
            <p:cNvSpPr/>
            <p:nvPr/>
          </p:nvSpPr>
          <p:spPr>
            <a:xfrm>
              <a:off x="6890047" y="5708790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74" name="rc374"/>
            <p:cNvSpPr/>
            <p:nvPr/>
          </p:nvSpPr>
          <p:spPr>
            <a:xfrm>
              <a:off x="6899047" y="5717790"/>
              <a:ext cx="201456" cy="201455"/>
            </a:xfrm>
            <a:prstGeom prst="rect">
              <a:avLst/>
            </a:prstGeom>
            <a:solidFill>
              <a:srgbClr val="BFBFB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5" name="tx375"/>
            <p:cNvSpPr/>
            <p:nvPr/>
          </p:nvSpPr>
          <p:spPr>
            <a:xfrm>
              <a:off x="3461896" y="5479511"/>
              <a:ext cx="81319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</a:t>
              </a:r>
            </a:p>
          </p:txBody>
        </p:sp>
        <p:sp>
          <p:nvSpPr>
            <p:cNvPr id="376" name="tx376"/>
            <p:cNvSpPr/>
            <p:nvPr/>
          </p:nvSpPr>
          <p:spPr>
            <a:xfrm>
              <a:off x="4233233" y="5477665"/>
              <a:ext cx="35248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B.1.98</a:t>
              </a:r>
            </a:p>
          </p:txBody>
        </p:sp>
        <p:sp>
          <p:nvSpPr>
            <p:cNvPr id="377" name="tx377"/>
            <p:cNvSpPr/>
            <p:nvPr/>
          </p:nvSpPr>
          <p:spPr>
            <a:xfrm>
              <a:off x="5137920" y="5477665"/>
              <a:ext cx="250805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B.40</a:t>
              </a:r>
            </a:p>
          </p:txBody>
        </p:sp>
        <p:sp>
          <p:nvSpPr>
            <p:cNvPr id="378" name="tx378"/>
            <p:cNvSpPr/>
            <p:nvPr/>
          </p:nvSpPr>
          <p:spPr>
            <a:xfrm>
              <a:off x="5937831" y="5479154"/>
              <a:ext cx="284678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B.1.1</a:t>
              </a:r>
            </a:p>
          </p:txBody>
        </p:sp>
        <p:sp>
          <p:nvSpPr>
            <p:cNvPr id="379" name="tx379"/>
            <p:cNvSpPr/>
            <p:nvPr/>
          </p:nvSpPr>
          <p:spPr>
            <a:xfrm>
              <a:off x="7185418" y="5477665"/>
              <a:ext cx="521970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B.1.1.257</a:t>
              </a:r>
            </a:p>
          </p:txBody>
        </p:sp>
        <p:sp>
          <p:nvSpPr>
            <p:cNvPr id="380" name="tx380"/>
            <p:cNvSpPr/>
            <p:nvPr/>
          </p:nvSpPr>
          <p:spPr>
            <a:xfrm>
              <a:off x="3461896" y="5774525"/>
              <a:ext cx="386357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B.1.1.1</a:t>
              </a:r>
            </a:p>
          </p:txBody>
        </p:sp>
        <p:sp>
          <p:nvSpPr>
            <p:cNvPr id="381" name="tx381"/>
            <p:cNvSpPr/>
            <p:nvPr/>
          </p:nvSpPr>
          <p:spPr>
            <a:xfrm>
              <a:off x="4233233" y="5772977"/>
              <a:ext cx="521970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B.1.1.315</a:t>
              </a:r>
            </a:p>
          </p:txBody>
        </p:sp>
        <p:sp>
          <p:nvSpPr>
            <p:cNvPr id="382" name="tx382"/>
            <p:cNvSpPr/>
            <p:nvPr/>
          </p:nvSpPr>
          <p:spPr>
            <a:xfrm>
              <a:off x="5137920" y="5774525"/>
              <a:ext cx="420290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B.1.177</a:t>
              </a:r>
            </a:p>
          </p:txBody>
        </p:sp>
        <p:sp>
          <p:nvSpPr>
            <p:cNvPr id="383" name="tx383"/>
            <p:cNvSpPr/>
            <p:nvPr/>
          </p:nvSpPr>
          <p:spPr>
            <a:xfrm>
              <a:off x="5937831" y="5771846"/>
              <a:ext cx="874394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VOC 202012/01</a:t>
              </a:r>
            </a:p>
          </p:txBody>
        </p:sp>
        <p:sp>
          <p:nvSpPr>
            <p:cNvPr id="384" name="tx384"/>
            <p:cNvSpPr/>
            <p:nvPr/>
          </p:nvSpPr>
          <p:spPr>
            <a:xfrm>
              <a:off x="7185418" y="5749224"/>
              <a:ext cx="887551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minority variants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2021-01-15T13:39:34Z</dcterms:modified>
</cp:coreProperties>
</file>